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5"/>
  </p:notesMasterIdLst>
  <p:sldIdLst>
    <p:sldId id="256" r:id="rId2"/>
    <p:sldId id="257" r:id="rId3"/>
    <p:sldId id="26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36"/>
      <p:bold r:id="rId37"/>
      <p:italic r:id="rId38"/>
      <p:boldItalic r:id="rId39"/>
    </p:embeddedFont>
    <p:embeddedFont>
      <p:font typeface="Fira Sans Extra Condensed Medium" panose="020B0604020202020204" charset="0"/>
      <p:regular r:id="rId40"/>
      <p:bold r:id="rId41"/>
      <p:italic r:id="rId42"/>
      <p:boldItalic r:id="rId43"/>
    </p:embeddedFont>
    <p:embeddedFont>
      <p:font typeface="Fira Sans Extra Condensed SemiBold" panose="020B0604020202020204" charset="0"/>
      <p:regular r:id="rId44"/>
      <p:bold r:id="rId45"/>
      <p:italic r:id="rId46"/>
      <p:boldItalic r:id="rId47"/>
    </p:embeddedFont>
    <p:embeddedFont>
      <p:font typeface="Fira Sans Light" panose="020B0403050000020004" pitchFamily="34" charset="0"/>
      <p:regular r:id="rId48"/>
      <p:bold r:id="rId49"/>
      <p:italic r:id="rId50"/>
      <p:boldItalic r:id="rId51"/>
    </p:embeddedFont>
    <p:embeddedFont>
      <p:font typeface="Fira Sans Medium" panose="020B0603050000020004" pitchFamily="34" charset="0"/>
      <p:regular r:id="rId52"/>
      <p:bold r:id="rId53"/>
      <p:italic r:id="rId54"/>
      <p:boldItalic r:id="rId55"/>
    </p:embeddedFont>
    <p:embeddedFont>
      <p:font typeface="Fira Sans SemiBold" panose="020B0603050000020004" pitchFamily="34" charset="0"/>
      <p:regular r:id="rId56"/>
      <p:bold r:id="rId57"/>
      <p:italic r:id="rId58"/>
      <p:boldItalic r:id="rId59"/>
    </p:embeddedFont>
    <p:embeddedFont>
      <p:font typeface="Roboto" panose="02000000000000000000" pitchFamily="2" charset="0"/>
      <p:regular r:id="rId60"/>
      <p:bold r:id="rId61"/>
      <p:italic r:id="rId62"/>
      <p:boldItalic r:id="rId6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59">
          <p15:clr>
            <a:srgbClr val="EA4335"/>
          </p15:clr>
        </p15:guide>
        <p15:guide id="2" pos="288">
          <p15:clr>
            <a:srgbClr val="EA4335"/>
          </p15:clr>
        </p15:guide>
        <p15:guide id="3" pos="5472">
          <p15:clr>
            <a:srgbClr val="EA4335"/>
          </p15:clr>
        </p15:guide>
        <p15:guide id="4" orient="horz" pos="2984">
          <p15:clr>
            <a:srgbClr val="EA4335"/>
          </p15:clr>
        </p15:guide>
        <p15:guide id="5" orient="horz" pos="504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7D5"/>
    <a:srgbClr val="FFF3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CF6DB7-5B06-471A-93E8-1B7CE0CA778E}" v="4" dt="2023-12-11T11:11:02.9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3" d="100"/>
          <a:sy n="93" d="100"/>
        </p:scale>
        <p:origin x="520" y="56"/>
      </p:cViewPr>
      <p:guideLst>
        <p:guide orient="horz" pos="259"/>
        <p:guide pos="288"/>
        <p:guide pos="5472"/>
        <p:guide orient="horz" pos="2984"/>
        <p:guide orient="horz" pos="5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63" Type="http://schemas.openxmlformats.org/officeDocument/2006/relationships/font" Target="fonts/font28.fntdata"/><Relationship Id="rId68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3" Type="http://schemas.openxmlformats.org/officeDocument/2006/relationships/font" Target="fonts/font18.fntdata"/><Relationship Id="rId58" Type="http://schemas.openxmlformats.org/officeDocument/2006/relationships/font" Target="fonts/font23.fntdata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fonts/font26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56" Type="http://schemas.openxmlformats.org/officeDocument/2006/relationships/font" Target="fonts/font21.fntdata"/><Relationship Id="rId64" Type="http://schemas.openxmlformats.org/officeDocument/2006/relationships/presProps" Target="presProps.xml"/><Relationship Id="rId69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font" Target="fonts/font1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59" Type="http://schemas.openxmlformats.org/officeDocument/2006/relationships/font" Target="fonts/font24.fntdata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6.fntdata"/><Relationship Id="rId54" Type="http://schemas.openxmlformats.org/officeDocument/2006/relationships/font" Target="fonts/font19.fntdata"/><Relationship Id="rId62" Type="http://schemas.openxmlformats.org/officeDocument/2006/relationships/font" Target="fonts/font2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1.fntdata"/><Relationship Id="rId49" Type="http://schemas.openxmlformats.org/officeDocument/2006/relationships/font" Target="fonts/font14.fntdata"/><Relationship Id="rId57" Type="http://schemas.openxmlformats.org/officeDocument/2006/relationships/font" Target="fonts/font22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9.fntdata"/><Relationship Id="rId52" Type="http://schemas.openxmlformats.org/officeDocument/2006/relationships/font" Target="fonts/font17.fntdata"/><Relationship Id="rId60" Type="http://schemas.openxmlformats.org/officeDocument/2006/relationships/font" Target="fonts/font25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font" Target="fonts/font4.fntdata"/><Relationship Id="rId34" Type="http://schemas.openxmlformats.org/officeDocument/2006/relationships/slide" Target="slides/slide33.xml"/><Relationship Id="rId50" Type="http://schemas.openxmlformats.org/officeDocument/2006/relationships/font" Target="fonts/font15.fntdata"/><Relationship Id="rId55" Type="http://schemas.openxmlformats.org/officeDocument/2006/relationships/font" Target="fonts/font20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othilde de Ryckel" userId="1ca73ba464135d9e" providerId="LiveId" clId="{FDCF6DB7-5B06-471A-93E8-1B7CE0CA778E}"/>
    <pc:docChg chg="custSel modSld sldOrd modMainMaster">
      <pc:chgData name="Clothilde de Ryckel" userId="1ca73ba464135d9e" providerId="LiveId" clId="{FDCF6DB7-5B06-471A-93E8-1B7CE0CA778E}" dt="2023-12-11T11:11:27.707" v="45" actId="20577"/>
      <pc:docMkLst>
        <pc:docMk/>
      </pc:docMkLst>
      <pc:sldChg chg="setBg">
        <pc:chgData name="Clothilde de Ryckel" userId="1ca73ba464135d9e" providerId="LiveId" clId="{FDCF6DB7-5B06-471A-93E8-1B7CE0CA778E}" dt="2023-12-11T11:10:08.507" v="2"/>
        <pc:sldMkLst>
          <pc:docMk/>
          <pc:sldMk cId="0" sldId="257"/>
        </pc:sldMkLst>
      </pc:sldChg>
      <pc:sldChg chg="addSp delSp modSp mod ord">
        <pc:chgData name="Clothilde de Ryckel" userId="1ca73ba464135d9e" providerId="LiveId" clId="{FDCF6DB7-5B06-471A-93E8-1B7CE0CA778E}" dt="2023-12-11T11:11:27.707" v="45" actId="20577"/>
        <pc:sldMkLst>
          <pc:docMk/>
          <pc:sldMk cId="0" sldId="268"/>
        </pc:sldMkLst>
        <pc:spChg chg="add mod">
          <ac:chgData name="Clothilde de Ryckel" userId="1ca73ba464135d9e" providerId="LiveId" clId="{FDCF6DB7-5B06-471A-93E8-1B7CE0CA778E}" dt="2023-12-11T11:10:57.131" v="22" actId="2085"/>
          <ac:spMkLst>
            <pc:docMk/>
            <pc:sldMk cId="0" sldId="268"/>
            <ac:spMk id="2" creationId="{9BAF1F2F-7EB4-C697-6531-6FECAD25B6FE}"/>
          </ac:spMkLst>
        </pc:spChg>
        <pc:spChg chg="add mod">
          <ac:chgData name="Clothilde de Ryckel" userId="1ca73ba464135d9e" providerId="LiveId" clId="{FDCF6DB7-5B06-471A-93E8-1B7CE0CA778E}" dt="2023-12-11T11:11:06.561" v="24" actId="1076"/>
          <ac:spMkLst>
            <pc:docMk/>
            <pc:sldMk cId="0" sldId="268"/>
            <ac:spMk id="3" creationId="{5E6CDEFB-EBBD-D915-0D29-2492E5D5403C}"/>
          </ac:spMkLst>
        </pc:spChg>
        <pc:spChg chg="mod">
          <ac:chgData name="Clothilde de Ryckel" userId="1ca73ba464135d9e" providerId="LiveId" clId="{FDCF6DB7-5B06-471A-93E8-1B7CE0CA778E}" dt="2023-12-11T11:10:32.630" v="18" actId="20577"/>
          <ac:spMkLst>
            <pc:docMk/>
            <pc:sldMk cId="0" sldId="268"/>
            <ac:spMk id="2219" creationId="{00000000-0000-0000-0000-000000000000}"/>
          </ac:spMkLst>
        </pc:spChg>
        <pc:spChg chg="del">
          <ac:chgData name="Clothilde de Ryckel" userId="1ca73ba464135d9e" providerId="LiveId" clId="{FDCF6DB7-5B06-471A-93E8-1B7CE0CA778E}" dt="2023-12-11T11:10:40.936" v="19" actId="478"/>
          <ac:spMkLst>
            <pc:docMk/>
            <pc:sldMk cId="0" sldId="268"/>
            <ac:spMk id="2220" creationId="{00000000-0000-0000-0000-000000000000}"/>
          </ac:spMkLst>
        </pc:spChg>
        <pc:spChg chg="del">
          <ac:chgData name="Clothilde de Ryckel" userId="1ca73ba464135d9e" providerId="LiveId" clId="{FDCF6DB7-5B06-471A-93E8-1B7CE0CA778E}" dt="2023-12-11T11:10:40.936" v="19" actId="478"/>
          <ac:spMkLst>
            <pc:docMk/>
            <pc:sldMk cId="0" sldId="268"/>
            <ac:spMk id="2221" creationId="{00000000-0000-0000-0000-000000000000}"/>
          </ac:spMkLst>
        </pc:spChg>
        <pc:spChg chg="mod">
          <ac:chgData name="Clothilde de Ryckel" userId="1ca73ba464135d9e" providerId="LiveId" clId="{FDCF6DB7-5B06-471A-93E8-1B7CE0CA778E}" dt="2023-12-11T11:11:22.902" v="39" actId="20577"/>
          <ac:spMkLst>
            <pc:docMk/>
            <pc:sldMk cId="0" sldId="268"/>
            <ac:spMk id="2224" creationId="{00000000-0000-0000-0000-000000000000}"/>
          </ac:spMkLst>
        </pc:spChg>
        <pc:spChg chg="del">
          <ac:chgData name="Clothilde de Ryckel" userId="1ca73ba464135d9e" providerId="LiveId" clId="{FDCF6DB7-5B06-471A-93E8-1B7CE0CA778E}" dt="2023-12-11T11:11:08.200" v="25" actId="478"/>
          <ac:spMkLst>
            <pc:docMk/>
            <pc:sldMk cId="0" sldId="268"/>
            <ac:spMk id="2227" creationId="{00000000-0000-0000-0000-000000000000}"/>
          </ac:spMkLst>
        </pc:spChg>
        <pc:spChg chg="mod">
          <ac:chgData name="Clothilde de Ryckel" userId="1ca73ba464135d9e" providerId="LiveId" clId="{FDCF6DB7-5B06-471A-93E8-1B7CE0CA778E}" dt="2023-12-11T11:11:27.707" v="45" actId="20577"/>
          <ac:spMkLst>
            <pc:docMk/>
            <pc:sldMk cId="0" sldId="268"/>
            <ac:spMk id="2228" creationId="{00000000-0000-0000-0000-000000000000}"/>
          </ac:spMkLst>
        </pc:spChg>
      </pc:sldChg>
      <pc:sldMasterChg chg="setBg modSldLayout">
        <pc:chgData name="Clothilde de Ryckel" userId="1ca73ba464135d9e" providerId="LiveId" clId="{FDCF6DB7-5B06-471A-93E8-1B7CE0CA778E}" dt="2023-12-11T11:10:08.507" v="2"/>
        <pc:sldMasterMkLst>
          <pc:docMk/>
          <pc:sldMasterMk cId="0" sldId="2147483659"/>
        </pc:sldMasterMkLst>
        <pc:sldLayoutChg chg="setBg">
          <pc:chgData name="Clothilde de Ryckel" userId="1ca73ba464135d9e" providerId="LiveId" clId="{FDCF6DB7-5B06-471A-93E8-1B7CE0CA778E}" dt="2023-12-11T11:10:08.507" v="2"/>
          <pc:sldLayoutMkLst>
            <pc:docMk/>
            <pc:sldMasterMk cId="0" sldId="2147483659"/>
            <pc:sldLayoutMk cId="0" sldId="2147483648"/>
          </pc:sldLayoutMkLst>
        </pc:sldLayoutChg>
        <pc:sldLayoutChg chg="setBg">
          <pc:chgData name="Clothilde de Ryckel" userId="1ca73ba464135d9e" providerId="LiveId" clId="{FDCF6DB7-5B06-471A-93E8-1B7CE0CA778E}" dt="2023-12-11T11:10:08.507" v="2"/>
          <pc:sldLayoutMkLst>
            <pc:docMk/>
            <pc:sldMasterMk cId="0" sldId="2147483659"/>
            <pc:sldLayoutMk cId="0" sldId="2147483649"/>
          </pc:sldLayoutMkLst>
        </pc:sldLayoutChg>
        <pc:sldLayoutChg chg="setBg">
          <pc:chgData name="Clothilde de Ryckel" userId="1ca73ba464135d9e" providerId="LiveId" clId="{FDCF6DB7-5B06-471A-93E8-1B7CE0CA778E}" dt="2023-12-11T11:10:08.507" v="2"/>
          <pc:sldLayoutMkLst>
            <pc:docMk/>
            <pc:sldMasterMk cId="0" sldId="2147483659"/>
            <pc:sldLayoutMk cId="0" sldId="2147483650"/>
          </pc:sldLayoutMkLst>
        </pc:sldLayoutChg>
        <pc:sldLayoutChg chg="setBg">
          <pc:chgData name="Clothilde de Ryckel" userId="1ca73ba464135d9e" providerId="LiveId" clId="{FDCF6DB7-5B06-471A-93E8-1B7CE0CA778E}" dt="2023-12-11T11:10:08.507" v="2"/>
          <pc:sldLayoutMkLst>
            <pc:docMk/>
            <pc:sldMasterMk cId="0" sldId="2147483659"/>
            <pc:sldLayoutMk cId="0" sldId="2147483651"/>
          </pc:sldLayoutMkLst>
        </pc:sldLayoutChg>
        <pc:sldLayoutChg chg="setBg">
          <pc:chgData name="Clothilde de Ryckel" userId="1ca73ba464135d9e" providerId="LiveId" clId="{FDCF6DB7-5B06-471A-93E8-1B7CE0CA778E}" dt="2023-12-11T11:10:08.507" v="2"/>
          <pc:sldLayoutMkLst>
            <pc:docMk/>
            <pc:sldMasterMk cId="0" sldId="2147483659"/>
            <pc:sldLayoutMk cId="0" sldId="2147483652"/>
          </pc:sldLayoutMkLst>
        </pc:sldLayoutChg>
        <pc:sldLayoutChg chg="setBg">
          <pc:chgData name="Clothilde de Ryckel" userId="1ca73ba464135d9e" providerId="LiveId" clId="{FDCF6DB7-5B06-471A-93E8-1B7CE0CA778E}" dt="2023-12-11T11:10:08.507" v="2"/>
          <pc:sldLayoutMkLst>
            <pc:docMk/>
            <pc:sldMasterMk cId="0" sldId="2147483659"/>
            <pc:sldLayoutMk cId="0" sldId="2147483653"/>
          </pc:sldLayoutMkLst>
        </pc:sldLayoutChg>
        <pc:sldLayoutChg chg="setBg">
          <pc:chgData name="Clothilde de Ryckel" userId="1ca73ba464135d9e" providerId="LiveId" clId="{FDCF6DB7-5B06-471A-93E8-1B7CE0CA778E}" dt="2023-12-11T11:10:08.507" v="2"/>
          <pc:sldLayoutMkLst>
            <pc:docMk/>
            <pc:sldMasterMk cId="0" sldId="2147483659"/>
            <pc:sldLayoutMk cId="0" sldId="2147483654"/>
          </pc:sldLayoutMkLst>
        </pc:sldLayoutChg>
        <pc:sldLayoutChg chg="setBg">
          <pc:chgData name="Clothilde de Ryckel" userId="1ca73ba464135d9e" providerId="LiveId" clId="{FDCF6DB7-5B06-471A-93E8-1B7CE0CA778E}" dt="2023-12-11T11:10:08.507" v="2"/>
          <pc:sldLayoutMkLst>
            <pc:docMk/>
            <pc:sldMasterMk cId="0" sldId="2147483659"/>
            <pc:sldLayoutMk cId="0" sldId="2147483655"/>
          </pc:sldLayoutMkLst>
        </pc:sldLayoutChg>
        <pc:sldLayoutChg chg="setBg">
          <pc:chgData name="Clothilde de Ryckel" userId="1ca73ba464135d9e" providerId="LiveId" clId="{FDCF6DB7-5B06-471A-93E8-1B7CE0CA778E}" dt="2023-12-11T11:10:08.507" v="2"/>
          <pc:sldLayoutMkLst>
            <pc:docMk/>
            <pc:sldMasterMk cId="0" sldId="2147483659"/>
            <pc:sldLayoutMk cId="0" sldId="2147483656"/>
          </pc:sldLayoutMkLst>
        </pc:sldLayoutChg>
        <pc:sldLayoutChg chg="setBg">
          <pc:chgData name="Clothilde de Ryckel" userId="1ca73ba464135d9e" providerId="LiveId" clId="{FDCF6DB7-5B06-471A-93E8-1B7CE0CA778E}" dt="2023-12-11T11:10:08.507" v="2"/>
          <pc:sldLayoutMkLst>
            <pc:docMk/>
            <pc:sldMasterMk cId="0" sldId="2147483659"/>
            <pc:sldLayoutMk cId="0" sldId="2147483657"/>
          </pc:sldLayoutMkLst>
        </pc:sldLayoutChg>
        <pc:sldLayoutChg chg="setBg">
          <pc:chgData name="Clothilde de Ryckel" userId="1ca73ba464135d9e" providerId="LiveId" clId="{FDCF6DB7-5B06-471A-93E8-1B7CE0CA778E}" dt="2023-12-11T11:10:08.507" v="2"/>
          <pc:sldLayoutMkLst>
            <pc:docMk/>
            <pc:sldMasterMk cId="0" sldId="2147483659"/>
            <pc:sldLayoutMk cId="0" sldId="214748365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92a1ad2113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92a1ad2113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8" name="Google Shape;1688;g929290261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9" name="Google Shape;1689;g929290261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g92929026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4" name="Google Shape;1724;g92929026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Google Shape;1773;g929290261e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4" name="Google Shape;1774;g929290261e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" name="Google Shape;2130;g929290261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1" name="Google Shape;2131;g929290261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" name="Google Shape;2273;g929290261e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4" name="Google Shape;2274;g929290261e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7" name="Google Shape;2317;g929290261e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8" name="Google Shape;2318;g929290261e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0" name="Google Shape;2370;g92a1ad2113_0_5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1" name="Google Shape;2371;g92a1ad2113_0_5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g92a1ad2113_0_5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2" name="Google Shape;2432;g92a1ad2113_0_5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6" name="Google Shape;2586;g92a1ad2113_0_5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7" name="Google Shape;2587;g92a1ad2113_0_5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0" name="Google Shape;2730;g92a1ad2113_0_5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1" name="Google Shape;2731;g92a1ad2113_0_5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91ed6c2d0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91ed6c2d0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0" name="Google Shape;2830;g92a1ad2113_0_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1" name="Google Shape;2831;g92a1ad2113_0_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6" name="Google Shape;2866;g92a1ad2113_0_5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7" name="Google Shape;2867;g92a1ad2113_0_5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9" name="Google Shape;3009;g94a06c92dc_0_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0" name="Google Shape;3010;g94a06c92dc_0_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5" name="Google Shape;3145;g94a06c92dc_0_9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6" name="Google Shape;3146;g94a06c92dc_0_9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" name="Google Shape;3348;g94a06c92dc_0_13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9" name="Google Shape;3349;g94a06c92dc_0_13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" name="Google Shape;3778;g94a06c92dc_0_1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9" name="Google Shape;3779;g94a06c92dc_0_1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4" name="Google Shape;3924;g94a06c92dc_0_1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5" name="Google Shape;3925;g94a06c92dc_0_13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3" name="Google Shape;4453;g94a06c92dc_0_1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4" name="Google Shape;4454;g94a06c92dc_0_13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5" name="Google Shape;4565;g94a06c92dc_0_13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6" name="Google Shape;4566;g94a06c92dc_0_13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0" name="Google Shape;4650;g94a06c92dc_0_1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51" name="Google Shape;4651;g94a06c92dc_0_1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6" name="Google Shape;2216;g929290261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7" name="Google Shape;2217;g929290261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2" name="Google Shape;4982;g94a06c92dc_0_13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3" name="Google Shape;4983;g94a06c92dc_0_13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2" name="Google Shape;5152;g94a06c92dc_0_1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3" name="Google Shape;5153;g94a06c92dc_0_1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6" name="Google Shape;5296;g9258ed503f_0_1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7" name="Google Shape;5297;g9258ed503f_0_1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3" name="Google Shape;5303;g9258ed503f_0_1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4" name="Google Shape;5304;g9258ed503f_0_1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91ed6c2d0b_0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91ed6c2d0b_0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9026751953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9026751953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g9026751953_0_1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1" name="Google Shape;1471;g9026751953_0_1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9026751953_0_1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9026751953_0_1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Google Shape;1555;g9026751953_0_1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6" name="Google Shape;1556;g9026751953_0_13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g929290261e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7" name="Google Shape;1637;g929290261e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E7E7D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://bit.ly/30B07Gq" TargetMode="External"/><Relationship Id="rId5" Type="http://schemas.openxmlformats.org/officeDocument/2006/relationships/hyperlink" Target="http://bit.ly/33VAFh3" TargetMode="External"/><Relationship Id="rId4" Type="http://schemas.openxmlformats.org/officeDocument/2006/relationships/hyperlink" Target="https://bit.ly/2AB5gGa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ZjL1pd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://bit.ly/30B07Gq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4493231" y="1088670"/>
            <a:ext cx="4207415" cy="2966160"/>
            <a:chOff x="2523825" y="1354400"/>
            <a:chExt cx="4476450" cy="3155825"/>
          </a:xfrm>
        </p:grpSpPr>
        <p:sp>
          <p:nvSpPr>
            <p:cNvPr id="55" name="Google Shape;55;p13"/>
            <p:cNvSpPr/>
            <p:nvPr/>
          </p:nvSpPr>
          <p:spPr>
            <a:xfrm>
              <a:off x="5135725" y="2136600"/>
              <a:ext cx="424400" cy="668250"/>
            </a:xfrm>
            <a:custGeom>
              <a:avLst/>
              <a:gdLst/>
              <a:ahLst/>
              <a:cxnLst/>
              <a:rect l="l" t="t" r="r" b="b"/>
              <a:pathLst>
                <a:path w="16976" h="26730" extrusionOk="0">
                  <a:moveTo>
                    <a:pt x="159" y="1"/>
                  </a:moveTo>
                  <a:cubicBezTo>
                    <a:pt x="96" y="1"/>
                    <a:pt x="1" y="64"/>
                    <a:pt x="1" y="159"/>
                  </a:cubicBezTo>
                  <a:lnTo>
                    <a:pt x="1" y="16500"/>
                  </a:lnTo>
                  <a:cubicBezTo>
                    <a:pt x="1" y="16564"/>
                    <a:pt x="33" y="16595"/>
                    <a:pt x="64" y="16627"/>
                  </a:cubicBezTo>
                  <a:lnTo>
                    <a:pt x="10103" y="26698"/>
                  </a:lnTo>
                  <a:cubicBezTo>
                    <a:pt x="10135" y="26730"/>
                    <a:pt x="10198" y="26730"/>
                    <a:pt x="10230" y="26730"/>
                  </a:cubicBezTo>
                  <a:lnTo>
                    <a:pt x="16817" y="26730"/>
                  </a:lnTo>
                  <a:cubicBezTo>
                    <a:pt x="16912" y="26730"/>
                    <a:pt x="16975" y="26666"/>
                    <a:pt x="16975" y="26571"/>
                  </a:cubicBezTo>
                  <a:cubicBezTo>
                    <a:pt x="16975" y="26476"/>
                    <a:pt x="16880" y="26413"/>
                    <a:pt x="16817" y="26413"/>
                  </a:cubicBezTo>
                  <a:lnTo>
                    <a:pt x="10293" y="26413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5908450" y="1686925"/>
              <a:ext cx="424400" cy="544725"/>
            </a:xfrm>
            <a:custGeom>
              <a:avLst/>
              <a:gdLst/>
              <a:ahLst/>
              <a:cxnLst/>
              <a:rect l="l" t="t" r="r" b="b"/>
              <a:pathLst>
                <a:path w="16976" h="21789" extrusionOk="0">
                  <a:moveTo>
                    <a:pt x="16817" y="0"/>
                  </a:moveTo>
                  <a:cubicBezTo>
                    <a:pt x="16722" y="0"/>
                    <a:pt x="16627" y="63"/>
                    <a:pt x="16627" y="158"/>
                  </a:cubicBezTo>
                  <a:lnTo>
                    <a:pt x="16627" y="11496"/>
                  </a:lnTo>
                  <a:lnTo>
                    <a:pt x="6683" y="21440"/>
                  </a:lnTo>
                  <a:lnTo>
                    <a:pt x="191" y="21440"/>
                  </a:lnTo>
                  <a:cubicBezTo>
                    <a:pt x="96" y="21440"/>
                    <a:pt x="1" y="21535"/>
                    <a:pt x="1" y="21598"/>
                  </a:cubicBezTo>
                  <a:cubicBezTo>
                    <a:pt x="1" y="21693"/>
                    <a:pt x="64" y="21788"/>
                    <a:pt x="159" y="21788"/>
                  </a:cubicBezTo>
                  <a:lnTo>
                    <a:pt x="6746" y="21788"/>
                  </a:lnTo>
                  <a:cubicBezTo>
                    <a:pt x="6778" y="21788"/>
                    <a:pt x="6841" y="21757"/>
                    <a:pt x="6873" y="21725"/>
                  </a:cubicBezTo>
                  <a:lnTo>
                    <a:pt x="16912" y="11686"/>
                  </a:lnTo>
                  <a:cubicBezTo>
                    <a:pt x="16944" y="11654"/>
                    <a:pt x="16975" y="11591"/>
                    <a:pt x="16975" y="11559"/>
                  </a:cubicBezTo>
                  <a:lnTo>
                    <a:pt x="16975" y="158"/>
                  </a:lnTo>
                  <a:cubicBezTo>
                    <a:pt x="16975" y="63"/>
                    <a:pt x="16880" y="0"/>
                    <a:pt x="168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5649575" y="1566175"/>
              <a:ext cx="265250" cy="530875"/>
            </a:xfrm>
            <a:custGeom>
              <a:avLst/>
              <a:gdLst/>
              <a:ahLst/>
              <a:cxnLst/>
              <a:rect l="l" t="t" r="r" b="b"/>
              <a:pathLst>
                <a:path w="10610" h="21235" extrusionOk="0">
                  <a:moveTo>
                    <a:pt x="174" y="1"/>
                  </a:moveTo>
                  <a:cubicBezTo>
                    <a:pt x="135" y="1"/>
                    <a:pt x="95" y="16"/>
                    <a:pt x="63" y="48"/>
                  </a:cubicBezTo>
                  <a:cubicBezTo>
                    <a:pt x="0" y="111"/>
                    <a:pt x="0" y="206"/>
                    <a:pt x="63" y="270"/>
                  </a:cubicBezTo>
                  <a:lnTo>
                    <a:pt x="10293" y="10499"/>
                  </a:lnTo>
                  <a:lnTo>
                    <a:pt x="10293" y="21076"/>
                  </a:lnTo>
                  <a:cubicBezTo>
                    <a:pt x="10293" y="21171"/>
                    <a:pt x="10356" y="21235"/>
                    <a:pt x="10451" y="21235"/>
                  </a:cubicBezTo>
                  <a:cubicBezTo>
                    <a:pt x="10546" y="21235"/>
                    <a:pt x="10609" y="21171"/>
                    <a:pt x="10609" y="21076"/>
                  </a:cubicBezTo>
                  <a:lnTo>
                    <a:pt x="10609" y="10435"/>
                  </a:lnTo>
                  <a:cubicBezTo>
                    <a:pt x="10609" y="10404"/>
                    <a:pt x="10609" y="10340"/>
                    <a:pt x="10578" y="10309"/>
                  </a:cubicBezTo>
                  <a:lnTo>
                    <a:pt x="285" y="48"/>
                  </a:lnTo>
                  <a:cubicBezTo>
                    <a:pt x="253" y="16"/>
                    <a:pt x="214" y="1"/>
                    <a:pt x="17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5423925" y="1354400"/>
              <a:ext cx="266825" cy="266825"/>
            </a:xfrm>
            <a:custGeom>
              <a:avLst/>
              <a:gdLst/>
              <a:ahLst/>
              <a:cxnLst/>
              <a:rect l="l" t="t" r="r" b="b"/>
              <a:pathLst>
                <a:path w="10673" h="10673" extrusionOk="0">
                  <a:moveTo>
                    <a:pt x="5352" y="317"/>
                  </a:moveTo>
                  <a:cubicBezTo>
                    <a:pt x="8108" y="317"/>
                    <a:pt x="10356" y="2565"/>
                    <a:pt x="10356" y="5320"/>
                  </a:cubicBezTo>
                  <a:cubicBezTo>
                    <a:pt x="10356" y="8076"/>
                    <a:pt x="8108" y="10324"/>
                    <a:pt x="5352" y="10324"/>
                  </a:cubicBezTo>
                  <a:cubicBezTo>
                    <a:pt x="2597" y="10324"/>
                    <a:pt x="349" y="8076"/>
                    <a:pt x="349" y="5320"/>
                  </a:cubicBezTo>
                  <a:cubicBezTo>
                    <a:pt x="349" y="2565"/>
                    <a:pt x="2597" y="317"/>
                    <a:pt x="5352" y="317"/>
                  </a:cubicBezTo>
                  <a:close/>
                  <a:moveTo>
                    <a:pt x="5352" y="0"/>
                  </a:moveTo>
                  <a:cubicBezTo>
                    <a:pt x="2407" y="0"/>
                    <a:pt x="0" y="2375"/>
                    <a:pt x="0" y="5320"/>
                  </a:cubicBezTo>
                  <a:cubicBezTo>
                    <a:pt x="0" y="8266"/>
                    <a:pt x="2407" y="10673"/>
                    <a:pt x="5352" y="10673"/>
                  </a:cubicBezTo>
                  <a:cubicBezTo>
                    <a:pt x="8298" y="10673"/>
                    <a:pt x="10673" y="8266"/>
                    <a:pt x="10673" y="5320"/>
                  </a:cubicBezTo>
                  <a:cubicBezTo>
                    <a:pt x="10673" y="2375"/>
                    <a:pt x="8298" y="0"/>
                    <a:pt x="53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5454000" y="1392975"/>
              <a:ext cx="206675" cy="188875"/>
            </a:xfrm>
            <a:custGeom>
              <a:avLst/>
              <a:gdLst/>
              <a:ahLst/>
              <a:cxnLst/>
              <a:rect l="l" t="t" r="r" b="b"/>
              <a:pathLst>
                <a:path w="8267" h="7555" extrusionOk="0">
                  <a:moveTo>
                    <a:pt x="4134" y="1"/>
                  </a:moveTo>
                  <a:cubicBezTo>
                    <a:pt x="3168" y="1"/>
                    <a:pt x="2202" y="373"/>
                    <a:pt x="1458" y="1117"/>
                  </a:cubicBezTo>
                  <a:cubicBezTo>
                    <a:pt x="1" y="2574"/>
                    <a:pt x="1" y="4981"/>
                    <a:pt x="1458" y="6438"/>
                  </a:cubicBezTo>
                  <a:cubicBezTo>
                    <a:pt x="2202" y="7182"/>
                    <a:pt x="3168" y="7554"/>
                    <a:pt x="4134" y="7554"/>
                  </a:cubicBezTo>
                  <a:cubicBezTo>
                    <a:pt x="5100" y="7554"/>
                    <a:pt x="6065" y="7182"/>
                    <a:pt x="6810" y="6438"/>
                  </a:cubicBezTo>
                  <a:cubicBezTo>
                    <a:pt x="8266" y="4981"/>
                    <a:pt x="8266" y="2574"/>
                    <a:pt x="6810" y="1117"/>
                  </a:cubicBezTo>
                  <a:cubicBezTo>
                    <a:pt x="6065" y="373"/>
                    <a:pt x="5100" y="1"/>
                    <a:pt x="413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2750250" y="4349475"/>
              <a:ext cx="4052875" cy="160750"/>
            </a:xfrm>
            <a:custGeom>
              <a:avLst/>
              <a:gdLst/>
              <a:ahLst/>
              <a:cxnLst/>
              <a:rect l="l" t="t" r="r" b="b"/>
              <a:pathLst>
                <a:path w="162115" h="6430" extrusionOk="0">
                  <a:moveTo>
                    <a:pt x="81074" y="1"/>
                  </a:moveTo>
                  <a:cubicBezTo>
                    <a:pt x="36294" y="1"/>
                    <a:pt x="1" y="1426"/>
                    <a:pt x="1" y="3199"/>
                  </a:cubicBezTo>
                  <a:cubicBezTo>
                    <a:pt x="1" y="5004"/>
                    <a:pt x="36294" y="6429"/>
                    <a:pt x="81074" y="6429"/>
                  </a:cubicBezTo>
                  <a:cubicBezTo>
                    <a:pt x="125822" y="6429"/>
                    <a:pt x="162115" y="5004"/>
                    <a:pt x="162115" y="3199"/>
                  </a:cubicBezTo>
                  <a:cubicBezTo>
                    <a:pt x="162115" y="1426"/>
                    <a:pt x="125822" y="1"/>
                    <a:pt x="81074" y="1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2523825" y="3132600"/>
              <a:ext cx="443400" cy="216175"/>
            </a:xfrm>
            <a:custGeom>
              <a:avLst/>
              <a:gdLst/>
              <a:ahLst/>
              <a:cxnLst/>
              <a:rect l="l" t="t" r="r" b="b"/>
              <a:pathLst>
                <a:path w="17736" h="8647" extrusionOk="0">
                  <a:moveTo>
                    <a:pt x="2756" y="0"/>
                  </a:moveTo>
                  <a:cubicBezTo>
                    <a:pt x="1236" y="0"/>
                    <a:pt x="1" y="1236"/>
                    <a:pt x="1" y="2756"/>
                  </a:cubicBezTo>
                  <a:lnTo>
                    <a:pt x="1" y="5891"/>
                  </a:lnTo>
                  <a:cubicBezTo>
                    <a:pt x="1" y="7411"/>
                    <a:pt x="1236" y="8646"/>
                    <a:pt x="2756" y="8646"/>
                  </a:cubicBezTo>
                  <a:lnTo>
                    <a:pt x="14980" y="8646"/>
                  </a:lnTo>
                  <a:cubicBezTo>
                    <a:pt x="16500" y="8646"/>
                    <a:pt x="17735" y="7411"/>
                    <a:pt x="17735" y="5891"/>
                  </a:cubicBezTo>
                  <a:lnTo>
                    <a:pt x="17735" y="2756"/>
                  </a:lnTo>
                  <a:cubicBezTo>
                    <a:pt x="17735" y="1236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2632300" y="3202275"/>
              <a:ext cx="124325" cy="24575"/>
            </a:xfrm>
            <a:custGeom>
              <a:avLst/>
              <a:gdLst/>
              <a:ahLst/>
              <a:cxnLst/>
              <a:rect l="l" t="t" r="r" b="b"/>
              <a:pathLst>
                <a:path w="4973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4466" y="982"/>
                  </a:lnTo>
                  <a:cubicBezTo>
                    <a:pt x="4751" y="982"/>
                    <a:pt x="4972" y="760"/>
                    <a:pt x="4972" y="475"/>
                  </a:cubicBezTo>
                  <a:cubicBezTo>
                    <a:pt x="4972" y="222"/>
                    <a:pt x="4751" y="0"/>
                    <a:pt x="44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2788275" y="3202275"/>
              <a:ext cx="68900" cy="24575"/>
            </a:xfrm>
            <a:custGeom>
              <a:avLst/>
              <a:gdLst/>
              <a:ahLst/>
              <a:cxnLst/>
              <a:rect l="l" t="t" r="r" b="b"/>
              <a:pathLst>
                <a:path w="2756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249" y="982"/>
                  </a:lnTo>
                  <a:cubicBezTo>
                    <a:pt x="2534" y="982"/>
                    <a:pt x="2755" y="760"/>
                    <a:pt x="2755" y="475"/>
                  </a:cubicBezTo>
                  <a:cubicBezTo>
                    <a:pt x="2755" y="222"/>
                    <a:pt x="2502" y="0"/>
                    <a:pt x="2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2703550" y="3253725"/>
              <a:ext cx="153625" cy="25375"/>
            </a:xfrm>
            <a:custGeom>
              <a:avLst/>
              <a:gdLst/>
              <a:ahLst/>
              <a:cxnLst/>
              <a:rect l="l" t="t" r="r" b="b"/>
              <a:pathLst>
                <a:path w="6145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5638" y="1014"/>
                  </a:lnTo>
                  <a:cubicBezTo>
                    <a:pt x="5923" y="1014"/>
                    <a:pt x="6144" y="793"/>
                    <a:pt x="6113" y="507"/>
                  </a:cubicBezTo>
                  <a:cubicBezTo>
                    <a:pt x="6113" y="222"/>
                    <a:pt x="5891" y="1"/>
                    <a:pt x="56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5697075" y="2062200"/>
              <a:ext cx="443375" cy="215375"/>
            </a:xfrm>
            <a:custGeom>
              <a:avLst/>
              <a:gdLst/>
              <a:ahLst/>
              <a:cxnLst/>
              <a:rect l="l" t="t" r="r" b="b"/>
              <a:pathLst>
                <a:path w="17735" h="8615" extrusionOk="0">
                  <a:moveTo>
                    <a:pt x="2724" y="0"/>
                  </a:moveTo>
                  <a:cubicBezTo>
                    <a:pt x="1204" y="0"/>
                    <a:pt x="0" y="1204"/>
                    <a:pt x="0" y="2724"/>
                  </a:cubicBezTo>
                  <a:lnTo>
                    <a:pt x="0" y="5859"/>
                  </a:lnTo>
                  <a:cubicBezTo>
                    <a:pt x="0" y="7379"/>
                    <a:pt x="1204" y="8614"/>
                    <a:pt x="2724" y="8614"/>
                  </a:cubicBezTo>
                  <a:lnTo>
                    <a:pt x="14980" y="8614"/>
                  </a:lnTo>
                  <a:cubicBezTo>
                    <a:pt x="16500" y="8614"/>
                    <a:pt x="17735" y="7379"/>
                    <a:pt x="17735" y="5859"/>
                  </a:cubicBezTo>
                  <a:lnTo>
                    <a:pt x="17735" y="2724"/>
                  </a:lnTo>
                  <a:cubicBezTo>
                    <a:pt x="17735" y="1204"/>
                    <a:pt x="16500" y="0"/>
                    <a:pt x="14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5754075" y="2127100"/>
              <a:ext cx="99775" cy="25375"/>
            </a:xfrm>
            <a:custGeom>
              <a:avLst/>
              <a:gdLst/>
              <a:ahLst/>
              <a:cxnLst/>
              <a:rect l="l" t="t" r="r" b="b"/>
              <a:pathLst>
                <a:path w="3991" h="1015" extrusionOk="0">
                  <a:moveTo>
                    <a:pt x="507" y="1"/>
                  </a:moveTo>
                  <a:cubicBezTo>
                    <a:pt x="254" y="1"/>
                    <a:pt x="0" y="254"/>
                    <a:pt x="0" y="508"/>
                  </a:cubicBezTo>
                  <a:cubicBezTo>
                    <a:pt x="0" y="793"/>
                    <a:pt x="254" y="1014"/>
                    <a:pt x="507" y="1014"/>
                  </a:cubicBezTo>
                  <a:lnTo>
                    <a:pt x="3516" y="1014"/>
                  </a:lnTo>
                  <a:cubicBezTo>
                    <a:pt x="3769" y="1014"/>
                    <a:pt x="3991" y="793"/>
                    <a:pt x="3991" y="508"/>
                  </a:cubicBezTo>
                  <a:cubicBezTo>
                    <a:pt x="3991" y="254"/>
                    <a:pt x="3769" y="1"/>
                    <a:pt x="35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5879175" y="2127100"/>
              <a:ext cx="63350" cy="25375"/>
            </a:xfrm>
            <a:custGeom>
              <a:avLst/>
              <a:gdLst/>
              <a:ahLst/>
              <a:cxnLst/>
              <a:rect l="l" t="t" r="r" b="b"/>
              <a:pathLst>
                <a:path w="253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027" y="1014"/>
                  </a:lnTo>
                  <a:cubicBezTo>
                    <a:pt x="2312" y="1014"/>
                    <a:pt x="2534" y="793"/>
                    <a:pt x="2534" y="508"/>
                  </a:cubicBezTo>
                  <a:cubicBezTo>
                    <a:pt x="2534" y="254"/>
                    <a:pt x="2312" y="1"/>
                    <a:pt x="20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6028800" y="2127100"/>
              <a:ext cx="53875" cy="25375"/>
            </a:xfrm>
            <a:custGeom>
              <a:avLst/>
              <a:gdLst/>
              <a:ahLst/>
              <a:cxnLst/>
              <a:rect l="l" t="t" r="r" b="b"/>
              <a:pathLst>
                <a:path w="215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1647" y="1014"/>
                  </a:lnTo>
                  <a:cubicBezTo>
                    <a:pt x="1932" y="1014"/>
                    <a:pt x="2154" y="793"/>
                    <a:pt x="2154" y="508"/>
                  </a:cubicBezTo>
                  <a:cubicBezTo>
                    <a:pt x="2154" y="254"/>
                    <a:pt x="1932" y="1"/>
                    <a:pt x="16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5879175" y="2186500"/>
              <a:ext cx="136200" cy="25350"/>
            </a:xfrm>
            <a:custGeom>
              <a:avLst/>
              <a:gdLst/>
              <a:ahLst/>
              <a:cxnLst/>
              <a:rect l="l" t="t" r="r" b="b"/>
              <a:pathLst>
                <a:path w="5448" h="1014" extrusionOk="0">
                  <a:moveTo>
                    <a:pt x="507" y="0"/>
                  </a:moveTo>
                  <a:cubicBezTo>
                    <a:pt x="222" y="0"/>
                    <a:pt x="0" y="253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4972" y="1014"/>
                  </a:lnTo>
                  <a:cubicBezTo>
                    <a:pt x="5226" y="1014"/>
                    <a:pt x="5447" y="792"/>
                    <a:pt x="5447" y="507"/>
                  </a:cubicBezTo>
                  <a:cubicBezTo>
                    <a:pt x="5447" y="253"/>
                    <a:pt x="5226" y="0"/>
                    <a:pt x="49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3475475" y="2363050"/>
              <a:ext cx="443400" cy="215375"/>
            </a:xfrm>
            <a:custGeom>
              <a:avLst/>
              <a:gdLst/>
              <a:ahLst/>
              <a:cxnLst/>
              <a:rect l="l" t="t" r="r" b="b"/>
              <a:pathLst>
                <a:path w="17736" h="8615" extrusionOk="0">
                  <a:moveTo>
                    <a:pt x="2756" y="0"/>
                  </a:moveTo>
                  <a:cubicBezTo>
                    <a:pt x="1236" y="0"/>
                    <a:pt x="1" y="1204"/>
                    <a:pt x="1" y="2724"/>
                  </a:cubicBezTo>
                  <a:lnTo>
                    <a:pt x="1" y="5859"/>
                  </a:lnTo>
                  <a:cubicBezTo>
                    <a:pt x="1" y="7379"/>
                    <a:pt x="1236" y="8614"/>
                    <a:pt x="2756" y="8614"/>
                  </a:cubicBezTo>
                  <a:lnTo>
                    <a:pt x="15012" y="8614"/>
                  </a:lnTo>
                  <a:cubicBezTo>
                    <a:pt x="16532" y="8614"/>
                    <a:pt x="17736" y="7379"/>
                    <a:pt x="17736" y="5859"/>
                  </a:cubicBezTo>
                  <a:lnTo>
                    <a:pt x="17736" y="2724"/>
                  </a:lnTo>
                  <a:cubicBezTo>
                    <a:pt x="17736" y="1204"/>
                    <a:pt x="16532" y="0"/>
                    <a:pt x="1501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3568125" y="2419250"/>
              <a:ext cx="64150" cy="25375"/>
            </a:xfrm>
            <a:custGeom>
              <a:avLst/>
              <a:gdLst/>
              <a:ahLst/>
              <a:cxnLst/>
              <a:rect l="l" t="t" r="r" b="b"/>
              <a:pathLst>
                <a:path w="2566" h="1015" extrusionOk="0">
                  <a:moveTo>
                    <a:pt x="507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507" y="1014"/>
                  </a:cubicBezTo>
                  <a:lnTo>
                    <a:pt x="2059" y="1014"/>
                  </a:lnTo>
                  <a:cubicBezTo>
                    <a:pt x="2344" y="1014"/>
                    <a:pt x="2565" y="792"/>
                    <a:pt x="2565" y="507"/>
                  </a:cubicBezTo>
                  <a:cubicBezTo>
                    <a:pt x="2565" y="222"/>
                    <a:pt x="2344" y="1"/>
                    <a:pt x="2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3671050" y="2419250"/>
              <a:ext cx="45925" cy="25375"/>
            </a:xfrm>
            <a:custGeom>
              <a:avLst/>
              <a:gdLst/>
              <a:ahLst/>
              <a:cxnLst/>
              <a:rect l="l" t="t" r="r" b="b"/>
              <a:pathLst>
                <a:path w="1837" h="1015" extrusionOk="0">
                  <a:moveTo>
                    <a:pt x="475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362" y="1014"/>
                  </a:lnTo>
                  <a:cubicBezTo>
                    <a:pt x="1615" y="1014"/>
                    <a:pt x="1837" y="792"/>
                    <a:pt x="1837" y="507"/>
                  </a:cubicBezTo>
                  <a:cubicBezTo>
                    <a:pt x="1837" y="222"/>
                    <a:pt x="1615" y="1"/>
                    <a:pt x="13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3663125" y="2476250"/>
              <a:ext cx="119575" cy="25375"/>
            </a:xfrm>
            <a:custGeom>
              <a:avLst/>
              <a:gdLst/>
              <a:ahLst/>
              <a:cxnLst/>
              <a:rect l="l" t="t" r="r" b="b"/>
              <a:pathLst>
                <a:path w="4783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1014"/>
                    <a:pt x="507" y="1014"/>
                  </a:cubicBezTo>
                  <a:lnTo>
                    <a:pt x="4276" y="1014"/>
                  </a:lnTo>
                  <a:cubicBezTo>
                    <a:pt x="4561" y="1014"/>
                    <a:pt x="4782" y="793"/>
                    <a:pt x="4782" y="508"/>
                  </a:cubicBezTo>
                  <a:cubicBezTo>
                    <a:pt x="4782" y="223"/>
                    <a:pt x="4561" y="1"/>
                    <a:pt x="4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3815925" y="2476250"/>
              <a:ext cx="52275" cy="25375"/>
            </a:xfrm>
            <a:custGeom>
              <a:avLst/>
              <a:gdLst/>
              <a:ahLst/>
              <a:cxnLst/>
              <a:rect l="l" t="t" r="r" b="b"/>
              <a:pathLst>
                <a:path w="2091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476" y="1014"/>
                  </a:cubicBezTo>
                  <a:lnTo>
                    <a:pt x="1584" y="1014"/>
                  </a:lnTo>
                  <a:cubicBezTo>
                    <a:pt x="1869" y="1014"/>
                    <a:pt x="2091" y="793"/>
                    <a:pt x="2091" y="508"/>
                  </a:cubicBezTo>
                  <a:cubicBezTo>
                    <a:pt x="2091" y="223"/>
                    <a:pt x="1869" y="1"/>
                    <a:pt x="1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5309925" y="2437475"/>
              <a:ext cx="1383150" cy="1963475"/>
            </a:xfrm>
            <a:custGeom>
              <a:avLst/>
              <a:gdLst/>
              <a:ahLst/>
              <a:cxnLst/>
              <a:rect l="l" t="t" r="r" b="b"/>
              <a:pathLst>
                <a:path w="55326" h="78539" extrusionOk="0">
                  <a:moveTo>
                    <a:pt x="4339" y="0"/>
                  </a:moveTo>
                  <a:cubicBezTo>
                    <a:pt x="1964" y="0"/>
                    <a:pt x="0" y="1932"/>
                    <a:pt x="0" y="4339"/>
                  </a:cubicBezTo>
                  <a:lnTo>
                    <a:pt x="0" y="74169"/>
                  </a:lnTo>
                  <a:cubicBezTo>
                    <a:pt x="0" y="76576"/>
                    <a:pt x="1964" y="78539"/>
                    <a:pt x="4339" y="78539"/>
                  </a:cubicBezTo>
                  <a:lnTo>
                    <a:pt x="50987" y="78539"/>
                  </a:lnTo>
                  <a:cubicBezTo>
                    <a:pt x="53394" y="78539"/>
                    <a:pt x="55326" y="76576"/>
                    <a:pt x="55326" y="74169"/>
                  </a:cubicBezTo>
                  <a:lnTo>
                    <a:pt x="55326" y="4339"/>
                  </a:lnTo>
                  <a:cubicBezTo>
                    <a:pt x="55326" y="1932"/>
                    <a:pt x="53394" y="0"/>
                    <a:pt x="5098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5408875" y="2618775"/>
              <a:ext cx="1170200" cy="1618300"/>
            </a:xfrm>
            <a:custGeom>
              <a:avLst/>
              <a:gdLst/>
              <a:ahLst/>
              <a:cxnLst/>
              <a:rect l="l" t="t" r="r" b="b"/>
              <a:pathLst>
                <a:path w="46808" h="64732" extrusionOk="0">
                  <a:moveTo>
                    <a:pt x="1" y="0"/>
                  </a:moveTo>
                  <a:lnTo>
                    <a:pt x="1" y="64732"/>
                  </a:lnTo>
                  <a:lnTo>
                    <a:pt x="46808" y="64732"/>
                  </a:lnTo>
                  <a:lnTo>
                    <a:pt x="468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5484100" y="2655975"/>
              <a:ext cx="1052225" cy="1524900"/>
            </a:xfrm>
            <a:custGeom>
              <a:avLst/>
              <a:gdLst/>
              <a:ahLst/>
              <a:cxnLst/>
              <a:rect l="l" t="t" r="r" b="b"/>
              <a:pathLst>
                <a:path w="42089" h="60996" extrusionOk="0">
                  <a:moveTo>
                    <a:pt x="41708" y="317"/>
                  </a:moveTo>
                  <a:lnTo>
                    <a:pt x="41708" y="60647"/>
                  </a:lnTo>
                  <a:lnTo>
                    <a:pt x="349" y="60647"/>
                  </a:lnTo>
                  <a:lnTo>
                    <a:pt x="349" y="317"/>
                  </a:lnTo>
                  <a:close/>
                  <a:moveTo>
                    <a:pt x="0" y="1"/>
                  </a:moveTo>
                  <a:lnTo>
                    <a:pt x="0" y="60995"/>
                  </a:lnTo>
                  <a:lnTo>
                    <a:pt x="42088" y="60995"/>
                  </a:lnTo>
                  <a:lnTo>
                    <a:pt x="4208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5488050" y="3919575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0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5488050" y="3667000"/>
              <a:ext cx="1043525" cy="7950"/>
            </a:xfrm>
            <a:custGeom>
              <a:avLst/>
              <a:gdLst/>
              <a:ahLst/>
              <a:cxnLst/>
              <a:rect l="l" t="t" r="r" b="b"/>
              <a:pathLst>
                <a:path w="41741" h="318" extrusionOk="0">
                  <a:moveTo>
                    <a:pt x="1" y="1"/>
                  </a:moveTo>
                  <a:lnTo>
                    <a:pt x="1" y="318"/>
                  </a:lnTo>
                  <a:lnTo>
                    <a:pt x="41740" y="318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5488050" y="3413650"/>
              <a:ext cx="1043525" cy="8750"/>
            </a:xfrm>
            <a:custGeom>
              <a:avLst/>
              <a:gdLst/>
              <a:ahLst/>
              <a:cxnLst/>
              <a:rect l="l" t="t" r="r" b="b"/>
              <a:pathLst>
                <a:path w="41741" h="350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5488050" y="3161100"/>
              <a:ext cx="1043525" cy="8725"/>
            </a:xfrm>
            <a:custGeom>
              <a:avLst/>
              <a:gdLst/>
              <a:ahLst/>
              <a:cxnLst/>
              <a:rect l="l" t="t" r="r" b="b"/>
              <a:pathLst>
                <a:path w="41741" h="349" extrusionOk="0">
                  <a:moveTo>
                    <a:pt x="1" y="1"/>
                  </a:moveTo>
                  <a:lnTo>
                    <a:pt x="1" y="349"/>
                  </a:lnTo>
                  <a:lnTo>
                    <a:pt x="41740" y="349"/>
                  </a:lnTo>
                  <a:lnTo>
                    <a:pt x="4174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5488050" y="2908550"/>
              <a:ext cx="1043525" cy="7925"/>
            </a:xfrm>
            <a:custGeom>
              <a:avLst/>
              <a:gdLst/>
              <a:ahLst/>
              <a:cxnLst/>
              <a:rect l="l" t="t" r="r" b="b"/>
              <a:pathLst>
                <a:path w="41741" h="317" extrusionOk="0">
                  <a:moveTo>
                    <a:pt x="1" y="0"/>
                  </a:moveTo>
                  <a:lnTo>
                    <a:pt x="1" y="317"/>
                  </a:lnTo>
                  <a:lnTo>
                    <a:pt x="41740" y="317"/>
                  </a:lnTo>
                  <a:lnTo>
                    <a:pt x="417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635340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617922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6005850" y="2659950"/>
              <a:ext cx="8725" cy="1516950"/>
            </a:xfrm>
            <a:custGeom>
              <a:avLst/>
              <a:gdLst/>
              <a:ahLst/>
              <a:cxnLst/>
              <a:rect l="l" t="t" r="r" b="b"/>
              <a:pathLst>
                <a:path w="349" h="60678" extrusionOk="0">
                  <a:moveTo>
                    <a:pt x="0" y="0"/>
                  </a:moveTo>
                  <a:lnTo>
                    <a:pt x="0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5831650" y="2659950"/>
              <a:ext cx="8750" cy="1516950"/>
            </a:xfrm>
            <a:custGeom>
              <a:avLst/>
              <a:gdLst/>
              <a:ahLst/>
              <a:cxnLst/>
              <a:rect l="l" t="t" r="r" b="b"/>
              <a:pathLst>
                <a:path w="350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49" y="60678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5657475" y="2659950"/>
              <a:ext cx="9525" cy="1516950"/>
            </a:xfrm>
            <a:custGeom>
              <a:avLst/>
              <a:gdLst/>
              <a:ahLst/>
              <a:cxnLst/>
              <a:rect l="l" t="t" r="r" b="b"/>
              <a:pathLst>
                <a:path w="381" h="60678" extrusionOk="0">
                  <a:moveTo>
                    <a:pt x="1" y="0"/>
                  </a:moveTo>
                  <a:lnTo>
                    <a:pt x="1" y="60678"/>
                  </a:lnTo>
                  <a:lnTo>
                    <a:pt x="381" y="60678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5665400" y="3611600"/>
              <a:ext cx="104525" cy="212200"/>
            </a:xfrm>
            <a:custGeom>
              <a:avLst/>
              <a:gdLst/>
              <a:ahLst/>
              <a:cxnLst/>
              <a:rect l="l" t="t" r="r" b="b"/>
              <a:pathLst>
                <a:path w="4181" h="8488" extrusionOk="0">
                  <a:moveTo>
                    <a:pt x="0" y="0"/>
                  </a:moveTo>
                  <a:lnTo>
                    <a:pt x="0" y="8487"/>
                  </a:lnTo>
                  <a:lnTo>
                    <a:pt x="4181" y="8487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5814250" y="3442950"/>
              <a:ext cx="104525" cy="380850"/>
            </a:xfrm>
            <a:custGeom>
              <a:avLst/>
              <a:gdLst/>
              <a:ahLst/>
              <a:cxnLst/>
              <a:rect l="l" t="t" r="r" b="b"/>
              <a:pathLst>
                <a:path w="4181" h="15234" extrusionOk="0">
                  <a:moveTo>
                    <a:pt x="0" y="1"/>
                  </a:moveTo>
                  <a:lnTo>
                    <a:pt x="0" y="15233"/>
                  </a:lnTo>
                  <a:lnTo>
                    <a:pt x="4181" y="15233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5962300" y="3735900"/>
              <a:ext cx="104525" cy="87900"/>
            </a:xfrm>
            <a:custGeom>
              <a:avLst/>
              <a:gdLst/>
              <a:ahLst/>
              <a:cxnLst/>
              <a:rect l="l" t="t" r="r" b="b"/>
              <a:pathLst>
                <a:path w="4181" h="3516" extrusionOk="0">
                  <a:moveTo>
                    <a:pt x="0" y="0"/>
                  </a:moveTo>
                  <a:lnTo>
                    <a:pt x="0" y="3515"/>
                  </a:lnTo>
                  <a:lnTo>
                    <a:pt x="4181" y="3515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6110350" y="3544300"/>
              <a:ext cx="104525" cy="279500"/>
            </a:xfrm>
            <a:custGeom>
              <a:avLst/>
              <a:gdLst/>
              <a:ahLst/>
              <a:cxnLst/>
              <a:rect l="l" t="t" r="r" b="b"/>
              <a:pathLst>
                <a:path w="4181" h="11180" extrusionOk="0">
                  <a:moveTo>
                    <a:pt x="0" y="0"/>
                  </a:moveTo>
                  <a:lnTo>
                    <a:pt x="0" y="11179"/>
                  </a:lnTo>
                  <a:lnTo>
                    <a:pt x="4181" y="11179"/>
                  </a:lnTo>
                  <a:lnTo>
                    <a:pt x="41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6259200" y="3648800"/>
              <a:ext cx="104525" cy="175000"/>
            </a:xfrm>
            <a:custGeom>
              <a:avLst/>
              <a:gdLst/>
              <a:ahLst/>
              <a:cxnLst/>
              <a:rect l="l" t="t" r="r" b="b"/>
              <a:pathLst>
                <a:path w="4181" h="7000" extrusionOk="0">
                  <a:moveTo>
                    <a:pt x="0" y="1"/>
                  </a:moveTo>
                  <a:lnTo>
                    <a:pt x="0" y="6999"/>
                  </a:lnTo>
                  <a:lnTo>
                    <a:pt x="4181" y="6999"/>
                  </a:lnTo>
                  <a:lnTo>
                    <a:pt x="418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6089775" y="3891850"/>
              <a:ext cx="138575" cy="24575"/>
            </a:xfrm>
            <a:custGeom>
              <a:avLst/>
              <a:gdLst/>
              <a:ahLst/>
              <a:cxnLst/>
              <a:rect l="l" t="t" r="r" b="b"/>
              <a:pathLst>
                <a:path w="5543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5035" y="983"/>
                  </a:lnTo>
                  <a:cubicBezTo>
                    <a:pt x="5289" y="983"/>
                    <a:pt x="5542" y="761"/>
                    <a:pt x="5542" y="508"/>
                  </a:cubicBezTo>
                  <a:cubicBezTo>
                    <a:pt x="5542" y="223"/>
                    <a:pt x="5289" y="1"/>
                    <a:pt x="50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6324125" y="3891850"/>
              <a:ext cx="53050" cy="24575"/>
            </a:xfrm>
            <a:custGeom>
              <a:avLst/>
              <a:gdLst/>
              <a:ahLst/>
              <a:cxnLst/>
              <a:rect l="l" t="t" r="r" b="b"/>
              <a:pathLst>
                <a:path w="2122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615" y="983"/>
                  </a:lnTo>
                  <a:cubicBezTo>
                    <a:pt x="1900" y="983"/>
                    <a:pt x="2122" y="761"/>
                    <a:pt x="2122" y="508"/>
                  </a:cubicBezTo>
                  <a:cubicBezTo>
                    <a:pt x="2122" y="223"/>
                    <a:pt x="1900" y="1"/>
                    <a:pt x="16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6146775" y="3936200"/>
              <a:ext cx="60200" cy="25350"/>
            </a:xfrm>
            <a:custGeom>
              <a:avLst/>
              <a:gdLst/>
              <a:ahLst/>
              <a:cxnLst/>
              <a:rect l="l" t="t" r="r" b="b"/>
              <a:pathLst>
                <a:path w="2408" h="1014" extrusionOk="0">
                  <a:moveTo>
                    <a:pt x="475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92"/>
                    <a:pt x="222" y="1014"/>
                    <a:pt x="475" y="1014"/>
                  </a:cubicBezTo>
                  <a:lnTo>
                    <a:pt x="1900" y="1014"/>
                  </a:lnTo>
                  <a:cubicBezTo>
                    <a:pt x="2185" y="1014"/>
                    <a:pt x="2407" y="792"/>
                    <a:pt x="2407" y="507"/>
                  </a:cubicBezTo>
                  <a:cubicBezTo>
                    <a:pt x="2407" y="222"/>
                    <a:pt x="2185" y="0"/>
                    <a:pt x="190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6243350" y="3936200"/>
              <a:ext cx="106125" cy="25350"/>
            </a:xfrm>
            <a:custGeom>
              <a:avLst/>
              <a:gdLst/>
              <a:ahLst/>
              <a:cxnLst/>
              <a:rect l="l" t="t" r="r" b="b"/>
              <a:pathLst>
                <a:path w="4245" h="1014" extrusionOk="0">
                  <a:moveTo>
                    <a:pt x="508" y="0"/>
                  </a:moveTo>
                  <a:cubicBezTo>
                    <a:pt x="223" y="0"/>
                    <a:pt x="1" y="222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3738" y="1014"/>
                  </a:lnTo>
                  <a:cubicBezTo>
                    <a:pt x="3991" y="1014"/>
                    <a:pt x="4245" y="792"/>
                    <a:pt x="4245" y="507"/>
                  </a:cubicBezTo>
                  <a:cubicBezTo>
                    <a:pt x="4245" y="222"/>
                    <a:pt x="4023" y="0"/>
                    <a:pt x="37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6271850" y="3225225"/>
              <a:ext cx="137800" cy="25375"/>
            </a:xfrm>
            <a:custGeom>
              <a:avLst/>
              <a:gdLst/>
              <a:ahLst/>
              <a:cxnLst/>
              <a:rect l="l" t="t" r="r" b="b"/>
              <a:pathLst>
                <a:path w="5512" h="1015" extrusionOk="0">
                  <a:moveTo>
                    <a:pt x="508" y="1"/>
                  </a:moveTo>
                  <a:cubicBezTo>
                    <a:pt x="223" y="1"/>
                    <a:pt x="1" y="254"/>
                    <a:pt x="1" y="507"/>
                  </a:cubicBezTo>
                  <a:cubicBezTo>
                    <a:pt x="1" y="792"/>
                    <a:pt x="223" y="1014"/>
                    <a:pt x="508" y="1014"/>
                  </a:cubicBezTo>
                  <a:lnTo>
                    <a:pt x="5005" y="1014"/>
                  </a:lnTo>
                  <a:cubicBezTo>
                    <a:pt x="5290" y="1014"/>
                    <a:pt x="5511" y="792"/>
                    <a:pt x="5511" y="507"/>
                  </a:cubicBezTo>
                  <a:cubicBezTo>
                    <a:pt x="5511" y="254"/>
                    <a:pt x="5290" y="1"/>
                    <a:pt x="500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6328075" y="3270350"/>
              <a:ext cx="60975" cy="25375"/>
            </a:xfrm>
            <a:custGeom>
              <a:avLst/>
              <a:gdLst/>
              <a:ahLst/>
              <a:cxnLst/>
              <a:rect l="l" t="t" r="r" b="b"/>
              <a:pathLst>
                <a:path w="2439" h="1015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1932" y="1014"/>
                  </a:lnTo>
                  <a:cubicBezTo>
                    <a:pt x="2186" y="1014"/>
                    <a:pt x="2439" y="793"/>
                    <a:pt x="2439" y="508"/>
                  </a:cubicBezTo>
                  <a:cubicBezTo>
                    <a:pt x="2439" y="223"/>
                    <a:pt x="2186" y="1"/>
                    <a:pt x="193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5649575" y="3891850"/>
              <a:ext cx="113225" cy="24575"/>
            </a:xfrm>
            <a:custGeom>
              <a:avLst/>
              <a:gdLst/>
              <a:ahLst/>
              <a:cxnLst/>
              <a:rect l="l" t="t" r="r" b="b"/>
              <a:pathLst>
                <a:path w="4529" h="983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022" y="983"/>
                  </a:lnTo>
                  <a:cubicBezTo>
                    <a:pt x="4307" y="983"/>
                    <a:pt x="4529" y="761"/>
                    <a:pt x="4529" y="508"/>
                  </a:cubicBezTo>
                  <a:cubicBezTo>
                    <a:pt x="4529" y="223"/>
                    <a:pt x="4307" y="1"/>
                    <a:pt x="40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5794450" y="3891850"/>
              <a:ext cx="58625" cy="24575"/>
            </a:xfrm>
            <a:custGeom>
              <a:avLst/>
              <a:gdLst/>
              <a:ahLst/>
              <a:cxnLst/>
              <a:rect l="l" t="t" r="r" b="b"/>
              <a:pathLst>
                <a:path w="2345" h="983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3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5746150" y="3936200"/>
              <a:ext cx="121950" cy="25350"/>
            </a:xfrm>
            <a:custGeom>
              <a:avLst/>
              <a:gdLst/>
              <a:ahLst/>
              <a:cxnLst/>
              <a:rect l="l" t="t" r="r" b="b"/>
              <a:pathLst>
                <a:path w="4878" h="1014" extrusionOk="0">
                  <a:moveTo>
                    <a:pt x="476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92"/>
                    <a:pt x="222" y="1014"/>
                    <a:pt x="476" y="1014"/>
                  </a:cubicBezTo>
                  <a:lnTo>
                    <a:pt x="4403" y="1014"/>
                  </a:lnTo>
                  <a:cubicBezTo>
                    <a:pt x="4656" y="1014"/>
                    <a:pt x="4878" y="792"/>
                    <a:pt x="4878" y="507"/>
                  </a:cubicBezTo>
                  <a:cubicBezTo>
                    <a:pt x="4878" y="222"/>
                    <a:pt x="4656" y="0"/>
                    <a:pt x="440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5552175" y="2762075"/>
              <a:ext cx="113250" cy="24575"/>
            </a:xfrm>
            <a:custGeom>
              <a:avLst/>
              <a:gdLst/>
              <a:ahLst/>
              <a:cxnLst/>
              <a:rect l="l" t="t" r="r" b="b"/>
              <a:pathLst>
                <a:path w="4530" h="983" extrusionOk="0">
                  <a:moveTo>
                    <a:pt x="507" y="0"/>
                  </a:moveTo>
                  <a:cubicBezTo>
                    <a:pt x="222" y="0"/>
                    <a:pt x="1" y="222"/>
                    <a:pt x="1" y="475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4023" y="982"/>
                  </a:lnTo>
                  <a:cubicBezTo>
                    <a:pt x="4276" y="982"/>
                    <a:pt x="4529" y="760"/>
                    <a:pt x="4529" y="475"/>
                  </a:cubicBezTo>
                  <a:cubicBezTo>
                    <a:pt x="4529" y="222"/>
                    <a:pt x="4276" y="0"/>
                    <a:pt x="402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5697075" y="276207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0"/>
                  </a:moveTo>
                  <a:cubicBezTo>
                    <a:pt x="222" y="0"/>
                    <a:pt x="0" y="222"/>
                    <a:pt x="0" y="475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475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5647975" y="2806400"/>
              <a:ext cx="122750" cy="25375"/>
            </a:xfrm>
            <a:custGeom>
              <a:avLst/>
              <a:gdLst/>
              <a:ahLst/>
              <a:cxnLst/>
              <a:rect l="l" t="t" r="r" b="b"/>
              <a:pathLst>
                <a:path w="4910" h="1015" extrusionOk="0">
                  <a:moveTo>
                    <a:pt x="507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61"/>
                    <a:pt x="222" y="1014"/>
                    <a:pt x="507" y="1014"/>
                  </a:cubicBezTo>
                  <a:lnTo>
                    <a:pt x="4403" y="1014"/>
                  </a:lnTo>
                  <a:cubicBezTo>
                    <a:pt x="4688" y="1014"/>
                    <a:pt x="4909" y="793"/>
                    <a:pt x="4909" y="508"/>
                  </a:cubicBezTo>
                  <a:cubicBezTo>
                    <a:pt x="4909" y="223"/>
                    <a:pt x="4688" y="1"/>
                    <a:pt x="44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5753275" y="2773150"/>
              <a:ext cx="547125" cy="547100"/>
            </a:xfrm>
            <a:custGeom>
              <a:avLst/>
              <a:gdLst/>
              <a:ahLst/>
              <a:cxnLst/>
              <a:rect l="l" t="t" r="r" b="b"/>
              <a:pathLst>
                <a:path w="21885" h="21884" extrusionOk="0">
                  <a:moveTo>
                    <a:pt x="10927" y="983"/>
                  </a:moveTo>
                  <a:cubicBezTo>
                    <a:pt x="16437" y="983"/>
                    <a:pt x="20902" y="5448"/>
                    <a:pt x="20871" y="10927"/>
                  </a:cubicBezTo>
                  <a:cubicBezTo>
                    <a:pt x="20871" y="16437"/>
                    <a:pt x="16437" y="20902"/>
                    <a:pt x="10927" y="20902"/>
                  </a:cubicBezTo>
                  <a:cubicBezTo>
                    <a:pt x="5448" y="20902"/>
                    <a:pt x="982" y="16437"/>
                    <a:pt x="982" y="10927"/>
                  </a:cubicBezTo>
                  <a:cubicBezTo>
                    <a:pt x="982" y="5448"/>
                    <a:pt x="5448" y="983"/>
                    <a:pt x="10927" y="983"/>
                  </a:cubicBezTo>
                  <a:close/>
                  <a:moveTo>
                    <a:pt x="10927" y="1"/>
                  </a:moveTo>
                  <a:cubicBezTo>
                    <a:pt x="4909" y="1"/>
                    <a:pt x="1" y="4909"/>
                    <a:pt x="1" y="10958"/>
                  </a:cubicBezTo>
                  <a:cubicBezTo>
                    <a:pt x="1" y="16975"/>
                    <a:pt x="4909" y="21884"/>
                    <a:pt x="10927" y="21884"/>
                  </a:cubicBezTo>
                  <a:cubicBezTo>
                    <a:pt x="16975" y="21884"/>
                    <a:pt x="21884" y="16975"/>
                    <a:pt x="21884" y="10958"/>
                  </a:cubicBezTo>
                  <a:cubicBezTo>
                    <a:pt x="21884" y="4909"/>
                    <a:pt x="16975" y="1"/>
                    <a:pt x="109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6012975" y="2804200"/>
              <a:ext cx="202700" cy="448775"/>
            </a:xfrm>
            <a:custGeom>
              <a:avLst/>
              <a:gdLst/>
              <a:ahLst/>
              <a:cxnLst/>
              <a:rect l="l" t="t" r="r" b="b"/>
              <a:pathLst>
                <a:path w="8108" h="17951" extrusionOk="0">
                  <a:moveTo>
                    <a:pt x="5510" y="0"/>
                  </a:moveTo>
                  <a:cubicBezTo>
                    <a:pt x="5335" y="0"/>
                    <a:pt x="5155" y="93"/>
                    <a:pt x="5067" y="247"/>
                  </a:cubicBezTo>
                  <a:lnTo>
                    <a:pt x="95" y="9463"/>
                  </a:lnTo>
                  <a:cubicBezTo>
                    <a:pt x="0" y="9653"/>
                    <a:pt x="32" y="9875"/>
                    <a:pt x="190" y="10033"/>
                  </a:cubicBezTo>
                  <a:lnTo>
                    <a:pt x="7189" y="17792"/>
                  </a:lnTo>
                  <a:cubicBezTo>
                    <a:pt x="7284" y="17887"/>
                    <a:pt x="7411" y="17950"/>
                    <a:pt x="7569" y="17950"/>
                  </a:cubicBezTo>
                  <a:cubicBezTo>
                    <a:pt x="7664" y="17950"/>
                    <a:pt x="7791" y="17918"/>
                    <a:pt x="7886" y="17823"/>
                  </a:cubicBezTo>
                  <a:cubicBezTo>
                    <a:pt x="8107" y="17633"/>
                    <a:pt x="8107" y="17317"/>
                    <a:pt x="7917" y="17127"/>
                  </a:cubicBezTo>
                  <a:lnTo>
                    <a:pt x="1172" y="9621"/>
                  </a:lnTo>
                  <a:lnTo>
                    <a:pt x="5954" y="722"/>
                  </a:lnTo>
                  <a:cubicBezTo>
                    <a:pt x="6081" y="501"/>
                    <a:pt x="5986" y="184"/>
                    <a:pt x="5732" y="57"/>
                  </a:cubicBezTo>
                  <a:cubicBezTo>
                    <a:pt x="5665" y="18"/>
                    <a:pt x="5588" y="0"/>
                    <a:pt x="551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5752500" y="3033625"/>
              <a:ext cx="287400" cy="38025"/>
            </a:xfrm>
            <a:custGeom>
              <a:avLst/>
              <a:gdLst/>
              <a:ahLst/>
              <a:cxnLst/>
              <a:rect l="l" t="t" r="r" b="b"/>
              <a:pathLst>
                <a:path w="11496" h="1521" extrusionOk="0">
                  <a:moveTo>
                    <a:pt x="10958" y="1"/>
                  </a:moveTo>
                  <a:lnTo>
                    <a:pt x="507" y="508"/>
                  </a:lnTo>
                  <a:cubicBezTo>
                    <a:pt x="222" y="539"/>
                    <a:pt x="0" y="761"/>
                    <a:pt x="32" y="1046"/>
                  </a:cubicBezTo>
                  <a:cubicBezTo>
                    <a:pt x="32" y="1331"/>
                    <a:pt x="253" y="1521"/>
                    <a:pt x="507" y="1521"/>
                  </a:cubicBezTo>
                  <a:lnTo>
                    <a:pt x="538" y="1521"/>
                  </a:lnTo>
                  <a:lnTo>
                    <a:pt x="10989" y="1014"/>
                  </a:lnTo>
                  <a:cubicBezTo>
                    <a:pt x="11274" y="1014"/>
                    <a:pt x="11496" y="761"/>
                    <a:pt x="11464" y="476"/>
                  </a:cubicBezTo>
                  <a:cubicBezTo>
                    <a:pt x="11464" y="223"/>
                    <a:pt x="11211" y="1"/>
                    <a:pt x="1095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5476175" y="4097700"/>
              <a:ext cx="1068075" cy="25375"/>
            </a:xfrm>
            <a:custGeom>
              <a:avLst/>
              <a:gdLst/>
              <a:ahLst/>
              <a:cxnLst/>
              <a:rect l="l" t="t" r="r" b="b"/>
              <a:pathLst>
                <a:path w="42723" h="1015" extrusionOk="0">
                  <a:moveTo>
                    <a:pt x="476" y="1"/>
                  </a:moveTo>
                  <a:cubicBezTo>
                    <a:pt x="222" y="1"/>
                    <a:pt x="1" y="223"/>
                    <a:pt x="1" y="508"/>
                  </a:cubicBezTo>
                  <a:cubicBezTo>
                    <a:pt x="1" y="793"/>
                    <a:pt x="222" y="1014"/>
                    <a:pt x="476" y="1014"/>
                  </a:cubicBezTo>
                  <a:lnTo>
                    <a:pt x="42215" y="1014"/>
                  </a:lnTo>
                  <a:cubicBezTo>
                    <a:pt x="42500" y="1014"/>
                    <a:pt x="42722" y="793"/>
                    <a:pt x="42722" y="508"/>
                  </a:cubicBezTo>
                  <a:cubicBezTo>
                    <a:pt x="42722" y="223"/>
                    <a:pt x="42500" y="1"/>
                    <a:pt x="4221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6432575" y="2697950"/>
              <a:ext cx="70500" cy="69700"/>
            </a:xfrm>
            <a:custGeom>
              <a:avLst/>
              <a:gdLst/>
              <a:ahLst/>
              <a:cxnLst/>
              <a:rect l="l" t="t" r="r" b="b"/>
              <a:pathLst>
                <a:path w="2820" h="2788" extrusionOk="0">
                  <a:moveTo>
                    <a:pt x="2154" y="665"/>
                  </a:moveTo>
                  <a:lnTo>
                    <a:pt x="2154" y="2122"/>
                  </a:lnTo>
                  <a:lnTo>
                    <a:pt x="666" y="2122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2470"/>
                  </a:lnTo>
                  <a:cubicBezTo>
                    <a:pt x="1" y="2629"/>
                    <a:pt x="159" y="2787"/>
                    <a:pt x="349" y="2787"/>
                  </a:cubicBezTo>
                  <a:lnTo>
                    <a:pt x="2471" y="2787"/>
                  </a:lnTo>
                  <a:cubicBezTo>
                    <a:pt x="2661" y="2787"/>
                    <a:pt x="2819" y="2629"/>
                    <a:pt x="2819" y="2470"/>
                  </a:cubicBezTo>
                  <a:lnTo>
                    <a:pt x="2819" y="317"/>
                  </a:lnTo>
                  <a:cubicBezTo>
                    <a:pt x="2819" y="127"/>
                    <a:pt x="2661" y="0"/>
                    <a:pt x="247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5565650" y="3215725"/>
              <a:ext cx="68100" cy="68125"/>
            </a:xfrm>
            <a:custGeom>
              <a:avLst/>
              <a:gdLst/>
              <a:ahLst/>
              <a:cxnLst/>
              <a:rect l="l" t="t" r="r" b="b"/>
              <a:pathLst>
                <a:path w="2724" h="2725" extrusionOk="0">
                  <a:moveTo>
                    <a:pt x="2027" y="666"/>
                  </a:moveTo>
                  <a:lnTo>
                    <a:pt x="2027" y="2059"/>
                  </a:lnTo>
                  <a:lnTo>
                    <a:pt x="665" y="2059"/>
                  </a:lnTo>
                  <a:lnTo>
                    <a:pt x="665" y="666"/>
                  </a:lnTo>
                  <a:close/>
                  <a:moveTo>
                    <a:pt x="317" y="1"/>
                  </a:moveTo>
                  <a:cubicBezTo>
                    <a:pt x="127" y="1"/>
                    <a:pt x="0" y="159"/>
                    <a:pt x="0" y="349"/>
                  </a:cubicBezTo>
                  <a:lnTo>
                    <a:pt x="0" y="2408"/>
                  </a:lnTo>
                  <a:cubicBezTo>
                    <a:pt x="0" y="2566"/>
                    <a:pt x="127" y="2724"/>
                    <a:pt x="317" y="2724"/>
                  </a:cubicBezTo>
                  <a:lnTo>
                    <a:pt x="2375" y="2724"/>
                  </a:lnTo>
                  <a:cubicBezTo>
                    <a:pt x="2565" y="2724"/>
                    <a:pt x="2724" y="2566"/>
                    <a:pt x="2692" y="2408"/>
                  </a:cubicBezTo>
                  <a:lnTo>
                    <a:pt x="2692" y="349"/>
                  </a:lnTo>
                  <a:cubicBezTo>
                    <a:pt x="2692" y="159"/>
                    <a:pt x="2565" y="1"/>
                    <a:pt x="237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6265525" y="3410500"/>
              <a:ext cx="182125" cy="75225"/>
            </a:xfrm>
            <a:custGeom>
              <a:avLst/>
              <a:gdLst/>
              <a:ahLst/>
              <a:cxnLst/>
              <a:rect l="l" t="t" r="r" b="b"/>
              <a:pathLst>
                <a:path w="7285" h="3009" extrusionOk="0">
                  <a:moveTo>
                    <a:pt x="6619" y="665"/>
                  </a:moveTo>
                  <a:lnTo>
                    <a:pt x="6619" y="2344"/>
                  </a:lnTo>
                  <a:lnTo>
                    <a:pt x="666" y="2344"/>
                  </a:lnTo>
                  <a:lnTo>
                    <a:pt x="666" y="665"/>
                  </a:lnTo>
                  <a:close/>
                  <a:moveTo>
                    <a:pt x="349" y="0"/>
                  </a:moveTo>
                  <a:cubicBezTo>
                    <a:pt x="159" y="0"/>
                    <a:pt x="1" y="159"/>
                    <a:pt x="1" y="349"/>
                  </a:cubicBezTo>
                  <a:lnTo>
                    <a:pt x="1" y="2660"/>
                  </a:lnTo>
                  <a:cubicBezTo>
                    <a:pt x="1" y="2850"/>
                    <a:pt x="159" y="3009"/>
                    <a:pt x="349" y="3009"/>
                  </a:cubicBezTo>
                  <a:lnTo>
                    <a:pt x="6936" y="3009"/>
                  </a:lnTo>
                  <a:cubicBezTo>
                    <a:pt x="7126" y="3009"/>
                    <a:pt x="7285" y="2850"/>
                    <a:pt x="7285" y="2660"/>
                  </a:cubicBezTo>
                  <a:lnTo>
                    <a:pt x="7285" y="349"/>
                  </a:lnTo>
                  <a:cubicBezTo>
                    <a:pt x="7285" y="159"/>
                    <a:pt x="7126" y="0"/>
                    <a:pt x="693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5517350" y="4004275"/>
              <a:ext cx="148875" cy="74450"/>
            </a:xfrm>
            <a:custGeom>
              <a:avLst/>
              <a:gdLst/>
              <a:ahLst/>
              <a:cxnLst/>
              <a:rect l="l" t="t" r="r" b="b"/>
              <a:pathLst>
                <a:path w="5955" h="2978" extrusionOk="0">
                  <a:moveTo>
                    <a:pt x="5289" y="666"/>
                  </a:moveTo>
                  <a:lnTo>
                    <a:pt x="5289" y="2313"/>
                  </a:lnTo>
                  <a:lnTo>
                    <a:pt x="665" y="2313"/>
                  </a:lnTo>
                  <a:lnTo>
                    <a:pt x="665" y="666"/>
                  </a:lnTo>
                  <a:close/>
                  <a:moveTo>
                    <a:pt x="349" y="1"/>
                  </a:moveTo>
                  <a:cubicBezTo>
                    <a:pt x="159" y="1"/>
                    <a:pt x="0" y="128"/>
                    <a:pt x="0" y="318"/>
                  </a:cubicBezTo>
                  <a:lnTo>
                    <a:pt x="0" y="2629"/>
                  </a:lnTo>
                  <a:cubicBezTo>
                    <a:pt x="0" y="2819"/>
                    <a:pt x="159" y="2978"/>
                    <a:pt x="349" y="2978"/>
                  </a:cubicBezTo>
                  <a:lnTo>
                    <a:pt x="5606" y="2978"/>
                  </a:lnTo>
                  <a:cubicBezTo>
                    <a:pt x="5796" y="2978"/>
                    <a:pt x="5954" y="2819"/>
                    <a:pt x="5954" y="2629"/>
                  </a:cubicBezTo>
                  <a:lnTo>
                    <a:pt x="5954" y="318"/>
                  </a:lnTo>
                  <a:cubicBezTo>
                    <a:pt x="5954" y="128"/>
                    <a:pt x="5796" y="1"/>
                    <a:pt x="560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5697850" y="4004275"/>
              <a:ext cx="87125" cy="74450"/>
            </a:xfrm>
            <a:custGeom>
              <a:avLst/>
              <a:gdLst/>
              <a:ahLst/>
              <a:cxnLst/>
              <a:rect l="l" t="t" r="r" b="b"/>
              <a:pathLst>
                <a:path w="3485" h="2978" extrusionOk="0">
                  <a:moveTo>
                    <a:pt x="2819" y="666"/>
                  </a:moveTo>
                  <a:lnTo>
                    <a:pt x="2819" y="2313"/>
                  </a:lnTo>
                  <a:lnTo>
                    <a:pt x="666" y="2313"/>
                  </a:lnTo>
                  <a:lnTo>
                    <a:pt x="666" y="666"/>
                  </a:lnTo>
                  <a:close/>
                  <a:moveTo>
                    <a:pt x="318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2629"/>
                  </a:lnTo>
                  <a:cubicBezTo>
                    <a:pt x="1" y="2819"/>
                    <a:pt x="159" y="2978"/>
                    <a:pt x="318" y="2978"/>
                  </a:cubicBezTo>
                  <a:lnTo>
                    <a:pt x="3136" y="2978"/>
                  </a:lnTo>
                  <a:cubicBezTo>
                    <a:pt x="3326" y="2978"/>
                    <a:pt x="3484" y="2819"/>
                    <a:pt x="3484" y="2629"/>
                  </a:cubicBezTo>
                  <a:lnTo>
                    <a:pt x="3484" y="318"/>
                  </a:lnTo>
                  <a:cubicBezTo>
                    <a:pt x="3484" y="128"/>
                    <a:pt x="3326" y="1"/>
                    <a:pt x="313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6430200" y="4004275"/>
              <a:ext cx="57825" cy="57050"/>
            </a:xfrm>
            <a:custGeom>
              <a:avLst/>
              <a:gdLst/>
              <a:ahLst/>
              <a:cxnLst/>
              <a:rect l="l" t="t" r="r" b="b"/>
              <a:pathLst>
                <a:path w="2313" h="2282" extrusionOk="0">
                  <a:moveTo>
                    <a:pt x="1648" y="666"/>
                  </a:moveTo>
                  <a:lnTo>
                    <a:pt x="1648" y="1616"/>
                  </a:lnTo>
                  <a:lnTo>
                    <a:pt x="698" y="1616"/>
                  </a:lnTo>
                  <a:lnTo>
                    <a:pt x="698" y="666"/>
                  </a:lnTo>
                  <a:close/>
                  <a:moveTo>
                    <a:pt x="349" y="1"/>
                  </a:moveTo>
                  <a:cubicBezTo>
                    <a:pt x="159" y="1"/>
                    <a:pt x="1" y="128"/>
                    <a:pt x="1" y="318"/>
                  </a:cubicBezTo>
                  <a:lnTo>
                    <a:pt x="1" y="1964"/>
                  </a:lnTo>
                  <a:cubicBezTo>
                    <a:pt x="1" y="2123"/>
                    <a:pt x="159" y="2281"/>
                    <a:pt x="349" y="2281"/>
                  </a:cubicBezTo>
                  <a:lnTo>
                    <a:pt x="1964" y="2281"/>
                  </a:lnTo>
                  <a:cubicBezTo>
                    <a:pt x="2154" y="2281"/>
                    <a:pt x="2313" y="2123"/>
                    <a:pt x="2313" y="1964"/>
                  </a:cubicBezTo>
                  <a:lnTo>
                    <a:pt x="2313" y="318"/>
                  </a:lnTo>
                  <a:cubicBezTo>
                    <a:pt x="2313" y="128"/>
                    <a:pt x="2154" y="1"/>
                    <a:pt x="196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3492900" y="3838025"/>
              <a:ext cx="2062475" cy="228050"/>
            </a:xfrm>
            <a:custGeom>
              <a:avLst/>
              <a:gdLst/>
              <a:ahLst/>
              <a:cxnLst/>
              <a:rect l="l" t="t" r="r" b="b"/>
              <a:pathLst>
                <a:path w="82499" h="9122" extrusionOk="0">
                  <a:moveTo>
                    <a:pt x="1" y="0"/>
                  </a:moveTo>
                  <a:lnTo>
                    <a:pt x="1" y="5004"/>
                  </a:lnTo>
                  <a:cubicBezTo>
                    <a:pt x="1" y="7284"/>
                    <a:pt x="1837" y="9121"/>
                    <a:pt x="4118" y="9121"/>
                  </a:cubicBezTo>
                  <a:lnTo>
                    <a:pt x="78350" y="9121"/>
                  </a:lnTo>
                  <a:cubicBezTo>
                    <a:pt x="80630" y="9121"/>
                    <a:pt x="82498" y="7284"/>
                    <a:pt x="82498" y="5004"/>
                  </a:cubicBezTo>
                  <a:lnTo>
                    <a:pt x="8249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3492900" y="2784250"/>
              <a:ext cx="2061675" cy="1053800"/>
            </a:xfrm>
            <a:custGeom>
              <a:avLst/>
              <a:gdLst/>
              <a:ahLst/>
              <a:cxnLst/>
              <a:rect l="l" t="t" r="r" b="b"/>
              <a:pathLst>
                <a:path w="82467" h="42152" extrusionOk="0">
                  <a:moveTo>
                    <a:pt x="4118" y="0"/>
                  </a:moveTo>
                  <a:cubicBezTo>
                    <a:pt x="1837" y="0"/>
                    <a:pt x="1" y="1837"/>
                    <a:pt x="1" y="4117"/>
                  </a:cubicBezTo>
                  <a:lnTo>
                    <a:pt x="1" y="42151"/>
                  </a:lnTo>
                  <a:lnTo>
                    <a:pt x="82467" y="42151"/>
                  </a:lnTo>
                  <a:lnTo>
                    <a:pt x="82467" y="4117"/>
                  </a:lnTo>
                  <a:cubicBezTo>
                    <a:pt x="82467" y="1837"/>
                    <a:pt x="80630" y="0"/>
                    <a:pt x="7835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4313125" y="4066050"/>
              <a:ext cx="437850" cy="106900"/>
            </a:xfrm>
            <a:custGeom>
              <a:avLst/>
              <a:gdLst/>
              <a:ahLst/>
              <a:cxnLst/>
              <a:rect l="l" t="t" r="r" b="b"/>
              <a:pathLst>
                <a:path w="17514" h="4276" extrusionOk="0">
                  <a:moveTo>
                    <a:pt x="1" y="0"/>
                  </a:moveTo>
                  <a:lnTo>
                    <a:pt x="8425" y="2059"/>
                  </a:lnTo>
                  <a:lnTo>
                    <a:pt x="17514" y="4275"/>
                  </a:lnTo>
                  <a:cubicBezTo>
                    <a:pt x="17102" y="3040"/>
                    <a:pt x="16849" y="1647"/>
                    <a:pt x="168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4103325" y="4066050"/>
              <a:ext cx="841625" cy="291375"/>
            </a:xfrm>
            <a:custGeom>
              <a:avLst/>
              <a:gdLst/>
              <a:ahLst/>
              <a:cxnLst/>
              <a:rect l="l" t="t" r="r" b="b"/>
              <a:pathLst>
                <a:path w="33665" h="11655" extrusionOk="0">
                  <a:moveTo>
                    <a:pt x="8393" y="0"/>
                  </a:moveTo>
                  <a:cubicBezTo>
                    <a:pt x="8393" y="9596"/>
                    <a:pt x="0" y="11654"/>
                    <a:pt x="0" y="11654"/>
                  </a:cubicBezTo>
                  <a:lnTo>
                    <a:pt x="33665" y="11654"/>
                  </a:lnTo>
                  <a:cubicBezTo>
                    <a:pt x="33665" y="11654"/>
                    <a:pt x="27869" y="10229"/>
                    <a:pt x="25906" y="4275"/>
                  </a:cubicBezTo>
                  <a:lnTo>
                    <a:pt x="16817" y="2059"/>
                  </a:lnTo>
                  <a:lnTo>
                    <a:pt x="839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4098575" y="4344725"/>
              <a:ext cx="850325" cy="71275"/>
            </a:xfrm>
            <a:custGeom>
              <a:avLst/>
              <a:gdLst/>
              <a:ahLst/>
              <a:cxnLst/>
              <a:rect l="l" t="t" r="r" b="b"/>
              <a:pathLst>
                <a:path w="34013" h="2851" extrusionOk="0"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lnTo>
                    <a:pt x="0" y="1806"/>
                  </a:lnTo>
                  <a:cubicBezTo>
                    <a:pt x="0" y="2376"/>
                    <a:pt x="475" y="2851"/>
                    <a:pt x="1045" y="2851"/>
                  </a:cubicBezTo>
                  <a:lnTo>
                    <a:pt x="32968" y="2851"/>
                  </a:lnTo>
                  <a:cubicBezTo>
                    <a:pt x="33538" y="2851"/>
                    <a:pt x="34013" y="2376"/>
                    <a:pt x="34013" y="1806"/>
                  </a:cubicBezTo>
                  <a:lnTo>
                    <a:pt x="34013" y="1046"/>
                  </a:lnTo>
                  <a:cubicBezTo>
                    <a:pt x="34013" y="476"/>
                    <a:pt x="33538" y="1"/>
                    <a:pt x="329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2780350" y="3284150"/>
              <a:ext cx="666650" cy="397925"/>
            </a:xfrm>
            <a:custGeom>
              <a:avLst/>
              <a:gdLst/>
              <a:ahLst/>
              <a:cxnLst/>
              <a:rect l="l" t="t" r="r" b="b"/>
              <a:pathLst>
                <a:path w="26666" h="15917" extrusionOk="0">
                  <a:moveTo>
                    <a:pt x="23392" y="0"/>
                  </a:moveTo>
                  <a:cubicBezTo>
                    <a:pt x="23034" y="0"/>
                    <a:pt x="22670" y="78"/>
                    <a:pt x="22327" y="241"/>
                  </a:cubicBezTo>
                  <a:lnTo>
                    <a:pt x="1711" y="10470"/>
                  </a:lnTo>
                  <a:cubicBezTo>
                    <a:pt x="507" y="11040"/>
                    <a:pt x="0" y="12496"/>
                    <a:pt x="602" y="13700"/>
                  </a:cubicBezTo>
                  <a:lnTo>
                    <a:pt x="1711" y="15917"/>
                  </a:lnTo>
                  <a:lnTo>
                    <a:pt x="26666" y="3566"/>
                  </a:lnTo>
                  <a:lnTo>
                    <a:pt x="25589" y="1349"/>
                  </a:lnTo>
                  <a:cubicBezTo>
                    <a:pt x="25159" y="489"/>
                    <a:pt x="24292" y="0"/>
                    <a:pt x="2339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2823100" y="3373275"/>
              <a:ext cx="950100" cy="969100"/>
            </a:xfrm>
            <a:custGeom>
              <a:avLst/>
              <a:gdLst/>
              <a:ahLst/>
              <a:cxnLst/>
              <a:rect l="l" t="t" r="r" b="b"/>
              <a:pathLst>
                <a:path w="38004" h="38764" extrusionOk="0">
                  <a:moveTo>
                    <a:pt x="24956" y="1"/>
                  </a:moveTo>
                  <a:lnTo>
                    <a:pt x="1" y="12352"/>
                  </a:lnTo>
                  <a:lnTo>
                    <a:pt x="13048" y="38764"/>
                  </a:lnTo>
                  <a:lnTo>
                    <a:pt x="38003" y="26413"/>
                  </a:lnTo>
                  <a:lnTo>
                    <a:pt x="2495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3149300" y="4032775"/>
              <a:ext cx="674575" cy="414925"/>
            </a:xfrm>
            <a:custGeom>
              <a:avLst/>
              <a:gdLst/>
              <a:ahLst/>
              <a:cxnLst/>
              <a:rect l="l" t="t" r="r" b="b"/>
              <a:pathLst>
                <a:path w="26983" h="16597" extrusionOk="0">
                  <a:moveTo>
                    <a:pt x="24987" y="1"/>
                  </a:moveTo>
                  <a:lnTo>
                    <a:pt x="0" y="12384"/>
                  </a:lnTo>
                  <a:lnTo>
                    <a:pt x="1425" y="15234"/>
                  </a:lnTo>
                  <a:cubicBezTo>
                    <a:pt x="1854" y="16092"/>
                    <a:pt x="2719" y="16596"/>
                    <a:pt x="3616" y="16596"/>
                  </a:cubicBezTo>
                  <a:cubicBezTo>
                    <a:pt x="3976" y="16596"/>
                    <a:pt x="4342" y="16515"/>
                    <a:pt x="4687" y="16342"/>
                  </a:cubicBezTo>
                  <a:lnTo>
                    <a:pt x="25304" y="6145"/>
                  </a:lnTo>
                  <a:cubicBezTo>
                    <a:pt x="26507" y="5543"/>
                    <a:pt x="26982" y="4086"/>
                    <a:pt x="26412" y="2883"/>
                  </a:cubicBezTo>
                  <a:lnTo>
                    <a:pt x="2498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3043200" y="3436475"/>
              <a:ext cx="129075" cy="73150"/>
            </a:xfrm>
            <a:custGeom>
              <a:avLst/>
              <a:gdLst/>
              <a:ahLst/>
              <a:cxnLst/>
              <a:rect l="l" t="t" r="r" b="b"/>
              <a:pathLst>
                <a:path w="5163" h="2926" extrusionOk="0">
                  <a:moveTo>
                    <a:pt x="4691" y="1"/>
                  </a:moveTo>
                  <a:cubicBezTo>
                    <a:pt x="4636" y="1"/>
                    <a:pt x="4580" y="13"/>
                    <a:pt x="4529" y="38"/>
                  </a:cubicBezTo>
                  <a:lnTo>
                    <a:pt x="286" y="2160"/>
                  </a:lnTo>
                  <a:cubicBezTo>
                    <a:pt x="96" y="2255"/>
                    <a:pt x="1" y="2476"/>
                    <a:pt x="96" y="2698"/>
                  </a:cubicBezTo>
                  <a:cubicBezTo>
                    <a:pt x="165" y="2837"/>
                    <a:pt x="319" y="2925"/>
                    <a:pt x="472" y="2925"/>
                  </a:cubicBezTo>
                  <a:cubicBezTo>
                    <a:pt x="528" y="2925"/>
                    <a:pt x="583" y="2914"/>
                    <a:pt x="634" y="2888"/>
                  </a:cubicBezTo>
                  <a:lnTo>
                    <a:pt x="4878" y="766"/>
                  </a:lnTo>
                  <a:cubicBezTo>
                    <a:pt x="5099" y="671"/>
                    <a:pt x="5163" y="418"/>
                    <a:pt x="5068" y="228"/>
                  </a:cubicBezTo>
                  <a:cubicBezTo>
                    <a:pt x="4998" y="89"/>
                    <a:pt x="4844" y="1"/>
                    <a:pt x="4691" y="1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3424825" y="4200850"/>
              <a:ext cx="148075" cy="97975"/>
            </a:xfrm>
            <a:custGeom>
              <a:avLst/>
              <a:gdLst/>
              <a:ahLst/>
              <a:cxnLst/>
              <a:rect l="l" t="t" r="r" b="b"/>
              <a:pathLst>
                <a:path w="5923" h="3919" extrusionOk="0">
                  <a:moveTo>
                    <a:pt x="4624" y="340"/>
                  </a:moveTo>
                  <a:cubicBezTo>
                    <a:pt x="4909" y="340"/>
                    <a:pt x="5194" y="498"/>
                    <a:pt x="5352" y="783"/>
                  </a:cubicBezTo>
                  <a:cubicBezTo>
                    <a:pt x="5542" y="1195"/>
                    <a:pt x="5384" y="1670"/>
                    <a:pt x="4972" y="1860"/>
                  </a:cubicBezTo>
                  <a:lnTo>
                    <a:pt x="1678" y="3507"/>
                  </a:lnTo>
                  <a:cubicBezTo>
                    <a:pt x="1562" y="3561"/>
                    <a:pt x="1440" y="3587"/>
                    <a:pt x="1320" y="3587"/>
                  </a:cubicBezTo>
                  <a:cubicBezTo>
                    <a:pt x="1018" y="3587"/>
                    <a:pt x="729" y="3422"/>
                    <a:pt x="570" y="3127"/>
                  </a:cubicBezTo>
                  <a:cubicBezTo>
                    <a:pt x="380" y="2747"/>
                    <a:pt x="538" y="2240"/>
                    <a:pt x="950" y="2050"/>
                  </a:cubicBezTo>
                  <a:lnTo>
                    <a:pt x="4244" y="403"/>
                  </a:lnTo>
                  <a:cubicBezTo>
                    <a:pt x="4370" y="372"/>
                    <a:pt x="4497" y="340"/>
                    <a:pt x="4624" y="340"/>
                  </a:cubicBezTo>
                  <a:close/>
                  <a:moveTo>
                    <a:pt x="4614" y="0"/>
                  </a:moveTo>
                  <a:cubicBezTo>
                    <a:pt x="4448" y="0"/>
                    <a:pt x="4279" y="38"/>
                    <a:pt x="4117" y="118"/>
                  </a:cubicBezTo>
                  <a:lnTo>
                    <a:pt x="823" y="1765"/>
                  </a:lnTo>
                  <a:cubicBezTo>
                    <a:pt x="253" y="2019"/>
                    <a:pt x="0" y="2715"/>
                    <a:pt x="285" y="3285"/>
                  </a:cubicBezTo>
                  <a:cubicBezTo>
                    <a:pt x="475" y="3697"/>
                    <a:pt x="887" y="3919"/>
                    <a:pt x="1330" y="3919"/>
                  </a:cubicBezTo>
                  <a:cubicBezTo>
                    <a:pt x="1488" y="3919"/>
                    <a:pt x="1678" y="3887"/>
                    <a:pt x="1837" y="3792"/>
                  </a:cubicBezTo>
                  <a:lnTo>
                    <a:pt x="5130" y="2177"/>
                  </a:lnTo>
                  <a:cubicBezTo>
                    <a:pt x="5700" y="1892"/>
                    <a:pt x="5922" y="1195"/>
                    <a:pt x="5637" y="625"/>
                  </a:cubicBezTo>
                  <a:cubicBezTo>
                    <a:pt x="5433" y="239"/>
                    <a:pt x="5034" y="0"/>
                    <a:pt x="4614" y="0"/>
                  </a:cubicBezTo>
                  <a:close/>
                </a:path>
              </a:pathLst>
            </a:custGeom>
            <a:solidFill>
              <a:srgbClr val="2524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3085150" y="3823775"/>
              <a:ext cx="149675" cy="126700"/>
            </a:xfrm>
            <a:custGeom>
              <a:avLst/>
              <a:gdLst/>
              <a:ahLst/>
              <a:cxnLst/>
              <a:rect l="l" t="t" r="r" b="b"/>
              <a:pathLst>
                <a:path w="5987" h="5068" extrusionOk="0">
                  <a:moveTo>
                    <a:pt x="3770" y="0"/>
                  </a:moveTo>
                  <a:lnTo>
                    <a:pt x="1" y="3959"/>
                  </a:lnTo>
                  <a:lnTo>
                    <a:pt x="539" y="5067"/>
                  </a:lnTo>
                  <a:lnTo>
                    <a:pt x="5986" y="4497"/>
                  </a:lnTo>
                  <a:lnTo>
                    <a:pt x="5448" y="3389"/>
                  </a:lnTo>
                  <a:lnTo>
                    <a:pt x="1711" y="3801"/>
                  </a:lnTo>
                  <a:lnTo>
                    <a:pt x="4308" y="1109"/>
                  </a:lnTo>
                  <a:lnTo>
                    <a:pt x="377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3259350" y="3683625"/>
              <a:ext cx="58600" cy="311975"/>
            </a:xfrm>
            <a:custGeom>
              <a:avLst/>
              <a:gdLst/>
              <a:ahLst/>
              <a:cxnLst/>
              <a:rect l="l" t="t" r="r" b="b"/>
              <a:pathLst>
                <a:path w="2344" h="12479" extrusionOk="0">
                  <a:moveTo>
                    <a:pt x="1330" y="1"/>
                  </a:moveTo>
                  <a:lnTo>
                    <a:pt x="0" y="666"/>
                  </a:lnTo>
                  <a:lnTo>
                    <a:pt x="982" y="12479"/>
                  </a:lnTo>
                  <a:lnTo>
                    <a:pt x="2344" y="11813"/>
                  </a:lnTo>
                  <a:lnTo>
                    <a:pt x="1330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3342475" y="3728775"/>
              <a:ext cx="149650" cy="126700"/>
            </a:xfrm>
            <a:custGeom>
              <a:avLst/>
              <a:gdLst/>
              <a:ahLst/>
              <a:cxnLst/>
              <a:rect l="l" t="t" r="r" b="b"/>
              <a:pathLst>
                <a:path w="5986" h="5068" extrusionOk="0">
                  <a:moveTo>
                    <a:pt x="5416" y="0"/>
                  </a:moveTo>
                  <a:lnTo>
                    <a:pt x="0" y="570"/>
                  </a:lnTo>
                  <a:lnTo>
                    <a:pt x="539" y="1710"/>
                  </a:lnTo>
                  <a:lnTo>
                    <a:pt x="4276" y="1267"/>
                  </a:lnTo>
                  <a:lnTo>
                    <a:pt x="1647" y="3959"/>
                  </a:lnTo>
                  <a:lnTo>
                    <a:pt x="2217" y="5067"/>
                  </a:lnTo>
                  <a:lnTo>
                    <a:pt x="5986" y="1109"/>
                  </a:lnTo>
                  <a:lnTo>
                    <a:pt x="541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3644925" y="3248200"/>
              <a:ext cx="1771100" cy="341250"/>
            </a:xfrm>
            <a:custGeom>
              <a:avLst/>
              <a:gdLst/>
              <a:ahLst/>
              <a:cxnLst/>
              <a:rect l="l" t="t" r="r" b="b"/>
              <a:pathLst>
                <a:path w="70844" h="13650" extrusionOk="0">
                  <a:moveTo>
                    <a:pt x="23340" y="0"/>
                  </a:moveTo>
                  <a:cubicBezTo>
                    <a:pt x="21123" y="0"/>
                    <a:pt x="19001" y="887"/>
                    <a:pt x="17418" y="2470"/>
                  </a:cubicBezTo>
                  <a:lnTo>
                    <a:pt x="9374" y="10483"/>
                  </a:lnTo>
                  <a:cubicBezTo>
                    <a:pt x="8012" y="11876"/>
                    <a:pt x="6144" y="12668"/>
                    <a:pt x="4180" y="12668"/>
                  </a:cubicBezTo>
                  <a:lnTo>
                    <a:pt x="0" y="12668"/>
                  </a:lnTo>
                  <a:lnTo>
                    <a:pt x="0" y="13649"/>
                  </a:lnTo>
                  <a:lnTo>
                    <a:pt x="4180" y="13649"/>
                  </a:lnTo>
                  <a:cubicBezTo>
                    <a:pt x="6429" y="13649"/>
                    <a:pt x="8519" y="12794"/>
                    <a:pt x="10102" y="11211"/>
                  </a:cubicBezTo>
                  <a:lnTo>
                    <a:pt x="18146" y="3167"/>
                  </a:lnTo>
                  <a:cubicBezTo>
                    <a:pt x="19571" y="1726"/>
                    <a:pt x="21456" y="1006"/>
                    <a:pt x="23344" y="1006"/>
                  </a:cubicBezTo>
                  <a:cubicBezTo>
                    <a:pt x="25232" y="1006"/>
                    <a:pt x="27125" y="1726"/>
                    <a:pt x="28566" y="3167"/>
                  </a:cubicBezTo>
                  <a:lnTo>
                    <a:pt x="32841" y="7474"/>
                  </a:lnTo>
                  <a:cubicBezTo>
                    <a:pt x="34424" y="9057"/>
                    <a:pt x="36546" y="9912"/>
                    <a:pt x="38763" y="9912"/>
                  </a:cubicBezTo>
                  <a:cubicBezTo>
                    <a:pt x="41011" y="9912"/>
                    <a:pt x="43102" y="9057"/>
                    <a:pt x="44685" y="7474"/>
                  </a:cubicBezTo>
                  <a:cubicBezTo>
                    <a:pt x="46079" y="6081"/>
                    <a:pt x="47947" y="5320"/>
                    <a:pt x="49910" y="5320"/>
                  </a:cubicBezTo>
                  <a:cubicBezTo>
                    <a:pt x="51874" y="5320"/>
                    <a:pt x="53711" y="6081"/>
                    <a:pt x="55104" y="7474"/>
                  </a:cubicBezTo>
                  <a:lnTo>
                    <a:pt x="55706" y="8076"/>
                  </a:lnTo>
                  <a:cubicBezTo>
                    <a:pt x="57337" y="9707"/>
                    <a:pt x="59482" y="10522"/>
                    <a:pt x="61628" y="10522"/>
                  </a:cubicBezTo>
                  <a:cubicBezTo>
                    <a:pt x="63774" y="10522"/>
                    <a:pt x="65919" y="9707"/>
                    <a:pt x="67550" y="8076"/>
                  </a:cubicBezTo>
                  <a:lnTo>
                    <a:pt x="70844" y="4782"/>
                  </a:lnTo>
                  <a:lnTo>
                    <a:pt x="70147" y="4054"/>
                  </a:lnTo>
                  <a:lnTo>
                    <a:pt x="66853" y="7379"/>
                  </a:lnTo>
                  <a:cubicBezTo>
                    <a:pt x="65412" y="8804"/>
                    <a:pt x="63528" y="9517"/>
                    <a:pt x="61644" y="9517"/>
                  </a:cubicBezTo>
                  <a:cubicBezTo>
                    <a:pt x="59760" y="9517"/>
                    <a:pt x="57875" y="8804"/>
                    <a:pt x="56434" y="7379"/>
                  </a:cubicBezTo>
                  <a:lnTo>
                    <a:pt x="55833" y="6746"/>
                  </a:lnTo>
                  <a:cubicBezTo>
                    <a:pt x="54249" y="5194"/>
                    <a:pt x="52127" y="4307"/>
                    <a:pt x="49910" y="4307"/>
                  </a:cubicBezTo>
                  <a:cubicBezTo>
                    <a:pt x="47662" y="4307"/>
                    <a:pt x="45572" y="5194"/>
                    <a:pt x="43988" y="6777"/>
                  </a:cubicBezTo>
                  <a:cubicBezTo>
                    <a:pt x="42547" y="8202"/>
                    <a:pt x="40663" y="8915"/>
                    <a:pt x="38779" y="8915"/>
                  </a:cubicBezTo>
                  <a:cubicBezTo>
                    <a:pt x="36894" y="8915"/>
                    <a:pt x="35010" y="8202"/>
                    <a:pt x="33569" y="6777"/>
                  </a:cubicBezTo>
                  <a:lnTo>
                    <a:pt x="29262" y="2470"/>
                  </a:lnTo>
                  <a:cubicBezTo>
                    <a:pt x="27679" y="887"/>
                    <a:pt x="25589" y="0"/>
                    <a:pt x="2334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4161125" y="3203850"/>
              <a:ext cx="114025" cy="114025"/>
            </a:xfrm>
            <a:custGeom>
              <a:avLst/>
              <a:gdLst/>
              <a:ahLst/>
              <a:cxnLst/>
              <a:rect l="l" t="t" r="r" b="b"/>
              <a:pathLst>
                <a:path w="4561" h="4561" extrusionOk="0">
                  <a:moveTo>
                    <a:pt x="2280" y="349"/>
                  </a:moveTo>
                  <a:cubicBezTo>
                    <a:pt x="3325" y="349"/>
                    <a:pt x="4212" y="1204"/>
                    <a:pt x="4212" y="2281"/>
                  </a:cubicBezTo>
                  <a:cubicBezTo>
                    <a:pt x="4212" y="3358"/>
                    <a:pt x="3325" y="4213"/>
                    <a:pt x="2280" y="4213"/>
                  </a:cubicBezTo>
                  <a:cubicBezTo>
                    <a:pt x="1204" y="4213"/>
                    <a:pt x="317" y="3358"/>
                    <a:pt x="317" y="2281"/>
                  </a:cubicBezTo>
                  <a:cubicBezTo>
                    <a:pt x="317" y="1204"/>
                    <a:pt x="1204" y="349"/>
                    <a:pt x="2280" y="349"/>
                  </a:cubicBezTo>
                  <a:close/>
                  <a:moveTo>
                    <a:pt x="2280" y="1"/>
                  </a:moveTo>
                  <a:cubicBezTo>
                    <a:pt x="1014" y="1"/>
                    <a:pt x="0" y="1014"/>
                    <a:pt x="0" y="2281"/>
                  </a:cubicBezTo>
                  <a:cubicBezTo>
                    <a:pt x="0" y="3548"/>
                    <a:pt x="1014" y="4561"/>
                    <a:pt x="2280" y="4561"/>
                  </a:cubicBezTo>
                  <a:cubicBezTo>
                    <a:pt x="3516" y="4561"/>
                    <a:pt x="4561" y="3548"/>
                    <a:pt x="4561" y="2281"/>
                  </a:cubicBezTo>
                  <a:cubicBezTo>
                    <a:pt x="4561" y="1014"/>
                    <a:pt x="3516" y="1"/>
                    <a:pt x="228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4571225" y="3445325"/>
              <a:ext cx="75250" cy="76025"/>
            </a:xfrm>
            <a:custGeom>
              <a:avLst/>
              <a:gdLst/>
              <a:ahLst/>
              <a:cxnLst/>
              <a:rect l="l" t="t" r="r" b="b"/>
              <a:pathLst>
                <a:path w="3010" h="3041" extrusionOk="0">
                  <a:moveTo>
                    <a:pt x="1489" y="349"/>
                  </a:moveTo>
                  <a:cubicBezTo>
                    <a:pt x="2154" y="349"/>
                    <a:pt x="2661" y="887"/>
                    <a:pt x="2661" y="1521"/>
                  </a:cubicBezTo>
                  <a:cubicBezTo>
                    <a:pt x="2661" y="2186"/>
                    <a:pt x="2154" y="2693"/>
                    <a:pt x="1489" y="2693"/>
                  </a:cubicBezTo>
                  <a:cubicBezTo>
                    <a:pt x="856" y="2693"/>
                    <a:pt x="318" y="2186"/>
                    <a:pt x="318" y="1521"/>
                  </a:cubicBezTo>
                  <a:cubicBezTo>
                    <a:pt x="318" y="887"/>
                    <a:pt x="856" y="349"/>
                    <a:pt x="1489" y="349"/>
                  </a:cubicBezTo>
                  <a:close/>
                  <a:moveTo>
                    <a:pt x="1489" y="1"/>
                  </a:moveTo>
                  <a:cubicBezTo>
                    <a:pt x="666" y="1"/>
                    <a:pt x="1" y="697"/>
                    <a:pt x="1" y="1521"/>
                  </a:cubicBezTo>
                  <a:cubicBezTo>
                    <a:pt x="1" y="2376"/>
                    <a:pt x="666" y="3041"/>
                    <a:pt x="1489" y="3041"/>
                  </a:cubicBezTo>
                  <a:cubicBezTo>
                    <a:pt x="2344" y="3041"/>
                    <a:pt x="3009" y="2376"/>
                    <a:pt x="3009" y="1521"/>
                  </a:cubicBezTo>
                  <a:cubicBezTo>
                    <a:pt x="3009" y="697"/>
                    <a:pt x="2344" y="1"/>
                    <a:pt x="148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5119100" y="344532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123" y="349"/>
                  </a:moveTo>
                  <a:cubicBezTo>
                    <a:pt x="3073" y="349"/>
                    <a:pt x="3864" y="1141"/>
                    <a:pt x="3864" y="2122"/>
                  </a:cubicBezTo>
                  <a:cubicBezTo>
                    <a:pt x="3864" y="3073"/>
                    <a:pt x="3073" y="3864"/>
                    <a:pt x="2123" y="3864"/>
                  </a:cubicBezTo>
                  <a:cubicBezTo>
                    <a:pt x="1141" y="3864"/>
                    <a:pt x="349" y="3073"/>
                    <a:pt x="349" y="2122"/>
                  </a:cubicBezTo>
                  <a:cubicBezTo>
                    <a:pt x="349" y="1141"/>
                    <a:pt x="1141" y="349"/>
                    <a:pt x="2123" y="349"/>
                  </a:cubicBezTo>
                  <a:close/>
                  <a:moveTo>
                    <a:pt x="2123" y="1"/>
                  </a:moveTo>
                  <a:cubicBezTo>
                    <a:pt x="951" y="1"/>
                    <a:pt x="1" y="951"/>
                    <a:pt x="1" y="2122"/>
                  </a:cubicBezTo>
                  <a:cubicBezTo>
                    <a:pt x="1" y="3263"/>
                    <a:pt x="951" y="4213"/>
                    <a:pt x="2123" y="4213"/>
                  </a:cubicBezTo>
                  <a:cubicBezTo>
                    <a:pt x="3263" y="4213"/>
                    <a:pt x="4213" y="3263"/>
                    <a:pt x="4213" y="2122"/>
                  </a:cubicBezTo>
                  <a:cubicBezTo>
                    <a:pt x="4213" y="951"/>
                    <a:pt x="3263" y="1"/>
                    <a:pt x="212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5355050" y="3305975"/>
              <a:ext cx="105325" cy="105325"/>
            </a:xfrm>
            <a:custGeom>
              <a:avLst/>
              <a:gdLst/>
              <a:ahLst/>
              <a:cxnLst/>
              <a:rect l="l" t="t" r="r" b="b"/>
              <a:pathLst>
                <a:path w="4213" h="4213" extrusionOk="0">
                  <a:moveTo>
                    <a:pt x="2090" y="349"/>
                  </a:moveTo>
                  <a:cubicBezTo>
                    <a:pt x="3072" y="349"/>
                    <a:pt x="3864" y="1141"/>
                    <a:pt x="3864" y="2123"/>
                  </a:cubicBezTo>
                  <a:cubicBezTo>
                    <a:pt x="3864" y="3073"/>
                    <a:pt x="3072" y="3865"/>
                    <a:pt x="2090" y="3865"/>
                  </a:cubicBezTo>
                  <a:cubicBezTo>
                    <a:pt x="1140" y="3865"/>
                    <a:pt x="349" y="3073"/>
                    <a:pt x="349" y="2091"/>
                  </a:cubicBezTo>
                  <a:cubicBezTo>
                    <a:pt x="349" y="1141"/>
                    <a:pt x="1140" y="349"/>
                    <a:pt x="2090" y="349"/>
                  </a:cubicBezTo>
                  <a:close/>
                  <a:moveTo>
                    <a:pt x="2090" y="1"/>
                  </a:moveTo>
                  <a:cubicBezTo>
                    <a:pt x="950" y="1"/>
                    <a:pt x="0" y="951"/>
                    <a:pt x="0" y="2123"/>
                  </a:cubicBezTo>
                  <a:cubicBezTo>
                    <a:pt x="0" y="3263"/>
                    <a:pt x="950" y="4213"/>
                    <a:pt x="2090" y="4213"/>
                  </a:cubicBezTo>
                  <a:cubicBezTo>
                    <a:pt x="3262" y="4213"/>
                    <a:pt x="4212" y="3263"/>
                    <a:pt x="4212" y="2123"/>
                  </a:cubicBezTo>
                  <a:cubicBezTo>
                    <a:pt x="4212" y="951"/>
                    <a:pt x="3262" y="1"/>
                    <a:pt x="209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5377200" y="3328150"/>
              <a:ext cx="61000" cy="61000"/>
            </a:xfrm>
            <a:custGeom>
              <a:avLst/>
              <a:gdLst/>
              <a:ahLst/>
              <a:cxnLst/>
              <a:rect l="l" t="t" r="r" b="b"/>
              <a:pathLst>
                <a:path w="2440" h="2440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901"/>
                    <a:pt x="539" y="2439"/>
                    <a:pt x="1204" y="2439"/>
                  </a:cubicBezTo>
                  <a:cubicBezTo>
                    <a:pt x="1869" y="2439"/>
                    <a:pt x="2439" y="1901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3592650" y="3524500"/>
              <a:ext cx="104550" cy="105325"/>
            </a:xfrm>
            <a:custGeom>
              <a:avLst/>
              <a:gdLst/>
              <a:ahLst/>
              <a:cxnLst/>
              <a:rect l="l" t="t" r="r" b="b"/>
              <a:pathLst>
                <a:path w="4182" h="4213" extrusionOk="0">
                  <a:moveTo>
                    <a:pt x="2091" y="349"/>
                  </a:moveTo>
                  <a:cubicBezTo>
                    <a:pt x="3073" y="349"/>
                    <a:pt x="3864" y="1109"/>
                    <a:pt x="3864" y="2091"/>
                  </a:cubicBezTo>
                  <a:cubicBezTo>
                    <a:pt x="3864" y="3072"/>
                    <a:pt x="3073" y="3864"/>
                    <a:pt x="2091" y="3864"/>
                  </a:cubicBezTo>
                  <a:cubicBezTo>
                    <a:pt x="1141" y="3864"/>
                    <a:pt x="349" y="3072"/>
                    <a:pt x="349" y="2091"/>
                  </a:cubicBezTo>
                  <a:cubicBezTo>
                    <a:pt x="349" y="1141"/>
                    <a:pt x="1109" y="349"/>
                    <a:pt x="2091" y="349"/>
                  </a:cubicBezTo>
                  <a:close/>
                  <a:moveTo>
                    <a:pt x="2091" y="1"/>
                  </a:moveTo>
                  <a:cubicBezTo>
                    <a:pt x="951" y="1"/>
                    <a:pt x="1" y="951"/>
                    <a:pt x="1" y="2091"/>
                  </a:cubicBezTo>
                  <a:cubicBezTo>
                    <a:pt x="1" y="3262"/>
                    <a:pt x="951" y="4213"/>
                    <a:pt x="2091" y="4213"/>
                  </a:cubicBezTo>
                  <a:cubicBezTo>
                    <a:pt x="3263" y="4213"/>
                    <a:pt x="4181" y="3262"/>
                    <a:pt x="4181" y="2091"/>
                  </a:cubicBezTo>
                  <a:cubicBezTo>
                    <a:pt x="4181" y="951"/>
                    <a:pt x="3263" y="1"/>
                    <a:pt x="209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3614825" y="3546675"/>
              <a:ext cx="61000" cy="60975"/>
            </a:xfrm>
            <a:custGeom>
              <a:avLst/>
              <a:gdLst/>
              <a:ahLst/>
              <a:cxnLst/>
              <a:rect l="l" t="t" r="r" b="b"/>
              <a:pathLst>
                <a:path w="2440" h="2439" extrusionOk="0">
                  <a:moveTo>
                    <a:pt x="1204" y="0"/>
                  </a:moveTo>
                  <a:cubicBezTo>
                    <a:pt x="539" y="0"/>
                    <a:pt x="1" y="539"/>
                    <a:pt x="1" y="1204"/>
                  </a:cubicBezTo>
                  <a:cubicBezTo>
                    <a:pt x="1" y="1900"/>
                    <a:pt x="539" y="2439"/>
                    <a:pt x="1204" y="2439"/>
                  </a:cubicBezTo>
                  <a:cubicBezTo>
                    <a:pt x="1869" y="2439"/>
                    <a:pt x="2439" y="1900"/>
                    <a:pt x="2439" y="1204"/>
                  </a:cubicBezTo>
                  <a:cubicBezTo>
                    <a:pt x="2439" y="539"/>
                    <a:pt x="1869" y="0"/>
                    <a:pt x="120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4880000" y="2948925"/>
              <a:ext cx="173425" cy="24550"/>
            </a:xfrm>
            <a:custGeom>
              <a:avLst/>
              <a:gdLst/>
              <a:ahLst/>
              <a:cxnLst/>
              <a:rect l="l" t="t" r="r" b="b"/>
              <a:pathLst>
                <a:path w="6937" h="982" extrusionOk="0">
                  <a:moveTo>
                    <a:pt x="507" y="0"/>
                  </a:moveTo>
                  <a:cubicBezTo>
                    <a:pt x="222" y="0"/>
                    <a:pt x="1" y="222"/>
                    <a:pt x="1" y="507"/>
                  </a:cubicBezTo>
                  <a:cubicBezTo>
                    <a:pt x="1" y="760"/>
                    <a:pt x="222" y="982"/>
                    <a:pt x="507" y="982"/>
                  </a:cubicBezTo>
                  <a:lnTo>
                    <a:pt x="6430" y="982"/>
                  </a:lnTo>
                  <a:cubicBezTo>
                    <a:pt x="6715" y="982"/>
                    <a:pt x="6936" y="760"/>
                    <a:pt x="6936" y="507"/>
                  </a:cubicBezTo>
                  <a:cubicBezTo>
                    <a:pt x="6936" y="222"/>
                    <a:pt x="6715" y="0"/>
                    <a:pt x="643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5108025" y="2948925"/>
              <a:ext cx="81575" cy="24550"/>
            </a:xfrm>
            <a:custGeom>
              <a:avLst/>
              <a:gdLst/>
              <a:ahLst/>
              <a:cxnLst/>
              <a:rect l="l" t="t" r="r" b="b"/>
              <a:pathLst>
                <a:path w="3263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2756" y="982"/>
                  </a:lnTo>
                  <a:cubicBezTo>
                    <a:pt x="3041" y="982"/>
                    <a:pt x="3262" y="760"/>
                    <a:pt x="3262" y="507"/>
                  </a:cubicBezTo>
                  <a:cubicBezTo>
                    <a:pt x="3262" y="222"/>
                    <a:pt x="3041" y="0"/>
                    <a:pt x="275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5300425" y="2948925"/>
              <a:ext cx="58600" cy="24550"/>
            </a:xfrm>
            <a:custGeom>
              <a:avLst/>
              <a:gdLst/>
              <a:ahLst/>
              <a:cxnLst/>
              <a:rect l="l" t="t" r="r" b="b"/>
              <a:pathLst>
                <a:path w="2344" h="982" extrusionOk="0">
                  <a:moveTo>
                    <a:pt x="507" y="0"/>
                  </a:moveTo>
                  <a:cubicBezTo>
                    <a:pt x="222" y="0"/>
                    <a:pt x="0" y="222"/>
                    <a:pt x="0" y="507"/>
                  </a:cubicBezTo>
                  <a:cubicBezTo>
                    <a:pt x="0" y="760"/>
                    <a:pt x="222" y="982"/>
                    <a:pt x="507" y="982"/>
                  </a:cubicBezTo>
                  <a:lnTo>
                    <a:pt x="1837" y="982"/>
                  </a:lnTo>
                  <a:cubicBezTo>
                    <a:pt x="2122" y="982"/>
                    <a:pt x="2344" y="760"/>
                    <a:pt x="2344" y="507"/>
                  </a:cubicBezTo>
                  <a:cubicBezTo>
                    <a:pt x="2344" y="222"/>
                    <a:pt x="2122" y="0"/>
                    <a:pt x="18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5127025" y="3021750"/>
              <a:ext cx="197950" cy="25375"/>
            </a:xfrm>
            <a:custGeom>
              <a:avLst/>
              <a:gdLst/>
              <a:ahLst/>
              <a:cxnLst/>
              <a:rect l="l" t="t" r="r" b="b"/>
              <a:pathLst>
                <a:path w="7918" h="1015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7443" y="1014"/>
                  </a:lnTo>
                  <a:cubicBezTo>
                    <a:pt x="7696" y="1014"/>
                    <a:pt x="7918" y="793"/>
                    <a:pt x="7918" y="508"/>
                  </a:cubicBezTo>
                  <a:cubicBezTo>
                    <a:pt x="7918" y="222"/>
                    <a:pt x="7696" y="1"/>
                    <a:pt x="744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3979025" y="3617125"/>
              <a:ext cx="119575" cy="24575"/>
            </a:xfrm>
            <a:custGeom>
              <a:avLst/>
              <a:gdLst/>
              <a:ahLst/>
              <a:cxnLst/>
              <a:rect l="l" t="t" r="r" b="b"/>
              <a:pathLst>
                <a:path w="4783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4307" y="983"/>
                  </a:lnTo>
                  <a:cubicBezTo>
                    <a:pt x="4561" y="983"/>
                    <a:pt x="4782" y="761"/>
                    <a:pt x="4782" y="508"/>
                  </a:cubicBezTo>
                  <a:cubicBezTo>
                    <a:pt x="4782" y="222"/>
                    <a:pt x="4561" y="1"/>
                    <a:pt x="43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4148450" y="3617125"/>
              <a:ext cx="50700" cy="24575"/>
            </a:xfrm>
            <a:custGeom>
              <a:avLst/>
              <a:gdLst/>
              <a:ahLst/>
              <a:cxnLst/>
              <a:rect l="l" t="t" r="r" b="b"/>
              <a:pathLst>
                <a:path w="2028" h="983" extrusionOk="0">
                  <a:moveTo>
                    <a:pt x="507" y="1"/>
                  </a:moveTo>
                  <a:cubicBezTo>
                    <a:pt x="222" y="1"/>
                    <a:pt x="1" y="222"/>
                    <a:pt x="1" y="508"/>
                  </a:cubicBezTo>
                  <a:cubicBezTo>
                    <a:pt x="1" y="761"/>
                    <a:pt x="222" y="983"/>
                    <a:pt x="507" y="983"/>
                  </a:cubicBezTo>
                  <a:lnTo>
                    <a:pt x="1521" y="983"/>
                  </a:lnTo>
                  <a:cubicBezTo>
                    <a:pt x="1806" y="983"/>
                    <a:pt x="2027" y="761"/>
                    <a:pt x="2027" y="508"/>
                  </a:cubicBezTo>
                  <a:cubicBezTo>
                    <a:pt x="2027" y="222"/>
                    <a:pt x="1806" y="1"/>
                    <a:pt x="152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4750175" y="3617125"/>
              <a:ext cx="136975" cy="24575"/>
            </a:xfrm>
            <a:custGeom>
              <a:avLst/>
              <a:gdLst/>
              <a:ahLst/>
              <a:cxnLst/>
              <a:rect l="l" t="t" r="r" b="b"/>
              <a:pathLst>
                <a:path w="5479" h="983" extrusionOk="0">
                  <a:moveTo>
                    <a:pt x="475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475" y="983"/>
                  </a:cubicBezTo>
                  <a:lnTo>
                    <a:pt x="4972" y="983"/>
                  </a:lnTo>
                  <a:cubicBezTo>
                    <a:pt x="5257" y="983"/>
                    <a:pt x="5479" y="761"/>
                    <a:pt x="5479" y="508"/>
                  </a:cubicBezTo>
                  <a:cubicBezTo>
                    <a:pt x="5479" y="222"/>
                    <a:pt x="5257" y="1"/>
                    <a:pt x="497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4933850" y="3617125"/>
              <a:ext cx="58600" cy="24575"/>
            </a:xfrm>
            <a:custGeom>
              <a:avLst/>
              <a:gdLst/>
              <a:ahLst/>
              <a:cxnLst/>
              <a:rect l="l" t="t" r="r" b="b"/>
              <a:pathLst>
                <a:path w="2344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1837" y="983"/>
                  </a:lnTo>
                  <a:cubicBezTo>
                    <a:pt x="2122" y="983"/>
                    <a:pt x="2344" y="761"/>
                    <a:pt x="2344" y="508"/>
                  </a:cubicBezTo>
                  <a:cubicBezTo>
                    <a:pt x="2344" y="222"/>
                    <a:pt x="2122" y="1"/>
                    <a:pt x="183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5163450" y="3617125"/>
              <a:ext cx="73650" cy="24575"/>
            </a:xfrm>
            <a:custGeom>
              <a:avLst/>
              <a:gdLst/>
              <a:ahLst/>
              <a:cxnLst/>
              <a:rect l="l" t="t" r="r" b="b"/>
              <a:pathLst>
                <a:path w="2946" h="983" extrusionOk="0">
                  <a:moveTo>
                    <a:pt x="507" y="1"/>
                  </a:moveTo>
                  <a:cubicBezTo>
                    <a:pt x="222" y="1"/>
                    <a:pt x="0" y="222"/>
                    <a:pt x="0" y="508"/>
                  </a:cubicBezTo>
                  <a:cubicBezTo>
                    <a:pt x="0" y="761"/>
                    <a:pt x="222" y="983"/>
                    <a:pt x="507" y="983"/>
                  </a:cubicBezTo>
                  <a:lnTo>
                    <a:pt x="2439" y="983"/>
                  </a:lnTo>
                  <a:cubicBezTo>
                    <a:pt x="2724" y="983"/>
                    <a:pt x="2946" y="761"/>
                    <a:pt x="2946" y="508"/>
                  </a:cubicBezTo>
                  <a:cubicBezTo>
                    <a:pt x="2946" y="222"/>
                    <a:pt x="2724" y="1"/>
                    <a:pt x="243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3676575" y="2937825"/>
              <a:ext cx="139375" cy="25375"/>
            </a:xfrm>
            <a:custGeom>
              <a:avLst/>
              <a:gdLst/>
              <a:ahLst/>
              <a:cxnLst/>
              <a:rect l="l" t="t" r="r" b="b"/>
              <a:pathLst>
                <a:path w="5575" h="1015" extrusionOk="0">
                  <a:moveTo>
                    <a:pt x="507" y="1"/>
                  </a:moveTo>
                  <a:cubicBezTo>
                    <a:pt x="222" y="1"/>
                    <a:pt x="1" y="254"/>
                    <a:pt x="1" y="508"/>
                  </a:cubicBezTo>
                  <a:cubicBezTo>
                    <a:pt x="1" y="793"/>
                    <a:pt x="222" y="1014"/>
                    <a:pt x="507" y="1014"/>
                  </a:cubicBezTo>
                  <a:lnTo>
                    <a:pt x="5068" y="1014"/>
                  </a:lnTo>
                  <a:cubicBezTo>
                    <a:pt x="5321" y="1014"/>
                    <a:pt x="5575" y="793"/>
                    <a:pt x="5543" y="508"/>
                  </a:cubicBezTo>
                  <a:cubicBezTo>
                    <a:pt x="5543" y="223"/>
                    <a:pt x="5321" y="1"/>
                    <a:pt x="506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3852350" y="2937825"/>
              <a:ext cx="68100" cy="25375"/>
            </a:xfrm>
            <a:custGeom>
              <a:avLst/>
              <a:gdLst/>
              <a:ahLst/>
              <a:cxnLst/>
              <a:rect l="l" t="t" r="r" b="b"/>
              <a:pathLst>
                <a:path w="2724" h="1015" extrusionOk="0">
                  <a:moveTo>
                    <a:pt x="507" y="1"/>
                  </a:moveTo>
                  <a:cubicBezTo>
                    <a:pt x="222" y="1"/>
                    <a:pt x="0" y="254"/>
                    <a:pt x="0" y="508"/>
                  </a:cubicBezTo>
                  <a:cubicBezTo>
                    <a:pt x="0" y="793"/>
                    <a:pt x="222" y="1014"/>
                    <a:pt x="507" y="1014"/>
                  </a:cubicBezTo>
                  <a:lnTo>
                    <a:pt x="2217" y="1014"/>
                  </a:lnTo>
                  <a:cubicBezTo>
                    <a:pt x="2502" y="1014"/>
                    <a:pt x="2724" y="793"/>
                    <a:pt x="2724" y="508"/>
                  </a:cubicBezTo>
                  <a:cubicBezTo>
                    <a:pt x="2724" y="223"/>
                    <a:pt x="2502" y="1"/>
                    <a:pt x="22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2966400" y="2846400"/>
              <a:ext cx="266050" cy="531650"/>
            </a:xfrm>
            <a:custGeom>
              <a:avLst/>
              <a:gdLst/>
              <a:ahLst/>
              <a:cxnLst/>
              <a:rect l="l" t="t" r="r" b="b"/>
              <a:pathLst>
                <a:path w="10642" h="21266" extrusionOk="0">
                  <a:moveTo>
                    <a:pt x="191" y="0"/>
                  </a:moveTo>
                  <a:cubicBezTo>
                    <a:pt x="143" y="0"/>
                    <a:pt x="96" y="16"/>
                    <a:pt x="64" y="48"/>
                  </a:cubicBezTo>
                  <a:cubicBezTo>
                    <a:pt x="1" y="111"/>
                    <a:pt x="1" y="238"/>
                    <a:pt x="64" y="301"/>
                  </a:cubicBezTo>
                  <a:lnTo>
                    <a:pt x="10293" y="10530"/>
                  </a:lnTo>
                  <a:lnTo>
                    <a:pt x="10293" y="21076"/>
                  </a:lnTo>
                  <a:cubicBezTo>
                    <a:pt x="10293" y="21171"/>
                    <a:pt x="10388" y="21266"/>
                    <a:pt x="10483" y="21266"/>
                  </a:cubicBezTo>
                  <a:cubicBezTo>
                    <a:pt x="10546" y="21266"/>
                    <a:pt x="10641" y="21171"/>
                    <a:pt x="10641" y="21076"/>
                  </a:cubicBezTo>
                  <a:lnTo>
                    <a:pt x="10641" y="10435"/>
                  </a:lnTo>
                  <a:cubicBezTo>
                    <a:pt x="10641" y="10403"/>
                    <a:pt x="10610" y="10372"/>
                    <a:pt x="10578" y="10340"/>
                  </a:cubicBezTo>
                  <a:lnTo>
                    <a:pt x="317" y="48"/>
                  </a:lnTo>
                  <a:cubicBezTo>
                    <a:pt x="286" y="16"/>
                    <a:pt x="238" y="0"/>
                    <a:pt x="19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2741550" y="2634600"/>
              <a:ext cx="266850" cy="266850"/>
            </a:xfrm>
            <a:custGeom>
              <a:avLst/>
              <a:gdLst/>
              <a:ahLst/>
              <a:cxnLst/>
              <a:rect l="l" t="t" r="r" b="b"/>
              <a:pathLst>
                <a:path w="10674" h="10674" extrusionOk="0">
                  <a:moveTo>
                    <a:pt x="5321" y="317"/>
                  </a:moveTo>
                  <a:cubicBezTo>
                    <a:pt x="8076" y="317"/>
                    <a:pt x="10325" y="2566"/>
                    <a:pt x="10325" y="5353"/>
                  </a:cubicBezTo>
                  <a:cubicBezTo>
                    <a:pt x="10325" y="8108"/>
                    <a:pt x="8076" y="10356"/>
                    <a:pt x="5321" y="10356"/>
                  </a:cubicBezTo>
                  <a:cubicBezTo>
                    <a:pt x="2566" y="10356"/>
                    <a:pt x="317" y="8108"/>
                    <a:pt x="317" y="5353"/>
                  </a:cubicBezTo>
                  <a:cubicBezTo>
                    <a:pt x="317" y="2566"/>
                    <a:pt x="2566" y="317"/>
                    <a:pt x="5321" y="317"/>
                  </a:cubicBezTo>
                  <a:close/>
                  <a:moveTo>
                    <a:pt x="5321" y="1"/>
                  </a:moveTo>
                  <a:cubicBezTo>
                    <a:pt x="2376" y="1"/>
                    <a:pt x="1" y="2408"/>
                    <a:pt x="1" y="5353"/>
                  </a:cubicBezTo>
                  <a:cubicBezTo>
                    <a:pt x="1" y="8298"/>
                    <a:pt x="2376" y="10673"/>
                    <a:pt x="5321" y="10673"/>
                  </a:cubicBezTo>
                  <a:cubicBezTo>
                    <a:pt x="8266" y="10673"/>
                    <a:pt x="10673" y="8298"/>
                    <a:pt x="10673" y="5353"/>
                  </a:cubicBezTo>
                  <a:cubicBezTo>
                    <a:pt x="10673" y="2408"/>
                    <a:pt x="8266" y="1"/>
                    <a:pt x="532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2770850" y="2673800"/>
              <a:ext cx="207450" cy="188450"/>
            </a:xfrm>
            <a:custGeom>
              <a:avLst/>
              <a:gdLst/>
              <a:ahLst/>
              <a:cxnLst/>
              <a:rect l="l" t="t" r="r" b="b"/>
              <a:pathLst>
                <a:path w="8298" h="7538" extrusionOk="0">
                  <a:moveTo>
                    <a:pt x="4161" y="0"/>
                  </a:moveTo>
                  <a:cubicBezTo>
                    <a:pt x="3199" y="0"/>
                    <a:pt x="2233" y="365"/>
                    <a:pt x="1489" y="1093"/>
                  </a:cubicBezTo>
                  <a:cubicBezTo>
                    <a:pt x="0" y="2581"/>
                    <a:pt x="0" y="4957"/>
                    <a:pt x="1489" y="6445"/>
                  </a:cubicBezTo>
                  <a:cubicBezTo>
                    <a:pt x="2233" y="7173"/>
                    <a:pt x="3199" y="7538"/>
                    <a:pt x="4161" y="7538"/>
                  </a:cubicBezTo>
                  <a:cubicBezTo>
                    <a:pt x="5123" y="7538"/>
                    <a:pt x="6081" y="7173"/>
                    <a:pt x="6809" y="6445"/>
                  </a:cubicBezTo>
                  <a:cubicBezTo>
                    <a:pt x="8298" y="4957"/>
                    <a:pt x="8298" y="2581"/>
                    <a:pt x="6809" y="1093"/>
                  </a:cubicBezTo>
                  <a:cubicBezTo>
                    <a:pt x="6081" y="365"/>
                    <a:pt x="5123" y="0"/>
                    <a:pt x="416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3700325" y="2547525"/>
              <a:ext cx="8750" cy="292150"/>
            </a:xfrm>
            <a:custGeom>
              <a:avLst/>
              <a:gdLst/>
              <a:ahLst/>
              <a:cxnLst/>
              <a:rect l="l" t="t" r="r" b="b"/>
              <a:pathLst>
                <a:path w="350" h="11686" extrusionOk="0">
                  <a:moveTo>
                    <a:pt x="191" y="0"/>
                  </a:moveTo>
                  <a:cubicBezTo>
                    <a:pt x="96" y="0"/>
                    <a:pt x="1" y="63"/>
                    <a:pt x="1" y="158"/>
                  </a:cubicBezTo>
                  <a:lnTo>
                    <a:pt x="1" y="11528"/>
                  </a:lnTo>
                  <a:cubicBezTo>
                    <a:pt x="1" y="11623"/>
                    <a:pt x="96" y="11686"/>
                    <a:pt x="191" y="11686"/>
                  </a:cubicBezTo>
                  <a:cubicBezTo>
                    <a:pt x="254" y="11686"/>
                    <a:pt x="349" y="11623"/>
                    <a:pt x="349" y="11528"/>
                  </a:cubicBezTo>
                  <a:lnTo>
                    <a:pt x="349" y="158"/>
                  </a:lnTo>
                  <a:cubicBezTo>
                    <a:pt x="349" y="63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2598250" y="3306775"/>
              <a:ext cx="424400" cy="669025"/>
            </a:xfrm>
            <a:custGeom>
              <a:avLst/>
              <a:gdLst/>
              <a:ahLst/>
              <a:cxnLst/>
              <a:rect l="l" t="t" r="r" b="b"/>
              <a:pathLst>
                <a:path w="16976" h="26761" extrusionOk="0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16532"/>
                  </a:lnTo>
                  <a:cubicBezTo>
                    <a:pt x="0" y="16563"/>
                    <a:pt x="32" y="16595"/>
                    <a:pt x="64" y="16627"/>
                  </a:cubicBezTo>
                  <a:lnTo>
                    <a:pt x="10103" y="26697"/>
                  </a:lnTo>
                  <a:cubicBezTo>
                    <a:pt x="10135" y="26729"/>
                    <a:pt x="10198" y="26761"/>
                    <a:pt x="10230" y="26761"/>
                  </a:cubicBezTo>
                  <a:lnTo>
                    <a:pt x="16817" y="26761"/>
                  </a:lnTo>
                  <a:cubicBezTo>
                    <a:pt x="16912" y="26761"/>
                    <a:pt x="16975" y="26666"/>
                    <a:pt x="16975" y="26571"/>
                  </a:cubicBezTo>
                  <a:cubicBezTo>
                    <a:pt x="16975" y="26476"/>
                    <a:pt x="16880" y="26412"/>
                    <a:pt x="16785" y="26412"/>
                  </a:cubicBezTo>
                  <a:lnTo>
                    <a:pt x="10293" y="26412"/>
                  </a:lnTo>
                  <a:lnTo>
                    <a:pt x="349" y="16437"/>
                  </a:ln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5914000" y="2241900"/>
              <a:ext cx="8725" cy="249425"/>
            </a:xfrm>
            <a:custGeom>
              <a:avLst/>
              <a:gdLst/>
              <a:ahLst/>
              <a:cxnLst/>
              <a:rect l="l" t="t" r="r" b="b"/>
              <a:pathLst>
                <a:path w="349" h="9977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9787"/>
                  </a:lnTo>
                  <a:cubicBezTo>
                    <a:pt x="1" y="9882"/>
                    <a:pt x="96" y="9977"/>
                    <a:pt x="191" y="9977"/>
                  </a:cubicBezTo>
                  <a:cubicBezTo>
                    <a:pt x="286" y="9977"/>
                    <a:pt x="349" y="9882"/>
                    <a:pt x="349" y="9787"/>
                  </a:cubicBezTo>
                  <a:lnTo>
                    <a:pt x="349" y="191"/>
                  </a:lnTo>
                  <a:cubicBezTo>
                    <a:pt x="349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4192800" y="2458050"/>
              <a:ext cx="240700" cy="240700"/>
            </a:xfrm>
            <a:custGeom>
              <a:avLst/>
              <a:gdLst/>
              <a:ahLst/>
              <a:cxnLst/>
              <a:rect l="l" t="t" r="r" b="b"/>
              <a:pathLst>
                <a:path w="9628" h="9628" extrusionOk="0">
                  <a:moveTo>
                    <a:pt x="4814" y="1014"/>
                  </a:moveTo>
                  <a:cubicBezTo>
                    <a:pt x="6936" y="1014"/>
                    <a:pt x="8646" y="2724"/>
                    <a:pt x="8646" y="4814"/>
                  </a:cubicBezTo>
                  <a:cubicBezTo>
                    <a:pt x="8646" y="6904"/>
                    <a:pt x="6936" y="8614"/>
                    <a:pt x="4814" y="8614"/>
                  </a:cubicBezTo>
                  <a:cubicBezTo>
                    <a:pt x="2724" y="8614"/>
                    <a:pt x="1013" y="6904"/>
                    <a:pt x="1013" y="4814"/>
                  </a:cubicBezTo>
                  <a:cubicBezTo>
                    <a:pt x="1013" y="2724"/>
                    <a:pt x="2724" y="1014"/>
                    <a:pt x="4814" y="1014"/>
                  </a:cubicBezTo>
                  <a:close/>
                  <a:moveTo>
                    <a:pt x="4814" y="1"/>
                  </a:moveTo>
                  <a:cubicBezTo>
                    <a:pt x="2185" y="1"/>
                    <a:pt x="0" y="2154"/>
                    <a:pt x="0" y="4814"/>
                  </a:cubicBezTo>
                  <a:cubicBezTo>
                    <a:pt x="0" y="7474"/>
                    <a:pt x="2185" y="9628"/>
                    <a:pt x="4814" y="9628"/>
                  </a:cubicBezTo>
                  <a:cubicBezTo>
                    <a:pt x="7474" y="9628"/>
                    <a:pt x="9627" y="7474"/>
                    <a:pt x="9627" y="4814"/>
                  </a:cubicBezTo>
                  <a:cubicBezTo>
                    <a:pt x="9627" y="2154"/>
                    <a:pt x="7474" y="1"/>
                    <a:pt x="481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4135000" y="1664750"/>
              <a:ext cx="438625" cy="438625"/>
            </a:xfrm>
            <a:custGeom>
              <a:avLst/>
              <a:gdLst/>
              <a:ahLst/>
              <a:cxnLst/>
              <a:rect l="l" t="t" r="r" b="b"/>
              <a:pathLst>
                <a:path w="17545" h="17545" extrusionOk="0">
                  <a:moveTo>
                    <a:pt x="8772" y="1362"/>
                  </a:moveTo>
                  <a:cubicBezTo>
                    <a:pt x="12858" y="1362"/>
                    <a:pt x="16183" y="4687"/>
                    <a:pt x="16183" y="8773"/>
                  </a:cubicBezTo>
                  <a:cubicBezTo>
                    <a:pt x="16183" y="12858"/>
                    <a:pt x="12858" y="16183"/>
                    <a:pt x="8772" y="16183"/>
                  </a:cubicBezTo>
                  <a:cubicBezTo>
                    <a:pt x="4687" y="16183"/>
                    <a:pt x="1362" y="12858"/>
                    <a:pt x="1362" y="8773"/>
                  </a:cubicBezTo>
                  <a:cubicBezTo>
                    <a:pt x="1362" y="4687"/>
                    <a:pt x="4687" y="1362"/>
                    <a:pt x="8772" y="1362"/>
                  </a:cubicBezTo>
                  <a:close/>
                  <a:moveTo>
                    <a:pt x="8772" y="0"/>
                  </a:moveTo>
                  <a:cubicBezTo>
                    <a:pt x="3959" y="0"/>
                    <a:pt x="0" y="3927"/>
                    <a:pt x="0" y="8773"/>
                  </a:cubicBezTo>
                  <a:cubicBezTo>
                    <a:pt x="0" y="13618"/>
                    <a:pt x="3959" y="17545"/>
                    <a:pt x="8772" y="17545"/>
                  </a:cubicBezTo>
                  <a:cubicBezTo>
                    <a:pt x="13618" y="17545"/>
                    <a:pt x="17545" y="13586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3285475" y="2764450"/>
              <a:ext cx="172625" cy="172625"/>
            </a:xfrm>
            <a:custGeom>
              <a:avLst/>
              <a:gdLst/>
              <a:ahLst/>
              <a:cxnLst/>
              <a:rect l="l" t="t" r="r" b="b"/>
              <a:pathLst>
                <a:path w="6905" h="6905" extrusionOk="0">
                  <a:moveTo>
                    <a:pt x="3452" y="1014"/>
                  </a:moveTo>
                  <a:cubicBezTo>
                    <a:pt x="4814" y="1014"/>
                    <a:pt x="5891" y="2091"/>
                    <a:pt x="5891" y="3452"/>
                  </a:cubicBezTo>
                  <a:cubicBezTo>
                    <a:pt x="5891" y="4782"/>
                    <a:pt x="4782" y="5891"/>
                    <a:pt x="3452" y="5891"/>
                  </a:cubicBezTo>
                  <a:cubicBezTo>
                    <a:pt x="2090" y="5891"/>
                    <a:pt x="1014" y="4782"/>
                    <a:pt x="1014" y="3452"/>
                  </a:cubicBezTo>
                  <a:cubicBezTo>
                    <a:pt x="1014" y="2091"/>
                    <a:pt x="2122" y="1014"/>
                    <a:pt x="3452" y="1014"/>
                  </a:cubicBezTo>
                  <a:close/>
                  <a:moveTo>
                    <a:pt x="3452" y="0"/>
                  </a:moveTo>
                  <a:cubicBezTo>
                    <a:pt x="1552" y="0"/>
                    <a:pt x="0" y="1552"/>
                    <a:pt x="0" y="3452"/>
                  </a:cubicBezTo>
                  <a:cubicBezTo>
                    <a:pt x="0" y="5352"/>
                    <a:pt x="1552" y="6904"/>
                    <a:pt x="3452" y="6904"/>
                  </a:cubicBezTo>
                  <a:cubicBezTo>
                    <a:pt x="5352" y="6904"/>
                    <a:pt x="6904" y="5352"/>
                    <a:pt x="6904" y="3452"/>
                  </a:cubicBezTo>
                  <a:cubicBezTo>
                    <a:pt x="6904" y="1552"/>
                    <a:pt x="5352" y="0"/>
                    <a:pt x="345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5016975" y="1886425"/>
              <a:ext cx="254950" cy="254950"/>
            </a:xfrm>
            <a:custGeom>
              <a:avLst/>
              <a:gdLst/>
              <a:ahLst/>
              <a:cxnLst/>
              <a:rect l="l" t="t" r="r" b="b"/>
              <a:pathLst>
                <a:path w="10198" h="10198" extrusionOk="0">
                  <a:moveTo>
                    <a:pt x="5099" y="982"/>
                  </a:moveTo>
                  <a:cubicBezTo>
                    <a:pt x="7348" y="982"/>
                    <a:pt x="9185" y="2819"/>
                    <a:pt x="9185" y="5099"/>
                  </a:cubicBezTo>
                  <a:cubicBezTo>
                    <a:pt x="9185" y="7348"/>
                    <a:pt x="7348" y="9185"/>
                    <a:pt x="5099" y="9185"/>
                  </a:cubicBezTo>
                  <a:cubicBezTo>
                    <a:pt x="2851" y="9185"/>
                    <a:pt x="1014" y="7348"/>
                    <a:pt x="1014" y="5099"/>
                  </a:cubicBezTo>
                  <a:cubicBezTo>
                    <a:pt x="1014" y="2819"/>
                    <a:pt x="2851" y="982"/>
                    <a:pt x="5099" y="982"/>
                  </a:cubicBezTo>
                  <a:close/>
                  <a:moveTo>
                    <a:pt x="5099" y="1"/>
                  </a:moveTo>
                  <a:cubicBezTo>
                    <a:pt x="2281" y="1"/>
                    <a:pt x="1" y="2281"/>
                    <a:pt x="1" y="5099"/>
                  </a:cubicBezTo>
                  <a:cubicBezTo>
                    <a:pt x="1" y="7886"/>
                    <a:pt x="2281" y="10198"/>
                    <a:pt x="5099" y="10198"/>
                  </a:cubicBezTo>
                  <a:cubicBezTo>
                    <a:pt x="7918" y="10198"/>
                    <a:pt x="10198" y="7886"/>
                    <a:pt x="10198" y="5099"/>
                  </a:cubicBezTo>
                  <a:cubicBezTo>
                    <a:pt x="10198" y="2281"/>
                    <a:pt x="7918" y="1"/>
                    <a:pt x="509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6183975" y="1449400"/>
              <a:ext cx="254975" cy="254950"/>
            </a:xfrm>
            <a:custGeom>
              <a:avLst/>
              <a:gdLst/>
              <a:ahLst/>
              <a:cxnLst/>
              <a:rect l="l" t="t" r="r" b="b"/>
              <a:pathLst>
                <a:path w="10199" h="10198" extrusionOk="0">
                  <a:moveTo>
                    <a:pt x="5099" y="1014"/>
                  </a:moveTo>
                  <a:cubicBezTo>
                    <a:pt x="7348" y="1014"/>
                    <a:pt x="9185" y="2851"/>
                    <a:pt x="9185" y="5099"/>
                  </a:cubicBezTo>
                  <a:cubicBezTo>
                    <a:pt x="9185" y="7379"/>
                    <a:pt x="7348" y="9216"/>
                    <a:pt x="5099" y="9216"/>
                  </a:cubicBezTo>
                  <a:cubicBezTo>
                    <a:pt x="2819" y="9216"/>
                    <a:pt x="982" y="7379"/>
                    <a:pt x="982" y="5099"/>
                  </a:cubicBezTo>
                  <a:cubicBezTo>
                    <a:pt x="982" y="2851"/>
                    <a:pt x="2819" y="1014"/>
                    <a:pt x="5099" y="1014"/>
                  </a:cubicBezTo>
                  <a:close/>
                  <a:moveTo>
                    <a:pt x="5099" y="0"/>
                  </a:moveTo>
                  <a:cubicBezTo>
                    <a:pt x="2281" y="0"/>
                    <a:pt x="1" y="2312"/>
                    <a:pt x="1" y="5099"/>
                  </a:cubicBezTo>
                  <a:cubicBezTo>
                    <a:pt x="1" y="7918"/>
                    <a:pt x="2281" y="10198"/>
                    <a:pt x="5099" y="10198"/>
                  </a:cubicBezTo>
                  <a:cubicBezTo>
                    <a:pt x="7886" y="10198"/>
                    <a:pt x="10198" y="7918"/>
                    <a:pt x="10198" y="5099"/>
                  </a:cubicBezTo>
                  <a:cubicBezTo>
                    <a:pt x="10198" y="2312"/>
                    <a:pt x="7886" y="0"/>
                    <a:pt x="509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6605975" y="3315475"/>
              <a:ext cx="394300" cy="394325"/>
            </a:xfrm>
            <a:custGeom>
              <a:avLst/>
              <a:gdLst/>
              <a:ahLst/>
              <a:cxnLst/>
              <a:rect l="l" t="t" r="r" b="b"/>
              <a:pathLst>
                <a:path w="15772" h="15773" extrusionOk="0">
                  <a:moveTo>
                    <a:pt x="7886" y="1014"/>
                  </a:moveTo>
                  <a:cubicBezTo>
                    <a:pt x="11686" y="1014"/>
                    <a:pt x="14790" y="4118"/>
                    <a:pt x="14790" y="7887"/>
                  </a:cubicBezTo>
                  <a:cubicBezTo>
                    <a:pt x="14790" y="11687"/>
                    <a:pt x="11686" y="14790"/>
                    <a:pt x="7886" y="14790"/>
                  </a:cubicBezTo>
                  <a:cubicBezTo>
                    <a:pt x="4086" y="14790"/>
                    <a:pt x="1014" y="11687"/>
                    <a:pt x="1014" y="7887"/>
                  </a:cubicBezTo>
                  <a:cubicBezTo>
                    <a:pt x="1014" y="4118"/>
                    <a:pt x="4086" y="1014"/>
                    <a:pt x="7886" y="1014"/>
                  </a:cubicBezTo>
                  <a:close/>
                  <a:moveTo>
                    <a:pt x="7886" y="1"/>
                  </a:moveTo>
                  <a:cubicBezTo>
                    <a:pt x="3547" y="1"/>
                    <a:pt x="0" y="3548"/>
                    <a:pt x="0" y="7887"/>
                  </a:cubicBezTo>
                  <a:cubicBezTo>
                    <a:pt x="0" y="12257"/>
                    <a:pt x="3547" y="15772"/>
                    <a:pt x="7886" y="15772"/>
                  </a:cubicBezTo>
                  <a:cubicBezTo>
                    <a:pt x="12256" y="15772"/>
                    <a:pt x="15772" y="12257"/>
                    <a:pt x="15772" y="7887"/>
                  </a:cubicBezTo>
                  <a:cubicBezTo>
                    <a:pt x="15772" y="3548"/>
                    <a:pt x="12225" y="1"/>
                    <a:pt x="788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6647150" y="2157200"/>
              <a:ext cx="178150" cy="178150"/>
            </a:xfrm>
            <a:custGeom>
              <a:avLst/>
              <a:gdLst/>
              <a:ahLst/>
              <a:cxnLst/>
              <a:rect l="l" t="t" r="r" b="b"/>
              <a:pathLst>
                <a:path w="7126" h="7126" extrusionOk="0">
                  <a:moveTo>
                    <a:pt x="3579" y="1014"/>
                  </a:moveTo>
                  <a:cubicBezTo>
                    <a:pt x="4972" y="1014"/>
                    <a:pt x="6144" y="2154"/>
                    <a:pt x="6144" y="3579"/>
                  </a:cubicBezTo>
                  <a:cubicBezTo>
                    <a:pt x="6144" y="4972"/>
                    <a:pt x="4972" y="6112"/>
                    <a:pt x="3579" y="6112"/>
                  </a:cubicBezTo>
                  <a:cubicBezTo>
                    <a:pt x="2154" y="6112"/>
                    <a:pt x="1014" y="4972"/>
                    <a:pt x="1014" y="3579"/>
                  </a:cubicBezTo>
                  <a:cubicBezTo>
                    <a:pt x="1014" y="2154"/>
                    <a:pt x="2154" y="1014"/>
                    <a:pt x="3579" y="1014"/>
                  </a:cubicBezTo>
                  <a:close/>
                  <a:moveTo>
                    <a:pt x="3579" y="0"/>
                  </a:moveTo>
                  <a:cubicBezTo>
                    <a:pt x="1615" y="0"/>
                    <a:pt x="0" y="1615"/>
                    <a:pt x="0" y="3579"/>
                  </a:cubicBezTo>
                  <a:cubicBezTo>
                    <a:pt x="0" y="5542"/>
                    <a:pt x="1615" y="7126"/>
                    <a:pt x="3579" y="7126"/>
                  </a:cubicBezTo>
                  <a:cubicBezTo>
                    <a:pt x="5542" y="7126"/>
                    <a:pt x="7126" y="5542"/>
                    <a:pt x="7126" y="3579"/>
                  </a:cubicBezTo>
                  <a:cubicBezTo>
                    <a:pt x="7126" y="1615"/>
                    <a:pt x="5542" y="0"/>
                    <a:pt x="357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4713750" y="2228450"/>
              <a:ext cx="91850" cy="91075"/>
            </a:xfrm>
            <a:custGeom>
              <a:avLst/>
              <a:gdLst/>
              <a:ahLst/>
              <a:cxnLst/>
              <a:rect l="l" t="t" r="r" b="b"/>
              <a:pathLst>
                <a:path w="3674" h="3643" extrusionOk="0">
                  <a:moveTo>
                    <a:pt x="1837" y="982"/>
                  </a:moveTo>
                  <a:cubicBezTo>
                    <a:pt x="2280" y="982"/>
                    <a:pt x="2660" y="1362"/>
                    <a:pt x="2660" y="1806"/>
                  </a:cubicBezTo>
                  <a:cubicBezTo>
                    <a:pt x="2660" y="2281"/>
                    <a:pt x="2280" y="2661"/>
                    <a:pt x="1837" y="2661"/>
                  </a:cubicBezTo>
                  <a:cubicBezTo>
                    <a:pt x="1394" y="2661"/>
                    <a:pt x="1014" y="2281"/>
                    <a:pt x="1014" y="1806"/>
                  </a:cubicBezTo>
                  <a:cubicBezTo>
                    <a:pt x="1014" y="1362"/>
                    <a:pt x="1394" y="982"/>
                    <a:pt x="1837" y="982"/>
                  </a:cubicBezTo>
                  <a:close/>
                  <a:moveTo>
                    <a:pt x="1837" y="1"/>
                  </a:moveTo>
                  <a:cubicBezTo>
                    <a:pt x="824" y="1"/>
                    <a:pt x="0" y="824"/>
                    <a:pt x="0" y="1806"/>
                  </a:cubicBezTo>
                  <a:cubicBezTo>
                    <a:pt x="0" y="2819"/>
                    <a:pt x="824" y="3642"/>
                    <a:pt x="1837" y="3642"/>
                  </a:cubicBezTo>
                  <a:cubicBezTo>
                    <a:pt x="2850" y="3642"/>
                    <a:pt x="3674" y="2819"/>
                    <a:pt x="3674" y="1806"/>
                  </a:cubicBezTo>
                  <a:cubicBezTo>
                    <a:pt x="3674" y="824"/>
                    <a:pt x="2850" y="1"/>
                    <a:pt x="183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3606900" y="2093075"/>
              <a:ext cx="152850" cy="153600"/>
            </a:xfrm>
            <a:custGeom>
              <a:avLst/>
              <a:gdLst/>
              <a:ahLst/>
              <a:cxnLst/>
              <a:rect l="l" t="t" r="r" b="b"/>
              <a:pathLst>
                <a:path w="6114" h="6144" extrusionOk="0">
                  <a:moveTo>
                    <a:pt x="3073" y="1014"/>
                  </a:moveTo>
                  <a:cubicBezTo>
                    <a:pt x="4181" y="1014"/>
                    <a:pt x="5131" y="1932"/>
                    <a:pt x="5131" y="3072"/>
                  </a:cubicBezTo>
                  <a:cubicBezTo>
                    <a:pt x="5131" y="4212"/>
                    <a:pt x="4181" y="5131"/>
                    <a:pt x="3073" y="5131"/>
                  </a:cubicBezTo>
                  <a:cubicBezTo>
                    <a:pt x="1933" y="5131"/>
                    <a:pt x="1014" y="4212"/>
                    <a:pt x="1014" y="3072"/>
                  </a:cubicBezTo>
                  <a:cubicBezTo>
                    <a:pt x="1014" y="1932"/>
                    <a:pt x="1933" y="1014"/>
                    <a:pt x="3073" y="1014"/>
                  </a:cubicBezTo>
                  <a:close/>
                  <a:moveTo>
                    <a:pt x="3073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44"/>
                    <a:pt x="3073" y="6144"/>
                  </a:cubicBezTo>
                  <a:cubicBezTo>
                    <a:pt x="4751" y="6144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7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4774700" y="1416150"/>
              <a:ext cx="152825" cy="152825"/>
            </a:xfrm>
            <a:custGeom>
              <a:avLst/>
              <a:gdLst/>
              <a:ahLst/>
              <a:cxnLst/>
              <a:rect l="l" t="t" r="r" b="b"/>
              <a:pathLst>
                <a:path w="6113" h="6113" extrusionOk="0">
                  <a:moveTo>
                    <a:pt x="3041" y="1014"/>
                  </a:moveTo>
                  <a:cubicBezTo>
                    <a:pt x="4181" y="1014"/>
                    <a:pt x="5099" y="1932"/>
                    <a:pt x="5099" y="3072"/>
                  </a:cubicBezTo>
                  <a:cubicBezTo>
                    <a:pt x="5099" y="4212"/>
                    <a:pt x="4181" y="5131"/>
                    <a:pt x="3041" y="5131"/>
                  </a:cubicBezTo>
                  <a:cubicBezTo>
                    <a:pt x="1901" y="5131"/>
                    <a:pt x="983" y="4212"/>
                    <a:pt x="983" y="3072"/>
                  </a:cubicBezTo>
                  <a:cubicBezTo>
                    <a:pt x="983" y="1932"/>
                    <a:pt x="1901" y="1014"/>
                    <a:pt x="3041" y="1014"/>
                  </a:cubicBezTo>
                  <a:close/>
                  <a:moveTo>
                    <a:pt x="3041" y="0"/>
                  </a:moveTo>
                  <a:cubicBezTo>
                    <a:pt x="1363" y="0"/>
                    <a:pt x="1" y="1394"/>
                    <a:pt x="1" y="3072"/>
                  </a:cubicBezTo>
                  <a:cubicBezTo>
                    <a:pt x="1" y="4751"/>
                    <a:pt x="1363" y="6112"/>
                    <a:pt x="3041" y="6112"/>
                  </a:cubicBezTo>
                  <a:cubicBezTo>
                    <a:pt x="4751" y="6112"/>
                    <a:pt x="6113" y="4751"/>
                    <a:pt x="6113" y="3072"/>
                  </a:cubicBezTo>
                  <a:cubicBezTo>
                    <a:pt x="6113" y="1394"/>
                    <a:pt x="4751" y="0"/>
                    <a:pt x="30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2681375" y="4073950"/>
              <a:ext cx="197975" cy="197175"/>
            </a:xfrm>
            <a:custGeom>
              <a:avLst/>
              <a:gdLst/>
              <a:ahLst/>
              <a:cxnLst/>
              <a:rect l="l" t="t" r="r" b="b"/>
              <a:pathLst>
                <a:path w="7919" h="7887" extrusionOk="0">
                  <a:moveTo>
                    <a:pt x="3959" y="982"/>
                  </a:moveTo>
                  <a:cubicBezTo>
                    <a:pt x="5575" y="982"/>
                    <a:pt x="6905" y="2313"/>
                    <a:pt x="6905" y="3928"/>
                  </a:cubicBezTo>
                  <a:cubicBezTo>
                    <a:pt x="6905" y="5574"/>
                    <a:pt x="5575" y="6873"/>
                    <a:pt x="3959" y="6873"/>
                  </a:cubicBezTo>
                  <a:cubicBezTo>
                    <a:pt x="2344" y="6873"/>
                    <a:pt x="1014" y="5574"/>
                    <a:pt x="1014" y="3928"/>
                  </a:cubicBezTo>
                  <a:cubicBezTo>
                    <a:pt x="1014" y="2313"/>
                    <a:pt x="2344" y="982"/>
                    <a:pt x="3959" y="982"/>
                  </a:cubicBezTo>
                  <a:close/>
                  <a:moveTo>
                    <a:pt x="3959" y="1"/>
                  </a:moveTo>
                  <a:cubicBezTo>
                    <a:pt x="1774" y="1"/>
                    <a:pt x="1" y="1774"/>
                    <a:pt x="1" y="3928"/>
                  </a:cubicBezTo>
                  <a:cubicBezTo>
                    <a:pt x="1" y="6113"/>
                    <a:pt x="1774" y="7886"/>
                    <a:pt x="3959" y="7886"/>
                  </a:cubicBezTo>
                  <a:cubicBezTo>
                    <a:pt x="6145" y="7886"/>
                    <a:pt x="7886" y="6113"/>
                    <a:pt x="7918" y="3928"/>
                  </a:cubicBezTo>
                  <a:cubicBezTo>
                    <a:pt x="7918" y="1774"/>
                    <a:pt x="6145" y="1"/>
                    <a:pt x="395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4" name="Google Shape;164;p13"/>
          <p:cNvSpPr txBox="1"/>
          <p:nvPr/>
        </p:nvSpPr>
        <p:spPr>
          <a:xfrm>
            <a:off x="457199" y="1488113"/>
            <a:ext cx="4364221" cy="15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Projet entreprise numérique</a:t>
            </a:r>
            <a:endParaRPr sz="5000" dirty="0">
              <a:solidFill>
                <a:srgbClr val="00002A"/>
              </a:solidFill>
              <a:highlight>
                <a:srgbClr val="FFFFFF"/>
              </a:highlight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65" name="Google Shape;165;p13"/>
          <p:cNvSpPr txBox="1"/>
          <p:nvPr/>
        </p:nvSpPr>
        <p:spPr>
          <a:xfrm>
            <a:off x="457200" y="3122600"/>
            <a:ext cx="32958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Roboto"/>
                <a:ea typeface="Roboto"/>
                <a:cs typeface="Roboto"/>
                <a:sym typeface="Roboto"/>
              </a:rPr>
              <a:t>Clothilde de Ryckel et Hugo Dehart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1" name="Google Shape;1691;p21"/>
          <p:cNvSpPr/>
          <p:nvPr/>
        </p:nvSpPr>
        <p:spPr>
          <a:xfrm>
            <a:off x="453154" y="2574646"/>
            <a:ext cx="4432244" cy="76248"/>
          </a:xfrm>
          <a:custGeom>
            <a:avLst/>
            <a:gdLst/>
            <a:ahLst/>
            <a:cxnLst/>
            <a:rect l="l" t="t" r="r" b="b"/>
            <a:pathLst>
              <a:path w="138173" h="2377" extrusionOk="0">
                <a:moveTo>
                  <a:pt x="1" y="1"/>
                </a:moveTo>
                <a:lnTo>
                  <a:pt x="1" y="2376"/>
                </a:lnTo>
                <a:lnTo>
                  <a:pt x="138173" y="2376"/>
                </a:lnTo>
                <a:lnTo>
                  <a:pt x="138173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2" name="Google Shape;1692;p21"/>
          <p:cNvSpPr/>
          <p:nvPr/>
        </p:nvSpPr>
        <p:spPr>
          <a:xfrm>
            <a:off x="4800040" y="2499489"/>
            <a:ext cx="267206" cy="225537"/>
          </a:xfrm>
          <a:custGeom>
            <a:avLst/>
            <a:gdLst/>
            <a:ahLst/>
            <a:cxnLst/>
            <a:rect l="l" t="t" r="r" b="b"/>
            <a:pathLst>
              <a:path w="8330" h="7031" extrusionOk="0">
                <a:moveTo>
                  <a:pt x="1" y="0"/>
                </a:moveTo>
                <a:lnTo>
                  <a:pt x="1489" y="3516"/>
                </a:lnTo>
                <a:lnTo>
                  <a:pt x="1" y="7031"/>
                </a:lnTo>
                <a:lnTo>
                  <a:pt x="8330" y="3516"/>
                </a:lnTo>
                <a:lnTo>
                  <a:pt x="1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3" name="Google Shape;1693;p21"/>
          <p:cNvSpPr/>
          <p:nvPr/>
        </p:nvSpPr>
        <p:spPr>
          <a:xfrm>
            <a:off x="463322" y="891380"/>
            <a:ext cx="4422076" cy="1331826"/>
          </a:xfrm>
          <a:custGeom>
            <a:avLst/>
            <a:gdLst/>
            <a:ahLst/>
            <a:cxnLst/>
            <a:rect l="l" t="t" r="r" b="b"/>
            <a:pathLst>
              <a:path w="137856" h="41519" extrusionOk="0">
                <a:moveTo>
                  <a:pt x="129115" y="1"/>
                </a:moveTo>
                <a:lnTo>
                  <a:pt x="98745" y="39143"/>
                </a:lnTo>
                <a:lnTo>
                  <a:pt x="0" y="39143"/>
                </a:lnTo>
                <a:lnTo>
                  <a:pt x="0" y="41519"/>
                </a:lnTo>
                <a:lnTo>
                  <a:pt x="99916" y="41519"/>
                </a:lnTo>
                <a:lnTo>
                  <a:pt x="130287" y="2376"/>
                </a:lnTo>
                <a:lnTo>
                  <a:pt x="137856" y="2376"/>
                </a:lnTo>
                <a:lnTo>
                  <a:pt x="137856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4" name="Google Shape;1694;p21"/>
          <p:cNvSpPr/>
          <p:nvPr/>
        </p:nvSpPr>
        <p:spPr>
          <a:xfrm>
            <a:off x="4800040" y="816222"/>
            <a:ext cx="267206" cy="225537"/>
          </a:xfrm>
          <a:custGeom>
            <a:avLst/>
            <a:gdLst/>
            <a:ahLst/>
            <a:cxnLst/>
            <a:rect l="l" t="t" r="r" b="b"/>
            <a:pathLst>
              <a:path w="8330" h="7031" extrusionOk="0">
                <a:moveTo>
                  <a:pt x="1" y="0"/>
                </a:moveTo>
                <a:lnTo>
                  <a:pt x="1489" y="3515"/>
                </a:lnTo>
                <a:lnTo>
                  <a:pt x="1" y="7031"/>
                </a:lnTo>
                <a:lnTo>
                  <a:pt x="8330" y="3515"/>
                </a:lnTo>
                <a:lnTo>
                  <a:pt x="1" y="0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5" name="Google Shape;1695;p21"/>
          <p:cNvSpPr/>
          <p:nvPr/>
        </p:nvSpPr>
        <p:spPr>
          <a:xfrm>
            <a:off x="458254" y="1709163"/>
            <a:ext cx="6277054" cy="738552"/>
          </a:xfrm>
          <a:custGeom>
            <a:avLst/>
            <a:gdLst/>
            <a:ahLst/>
            <a:cxnLst/>
            <a:rect l="l" t="t" r="r" b="b"/>
            <a:pathLst>
              <a:path w="195684" h="23024" extrusionOk="0">
                <a:moveTo>
                  <a:pt x="128608" y="0"/>
                </a:moveTo>
                <a:lnTo>
                  <a:pt x="112837" y="20648"/>
                </a:lnTo>
                <a:lnTo>
                  <a:pt x="0" y="20648"/>
                </a:lnTo>
                <a:lnTo>
                  <a:pt x="0" y="23023"/>
                </a:lnTo>
                <a:lnTo>
                  <a:pt x="114009" y="23023"/>
                </a:lnTo>
                <a:lnTo>
                  <a:pt x="129780" y="2375"/>
                </a:lnTo>
                <a:lnTo>
                  <a:pt x="195683" y="2375"/>
                </a:lnTo>
                <a:lnTo>
                  <a:pt x="195683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6" name="Google Shape;1696;p21"/>
          <p:cNvSpPr/>
          <p:nvPr/>
        </p:nvSpPr>
        <p:spPr>
          <a:xfrm>
            <a:off x="6649949" y="1633974"/>
            <a:ext cx="267206" cy="226563"/>
          </a:xfrm>
          <a:custGeom>
            <a:avLst/>
            <a:gdLst/>
            <a:ahLst/>
            <a:cxnLst/>
            <a:rect l="l" t="t" r="r" b="b"/>
            <a:pathLst>
              <a:path w="8330" h="7063" extrusionOk="0">
                <a:moveTo>
                  <a:pt x="0" y="1"/>
                </a:moveTo>
                <a:lnTo>
                  <a:pt x="1489" y="3516"/>
                </a:lnTo>
                <a:lnTo>
                  <a:pt x="0" y="7063"/>
                </a:lnTo>
                <a:lnTo>
                  <a:pt x="0" y="7063"/>
                </a:lnTo>
                <a:lnTo>
                  <a:pt x="8329" y="3516"/>
                </a:lnTo>
                <a:lnTo>
                  <a:pt x="0" y="1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7" name="Google Shape;1697;p21"/>
          <p:cNvSpPr/>
          <p:nvPr/>
        </p:nvSpPr>
        <p:spPr>
          <a:xfrm>
            <a:off x="463322" y="2782926"/>
            <a:ext cx="6277054" cy="738552"/>
          </a:xfrm>
          <a:custGeom>
            <a:avLst/>
            <a:gdLst/>
            <a:ahLst/>
            <a:cxnLst/>
            <a:rect l="l" t="t" r="r" b="b"/>
            <a:pathLst>
              <a:path w="195684" h="23024" extrusionOk="0">
                <a:moveTo>
                  <a:pt x="0" y="0"/>
                </a:moveTo>
                <a:lnTo>
                  <a:pt x="0" y="2375"/>
                </a:lnTo>
                <a:lnTo>
                  <a:pt x="112837" y="2375"/>
                </a:lnTo>
                <a:lnTo>
                  <a:pt x="128609" y="23023"/>
                </a:lnTo>
                <a:lnTo>
                  <a:pt x="195684" y="23023"/>
                </a:lnTo>
                <a:lnTo>
                  <a:pt x="195684" y="20648"/>
                </a:lnTo>
                <a:lnTo>
                  <a:pt x="129780" y="20648"/>
                </a:lnTo>
                <a:lnTo>
                  <a:pt x="114041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" name="Google Shape;1698;p21"/>
          <p:cNvSpPr/>
          <p:nvPr/>
        </p:nvSpPr>
        <p:spPr>
          <a:xfrm>
            <a:off x="6655018" y="3370072"/>
            <a:ext cx="267206" cy="226563"/>
          </a:xfrm>
          <a:custGeom>
            <a:avLst/>
            <a:gdLst/>
            <a:ahLst/>
            <a:cxnLst/>
            <a:rect l="l" t="t" r="r" b="b"/>
            <a:pathLst>
              <a:path w="8330" h="7063" extrusionOk="0">
                <a:moveTo>
                  <a:pt x="0" y="1"/>
                </a:moveTo>
                <a:lnTo>
                  <a:pt x="1489" y="3516"/>
                </a:lnTo>
                <a:lnTo>
                  <a:pt x="0" y="7063"/>
                </a:lnTo>
                <a:lnTo>
                  <a:pt x="8329" y="3516"/>
                </a:lnTo>
                <a:lnTo>
                  <a:pt x="0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9" name="Google Shape;1699;p21"/>
          <p:cNvSpPr/>
          <p:nvPr/>
        </p:nvSpPr>
        <p:spPr>
          <a:xfrm>
            <a:off x="463322" y="2971862"/>
            <a:ext cx="4422076" cy="1331826"/>
          </a:xfrm>
          <a:custGeom>
            <a:avLst/>
            <a:gdLst/>
            <a:ahLst/>
            <a:cxnLst/>
            <a:rect l="l" t="t" r="r" b="b"/>
            <a:pathLst>
              <a:path w="137856" h="41519" extrusionOk="0">
                <a:moveTo>
                  <a:pt x="0" y="1"/>
                </a:moveTo>
                <a:lnTo>
                  <a:pt x="0" y="2376"/>
                </a:lnTo>
                <a:lnTo>
                  <a:pt x="98745" y="2376"/>
                </a:lnTo>
                <a:lnTo>
                  <a:pt x="128767" y="41075"/>
                </a:lnTo>
                <a:lnTo>
                  <a:pt x="129115" y="41518"/>
                </a:lnTo>
                <a:lnTo>
                  <a:pt x="137856" y="41518"/>
                </a:lnTo>
                <a:lnTo>
                  <a:pt x="137856" y="39143"/>
                </a:lnTo>
                <a:lnTo>
                  <a:pt x="130287" y="39143"/>
                </a:lnTo>
                <a:lnTo>
                  <a:pt x="100265" y="476"/>
                </a:lnTo>
                <a:lnTo>
                  <a:pt x="99916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0" name="Google Shape;1700;p21"/>
          <p:cNvSpPr/>
          <p:nvPr/>
        </p:nvSpPr>
        <p:spPr>
          <a:xfrm>
            <a:off x="4800040" y="4153309"/>
            <a:ext cx="267206" cy="225537"/>
          </a:xfrm>
          <a:custGeom>
            <a:avLst/>
            <a:gdLst/>
            <a:ahLst/>
            <a:cxnLst/>
            <a:rect l="l" t="t" r="r" b="b"/>
            <a:pathLst>
              <a:path w="8330" h="7031" extrusionOk="0">
                <a:moveTo>
                  <a:pt x="1" y="0"/>
                </a:moveTo>
                <a:lnTo>
                  <a:pt x="1489" y="3516"/>
                </a:lnTo>
                <a:lnTo>
                  <a:pt x="1" y="7031"/>
                </a:lnTo>
                <a:lnTo>
                  <a:pt x="8330" y="3516"/>
                </a:lnTo>
                <a:lnTo>
                  <a:pt x="1" y="0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1" name="Google Shape;1701;p21"/>
          <p:cNvSpPr/>
          <p:nvPr/>
        </p:nvSpPr>
        <p:spPr>
          <a:xfrm>
            <a:off x="936722" y="1416585"/>
            <a:ext cx="2330430" cy="2330398"/>
          </a:xfrm>
          <a:custGeom>
            <a:avLst/>
            <a:gdLst/>
            <a:ahLst/>
            <a:cxnLst/>
            <a:rect l="l" t="t" r="r" b="b"/>
            <a:pathLst>
              <a:path w="72650" h="72649" extrusionOk="0">
                <a:moveTo>
                  <a:pt x="36325" y="0"/>
                </a:moveTo>
                <a:cubicBezTo>
                  <a:pt x="16278" y="0"/>
                  <a:pt x="0" y="16247"/>
                  <a:pt x="0" y="36325"/>
                </a:cubicBezTo>
                <a:cubicBezTo>
                  <a:pt x="0" y="56371"/>
                  <a:pt x="16278" y="72649"/>
                  <a:pt x="36325" y="72649"/>
                </a:cubicBezTo>
                <a:cubicBezTo>
                  <a:pt x="56403" y="72649"/>
                  <a:pt x="72649" y="56371"/>
                  <a:pt x="72649" y="36325"/>
                </a:cubicBezTo>
                <a:cubicBezTo>
                  <a:pt x="72649" y="16247"/>
                  <a:pt x="56403" y="0"/>
                  <a:pt x="36325" y="0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Fira Sans Medium"/>
                <a:ea typeface="Fira Sans Medium"/>
                <a:cs typeface="Fira Sans Medium"/>
                <a:sym typeface="Fira Sans Medium"/>
              </a:rPr>
              <a:t>Technology Infographics</a:t>
            </a:r>
            <a:endParaRPr sz="24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02" name="Google Shape;1702;p21"/>
          <p:cNvSpPr/>
          <p:nvPr/>
        </p:nvSpPr>
        <p:spPr>
          <a:xfrm>
            <a:off x="5156613" y="3765235"/>
            <a:ext cx="1673162" cy="971210"/>
          </a:xfrm>
          <a:custGeom>
            <a:avLst/>
            <a:gdLst/>
            <a:ahLst/>
            <a:cxnLst/>
            <a:rect l="l" t="t" r="r" b="b"/>
            <a:pathLst>
              <a:path w="52160" h="30277" extrusionOk="0">
                <a:moveTo>
                  <a:pt x="4751" y="1"/>
                </a:moveTo>
                <a:cubicBezTo>
                  <a:pt x="2122" y="1"/>
                  <a:pt x="1" y="2154"/>
                  <a:pt x="1" y="4751"/>
                </a:cubicBezTo>
                <a:lnTo>
                  <a:pt x="1" y="25526"/>
                </a:lnTo>
                <a:cubicBezTo>
                  <a:pt x="1" y="28123"/>
                  <a:pt x="2122" y="30276"/>
                  <a:pt x="4751" y="30276"/>
                </a:cubicBezTo>
                <a:lnTo>
                  <a:pt x="47409" y="30276"/>
                </a:lnTo>
                <a:cubicBezTo>
                  <a:pt x="50006" y="30276"/>
                  <a:pt x="52159" y="28123"/>
                  <a:pt x="52159" y="25526"/>
                </a:cubicBezTo>
                <a:lnTo>
                  <a:pt x="52159" y="4751"/>
                </a:lnTo>
                <a:cubicBezTo>
                  <a:pt x="52159" y="2154"/>
                  <a:pt x="50006" y="1"/>
                  <a:pt x="47409" y="1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3" name="Google Shape;1703;p21"/>
          <p:cNvSpPr/>
          <p:nvPr/>
        </p:nvSpPr>
        <p:spPr>
          <a:xfrm>
            <a:off x="5156613" y="3765235"/>
            <a:ext cx="430769" cy="971210"/>
          </a:xfrm>
          <a:custGeom>
            <a:avLst/>
            <a:gdLst/>
            <a:ahLst/>
            <a:cxnLst/>
            <a:rect l="l" t="t" r="r" b="b"/>
            <a:pathLst>
              <a:path w="13429" h="30277" extrusionOk="0">
                <a:moveTo>
                  <a:pt x="4751" y="1"/>
                </a:moveTo>
                <a:cubicBezTo>
                  <a:pt x="2154" y="1"/>
                  <a:pt x="1" y="2154"/>
                  <a:pt x="1" y="4751"/>
                </a:cubicBezTo>
                <a:lnTo>
                  <a:pt x="1" y="25526"/>
                </a:lnTo>
                <a:cubicBezTo>
                  <a:pt x="1" y="28123"/>
                  <a:pt x="2154" y="30276"/>
                  <a:pt x="4751" y="30276"/>
                </a:cubicBezTo>
                <a:lnTo>
                  <a:pt x="13428" y="30276"/>
                </a:lnTo>
                <a:lnTo>
                  <a:pt x="13428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3</a:t>
            </a:r>
            <a:endParaRPr sz="30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704" name="Google Shape;1704;p21"/>
          <p:cNvSpPr/>
          <p:nvPr/>
        </p:nvSpPr>
        <p:spPr>
          <a:xfrm>
            <a:off x="5156613" y="411885"/>
            <a:ext cx="1673162" cy="971210"/>
          </a:xfrm>
          <a:custGeom>
            <a:avLst/>
            <a:gdLst/>
            <a:ahLst/>
            <a:cxnLst/>
            <a:rect l="l" t="t" r="r" b="b"/>
            <a:pathLst>
              <a:path w="52160" h="30277" extrusionOk="0">
                <a:moveTo>
                  <a:pt x="4751" y="1"/>
                </a:moveTo>
                <a:cubicBezTo>
                  <a:pt x="2122" y="1"/>
                  <a:pt x="1" y="2123"/>
                  <a:pt x="1" y="4751"/>
                </a:cubicBezTo>
                <a:lnTo>
                  <a:pt x="1" y="25526"/>
                </a:lnTo>
                <a:cubicBezTo>
                  <a:pt x="1" y="28123"/>
                  <a:pt x="2122" y="30276"/>
                  <a:pt x="4751" y="30276"/>
                </a:cubicBezTo>
                <a:lnTo>
                  <a:pt x="47409" y="30276"/>
                </a:lnTo>
                <a:cubicBezTo>
                  <a:pt x="50006" y="30276"/>
                  <a:pt x="52159" y="28123"/>
                  <a:pt x="52159" y="25526"/>
                </a:cubicBezTo>
                <a:lnTo>
                  <a:pt x="52159" y="4751"/>
                </a:lnTo>
                <a:cubicBezTo>
                  <a:pt x="52159" y="2123"/>
                  <a:pt x="50006" y="1"/>
                  <a:pt x="47409" y="1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5" name="Google Shape;1705;p21"/>
          <p:cNvSpPr/>
          <p:nvPr/>
        </p:nvSpPr>
        <p:spPr>
          <a:xfrm>
            <a:off x="5156613" y="411885"/>
            <a:ext cx="430769" cy="971210"/>
          </a:xfrm>
          <a:custGeom>
            <a:avLst/>
            <a:gdLst/>
            <a:ahLst/>
            <a:cxnLst/>
            <a:rect l="l" t="t" r="r" b="b"/>
            <a:pathLst>
              <a:path w="13429" h="30277" extrusionOk="0">
                <a:moveTo>
                  <a:pt x="4751" y="1"/>
                </a:moveTo>
                <a:cubicBezTo>
                  <a:pt x="2154" y="1"/>
                  <a:pt x="1" y="2123"/>
                  <a:pt x="1" y="4751"/>
                </a:cubicBezTo>
                <a:lnTo>
                  <a:pt x="1" y="25526"/>
                </a:lnTo>
                <a:cubicBezTo>
                  <a:pt x="1" y="28123"/>
                  <a:pt x="2154" y="30276"/>
                  <a:pt x="4751" y="30276"/>
                </a:cubicBezTo>
                <a:lnTo>
                  <a:pt x="13428" y="30276"/>
                </a:lnTo>
                <a:lnTo>
                  <a:pt x="13428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1</a:t>
            </a:r>
            <a:endParaRPr sz="30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706" name="Google Shape;1706;p21"/>
          <p:cNvSpPr/>
          <p:nvPr/>
        </p:nvSpPr>
        <p:spPr>
          <a:xfrm>
            <a:off x="5156613" y="2089089"/>
            <a:ext cx="1673162" cy="970184"/>
          </a:xfrm>
          <a:custGeom>
            <a:avLst/>
            <a:gdLst/>
            <a:ahLst/>
            <a:cxnLst/>
            <a:rect l="l" t="t" r="r" b="b"/>
            <a:pathLst>
              <a:path w="52160" h="30245" extrusionOk="0">
                <a:moveTo>
                  <a:pt x="4751" y="0"/>
                </a:moveTo>
                <a:cubicBezTo>
                  <a:pt x="2122" y="0"/>
                  <a:pt x="1" y="2122"/>
                  <a:pt x="1" y="4751"/>
                </a:cubicBezTo>
                <a:lnTo>
                  <a:pt x="1" y="25494"/>
                </a:lnTo>
                <a:cubicBezTo>
                  <a:pt x="1" y="28122"/>
                  <a:pt x="2122" y="30244"/>
                  <a:pt x="4751" y="30244"/>
                </a:cubicBezTo>
                <a:lnTo>
                  <a:pt x="47409" y="30244"/>
                </a:lnTo>
                <a:cubicBezTo>
                  <a:pt x="50006" y="30244"/>
                  <a:pt x="52159" y="28122"/>
                  <a:pt x="52159" y="25494"/>
                </a:cubicBezTo>
                <a:lnTo>
                  <a:pt x="52159" y="4751"/>
                </a:lnTo>
                <a:cubicBezTo>
                  <a:pt x="52159" y="2122"/>
                  <a:pt x="50006" y="0"/>
                  <a:pt x="47409" y="0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7" name="Google Shape;1707;p21"/>
          <p:cNvSpPr/>
          <p:nvPr/>
        </p:nvSpPr>
        <p:spPr>
          <a:xfrm>
            <a:off x="5156613" y="2089089"/>
            <a:ext cx="430769" cy="970184"/>
          </a:xfrm>
          <a:custGeom>
            <a:avLst/>
            <a:gdLst/>
            <a:ahLst/>
            <a:cxnLst/>
            <a:rect l="l" t="t" r="r" b="b"/>
            <a:pathLst>
              <a:path w="13429" h="30245" extrusionOk="0">
                <a:moveTo>
                  <a:pt x="4751" y="0"/>
                </a:moveTo>
                <a:cubicBezTo>
                  <a:pt x="2154" y="0"/>
                  <a:pt x="1" y="2122"/>
                  <a:pt x="1" y="4751"/>
                </a:cubicBezTo>
                <a:lnTo>
                  <a:pt x="1" y="25494"/>
                </a:lnTo>
                <a:cubicBezTo>
                  <a:pt x="1" y="28122"/>
                  <a:pt x="2154" y="30244"/>
                  <a:pt x="4751" y="30244"/>
                </a:cubicBezTo>
                <a:lnTo>
                  <a:pt x="13428" y="30244"/>
                </a:lnTo>
                <a:lnTo>
                  <a:pt x="13428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2</a:t>
            </a:r>
            <a:endParaRPr sz="30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708" name="Google Shape;1708;p21"/>
          <p:cNvSpPr/>
          <p:nvPr/>
        </p:nvSpPr>
        <p:spPr>
          <a:xfrm>
            <a:off x="7018680" y="1249974"/>
            <a:ext cx="1672168" cy="971210"/>
          </a:xfrm>
          <a:custGeom>
            <a:avLst/>
            <a:gdLst/>
            <a:ahLst/>
            <a:cxnLst/>
            <a:rect l="l" t="t" r="r" b="b"/>
            <a:pathLst>
              <a:path w="52129" h="30277" extrusionOk="0">
                <a:moveTo>
                  <a:pt x="4751" y="1"/>
                </a:moveTo>
                <a:cubicBezTo>
                  <a:pt x="2123" y="1"/>
                  <a:pt x="1" y="2154"/>
                  <a:pt x="1" y="4751"/>
                </a:cubicBezTo>
                <a:lnTo>
                  <a:pt x="1" y="25526"/>
                </a:lnTo>
                <a:cubicBezTo>
                  <a:pt x="1" y="28154"/>
                  <a:pt x="2123" y="30276"/>
                  <a:pt x="4751" y="30276"/>
                </a:cubicBezTo>
                <a:lnTo>
                  <a:pt x="47378" y="30276"/>
                </a:lnTo>
                <a:cubicBezTo>
                  <a:pt x="50006" y="30276"/>
                  <a:pt x="52128" y="28154"/>
                  <a:pt x="52128" y="25526"/>
                </a:cubicBezTo>
                <a:lnTo>
                  <a:pt x="52128" y="4751"/>
                </a:lnTo>
                <a:cubicBezTo>
                  <a:pt x="52128" y="2154"/>
                  <a:pt x="50006" y="1"/>
                  <a:pt x="47378" y="1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9" name="Google Shape;1709;p21"/>
          <p:cNvSpPr/>
          <p:nvPr/>
        </p:nvSpPr>
        <p:spPr>
          <a:xfrm>
            <a:off x="7018680" y="1249974"/>
            <a:ext cx="430769" cy="971210"/>
          </a:xfrm>
          <a:custGeom>
            <a:avLst/>
            <a:gdLst/>
            <a:ahLst/>
            <a:cxnLst/>
            <a:rect l="l" t="t" r="r" b="b"/>
            <a:pathLst>
              <a:path w="13429" h="30277" extrusionOk="0">
                <a:moveTo>
                  <a:pt x="4751" y="1"/>
                </a:moveTo>
                <a:cubicBezTo>
                  <a:pt x="2123" y="1"/>
                  <a:pt x="1" y="2154"/>
                  <a:pt x="1" y="4751"/>
                </a:cubicBezTo>
                <a:lnTo>
                  <a:pt x="1" y="25526"/>
                </a:lnTo>
                <a:cubicBezTo>
                  <a:pt x="1" y="28154"/>
                  <a:pt x="2123" y="30276"/>
                  <a:pt x="4751" y="30276"/>
                </a:cubicBezTo>
                <a:lnTo>
                  <a:pt x="13429" y="30276"/>
                </a:lnTo>
                <a:lnTo>
                  <a:pt x="13429" y="1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4</a:t>
            </a:r>
            <a:endParaRPr sz="30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710" name="Google Shape;1710;p21"/>
          <p:cNvSpPr/>
          <p:nvPr/>
        </p:nvSpPr>
        <p:spPr>
          <a:xfrm>
            <a:off x="7018680" y="2927178"/>
            <a:ext cx="1672168" cy="971178"/>
          </a:xfrm>
          <a:custGeom>
            <a:avLst/>
            <a:gdLst/>
            <a:ahLst/>
            <a:cxnLst/>
            <a:rect l="l" t="t" r="r" b="b"/>
            <a:pathLst>
              <a:path w="52129" h="30276" extrusionOk="0">
                <a:moveTo>
                  <a:pt x="4751" y="0"/>
                </a:moveTo>
                <a:cubicBezTo>
                  <a:pt x="2123" y="0"/>
                  <a:pt x="1" y="2122"/>
                  <a:pt x="1" y="4750"/>
                </a:cubicBezTo>
                <a:lnTo>
                  <a:pt x="1" y="25525"/>
                </a:lnTo>
                <a:cubicBezTo>
                  <a:pt x="1" y="28122"/>
                  <a:pt x="2123" y="30276"/>
                  <a:pt x="4751" y="30276"/>
                </a:cubicBezTo>
                <a:lnTo>
                  <a:pt x="47378" y="30276"/>
                </a:lnTo>
                <a:cubicBezTo>
                  <a:pt x="50006" y="30276"/>
                  <a:pt x="52128" y="28122"/>
                  <a:pt x="52128" y="25525"/>
                </a:cubicBezTo>
                <a:lnTo>
                  <a:pt x="52128" y="4750"/>
                </a:lnTo>
                <a:cubicBezTo>
                  <a:pt x="52128" y="2122"/>
                  <a:pt x="50006" y="0"/>
                  <a:pt x="47378" y="0"/>
                </a:cubicBezTo>
                <a:close/>
              </a:path>
            </a:pathLst>
          </a:custGeom>
          <a:solidFill>
            <a:srgbClr val="F7F9F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1" name="Google Shape;1711;p21"/>
          <p:cNvSpPr/>
          <p:nvPr/>
        </p:nvSpPr>
        <p:spPr>
          <a:xfrm>
            <a:off x="7018680" y="2927178"/>
            <a:ext cx="430769" cy="971178"/>
          </a:xfrm>
          <a:custGeom>
            <a:avLst/>
            <a:gdLst/>
            <a:ahLst/>
            <a:cxnLst/>
            <a:rect l="l" t="t" r="r" b="b"/>
            <a:pathLst>
              <a:path w="13429" h="30276" extrusionOk="0">
                <a:moveTo>
                  <a:pt x="4751" y="0"/>
                </a:moveTo>
                <a:cubicBezTo>
                  <a:pt x="2123" y="0"/>
                  <a:pt x="1" y="2122"/>
                  <a:pt x="1" y="4750"/>
                </a:cubicBezTo>
                <a:lnTo>
                  <a:pt x="1" y="25525"/>
                </a:lnTo>
                <a:cubicBezTo>
                  <a:pt x="1" y="28122"/>
                  <a:pt x="2123" y="30276"/>
                  <a:pt x="4751" y="30276"/>
                </a:cubicBezTo>
                <a:lnTo>
                  <a:pt x="13429" y="30276"/>
                </a:lnTo>
                <a:lnTo>
                  <a:pt x="13429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FFFF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5</a:t>
            </a:r>
            <a:endParaRPr sz="3000">
              <a:solidFill>
                <a:srgbClr val="FFFFFF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712" name="Google Shape;1712;p21"/>
          <p:cNvSpPr txBox="1"/>
          <p:nvPr/>
        </p:nvSpPr>
        <p:spPr>
          <a:xfrm>
            <a:off x="5587375" y="411875"/>
            <a:ext cx="1242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 sz="1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13" name="Google Shape;1713;p21"/>
          <p:cNvSpPr txBox="1"/>
          <p:nvPr/>
        </p:nvSpPr>
        <p:spPr>
          <a:xfrm>
            <a:off x="5587375" y="776075"/>
            <a:ext cx="1242300" cy="5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Jupiter is the biggest planet of them all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14" name="Google Shape;1714;p21"/>
          <p:cNvSpPr txBox="1"/>
          <p:nvPr/>
        </p:nvSpPr>
        <p:spPr>
          <a:xfrm>
            <a:off x="5587375" y="2088550"/>
            <a:ext cx="1242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Medium"/>
                <a:ea typeface="Fira Sans Medium"/>
                <a:cs typeface="Fira Sans Medium"/>
                <a:sym typeface="Fira Sans Medium"/>
              </a:rPr>
              <a:t>Mars</a:t>
            </a:r>
            <a:endParaRPr sz="1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15" name="Google Shape;1715;p21"/>
          <p:cNvSpPr txBox="1"/>
          <p:nvPr/>
        </p:nvSpPr>
        <p:spPr>
          <a:xfrm>
            <a:off x="5587375" y="2452750"/>
            <a:ext cx="1242300" cy="5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Despite being red, Mars is actually cold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16" name="Google Shape;1716;p21"/>
          <p:cNvSpPr txBox="1"/>
          <p:nvPr/>
        </p:nvSpPr>
        <p:spPr>
          <a:xfrm>
            <a:off x="5587375" y="3774400"/>
            <a:ext cx="1242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 sz="1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17" name="Google Shape;1717;p21"/>
          <p:cNvSpPr txBox="1"/>
          <p:nvPr/>
        </p:nvSpPr>
        <p:spPr>
          <a:xfrm>
            <a:off x="5587375" y="4138600"/>
            <a:ext cx="1242300" cy="5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Saturn is a gas giant and has several rings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18" name="Google Shape;1718;p21"/>
          <p:cNvSpPr txBox="1"/>
          <p:nvPr/>
        </p:nvSpPr>
        <p:spPr>
          <a:xfrm>
            <a:off x="7448550" y="2931725"/>
            <a:ext cx="1242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Medium"/>
                <a:ea typeface="Fira Sans Medium"/>
                <a:cs typeface="Fira Sans Medium"/>
                <a:sym typeface="Fira Sans Medium"/>
              </a:rPr>
              <a:t>Earth</a:t>
            </a:r>
            <a:endParaRPr sz="1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19" name="Google Shape;1719;p21"/>
          <p:cNvSpPr txBox="1"/>
          <p:nvPr/>
        </p:nvSpPr>
        <p:spPr>
          <a:xfrm>
            <a:off x="7448550" y="3295916"/>
            <a:ext cx="1242300" cy="5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Earth is the third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20" name="Google Shape;1720;p21"/>
          <p:cNvSpPr txBox="1"/>
          <p:nvPr/>
        </p:nvSpPr>
        <p:spPr>
          <a:xfrm>
            <a:off x="7448550" y="1254525"/>
            <a:ext cx="1242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 sz="1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21" name="Google Shape;1721;p21"/>
          <p:cNvSpPr txBox="1"/>
          <p:nvPr/>
        </p:nvSpPr>
        <p:spPr>
          <a:xfrm>
            <a:off x="7448550" y="1618716"/>
            <a:ext cx="1242300" cy="59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Neptune is the farthest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6" name="Google Shape;1726;p22"/>
          <p:cNvGrpSpPr/>
          <p:nvPr/>
        </p:nvGrpSpPr>
        <p:grpSpPr>
          <a:xfrm>
            <a:off x="2721670" y="1040059"/>
            <a:ext cx="3700673" cy="3696642"/>
            <a:chOff x="2344100" y="1501650"/>
            <a:chExt cx="2914375" cy="2911200"/>
          </a:xfrm>
        </p:grpSpPr>
        <p:sp>
          <p:nvSpPr>
            <p:cNvPr id="1727" name="Google Shape;1727;p22"/>
            <p:cNvSpPr/>
            <p:nvPr/>
          </p:nvSpPr>
          <p:spPr>
            <a:xfrm>
              <a:off x="2574500" y="3484925"/>
              <a:ext cx="1156725" cy="927925"/>
            </a:xfrm>
            <a:custGeom>
              <a:avLst/>
              <a:gdLst/>
              <a:ahLst/>
              <a:cxnLst/>
              <a:rect l="l" t="t" r="r" b="b"/>
              <a:pathLst>
                <a:path w="46269" h="37117" extrusionOk="0">
                  <a:moveTo>
                    <a:pt x="18083" y="0"/>
                  </a:moveTo>
                  <a:lnTo>
                    <a:pt x="0" y="10419"/>
                  </a:lnTo>
                  <a:cubicBezTo>
                    <a:pt x="9913" y="25810"/>
                    <a:pt x="26856" y="36229"/>
                    <a:pt x="46269" y="37116"/>
                  </a:cubicBezTo>
                  <a:lnTo>
                    <a:pt x="46269" y="16278"/>
                  </a:lnTo>
                  <a:cubicBezTo>
                    <a:pt x="42880" y="16025"/>
                    <a:pt x="39587" y="15328"/>
                    <a:pt x="36388" y="14156"/>
                  </a:cubicBezTo>
                  <a:lnTo>
                    <a:pt x="34551" y="13491"/>
                  </a:lnTo>
                  <a:lnTo>
                    <a:pt x="34551" y="3990"/>
                  </a:lnTo>
                  <a:lnTo>
                    <a:pt x="26317" y="8772"/>
                  </a:lnTo>
                  <a:lnTo>
                    <a:pt x="24829" y="7474"/>
                  </a:lnTo>
                  <a:cubicBezTo>
                    <a:pt x="23721" y="6524"/>
                    <a:pt x="22644" y="5510"/>
                    <a:pt x="21662" y="4465"/>
                  </a:cubicBezTo>
                  <a:cubicBezTo>
                    <a:pt x="20364" y="3072"/>
                    <a:pt x="19160" y="1552"/>
                    <a:pt x="18083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3</a:t>
              </a:r>
              <a:endParaRPr sz="27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728" name="Google Shape;1728;p22"/>
            <p:cNvSpPr/>
            <p:nvPr/>
          </p:nvSpPr>
          <p:spPr>
            <a:xfrm>
              <a:off x="3870550" y="3484925"/>
              <a:ext cx="1156750" cy="927925"/>
            </a:xfrm>
            <a:custGeom>
              <a:avLst/>
              <a:gdLst/>
              <a:ahLst/>
              <a:cxnLst/>
              <a:rect l="l" t="t" r="r" b="b"/>
              <a:pathLst>
                <a:path w="46270" h="37117" extrusionOk="0">
                  <a:moveTo>
                    <a:pt x="28186" y="0"/>
                  </a:moveTo>
                  <a:cubicBezTo>
                    <a:pt x="26286" y="2787"/>
                    <a:pt x="24006" y="5289"/>
                    <a:pt x="21441" y="7506"/>
                  </a:cubicBezTo>
                  <a:lnTo>
                    <a:pt x="19921" y="8772"/>
                  </a:lnTo>
                  <a:lnTo>
                    <a:pt x="11718" y="4022"/>
                  </a:lnTo>
                  <a:lnTo>
                    <a:pt x="11718" y="13523"/>
                  </a:lnTo>
                  <a:lnTo>
                    <a:pt x="9881" y="14156"/>
                  </a:lnTo>
                  <a:cubicBezTo>
                    <a:pt x="7253" y="15106"/>
                    <a:pt x="4529" y="15771"/>
                    <a:pt x="1774" y="16088"/>
                  </a:cubicBezTo>
                  <a:cubicBezTo>
                    <a:pt x="1172" y="16183"/>
                    <a:pt x="602" y="16215"/>
                    <a:pt x="1" y="16278"/>
                  </a:cubicBezTo>
                  <a:lnTo>
                    <a:pt x="1" y="37116"/>
                  </a:lnTo>
                  <a:cubicBezTo>
                    <a:pt x="19414" y="36229"/>
                    <a:pt x="36357" y="25810"/>
                    <a:pt x="46269" y="10419"/>
                  </a:cubicBezTo>
                  <a:lnTo>
                    <a:pt x="28186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4</a:t>
              </a:r>
              <a:endParaRPr sz="27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729" name="Google Shape;1729;p22"/>
            <p:cNvSpPr/>
            <p:nvPr/>
          </p:nvSpPr>
          <p:spPr>
            <a:xfrm>
              <a:off x="4525325" y="2289425"/>
              <a:ext cx="733150" cy="1335650"/>
            </a:xfrm>
            <a:custGeom>
              <a:avLst/>
              <a:gdLst/>
              <a:ahLst/>
              <a:cxnLst/>
              <a:rect l="l" t="t" r="r" b="b"/>
              <a:pathLst>
                <a:path w="29326" h="53426" extrusionOk="0">
                  <a:moveTo>
                    <a:pt x="22833" y="0"/>
                  </a:moveTo>
                  <a:lnTo>
                    <a:pt x="4782" y="10451"/>
                  </a:lnTo>
                  <a:cubicBezTo>
                    <a:pt x="6239" y="13491"/>
                    <a:pt x="7284" y="16690"/>
                    <a:pt x="7886" y="20046"/>
                  </a:cubicBezTo>
                  <a:lnTo>
                    <a:pt x="8234" y="21978"/>
                  </a:lnTo>
                  <a:lnTo>
                    <a:pt x="0" y="26729"/>
                  </a:lnTo>
                  <a:lnTo>
                    <a:pt x="2470" y="28122"/>
                  </a:lnTo>
                  <a:lnTo>
                    <a:pt x="8234" y="31447"/>
                  </a:lnTo>
                  <a:lnTo>
                    <a:pt x="7886" y="33379"/>
                  </a:lnTo>
                  <a:cubicBezTo>
                    <a:pt x="7284" y="36736"/>
                    <a:pt x="6239" y="39966"/>
                    <a:pt x="4782" y="43006"/>
                  </a:cubicBezTo>
                  <a:lnTo>
                    <a:pt x="22833" y="53425"/>
                  </a:lnTo>
                  <a:cubicBezTo>
                    <a:pt x="26982" y="45413"/>
                    <a:pt x="29294" y="36356"/>
                    <a:pt x="29294" y="26729"/>
                  </a:cubicBezTo>
                  <a:cubicBezTo>
                    <a:pt x="29326" y="17101"/>
                    <a:pt x="26982" y="8012"/>
                    <a:pt x="2283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5</a:t>
              </a:r>
              <a:endParaRPr sz="27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730" name="Google Shape;1730;p22"/>
            <p:cNvSpPr/>
            <p:nvPr/>
          </p:nvSpPr>
          <p:spPr>
            <a:xfrm>
              <a:off x="3870550" y="1501650"/>
              <a:ext cx="1156750" cy="928725"/>
            </a:xfrm>
            <a:custGeom>
              <a:avLst/>
              <a:gdLst/>
              <a:ahLst/>
              <a:cxnLst/>
              <a:rect l="l" t="t" r="r" b="b"/>
              <a:pathLst>
                <a:path w="46270" h="37149" extrusionOk="0">
                  <a:moveTo>
                    <a:pt x="1" y="1"/>
                  </a:moveTo>
                  <a:lnTo>
                    <a:pt x="1" y="20870"/>
                  </a:lnTo>
                  <a:cubicBezTo>
                    <a:pt x="3389" y="21124"/>
                    <a:pt x="6683" y="21820"/>
                    <a:pt x="9881" y="22960"/>
                  </a:cubicBezTo>
                  <a:lnTo>
                    <a:pt x="11718" y="23626"/>
                  </a:lnTo>
                  <a:lnTo>
                    <a:pt x="11718" y="33126"/>
                  </a:lnTo>
                  <a:lnTo>
                    <a:pt x="19952" y="28376"/>
                  </a:lnTo>
                  <a:lnTo>
                    <a:pt x="21441" y="29643"/>
                  </a:lnTo>
                  <a:cubicBezTo>
                    <a:pt x="22549" y="30593"/>
                    <a:pt x="23594" y="31606"/>
                    <a:pt x="24608" y="32683"/>
                  </a:cubicBezTo>
                  <a:cubicBezTo>
                    <a:pt x="25906" y="34076"/>
                    <a:pt x="27109" y="35565"/>
                    <a:pt x="28186" y="37148"/>
                  </a:cubicBezTo>
                  <a:lnTo>
                    <a:pt x="46269" y="26697"/>
                  </a:lnTo>
                  <a:cubicBezTo>
                    <a:pt x="36357" y="11338"/>
                    <a:pt x="19414" y="919"/>
                    <a:pt x="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6</a:t>
              </a:r>
              <a:endParaRPr sz="27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731" name="Google Shape;1731;p22"/>
            <p:cNvSpPr/>
            <p:nvPr/>
          </p:nvSpPr>
          <p:spPr>
            <a:xfrm>
              <a:off x="2575300" y="1501650"/>
              <a:ext cx="1156725" cy="928725"/>
            </a:xfrm>
            <a:custGeom>
              <a:avLst/>
              <a:gdLst/>
              <a:ahLst/>
              <a:cxnLst/>
              <a:rect l="l" t="t" r="r" b="b"/>
              <a:pathLst>
                <a:path w="46269" h="37149" extrusionOk="0">
                  <a:moveTo>
                    <a:pt x="46269" y="1"/>
                  </a:moveTo>
                  <a:cubicBezTo>
                    <a:pt x="26824" y="919"/>
                    <a:pt x="9881" y="11338"/>
                    <a:pt x="0" y="26697"/>
                  </a:cubicBezTo>
                  <a:lnTo>
                    <a:pt x="18051" y="37148"/>
                  </a:lnTo>
                  <a:cubicBezTo>
                    <a:pt x="19983" y="34361"/>
                    <a:pt x="22232" y="31828"/>
                    <a:pt x="24829" y="29643"/>
                  </a:cubicBezTo>
                  <a:lnTo>
                    <a:pt x="26317" y="28376"/>
                  </a:lnTo>
                  <a:lnTo>
                    <a:pt x="34519" y="33126"/>
                  </a:lnTo>
                  <a:lnTo>
                    <a:pt x="34519" y="23626"/>
                  </a:lnTo>
                  <a:lnTo>
                    <a:pt x="36356" y="22960"/>
                  </a:lnTo>
                  <a:cubicBezTo>
                    <a:pt x="38985" y="22010"/>
                    <a:pt x="41708" y="21377"/>
                    <a:pt x="44463" y="21029"/>
                  </a:cubicBezTo>
                  <a:cubicBezTo>
                    <a:pt x="45065" y="20965"/>
                    <a:pt x="45667" y="20902"/>
                    <a:pt x="46269" y="20870"/>
                  </a:cubicBezTo>
                  <a:lnTo>
                    <a:pt x="46269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1</a:t>
              </a:r>
              <a:endParaRPr sz="27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732" name="Google Shape;1732;p22"/>
            <p:cNvSpPr/>
            <p:nvPr/>
          </p:nvSpPr>
          <p:spPr>
            <a:xfrm>
              <a:off x="2344100" y="2289425"/>
              <a:ext cx="732375" cy="1335650"/>
            </a:xfrm>
            <a:custGeom>
              <a:avLst/>
              <a:gdLst/>
              <a:ahLst/>
              <a:cxnLst/>
              <a:rect l="l" t="t" r="r" b="b"/>
              <a:pathLst>
                <a:path w="29295" h="53426" extrusionOk="0">
                  <a:moveTo>
                    <a:pt x="6461" y="0"/>
                  </a:moveTo>
                  <a:cubicBezTo>
                    <a:pt x="2313" y="8012"/>
                    <a:pt x="1" y="17101"/>
                    <a:pt x="1" y="26729"/>
                  </a:cubicBezTo>
                  <a:cubicBezTo>
                    <a:pt x="1" y="36356"/>
                    <a:pt x="2313" y="45445"/>
                    <a:pt x="6461" y="53425"/>
                  </a:cubicBezTo>
                  <a:lnTo>
                    <a:pt x="24513" y="43006"/>
                  </a:lnTo>
                  <a:cubicBezTo>
                    <a:pt x="24386" y="42753"/>
                    <a:pt x="24291" y="42500"/>
                    <a:pt x="24164" y="42246"/>
                  </a:cubicBezTo>
                  <a:cubicBezTo>
                    <a:pt x="22866" y="39428"/>
                    <a:pt x="21947" y="36451"/>
                    <a:pt x="21409" y="33379"/>
                  </a:cubicBezTo>
                  <a:lnTo>
                    <a:pt x="21061" y="31479"/>
                  </a:lnTo>
                  <a:lnTo>
                    <a:pt x="26824" y="28122"/>
                  </a:lnTo>
                  <a:lnTo>
                    <a:pt x="29295" y="26729"/>
                  </a:lnTo>
                  <a:lnTo>
                    <a:pt x="21061" y="21978"/>
                  </a:lnTo>
                  <a:lnTo>
                    <a:pt x="21409" y="20046"/>
                  </a:lnTo>
                  <a:cubicBezTo>
                    <a:pt x="22011" y="16690"/>
                    <a:pt x="23056" y="13491"/>
                    <a:pt x="24513" y="10451"/>
                  </a:cubicBezTo>
                  <a:lnTo>
                    <a:pt x="646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FFFFFF"/>
                  </a:solidFill>
                  <a:latin typeface="Fira Sans"/>
                  <a:ea typeface="Fira Sans"/>
                  <a:cs typeface="Fira Sans"/>
                  <a:sym typeface="Fira Sans"/>
                </a:rPr>
                <a:t>2</a:t>
              </a:r>
              <a:endParaRPr sz="27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1733" name="Google Shape;1733;p22"/>
            <p:cNvSpPr/>
            <p:nvPr/>
          </p:nvSpPr>
          <p:spPr>
            <a:xfrm>
              <a:off x="3497650" y="3270350"/>
              <a:ext cx="1600" cy="3200"/>
            </a:xfrm>
            <a:custGeom>
              <a:avLst/>
              <a:gdLst/>
              <a:ahLst/>
              <a:cxnLst/>
              <a:rect l="l" t="t" r="r" b="b"/>
              <a:pathLst>
                <a:path w="64" h="128" extrusionOk="0">
                  <a:moveTo>
                    <a:pt x="1" y="1"/>
                  </a:moveTo>
                  <a:cubicBezTo>
                    <a:pt x="9" y="19"/>
                    <a:pt x="18" y="34"/>
                    <a:pt x="26" y="47"/>
                  </a:cubicBezTo>
                  <a:lnTo>
                    <a:pt x="26" y="47"/>
                  </a:lnTo>
                  <a:cubicBezTo>
                    <a:pt x="20" y="30"/>
                    <a:pt x="13" y="13"/>
                    <a:pt x="1" y="1"/>
                  </a:cubicBezTo>
                  <a:close/>
                  <a:moveTo>
                    <a:pt x="26" y="47"/>
                  </a:moveTo>
                  <a:cubicBezTo>
                    <a:pt x="37" y="76"/>
                    <a:pt x="44" y="108"/>
                    <a:pt x="64" y="128"/>
                  </a:cubicBezTo>
                  <a:cubicBezTo>
                    <a:pt x="64" y="105"/>
                    <a:pt x="47" y="82"/>
                    <a:pt x="26" y="47"/>
                  </a:cubicBezTo>
                  <a:close/>
                </a:path>
              </a:pathLst>
            </a:custGeom>
            <a:solidFill>
              <a:srgbClr val="ECF2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22"/>
            <p:cNvSpPr/>
            <p:nvPr/>
          </p:nvSpPr>
          <p:spPr>
            <a:xfrm>
              <a:off x="3512700" y="2485750"/>
              <a:ext cx="577975" cy="980200"/>
            </a:xfrm>
            <a:custGeom>
              <a:avLst/>
              <a:gdLst/>
              <a:ahLst/>
              <a:cxnLst/>
              <a:rect l="l" t="t" r="r" b="b"/>
              <a:pathLst>
                <a:path w="23119" h="39208" extrusionOk="0">
                  <a:moveTo>
                    <a:pt x="11559" y="7348"/>
                  </a:moveTo>
                  <a:cubicBezTo>
                    <a:pt x="16595" y="7348"/>
                    <a:pt x="20649" y="11433"/>
                    <a:pt x="20649" y="16437"/>
                  </a:cubicBezTo>
                  <a:cubicBezTo>
                    <a:pt x="20649" y="21472"/>
                    <a:pt x="16563" y="25526"/>
                    <a:pt x="11559" y="25526"/>
                  </a:cubicBezTo>
                  <a:cubicBezTo>
                    <a:pt x="6556" y="25526"/>
                    <a:pt x="2470" y="21472"/>
                    <a:pt x="2470" y="16437"/>
                  </a:cubicBezTo>
                  <a:cubicBezTo>
                    <a:pt x="2470" y="11433"/>
                    <a:pt x="6556" y="7348"/>
                    <a:pt x="11559" y="7348"/>
                  </a:cubicBezTo>
                  <a:close/>
                  <a:moveTo>
                    <a:pt x="4846" y="31543"/>
                  </a:moveTo>
                  <a:lnTo>
                    <a:pt x="4846" y="34615"/>
                  </a:lnTo>
                  <a:lnTo>
                    <a:pt x="4371" y="34615"/>
                  </a:lnTo>
                  <a:lnTo>
                    <a:pt x="4371" y="31543"/>
                  </a:lnTo>
                  <a:close/>
                  <a:moveTo>
                    <a:pt x="6239" y="30656"/>
                  </a:moveTo>
                  <a:lnTo>
                    <a:pt x="6239" y="34615"/>
                  </a:lnTo>
                  <a:lnTo>
                    <a:pt x="5764" y="34615"/>
                  </a:lnTo>
                  <a:lnTo>
                    <a:pt x="5764" y="30656"/>
                  </a:lnTo>
                  <a:close/>
                  <a:moveTo>
                    <a:pt x="7633" y="31480"/>
                  </a:moveTo>
                  <a:lnTo>
                    <a:pt x="7633" y="34615"/>
                  </a:lnTo>
                  <a:lnTo>
                    <a:pt x="7157" y="34615"/>
                  </a:lnTo>
                  <a:lnTo>
                    <a:pt x="7157" y="31480"/>
                  </a:lnTo>
                  <a:close/>
                  <a:moveTo>
                    <a:pt x="9026" y="30055"/>
                  </a:moveTo>
                  <a:lnTo>
                    <a:pt x="9026" y="34615"/>
                  </a:lnTo>
                  <a:lnTo>
                    <a:pt x="8551" y="34615"/>
                  </a:lnTo>
                  <a:lnTo>
                    <a:pt x="8551" y="30055"/>
                  </a:lnTo>
                  <a:close/>
                  <a:moveTo>
                    <a:pt x="10419" y="29136"/>
                  </a:moveTo>
                  <a:lnTo>
                    <a:pt x="10419" y="34615"/>
                  </a:lnTo>
                  <a:lnTo>
                    <a:pt x="9944" y="34615"/>
                  </a:lnTo>
                  <a:lnTo>
                    <a:pt x="9944" y="29136"/>
                  </a:lnTo>
                  <a:close/>
                  <a:moveTo>
                    <a:pt x="11813" y="29991"/>
                  </a:moveTo>
                  <a:lnTo>
                    <a:pt x="11813" y="34615"/>
                  </a:lnTo>
                  <a:lnTo>
                    <a:pt x="11306" y="34615"/>
                  </a:lnTo>
                  <a:lnTo>
                    <a:pt x="11306" y="29991"/>
                  </a:lnTo>
                  <a:close/>
                  <a:moveTo>
                    <a:pt x="13206" y="31353"/>
                  </a:moveTo>
                  <a:lnTo>
                    <a:pt x="13206" y="34615"/>
                  </a:lnTo>
                  <a:lnTo>
                    <a:pt x="12700" y="34615"/>
                  </a:lnTo>
                  <a:lnTo>
                    <a:pt x="12700" y="31353"/>
                  </a:lnTo>
                  <a:close/>
                  <a:moveTo>
                    <a:pt x="14600" y="32335"/>
                  </a:moveTo>
                  <a:lnTo>
                    <a:pt x="14600" y="34615"/>
                  </a:lnTo>
                  <a:lnTo>
                    <a:pt x="14093" y="34615"/>
                  </a:lnTo>
                  <a:lnTo>
                    <a:pt x="14093" y="32335"/>
                  </a:lnTo>
                  <a:close/>
                  <a:moveTo>
                    <a:pt x="15961" y="31702"/>
                  </a:moveTo>
                  <a:lnTo>
                    <a:pt x="15961" y="34615"/>
                  </a:lnTo>
                  <a:lnTo>
                    <a:pt x="15486" y="34615"/>
                  </a:lnTo>
                  <a:lnTo>
                    <a:pt x="15486" y="31702"/>
                  </a:lnTo>
                  <a:close/>
                  <a:moveTo>
                    <a:pt x="17355" y="30656"/>
                  </a:moveTo>
                  <a:lnTo>
                    <a:pt x="17355" y="34615"/>
                  </a:lnTo>
                  <a:lnTo>
                    <a:pt x="16880" y="34615"/>
                  </a:lnTo>
                  <a:lnTo>
                    <a:pt x="16880" y="30656"/>
                  </a:lnTo>
                  <a:close/>
                  <a:moveTo>
                    <a:pt x="18748" y="31353"/>
                  </a:moveTo>
                  <a:lnTo>
                    <a:pt x="18748" y="34615"/>
                  </a:lnTo>
                  <a:lnTo>
                    <a:pt x="18273" y="34615"/>
                  </a:lnTo>
                  <a:lnTo>
                    <a:pt x="18273" y="31353"/>
                  </a:lnTo>
                  <a:close/>
                  <a:moveTo>
                    <a:pt x="64" y="1"/>
                  </a:moveTo>
                  <a:lnTo>
                    <a:pt x="64" y="1"/>
                  </a:lnTo>
                  <a:cubicBezTo>
                    <a:pt x="32" y="128"/>
                    <a:pt x="0" y="286"/>
                    <a:pt x="0" y="444"/>
                  </a:cubicBezTo>
                  <a:lnTo>
                    <a:pt x="0" y="37275"/>
                  </a:lnTo>
                  <a:lnTo>
                    <a:pt x="32" y="37275"/>
                  </a:lnTo>
                  <a:cubicBezTo>
                    <a:pt x="32" y="38352"/>
                    <a:pt x="887" y="39207"/>
                    <a:pt x="1932" y="39207"/>
                  </a:cubicBezTo>
                  <a:lnTo>
                    <a:pt x="21187" y="39207"/>
                  </a:lnTo>
                  <a:cubicBezTo>
                    <a:pt x="22264" y="39207"/>
                    <a:pt x="23119" y="38352"/>
                    <a:pt x="23119" y="37275"/>
                  </a:cubicBezTo>
                  <a:lnTo>
                    <a:pt x="23119" y="666"/>
                  </a:lnTo>
                  <a:cubicBezTo>
                    <a:pt x="23119" y="698"/>
                    <a:pt x="23119" y="761"/>
                    <a:pt x="23087" y="824"/>
                  </a:cubicBezTo>
                  <a:lnTo>
                    <a:pt x="23087" y="3073"/>
                  </a:lnTo>
                  <a:lnTo>
                    <a:pt x="32" y="3073"/>
                  </a:lnTo>
                  <a:lnTo>
                    <a:pt x="32" y="793"/>
                  </a:lnTo>
                  <a:cubicBezTo>
                    <a:pt x="32" y="508"/>
                    <a:pt x="32" y="223"/>
                    <a:pt x="6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22"/>
            <p:cNvSpPr/>
            <p:nvPr/>
          </p:nvSpPr>
          <p:spPr>
            <a:xfrm>
              <a:off x="4089075" y="2487350"/>
              <a:ext cx="1600" cy="14275"/>
            </a:xfrm>
            <a:custGeom>
              <a:avLst/>
              <a:gdLst/>
              <a:ahLst/>
              <a:cxnLst/>
              <a:rect l="l" t="t" r="r" b="b"/>
              <a:pathLst>
                <a:path w="64" h="571" extrusionOk="0">
                  <a:moveTo>
                    <a:pt x="0" y="0"/>
                  </a:moveTo>
                  <a:lnTo>
                    <a:pt x="0" y="0"/>
                  </a:lnTo>
                  <a:cubicBezTo>
                    <a:pt x="32" y="159"/>
                    <a:pt x="64" y="349"/>
                    <a:pt x="64" y="570"/>
                  </a:cubicBezTo>
                  <a:lnTo>
                    <a:pt x="64" y="380"/>
                  </a:lnTo>
                  <a:cubicBezTo>
                    <a:pt x="64" y="254"/>
                    <a:pt x="32" y="127"/>
                    <a:pt x="0" y="0"/>
                  </a:cubicBezTo>
                  <a:close/>
                </a:path>
              </a:pathLst>
            </a:custGeom>
            <a:solidFill>
              <a:srgbClr val="E8A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22"/>
            <p:cNvSpPr/>
            <p:nvPr/>
          </p:nvSpPr>
          <p:spPr>
            <a:xfrm>
              <a:off x="4033650" y="2449350"/>
              <a:ext cx="17450" cy="800"/>
            </a:xfrm>
            <a:custGeom>
              <a:avLst/>
              <a:gdLst/>
              <a:ahLst/>
              <a:cxnLst/>
              <a:rect l="l" t="t" r="r" b="b"/>
              <a:pathLst>
                <a:path w="698" h="32" extrusionOk="0">
                  <a:moveTo>
                    <a:pt x="1" y="0"/>
                  </a:moveTo>
                  <a:cubicBezTo>
                    <a:pt x="254" y="0"/>
                    <a:pt x="476" y="0"/>
                    <a:pt x="697" y="32"/>
                  </a:cubicBezTo>
                  <a:cubicBezTo>
                    <a:pt x="602" y="0"/>
                    <a:pt x="476" y="0"/>
                    <a:pt x="349" y="0"/>
                  </a:cubicBezTo>
                  <a:close/>
                </a:path>
              </a:pathLst>
            </a:custGeom>
            <a:solidFill>
              <a:srgbClr val="E8A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22"/>
            <p:cNvSpPr/>
            <p:nvPr/>
          </p:nvSpPr>
          <p:spPr>
            <a:xfrm>
              <a:off x="3513475" y="2449350"/>
              <a:ext cx="577200" cy="113225"/>
            </a:xfrm>
            <a:custGeom>
              <a:avLst/>
              <a:gdLst/>
              <a:ahLst/>
              <a:cxnLst/>
              <a:rect l="l" t="t" r="r" b="b"/>
              <a:pathLst>
                <a:path w="23088" h="4529" extrusionOk="0">
                  <a:moveTo>
                    <a:pt x="19921" y="855"/>
                  </a:moveTo>
                  <a:cubicBezTo>
                    <a:pt x="20839" y="855"/>
                    <a:pt x="21663" y="1330"/>
                    <a:pt x="22169" y="2027"/>
                  </a:cubicBezTo>
                  <a:lnTo>
                    <a:pt x="21884" y="2249"/>
                  </a:lnTo>
                  <a:cubicBezTo>
                    <a:pt x="21441" y="1615"/>
                    <a:pt x="20713" y="1204"/>
                    <a:pt x="19921" y="1204"/>
                  </a:cubicBezTo>
                  <a:cubicBezTo>
                    <a:pt x="19097" y="1204"/>
                    <a:pt x="18369" y="1615"/>
                    <a:pt x="17926" y="2249"/>
                  </a:cubicBezTo>
                  <a:lnTo>
                    <a:pt x="17641" y="2059"/>
                  </a:lnTo>
                  <a:cubicBezTo>
                    <a:pt x="18147" y="1330"/>
                    <a:pt x="18971" y="855"/>
                    <a:pt x="19921" y="855"/>
                  </a:cubicBezTo>
                  <a:close/>
                  <a:moveTo>
                    <a:pt x="19921" y="1679"/>
                  </a:moveTo>
                  <a:cubicBezTo>
                    <a:pt x="20554" y="1679"/>
                    <a:pt x="21156" y="1995"/>
                    <a:pt x="21504" y="2502"/>
                  </a:cubicBezTo>
                  <a:lnTo>
                    <a:pt x="21251" y="2692"/>
                  </a:lnTo>
                  <a:cubicBezTo>
                    <a:pt x="20934" y="2280"/>
                    <a:pt x="20459" y="2027"/>
                    <a:pt x="19921" y="2027"/>
                  </a:cubicBezTo>
                  <a:cubicBezTo>
                    <a:pt x="19351" y="2027"/>
                    <a:pt x="18876" y="2280"/>
                    <a:pt x="18559" y="2692"/>
                  </a:cubicBezTo>
                  <a:lnTo>
                    <a:pt x="18274" y="2502"/>
                  </a:lnTo>
                  <a:cubicBezTo>
                    <a:pt x="18654" y="1995"/>
                    <a:pt x="19224" y="1679"/>
                    <a:pt x="19921" y="1679"/>
                  </a:cubicBezTo>
                  <a:close/>
                  <a:moveTo>
                    <a:pt x="19889" y="2344"/>
                  </a:moveTo>
                  <a:cubicBezTo>
                    <a:pt x="20332" y="2344"/>
                    <a:pt x="20744" y="2565"/>
                    <a:pt x="20966" y="2882"/>
                  </a:cubicBezTo>
                  <a:lnTo>
                    <a:pt x="20681" y="3072"/>
                  </a:lnTo>
                  <a:cubicBezTo>
                    <a:pt x="20522" y="2850"/>
                    <a:pt x="20237" y="2692"/>
                    <a:pt x="19921" y="2692"/>
                  </a:cubicBezTo>
                  <a:cubicBezTo>
                    <a:pt x="19572" y="2692"/>
                    <a:pt x="19287" y="2850"/>
                    <a:pt x="19097" y="3104"/>
                  </a:cubicBezTo>
                  <a:lnTo>
                    <a:pt x="18844" y="2882"/>
                  </a:lnTo>
                  <a:cubicBezTo>
                    <a:pt x="19066" y="2565"/>
                    <a:pt x="19446" y="2344"/>
                    <a:pt x="19889" y="2344"/>
                  </a:cubicBezTo>
                  <a:close/>
                  <a:moveTo>
                    <a:pt x="19921" y="3104"/>
                  </a:moveTo>
                  <a:cubicBezTo>
                    <a:pt x="20079" y="3104"/>
                    <a:pt x="20237" y="3199"/>
                    <a:pt x="20364" y="3325"/>
                  </a:cubicBezTo>
                  <a:lnTo>
                    <a:pt x="19921" y="3642"/>
                  </a:lnTo>
                  <a:lnTo>
                    <a:pt x="19477" y="3325"/>
                  </a:lnTo>
                  <a:cubicBezTo>
                    <a:pt x="19572" y="3199"/>
                    <a:pt x="19731" y="3104"/>
                    <a:pt x="19921" y="3104"/>
                  </a:cubicBezTo>
                  <a:close/>
                  <a:moveTo>
                    <a:pt x="1901" y="0"/>
                  </a:moveTo>
                  <a:cubicBezTo>
                    <a:pt x="1014" y="0"/>
                    <a:pt x="254" y="602"/>
                    <a:pt x="33" y="1457"/>
                  </a:cubicBezTo>
                  <a:cubicBezTo>
                    <a:pt x="1" y="1710"/>
                    <a:pt x="1" y="1964"/>
                    <a:pt x="1" y="2249"/>
                  </a:cubicBezTo>
                  <a:lnTo>
                    <a:pt x="1" y="4529"/>
                  </a:lnTo>
                  <a:lnTo>
                    <a:pt x="23088" y="4529"/>
                  </a:lnTo>
                  <a:lnTo>
                    <a:pt x="23088" y="2280"/>
                  </a:lnTo>
                  <a:cubicBezTo>
                    <a:pt x="23088" y="2217"/>
                    <a:pt x="23088" y="2154"/>
                    <a:pt x="23088" y="2122"/>
                  </a:cubicBezTo>
                  <a:lnTo>
                    <a:pt x="23088" y="2090"/>
                  </a:lnTo>
                  <a:cubicBezTo>
                    <a:pt x="23088" y="1869"/>
                    <a:pt x="23056" y="1679"/>
                    <a:pt x="23024" y="1520"/>
                  </a:cubicBezTo>
                  <a:cubicBezTo>
                    <a:pt x="22866" y="760"/>
                    <a:pt x="22264" y="159"/>
                    <a:pt x="21504" y="32"/>
                  </a:cubicBezTo>
                  <a:cubicBezTo>
                    <a:pt x="21283" y="0"/>
                    <a:pt x="21061" y="0"/>
                    <a:pt x="208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22"/>
            <p:cNvSpPr/>
            <p:nvPr/>
          </p:nvSpPr>
          <p:spPr>
            <a:xfrm>
              <a:off x="3571886" y="2669248"/>
              <a:ext cx="460383" cy="459598"/>
            </a:xfrm>
            <a:custGeom>
              <a:avLst/>
              <a:gdLst/>
              <a:ahLst/>
              <a:cxnLst/>
              <a:rect l="l" t="t" r="r" b="b"/>
              <a:pathLst>
                <a:path w="18179" h="18148" extrusionOk="0">
                  <a:moveTo>
                    <a:pt x="9184" y="1869"/>
                  </a:moveTo>
                  <a:cubicBezTo>
                    <a:pt x="10325" y="1869"/>
                    <a:pt x="11243" y="2819"/>
                    <a:pt x="11243" y="3959"/>
                  </a:cubicBezTo>
                  <a:lnTo>
                    <a:pt x="11243" y="5575"/>
                  </a:lnTo>
                  <a:lnTo>
                    <a:pt x="10103" y="5575"/>
                  </a:lnTo>
                  <a:lnTo>
                    <a:pt x="10103" y="5986"/>
                  </a:lnTo>
                  <a:lnTo>
                    <a:pt x="11243" y="5986"/>
                  </a:lnTo>
                  <a:lnTo>
                    <a:pt x="11243" y="6525"/>
                  </a:lnTo>
                  <a:lnTo>
                    <a:pt x="10103" y="6525"/>
                  </a:lnTo>
                  <a:lnTo>
                    <a:pt x="10103" y="6936"/>
                  </a:lnTo>
                  <a:lnTo>
                    <a:pt x="11243" y="6936"/>
                  </a:lnTo>
                  <a:lnTo>
                    <a:pt x="11243" y="7443"/>
                  </a:lnTo>
                  <a:lnTo>
                    <a:pt x="10103" y="7443"/>
                  </a:lnTo>
                  <a:lnTo>
                    <a:pt x="10103" y="7855"/>
                  </a:lnTo>
                  <a:lnTo>
                    <a:pt x="11243" y="7855"/>
                  </a:lnTo>
                  <a:lnTo>
                    <a:pt x="11243" y="9280"/>
                  </a:lnTo>
                  <a:cubicBezTo>
                    <a:pt x="11243" y="10420"/>
                    <a:pt x="10325" y="11338"/>
                    <a:pt x="9184" y="11338"/>
                  </a:cubicBezTo>
                  <a:lnTo>
                    <a:pt x="8994" y="11338"/>
                  </a:lnTo>
                  <a:cubicBezTo>
                    <a:pt x="7854" y="11338"/>
                    <a:pt x="6936" y="10420"/>
                    <a:pt x="6936" y="9280"/>
                  </a:cubicBezTo>
                  <a:lnTo>
                    <a:pt x="6936" y="7855"/>
                  </a:lnTo>
                  <a:lnTo>
                    <a:pt x="8171" y="7855"/>
                  </a:lnTo>
                  <a:lnTo>
                    <a:pt x="8171" y="7443"/>
                  </a:lnTo>
                  <a:lnTo>
                    <a:pt x="6936" y="7443"/>
                  </a:lnTo>
                  <a:lnTo>
                    <a:pt x="6936" y="6936"/>
                  </a:lnTo>
                  <a:lnTo>
                    <a:pt x="8171" y="6936"/>
                  </a:lnTo>
                  <a:lnTo>
                    <a:pt x="8171" y="6525"/>
                  </a:lnTo>
                  <a:lnTo>
                    <a:pt x="6936" y="6525"/>
                  </a:lnTo>
                  <a:lnTo>
                    <a:pt x="6936" y="5986"/>
                  </a:lnTo>
                  <a:lnTo>
                    <a:pt x="8171" y="5986"/>
                  </a:lnTo>
                  <a:lnTo>
                    <a:pt x="8171" y="5575"/>
                  </a:lnTo>
                  <a:lnTo>
                    <a:pt x="6936" y="5575"/>
                  </a:lnTo>
                  <a:lnTo>
                    <a:pt x="6936" y="3959"/>
                  </a:lnTo>
                  <a:cubicBezTo>
                    <a:pt x="6936" y="2819"/>
                    <a:pt x="7854" y="1869"/>
                    <a:pt x="8994" y="1869"/>
                  </a:cubicBezTo>
                  <a:close/>
                  <a:moveTo>
                    <a:pt x="12478" y="5036"/>
                  </a:moveTo>
                  <a:cubicBezTo>
                    <a:pt x="12668" y="5036"/>
                    <a:pt x="12826" y="5163"/>
                    <a:pt x="12826" y="5353"/>
                  </a:cubicBezTo>
                  <a:lnTo>
                    <a:pt x="12826" y="9153"/>
                  </a:lnTo>
                  <a:cubicBezTo>
                    <a:pt x="12826" y="11117"/>
                    <a:pt x="11338" y="12700"/>
                    <a:pt x="9406" y="12858"/>
                  </a:cubicBezTo>
                  <a:lnTo>
                    <a:pt x="9406" y="16120"/>
                  </a:lnTo>
                  <a:cubicBezTo>
                    <a:pt x="9406" y="16310"/>
                    <a:pt x="9279" y="16469"/>
                    <a:pt x="9089" y="16469"/>
                  </a:cubicBezTo>
                  <a:cubicBezTo>
                    <a:pt x="8899" y="16469"/>
                    <a:pt x="8773" y="16310"/>
                    <a:pt x="8773" y="16120"/>
                  </a:cubicBezTo>
                  <a:lnTo>
                    <a:pt x="8773" y="12858"/>
                  </a:lnTo>
                  <a:cubicBezTo>
                    <a:pt x="6873" y="12700"/>
                    <a:pt x="5384" y="11117"/>
                    <a:pt x="5384" y="9153"/>
                  </a:cubicBezTo>
                  <a:lnTo>
                    <a:pt x="5384" y="5353"/>
                  </a:lnTo>
                  <a:cubicBezTo>
                    <a:pt x="5384" y="5163"/>
                    <a:pt x="5511" y="5036"/>
                    <a:pt x="5701" y="5036"/>
                  </a:cubicBezTo>
                  <a:cubicBezTo>
                    <a:pt x="5891" y="5036"/>
                    <a:pt x="6018" y="5163"/>
                    <a:pt x="6018" y="5353"/>
                  </a:cubicBezTo>
                  <a:lnTo>
                    <a:pt x="6018" y="9153"/>
                  </a:lnTo>
                  <a:cubicBezTo>
                    <a:pt x="6018" y="10863"/>
                    <a:pt x="7411" y="12225"/>
                    <a:pt x="9089" y="12225"/>
                  </a:cubicBezTo>
                  <a:cubicBezTo>
                    <a:pt x="10768" y="12225"/>
                    <a:pt x="12161" y="10863"/>
                    <a:pt x="12161" y="9153"/>
                  </a:cubicBezTo>
                  <a:lnTo>
                    <a:pt x="12161" y="5353"/>
                  </a:lnTo>
                  <a:cubicBezTo>
                    <a:pt x="12161" y="5163"/>
                    <a:pt x="12320" y="5036"/>
                    <a:pt x="12478" y="5036"/>
                  </a:cubicBezTo>
                  <a:close/>
                  <a:moveTo>
                    <a:pt x="9089" y="1"/>
                  </a:moveTo>
                  <a:cubicBezTo>
                    <a:pt x="4086" y="1"/>
                    <a:pt x="0" y="4054"/>
                    <a:pt x="0" y="9058"/>
                  </a:cubicBezTo>
                  <a:cubicBezTo>
                    <a:pt x="0" y="14093"/>
                    <a:pt x="4086" y="18147"/>
                    <a:pt x="9089" y="18147"/>
                  </a:cubicBezTo>
                  <a:cubicBezTo>
                    <a:pt x="14125" y="18147"/>
                    <a:pt x="18179" y="14093"/>
                    <a:pt x="18179" y="9058"/>
                  </a:cubicBezTo>
                  <a:cubicBezTo>
                    <a:pt x="18179" y="4054"/>
                    <a:pt x="14093" y="1"/>
                    <a:pt x="9089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22"/>
            <p:cNvSpPr/>
            <p:nvPr/>
          </p:nvSpPr>
          <p:spPr>
            <a:xfrm>
              <a:off x="3747825" y="2716950"/>
              <a:ext cx="107700" cy="236750"/>
            </a:xfrm>
            <a:custGeom>
              <a:avLst/>
              <a:gdLst/>
              <a:ahLst/>
              <a:cxnLst/>
              <a:rect l="l" t="t" r="r" b="b"/>
              <a:pathLst>
                <a:path w="4308" h="9470" extrusionOk="0">
                  <a:moveTo>
                    <a:pt x="2059" y="0"/>
                  </a:moveTo>
                  <a:cubicBezTo>
                    <a:pt x="919" y="0"/>
                    <a:pt x="1" y="950"/>
                    <a:pt x="1" y="2090"/>
                  </a:cubicBezTo>
                  <a:lnTo>
                    <a:pt x="1" y="3706"/>
                  </a:lnTo>
                  <a:lnTo>
                    <a:pt x="1236" y="3706"/>
                  </a:lnTo>
                  <a:lnTo>
                    <a:pt x="1236" y="4117"/>
                  </a:lnTo>
                  <a:lnTo>
                    <a:pt x="1" y="4117"/>
                  </a:lnTo>
                  <a:lnTo>
                    <a:pt x="1" y="4656"/>
                  </a:lnTo>
                  <a:lnTo>
                    <a:pt x="1236" y="4656"/>
                  </a:lnTo>
                  <a:lnTo>
                    <a:pt x="1236" y="5067"/>
                  </a:lnTo>
                  <a:lnTo>
                    <a:pt x="1" y="5067"/>
                  </a:lnTo>
                  <a:lnTo>
                    <a:pt x="1" y="5574"/>
                  </a:lnTo>
                  <a:lnTo>
                    <a:pt x="1236" y="5574"/>
                  </a:lnTo>
                  <a:lnTo>
                    <a:pt x="1236" y="5986"/>
                  </a:lnTo>
                  <a:lnTo>
                    <a:pt x="1" y="5986"/>
                  </a:lnTo>
                  <a:lnTo>
                    <a:pt x="1" y="7411"/>
                  </a:lnTo>
                  <a:cubicBezTo>
                    <a:pt x="1" y="8551"/>
                    <a:pt x="919" y="9469"/>
                    <a:pt x="2059" y="9469"/>
                  </a:cubicBezTo>
                  <a:lnTo>
                    <a:pt x="2249" y="9469"/>
                  </a:lnTo>
                  <a:cubicBezTo>
                    <a:pt x="3390" y="9469"/>
                    <a:pt x="4308" y="8551"/>
                    <a:pt x="4308" y="7411"/>
                  </a:cubicBezTo>
                  <a:lnTo>
                    <a:pt x="4308" y="5986"/>
                  </a:lnTo>
                  <a:lnTo>
                    <a:pt x="3168" y="5986"/>
                  </a:lnTo>
                  <a:lnTo>
                    <a:pt x="3168" y="5574"/>
                  </a:lnTo>
                  <a:lnTo>
                    <a:pt x="4308" y="5574"/>
                  </a:lnTo>
                  <a:lnTo>
                    <a:pt x="4308" y="5067"/>
                  </a:lnTo>
                  <a:lnTo>
                    <a:pt x="3168" y="5067"/>
                  </a:lnTo>
                  <a:lnTo>
                    <a:pt x="3168" y="4656"/>
                  </a:lnTo>
                  <a:lnTo>
                    <a:pt x="4308" y="4656"/>
                  </a:lnTo>
                  <a:lnTo>
                    <a:pt x="4308" y="4117"/>
                  </a:lnTo>
                  <a:lnTo>
                    <a:pt x="3168" y="4117"/>
                  </a:lnTo>
                  <a:lnTo>
                    <a:pt x="3168" y="3706"/>
                  </a:lnTo>
                  <a:lnTo>
                    <a:pt x="4308" y="3706"/>
                  </a:lnTo>
                  <a:lnTo>
                    <a:pt x="4308" y="2090"/>
                  </a:lnTo>
                  <a:cubicBezTo>
                    <a:pt x="4308" y="950"/>
                    <a:pt x="3390" y="0"/>
                    <a:pt x="22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22"/>
            <p:cNvSpPr/>
            <p:nvPr/>
          </p:nvSpPr>
          <p:spPr>
            <a:xfrm>
              <a:off x="3801675" y="2796125"/>
              <a:ext cx="93450" cy="195575"/>
            </a:xfrm>
            <a:custGeom>
              <a:avLst/>
              <a:gdLst/>
              <a:ahLst/>
              <a:cxnLst/>
              <a:rect l="l" t="t" r="r" b="b"/>
              <a:pathLst>
                <a:path w="3738" h="7823" extrusionOk="0">
                  <a:moveTo>
                    <a:pt x="3389" y="0"/>
                  </a:moveTo>
                  <a:cubicBezTo>
                    <a:pt x="3231" y="0"/>
                    <a:pt x="3072" y="127"/>
                    <a:pt x="3072" y="317"/>
                  </a:cubicBezTo>
                  <a:lnTo>
                    <a:pt x="3072" y="4117"/>
                  </a:lnTo>
                  <a:cubicBezTo>
                    <a:pt x="3072" y="5827"/>
                    <a:pt x="1679" y="7189"/>
                    <a:pt x="0" y="7189"/>
                  </a:cubicBezTo>
                  <a:cubicBezTo>
                    <a:pt x="190" y="7189"/>
                    <a:pt x="317" y="7347"/>
                    <a:pt x="317" y="7506"/>
                  </a:cubicBezTo>
                  <a:lnTo>
                    <a:pt x="317" y="7822"/>
                  </a:lnTo>
                  <a:cubicBezTo>
                    <a:pt x="2217" y="7664"/>
                    <a:pt x="3737" y="6081"/>
                    <a:pt x="3737" y="4117"/>
                  </a:cubicBezTo>
                  <a:lnTo>
                    <a:pt x="3737" y="317"/>
                  </a:lnTo>
                  <a:cubicBezTo>
                    <a:pt x="3737" y="127"/>
                    <a:pt x="3579" y="0"/>
                    <a:pt x="33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22"/>
            <p:cNvSpPr/>
            <p:nvPr/>
          </p:nvSpPr>
          <p:spPr>
            <a:xfrm>
              <a:off x="3708250" y="2796125"/>
              <a:ext cx="93450" cy="195575"/>
            </a:xfrm>
            <a:custGeom>
              <a:avLst/>
              <a:gdLst/>
              <a:ahLst/>
              <a:cxnLst/>
              <a:rect l="l" t="t" r="r" b="b"/>
              <a:pathLst>
                <a:path w="3738" h="7823" extrusionOk="0">
                  <a:moveTo>
                    <a:pt x="349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4117"/>
                  </a:lnTo>
                  <a:cubicBezTo>
                    <a:pt x="32" y="6081"/>
                    <a:pt x="1521" y="7664"/>
                    <a:pt x="3421" y="7822"/>
                  </a:cubicBezTo>
                  <a:lnTo>
                    <a:pt x="3421" y="7506"/>
                  </a:lnTo>
                  <a:cubicBezTo>
                    <a:pt x="3421" y="7347"/>
                    <a:pt x="3547" y="7189"/>
                    <a:pt x="3737" y="7189"/>
                  </a:cubicBezTo>
                  <a:cubicBezTo>
                    <a:pt x="2059" y="7189"/>
                    <a:pt x="666" y="5827"/>
                    <a:pt x="666" y="4117"/>
                  </a:cubicBezTo>
                  <a:lnTo>
                    <a:pt x="666" y="317"/>
                  </a:lnTo>
                  <a:cubicBezTo>
                    <a:pt x="666" y="127"/>
                    <a:pt x="539" y="0"/>
                    <a:pt x="3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22"/>
            <p:cNvSpPr/>
            <p:nvPr/>
          </p:nvSpPr>
          <p:spPr>
            <a:xfrm>
              <a:off x="3793750" y="2975850"/>
              <a:ext cx="15875" cy="106100"/>
            </a:xfrm>
            <a:custGeom>
              <a:avLst/>
              <a:gdLst/>
              <a:ahLst/>
              <a:cxnLst/>
              <a:rect l="l" t="t" r="r" b="b"/>
              <a:pathLst>
                <a:path w="635" h="4244" extrusionOk="0">
                  <a:moveTo>
                    <a:pt x="317" y="0"/>
                  </a:moveTo>
                  <a:cubicBezTo>
                    <a:pt x="127" y="0"/>
                    <a:pt x="1" y="158"/>
                    <a:pt x="1" y="317"/>
                  </a:cubicBezTo>
                  <a:lnTo>
                    <a:pt x="1" y="633"/>
                  </a:lnTo>
                  <a:lnTo>
                    <a:pt x="1" y="3895"/>
                  </a:lnTo>
                  <a:cubicBezTo>
                    <a:pt x="1" y="4085"/>
                    <a:pt x="127" y="4244"/>
                    <a:pt x="317" y="4244"/>
                  </a:cubicBezTo>
                  <a:cubicBezTo>
                    <a:pt x="507" y="4244"/>
                    <a:pt x="634" y="4085"/>
                    <a:pt x="634" y="3895"/>
                  </a:cubicBezTo>
                  <a:lnTo>
                    <a:pt x="634" y="633"/>
                  </a:lnTo>
                  <a:lnTo>
                    <a:pt x="634" y="317"/>
                  </a:lnTo>
                  <a:cubicBezTo>
                    <a:pt x="634" y="158"/>
                    <a:pt x="507" y="0"/>
                    <a:pt x="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22"/>
            <p:cNvSpPr/>
            <p:nvPr/>
          </p:nvSpPr>
          <p:spPr>
            <a:xfrm>
              <a:off x="3621950" y="3274325"/>
              <a:ext cx="11900" cy="76025"/>
            </a:xfrm>
            <a:custGeom>
              <a:avLst/>
              <a:gdLst/>
              <a:ahLst/>
              <a:cxnLst/>
              <a:rect l="l" t="t" r="r" b="b"/>
              <a:pathLst>
                <a:path w="476" h="3041" extrusionOk="0">
                  <a:moveTo>
                    <a:pt x="1" y="0"/>
                  </a:moveTo>
                  <a:lnTo>
                    <a:pt x="1" y="3040"/>
                  </a:lnTo>
                  <a:lnTo>
                    <a:pt x="476" y="3040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22"/>
            <p:cNvSpPr/>
            <p:nvPr/>
          </p:nvSpPr>
          <p:spPr>
            <a:xfrm>
              <a:off x="3656800" y="3252150"/>
              <a:ext cx="11900" cy="99000"/>
            </a:xfrm>
            <a:custGeom>
              <a:avLst/>
              <a:gdLst/>
              <a:ahLst/>
              <a:cxnLst/>
              <a:rect l="l" t="t" r="r" b="b"/>
              <a:pathLst>
                <a:path w="476" h="3960" extrusionOk="0">
                  <a:moveTo>
                    <a:pt x="0" y="0"/>
                  </a:moveTo>
                  <a:lnTo>
                    <a:pt x="0" y="3959"/>
                  </a:lnTo>
                  <a:lnTo>
                    <a:pt x="475" y="3959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22"/>
            <p:cNvSpPr/>
            <p:nvPr/>
          </p:nvSpPr>
          <p:spPr>
            <a:xfrm>
              <a:off x="3691625" y="3272725"/>
              <a:ext cx="11900" cy="78425"/>
            </a:xfrm>
            <a:custGeom>
              <a:avLst/>
              <a:gdLst/>
              <a:ahLst/>
              <a:cxnLst/>
              <a:rect l="l" t="t" r="r" b="b"/>
              <a:pathLst>
                <a:path w="476" h="3137" extrusionOk="0">
                  <a:moveTo>
                    <a:pt x="0" y="1"/>
                  </a:moveTo>
                  <a:lnTo>
                    <a:pt x="0" y="3136"/>
                  </a:lnTo>
                  <a:lnTo>
                    <a:pt x="476" y="3136"/>
                  </a:lnTo>
                  <a:lnTo>
                    <a:pt x="4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22"/>
            <p:cNvSpPr/>
            <p:nvPr/>
          </p:nvSpPr>
          <p:spPr>
            <a:xfrm>
              <a:off x="3726450" y="3237100"/>
              <a:ext cx="11900" cy="113250"/>
            </a:xfrm>
            <a:custGeom>
              <a:avLst/>
              <a:gdLst/>
              <a:ahLst/>
              <a:cxnLst/>
              <a:rect l="l" t="t" r="r" b="b"/>
              <a:pathLst>
                <a:path w="476" h="4530" extrusionOk="0">
                  <a:moveTo>
                    <a:pt x="1" y="1"/>
                  </a:moveTo>
                  <a:lnTo>
                    <a:pt x="1" y="4529"/>
                  </a:lnTo>
                  <a:lnTo>
                    <a:pt x="476" y="4529"/>
                  </a:lnTo>
                  <a:lnTo>
                    <a:pt x="4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22"/>
            <p:cNvSpPr/>
            <p:nvPr/>
          </p:nvSpPr>
          <p:spPr>
            <a:xfrm>
              <a:off x="3760500" y="3214150"/>
              <a:ext cx="12700" cy="136200"/>
            </a:xfrm>
            <a:custGeom>
              <a:avLst/>
              <a:gdLst/>
              <a:ahLst/>
              <a:cxnLst/>
              <a:rect l="l" t="t" r="r" b="b"/>
              <a:pathLst>
                <a:path w="508" h="5448" extrusionOk="0">
                  <a:moveTo>
                    <a:pt x="1" y="0"/>
                  </a:moveTo>
                  <a:lnTo>
                    <a:pt x="1" y="5447"/>
                  </a:lnTo>
                  <a:lnTo>
                    <a:pt x="507" y="5447"/>
                  </a:lnTo>
                  <a:lnTo>
                    <a:pt x="5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22"/>
            <p:cNvSpPr/>
            <p:nvPr/>
          </p:nvSpPr>
          <p:spPr>
            <a:xfrm>
              <a:off x="3795350" y="3235525"/>
              <a:ext cx="12675" cy="115625"/>
            </a:xfrm>
            <a:custGeom>
              <a:avLst/>
              <a:gdLst/>
              <a:ahLst/>
              <a:cxnLst/>
              <a:rect l="l" t="t" r="r" b="b"/>
              <a:pathLst>
                <a:path w="507" h="4625" extrusionOk="0">
                  <a:moveTo>
                    <a:pt x="0" y="0"/>
                  </a:moveTo>
                  <a:lnTo>
                    <a:pt x="0" y="4624"/>
                  </a:lnTo>
                  <a:lnTo>
                    <a:pt x="507" y="4624"/>
                  </a:lnTo>
                  <a:lnTo>
                    <a:pt x="5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22"/>
            <p:cNvSpPr/>
            <p:nvPr/>
          </p:nvSpPr>
          <p:spPr>
            <a:xfrm>
              <a:off x="3830175" y="3268775"/>
              <a:ext cx="12700" cy="81575"/>
            </a:xfrm>
            <a:custGeom>
              <a:avLst/>
              <a:gdLst/>
              <a:ahLst/>
              <a:cxnLst/>
              <a:rect l="l" t="t" r="r" b="b"/>
              <a:pathLst>
                <a:path w="508" h="3263" extrusionOk="0">
                  <a:moveTo>
                    <a:pt x="1" y="0"/>
                  </a:moveTo>
                  <a:lnTo>
                    <a:pt x="1" y="3262"/>
                  </a:lnTo>
                  <a:lnTo>
                    <a:pt x="507" y="3262"/>
                  </a:lnTo>
                  <a:lnTo>
                    <a:pt x="50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22"/>
            <p:cNvSpPr/>
            <p:nvPr/>
          </p:nvSpPr>
          <p:spPr>
            <a:xfrm>
              <a:off x="3865025" y="3294100"/>
              <a:ext cx="11900" cy="57050"/>
            </a:xfrm>
            <a:custGeom>
              <a:avLst/>
              <a:gdLst/>
              <a:ahLst/>
              <a:cxnLst/>
              <a:rect l="l" t="t" r="r" b="b"/>
              <a:pathLst>
                <a:path w="476" h="2282" extrusionOk="0">
                  <a:moveTo>
                    <a:pt x="0" y="1"/>
                  </a:moveTo>
                  <a:lnTo>
                    <a:pt x="0" y="2281"/>
                  </a:lnTo>
                  <a:lnTo>
                    <a:pt x="475" y="2281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22"/>
            <p:cNvSpPr/>
            <p:nvPr/>
          </p:nvSpPr>
          <p:spPr>
            <a:xfrm>
              <a:off x="3899850" y="3278275"/>
              <a:ext cx="11900" cy="72875"/>
            </a:xfrm>
            <a:custGeom>
              <a:avLst/>
              <a:gdLst/>
              <a:ahLst/>
              <a:cxnLst/>
              <a:rect l="l" t="t" r="r" b="b"/>
              <a:pathLst>
                <a:path w="476" h="2915" extrusionOk="0">
                  <a:moveTo>
                    <a:pt x="0" y="1"/>
                  </a:moveTo>
                  <a:lnTo>
                    <a:pt x="0" y="2914"/>
                  </a:lnTo>
                  <a:lnTo>
                    <a:pt x="475" y="2914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22"/>
            <p:cNvSpPr/>
            <p:nvPr/>
          </p:nvSpPr>
          <p:spPr>
            <a:xfrm>
              <a:off x="3934675" y="3252150"/>
              <a:ext cx="11900" cy="99000"/>
            </a:xfrm>
            <a:custGeom>
              <a:avLst/>
              <a:gdLst/>
              <a:ahLst/>
              <a:cxnLst/>
              <a:rect l="l" t="t" r="r" b="b"/>
              <a:pathLst>
                <a:path w="476" h="3960" extrusionOk="0">
                  <a:moveTo>
                    <a:pt x="1" y="0"/>
                  </a:moveTo>
                  <a:lnTo>
                    <a:pt x="1" y="3959"/>
                  </a:lnTo>
                  <a:lnTo>
                    <a:pt x="476" y="3959"/>
                  </a:lnTo>
                  <a:lnTo>
                    <a:pt x="4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22"/>
            <p:cNvSpPr/>
            <p:nvPr/>
          </p:nvSpPr>
          <p:spPr>
            <a:xfrm>
              <a:off x="3969525" y="3268775"/>
              <a:ext cx="11900" cy="81575"/>
            </a:xfrm>
            <a:custGeom>
              <a:avLst/>
              <a:gdLst/>
              <a:ahLst/>
              <a:cxnLst/>
              <a:rect l="l" t="t" r="r" b="b"/>
              <a:pathLst>
                <a:path w="476" h="3263" extrusionOk="0">
                  <a:moveTo>
                    <a:pt x="0" y="0"/>
                  </a:moveTo>
                  <a:lnTo>
                    <a:pt x="0" y="3262"/>
                  </a:lnTo>
                  <a:lnTo>
                    <a:pt x="475" y="3262"/>
                  </a:lnTo>
                  <a:lnTo>
                    <a:pt x="47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22"/>
            <p:cNvSpPr/>
            <p:nvPr/>
          </p:nvSpPr>
          <p:spPr>
            <a:xfrm>
              <a:off x="4000400" y="2526925"/>
              <a:ext cx="22200" cy="13500"/>
            </a:xfrm>
            <a:custGeom>
              <a:avLst/>
              <a:gdLst/>
              <a:ahLst/>
              <a:cxnLst/>
              <a:rect l="l" t="t" r="r" b="b"/>
              <a:pathLst>
                <a:path w="888" h="540" extrusionOk="0">
                  <a:moveTo>
                    <a:pt x="444" y="1"/>
                  </a:moveTo>
                  <a:cubicBezTo>
                    <a:pt x="254" y="1"/>
                    <a:pt x="95" y="96"/>
                    <a:pt x="0" y="222"/>
                  </a:cubicBezTo>
                  <a:lnTo>
                    <a:pt x="444" y="539"/>
                  </a:lnTo>
                  <a:lnTo>
                    <a:pt x="887" y="222"/>
                  </a:lnTo>
                  <a:cubicBezTo>
                    <a:pt x="760" y="96"/>
                    <a:pt x="602" y="1"/>
                    <a:pt x="44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22"/>
            <p:cNvSpPr/>
            <p:nvPr/>
          </p:nvSpPr>
          <p:spPr>
            <a:xfrm>
              <a:off x="3984575" y="2507925"/>
              <a:ext cx="53050" cy="19025"/>
            </a:xfrm>
            <a:custGeom>
              <a:avLst/>
              <a:gdLst/>
              <a:ahLst/>
              <a:cxnLst/>
              <a:rect l="l" t="t" r="r" b="b"/>
              <a:pathLst>
                <a:path w="2122" h="761" extrusionOk="0">
                  <a:moveTo>
                    <a:pt x="1077" y="1"/>
                  </a:moveTo>
                  <a:cubicBezTo>
                    <a:pt x="633" y="1"/>
                    <a:pt x="222" y="222"/>
                    <a:pt x="0" y="539"/>
                  </a:cubicBezTo>
                  <a:lnTo>
                    <a:pt x="285" y="761"/>
                  </a:lnTo>
                  <a:cubicBezTo>
                    <a:pt x="443" y="507"/>
                    <a:pt x="728" y="349"/>
                    <a:pt x="1077" y="349"/>
                  </a:cubicBezTo>
                  <a:cubicBezTo>
                    <a:pt x="1393" y="349"/>
                    <a:pt x="1678" y="507"/>
                    <a:pt x="1869" y="729"/>
                  </a:cubicBezTo>
                  <a:lnTo>
                    <a:pt x="2122" y="539"/>
                  </a:lnTo>
                  <a:cubicBezTo>
                    <a:pt x="1900" y="222"/>
                    <a:pt x="1488" y="1"/>
                    <a:pt x="107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22"/>
            <p:cNvSpPr/>
            <p:nvPr/>
          </p:nvSpPr>
          <p:spPr>
            <a:xfrm>
              <a:off x="3954475" y="2470725"/>
              <a:ext cx="113250" cy="34850"/>
            </a:xfrm>
            <a:custGeom>
              <a:avLst/>
              <a:gdLst/>
              <a:ahLst/>
              <a:cxnLst/>
              <a:rect l="l" t="t" r="r" b="b"/>
              <a:pathLst>
                <a:path w="4530" h="1394" extrusionOk="0">
                  <a:moveTo>
                    <a:pt x="2281" y="0"/>
                  </a:moveTo>
                  <a:cubicBezTo>
                    <a:pt x="1331" y="0"/>
                    <a:pt x="507" y="475"/>
                    <a:pt x="1" y="1204"/>
                  </a:cubicBezTo>
                  <a:lnTo>
                    <a:pt x="286" y="1394"/>
                  </a:lnTo>
                  <a:cubicBezTo>
                    <a:pt x="729" y="760"/>
                    <a:pt x="1457" y="349"/>
                    <a:pt x="2281" y="349"/>
                  </a:cubicBezTo>
                  <a:cubicBezTo>
                    <a:pt x="3073" y="349"/>
                    <a:pt x="3801" y="760"/>
                    <a:pt x="4244" y="1362"/>
                  </a:cubicBezTo>
                  <a:lnTo>
                    <a:pt x="4529" y="1172"/>
                  </a:lnTo>
                  <a:cubicBezTo>
                    <a:pt x="4023" y="475"/>
                    <a:pt x="3199" y="0"/>
                    <a:pt x="228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22"/>
            <p:cNvSpPr/>
            <p:nvPr/>
          </p:nvSpPr>
          <p:spPr>
            <a:xfrm>
              <a:off x="3970300" y="2491300"/>
              <a:ext cx="80800" cy="25375"/>
            </a:xfrm>
            <a:custGeom>
              <a:avLst/>
              <a:gdLst/>
              <a:ahLst/>
              <a:cxnLst/>
              <a:rect l="l" t="t" r="r" b="b"/>
              <a:pathLst>
                <a:path w="3232" h="1015" extrusionOk="0">
                  <a:moveTo>
                    <a:pt x="1648" y="1"/>
                  </a:moveTo>
                  <a:cubicBezTo>
                    <a:pt x="951" y="1"/>
                    <a:pt x="381" y="317"/>
                    <a:pt x="1" y="824"/>
                  </a:cubicBezTo>
                  <a:lnTo>
                    <a:pt x="286" y="1014"/>
                  </a:lnTo>
                  <a:cubicBezTo>
                    <a:pt x="603" y="602"/>
                    <a:pt x="1078" y="349"/>
                    <a:pt x="1616" y="349"/>
                  </a:cubicBezTo>
                  <a:cubicBezTo>
                    <a:pt x="2186" y="349"/>
                    <a:pt x="2661" y="602"/>
                    <a:pt x="2978" y="1014"/>
                  </a:cubicBezTo>
                  <a:lnTo>
                    <a:pt x="3231" y="824"/>
                  </a:lnTo>
                  <a:cubicBezTo>
                    <a:pt x="2883" y="317"/>
                    <a:pt x="2281" y="1"/>
                    <a:pt x="164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22"/>
            <p:cNvSpPr/>
            <p:nvPr/>
          </p:nvSpPr>
          <p:spPr>
            <a:xfrm>
              <a:off x="3499225" y="2435100"/>
              <a:ext cx="604925" cy="1044300"/>
            </a:xfrm>
            <a:custGeom>
              <a:avLst/>
              <a:gdLst/>
              <a:ahLst/>
              <a:cxnLst/>
              <a:rect l="l" t="t" r="r" b="b"/>
              <a:pathLst>
                <a:path w="24197" h="41772" extrusionOk="0">
                  <a:moveTo>
                    <a:pt x="21726" y="570"/>
                  </a:moveTo>
                  <a:cubicBezTo>
                    <a:pt x="21853" y="570"/>
                    <a:pt x="21948" y="570"/>
                    <a:pt x="22074" y="602"/>
                  </a:cubicBezTo>
                  <a:cubicBezTo>
                    <a:pt x="22834" y="729"/>
                    <a:pt x="23436" y="1330"/>
                    <a:pt x="23594" y="2090"/>
                  </a:cubicBezTo>
                  <a:cubicBezTo>
                    <a:pt x="23626" y="2217"/>
                    <a:pt x="23658" y="2344"/>
                    <a:pt x="23658" y="2470"/>
                  </a:cubicBezTo>
                  <a:lnTo>
                    <a:pt x="23658" y="2660"/>
                  </a:lnTo>
                  <a:lnTo>
                    <a:pt x="23658" y="2692"/>
                  </a:lnTo>
                  <a:lnTo>
                    <a:pt x="23658" y="39301"/>
                  </a:lnTo>
                  <a:cubicBezTo>
                    <a:pt x="23658" y="40378"/>
                    <a:pt x="22771" y="41233"/>
                    <a:pt x="21726" y="41233"/>
                  </a:cubicBezTo>
                  <a:lnTo>
                    <a:pt x="2471" y="41233"/>
                  </a:lnTo>
                  <a:cubicBezTo>
                    <a:pt x="1426" y="41233"/>
                    <a:pt x="539" y="40378"/>
                    <a:pt x="539" y="39301"/>
                  </a:cubicBezTo>
                  <a:lnTo>
                    <a:pt x="539" y="2470"/>
                  </a:lnTo>
                  <a:cubicBezTo>
                    <a:pt x="539" y="2312"/>
                    <a:pt x="571" y="2154"/>
                    <a:pt x="603" y="2027"/>
                  </a:cubicBezTo>
                  <a:cubicBezTo>
                    <a:pt x="824" y="1172"/>
                    <a:pt x="1584" y="570"/>
                    <a:pt x="2471" y="570"/>
                  </a:cubicBezTo>
                  <a:close/>
                  <a:moveTo>
                    <a:pt x="2471" y="0"/>
                  </a:moveTo>
                  <a:cubicBezTo>
                    <a:pt x="1109" y="0"/>
                    <a:pt x="1" y="1109"/>
                    <a:pt x="1" y="2470"/>
                  </a:cubicBezTo>
                  <a:lnTo>
                    <a:pt x="1" y="3009"/>
                  </a:lnTo>
                  <a:lnTo>
                    <a:pt x="1" y="17861"/>
                  </a:lnTo>
                  <a:lnTo>
                    <a:pt x="1" y="26634"/>
                  </a:lnTo>
                  <a:lnTo>
                    <a:pt x="1" y="32682"/>
                  </a:lnTo>
                  <a:lnTo>
                    <a:pt x="1" y="33538"/>
                  </a:lnTo>
                  <a:lnTo>
                    <a:pt x="1" y="35216"/>
                  </a:lnTo>
                  <a:lnTo>
                    <a:pt x="1" y="39301"/>
                  </a:lnTo>
                  <a:cubicBezTo>
                    <a:pt x="1" y="40663"/>
                    <a:pt x="1109" y="41771"/>
                    <a:pt x="2471" y="41771"/>
                  </a:cubicBezTo>
                  <a:lnTo>
                    <a:pt x="21726" y="41771"/>
                  </a:lnTo>
                  <a:cubicBezTo>
                    <a:pt x="23088" y="41771"/>
                    <a:pt x="24196" y="40663"/>
                    <a:pt x="24196" y="39301"/>
                  </a:cubicBezTo>
                  <a:lnTo>
                    <a:pt x="24196" y="34456"/>
                  </a:lnTo>
                  <a:lnTo>
                    <a:pt x="24196" y="31479"/>
                  </a:lnTo>
                  <a:lnTo>
                    <a:pt x="24196" y="30276"/>
                  </a:lnTo>
                  <a:lnTo>
                    <a:pt x="24196" y="25779"/>
                  </a:lnTo>
                  <a:lnTo>
                    <a:pt x="24196" y="14251"/>
                  </a:lnTo>
                  <a:lnTo>
                    <a:pt x="24196" y="6682"/>
                  </a:lnTo>
                  <a:lnTo>
                    <a:pt x="24196" y="2470"/>
                  </a:lnTo>
                  <a:cubicBezTo>
                    <a:pt x="24196" y="2059"/>
                    <a:pt x="24101" y="1647"/>
                    <a:pt x="23911" y="1299"/>
                  </a:cubicBezTo>
                  <a:cubicBezTo>
                    <a:pt x="23468" y="539"/>
                    <a:pt x="22676" y="0"/>
                    <a:pt x="2172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9" name="Google Shape;1759;p22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Technology Infographics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60" name="Google Shape;1760;p22"/>
          <p:cNvSpPr txBox="1"/>
          <p:nvPr/>
        </p:nvSpPr>
        <p:spPr>
          <a:xfrm>
            <a:off x="643450" y="1310213"/>
            <a:ext cx="17907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C4C4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 sz="1600">
              <a:solidFill>
                <a:srgbClr val="C4C4C4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61" name="Google Shape;1761;p22"/>
          <p:cNvSpPr txBox="1"/>
          <p:nvPr/>
        </p:nvSpPr>
        <p:spPr>
          <a:xfrm>
            <a:off x="643448" y="1657064"/>
            <a:ext cx="17907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Jupiter is the biggest planet of them all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62" name="Google Shape;1762;p22"/>
          <p:cNvSpPr txBox="1"/>
          <p:nvPr/>
        </p:nvSpPr>
        <p:spPr>
          <a:xfrm>
            <a:off x="629826" y="2488417"/>
            <a:ext cx="17907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0475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Mars</a:t>
            </a:r>
            <a:endParaRPr sz="1600">
              <a:solidFill>
                <a:srgbClr val="30475E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63" name="Google Shape;1763;p22"/>
          <p:cNvSpPr txBox="1"/>
          <p:nvPr/>
        </p:nvSpPr>
        <p:spPr>
          <a:xfrm>
            <a:off x="629826" y="2835268"/>
            <a:ext cx="17907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Despite being red, Mars is actually cold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64" name="Google Shape;1764;p22"/>
          <p:cNvSpPr txBox="1"/>
          <p:nvPr/>
        </p:nvSpPr>
        <p:spPr>
          <a:xfrm>
            <a:off x="635050" y="3666622"/>
            <a:ext cx="17907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2A365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Earth</a:t>
            </a:r>
            <a:endParaRPr sz="1600">
              <a:solidFill>
                <a:srgbClr val="F2A365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65" name="Google Shape;1765;p22"/>
          <p:cNvSpPr txBox="1"/>
          <p:nvPr/>
        </p:nvSpPr>
        <p:spPr>
          <a:xfrm>
            <a:off x="635050" y="4013473"/>
            <a:ext cx="17907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Earth is the third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66" name="Google Shape;1766;p22"/>
          <p:cNvSpPr txBox="1"/>
          <p:nvPr/>
        </p:nvSpPr>
        <p:spPr>
          <a:xfrm>
            <a:off x="6709825" y="1310225"/>
            <a:ext cx="17907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2283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 sz="1600">
              <a:solidFill>
                <a:srgbClr val="22283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67" name="Google Shape;1767;p22"/>
          <p:cNvSpPr txBox="1"/>
          <p:nvPr/>
        </p:nvSpPr>
        <p:spPr>
          <a:xfrm>
            <a:off x="6709825" y="1657067"/>
            <a:ext cx="1790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a gas giant and has several rings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68" name="Google Shape;1768;p22"/>
          <p:cNvSpPr txBox="1"/>
          <p:nvPr/>
        </p:nvSpPr>
        <p:spPr>
          <a:xfrm>
            <a:off x="6709825" y="2488433"/>
            <a:ext cx="17907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C4C4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 sz="1600">
              <a:solidFill>
                <a:srgbClr val="C4C4C4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69" name="Google Shape;1769;p22"/>
          <p:cNvSpPr txBox="1"/>
          <p:nvPr/>
        </p:nvSpPr>
        <p:spPr>
          <a:xfrm>
            <a:off x="6709825" y="2835282"/>
            <a:ext cx="1790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farthest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70" name="Google Shape;1770;p22"/>
          <p:cNvSpPr txBox="1"/>
          <p:nvPr/>
        </p:nvSpPr>
        <p:spPr>
          <a:xfrm>
            <a:off x="6709825" y="4013477"/>
            <a:ext cx="17907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closest planet to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771" name="Google Shape;1771;p22"/>
          <p:cNvSpPr txBox="1"/>
          <p:nvPr/>
        </p:nvSpPr>
        <p:spPr>
          <a:xfrm>
            <a:off x="6709825" y="3666629"/>
            <a:ext cx="17907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2A3F5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Mercury</a:t>
            </a:r>
            <a:endParaRPr sz="1600">
              <a:solidFill>
                <a:srgbClr val="2A3F5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6" name="Google Shape;1776;p23"/>
          <p:cNvGrpSpPr/>
          <p:nvPr/>
        </p:nvGrpSpPr>
        <p:grpSpPr>
          <a:xfrm>
            <a:off x="1201904" y="800101"/>
            <a:ext cx="575077" cy="576079"/>
            <a:chOff x="1107345" y="411530"/>
            <a:chExt cx="621974" cy="623058"/>
          </a:xfrm>
        </p:grpSpPr>
        <p:sp>
          <p:nvSpPr>
            <p:cNvPr id="1777" name="Google Shape;1777;p23"/>
            <p:cNvSpPr/>
            <p:nvPr/>
          </p:nvSpPr>
          <p:spPr>
            <a:xfrm>
              <a:off x="1252097" y="531428"/>
              <a:ext cx="172686" cy="384108"/>
            </a:xfrm>
            <a:custGeom>
              <a:avLst/>
              <a:gdLst/>
              <a:ahLst/>
              <a:cxnLst/>
              <a:rect l="l" t="t" r="r" b="b"/>
              <a:pathLst>
                <a:path w="5100" h="11344" extrusionOk="0">
                  <a:moveTo>
                    <a:pt x="3930" y="0"/>
                  </a:moveTo>
                  <a:cubicBezTo>
                    <a:pt x="3653" y="0"/>
                    <a:pt x="3371" y="82"/>
                    <a:pt x="3073" y="196"/>
                  </a:cubicBezTo>
                  <a:cubicBezTo>
                    <a:pt x="2724" y="292"/>
                    <a:pt x="2566" y="545"/>
                    <a:pt x="2408" y="735"/>
                  </a:cubicBezTo>
                  <a:cubicBezTo>
                    <a:pt x="2281" y="893"/>
                    <a:pt x="2154" y="1052"/>
                    <a:pt x="1996" y="1147"/>
                  </a:cubicBezTo>
                  <a:cubicBezTo>
                    <a:pt x="1901" y="1210"/>
                    <a:pt x="1806" y="1242"/>
                    <a:pt x="1679" y="1242"/>
                  </a:cubicBezTo>
                  <a:cubicBezTo>
                    <a:pt x="1616" y="1273"/>
                    <a:pt x="1521" y="1305"/>
                    <a:pt x="1457" y="1337"/>
                  </a:cubicBezTo>
                  <a:cubicBezTo>
                    <a:pt x="1046" y="1463"/>
                    <a:pt x="729" y="1875"/>
                    <a:pt x="666" y="2350"/>
                  </a:cubicBezTo>
                  <a:cubicBezTo>
                    <a:pt x="634" y="2730"/>
                    <a:pt x="697" y="3110"/>
                    <a:pt x="887" y="3458"/>
                  </a:cubicBezTo>
                  <a:cubicBezTo>
                    <a:pt x="919" y="3522"/>
                    <a:pt x="951" y="3585"/>
                    <a:pt x="982" y="3617"/>
                  </a:cubicBezTo>
                  <a:cubicBezTo>
                    <a:pt x="982" y="3617"/>
                    <a:pt x="951" y="3617"/>
                    <a:pt x="951" y="3648"/>
                  </a:cubicBezTo>
                  <a:cubicBezTo>
                    <a:pt x="919" y="3680"/>
                    <a:pt x="887" y="3712"/>
                    <a:pt x="856" y="3743"/>
                  </a:cubicBezTo>
                  <a:cubicBezTo>
                    <a:pt x="317" y="4218"/>
                    <a:pt x="1" y="4820"/>
                    <a:pt x="64" y="5422"/>
                  </a:cubicBezTo>
                  <a:cubicBezTo>
                    <a:pt x="64" y="5675"/>
                    <a:pt x="191" y="5897"/>
                    <a:pt x="286" y="6119"/>
                  </a:cubicBezTo>
                  <a:cubicBezTo>
                    <a:pt x="412" y="6340"/>
                    <a:pt x="539" y="6562"/>
                    <a:pt x="507" y="6784"/>
                  </a:cubicBezTo>
                  <a:cubicBezTo>
                    <a:pt x="476" y="6879"/>
                    <a:pt x="444" y="6974"/>
                    <a:pt x="381" y="7037"/>
                  </a:cubicBezTo>
                  <a:lnTo>
                    <a:pt x="349" y="7132"/>
                  </a:lnTo>
                  <a:cubicBezTo>
                    <a:pt x="1" y="7924"/>
                    <a:pt x="191" y="8905"/>
                    <a:pt x="824" y="9507"/>
                  </a:cubicBezTo>
                  <a:lnTo>
                    <a:pt x="856" y="9539"/>
                  </a:lnTo>
                  <a:cubicBezTo>
                    <a:pt x="919" y="9602"/>
                    <a:pt x="982" y="9665"/>
                    <a:pt x="982" y="9729"/>
                  </a:cubicBezTo>
                  <a:cubicBezTo>
                    <a:pt x="1014" y="9792"/>
                    <a:pt x="1014" y="9824"/>
                    <a:pt x="1014" y="9887"/>
                  </a:cubicBezTo>
                  <a:lnTo>
                    <a:pt x="1014" y="9951"/>
                  </a:lnTo>
                  <a:cubicBezTo>
                    <a:pt x="1077" y="10362"/>
                    <a:pt x="1299" y="10711"/>
                    <a:pt x="1679" y="10932"/>
                  </a:cubicBezTo>
                  <a:cubicBezTo>
                    <a:pt x="1996" y="11091"/>
                    <a:pt x="2313" y="11122"/>
                    <a:pt x="2598" y="11154"/>
                  </a:cubicBezTo>
                  <a:cubicBezTo>
                    <a:pt x="2724" y="11154"/>
                    <a:pt x="2851" y="11186"/>
                    <a:pt x="3009" y="11217"/>
                  </a:cubicBezTo>
                  <a:cubicBezTo>
                    <a:pt x="3073" y="11217"/>
                    <a:pt x="3136" y="11249"/>
                    <a:pt x="3199" y="11249"/>
                  </a:cubicBezTo>
                  <a:cubicBezTo>
                    <a:pt x="3358" y="11281"/>
                    <a:pt x="3484" y="11312"/>
                    <a:pt x="3643" y="11344"/>
                  </a:cubicBezTo>
                  <a:lnTo>
                    <a:pt x="3769" y="11344"/>
                  </a:lnTo>
                  <a:cubicBezTo>
                    <a:pt x="3991" y="11344"/>
                    <a:pt x="4181" y="11281"/>
                    <a:pt x="4339" y="11217"/>
                  </a:cubicBezTo>
                  <a:cubicBezTo>
                    <a:pt x="4561" y="11059"/>
                    <a:pt x="4719" y="10742"/>
                    <a:pt x="4783" y="10331"/>
                  </a:cubicBezTo>
                  <a:cubicBezTo>
                    <a:pt x="4941" y="9380"/>
                    <a:pt x="5004" y="8304"/>
                    <a:pt x="4909" y="7069"/>
                  </a:cubicBezTo>
                  <a:cubicBezTo>
                    <a:pt x="4909" y="6784"/>
                    <a:pt x="4878" y="6530"/>
                    <a:pt x="4719" y="6277"/>
                  </a:cubicBezTo>
                  <a:cubicBezTo>
                    <a:pt x="4561" y="6087"/>
                    <a:pt x="4308" y="5960"/>
                    <a:pt x="4023" y="5960"/>
                  </a:cubicBezTo>
                  <a:cubicBezTo>
                    <a:pt x="3769" y="5960"/>
                    <a:pt x="3516" y="6087"/>
                    <a:pt x="3358" y="6309"/>
                  </a:cubicBezTo>
                  <a:cubicBezTo>
                    <a:pt x="3326" y="6340"/>
                    <a:pt x="3326" y="6435"/>
                    <a:pt x="3389" y="6467"/>
                  </a:cubicBezTo>
                  <a:cubicBezTo>
                    <a:pt x="3413" y="6491"/>
                    <a:pt x="3442" y="6501"/>
                    <a:pt x="3470" y="6501"/>
                  </a:cubicBezTo>
                  <a:cubicBezTo>
                    <a:pt x="3516" y="6501"/>
                    <a:pt x="3560" y="6474"/>
                    <a:pt x="3579" y="6435"/>
                  </a:cubicBezTo>
                  <a:cubicBezTo>
                    <a:pt x="3674" y="6309"/>
                    <a:pt x="3864" y="6214"/>
                    <a:pt x="4054" y="6214"/>
                  </a:cubicBezTo>
                  <a:cubicBezTo>
                    <a:pt x="4213" y="6214"/>
                    <a:pt x="4403" y="6309"/>
                    <a:pt x="4498" y="6435"/>
                  </a:cubicBezTo>
                  <a:cubicBezTo>
                    <a:pt x="4624" y="6625"/>
                    <a:pt x="4656" y="6847"/>
                    <a:pt x="4656" y="7069"/>
                  </a:cubicBezTo>
                  <a:cubicBezTo>
                    <a:pt x="4751" y="8304"/>
                    <a:pt x="4688" y="9349"/>
                    <a:pt x="4561" y="10299"/>
                  </a:cubicBezTo>
                  <a:cubicBezTo>
                    <a:pt x="4498" y="10647"/>
                    <a:pt x="4371" y="10869"/>
                    <a:pt x="4181" y="10996"/>
                  </a:cubicBezTo>
                  <a:cubicBezTo>
                    <a:pt x="4062" y="11067"/>
                    <a:pt x="3908" y="11102"/>
                    <a:pt x="3771" y="11102"/>
                  </a:cubicBezTo>
                  <a:cubicBezTo>
                    <a:pt x="3726" y="11102"/>
                    <a:pt x="3682" y="11099"/>
                    <a:pt x="3643" y="11091"/>
                  </a:cubicBezTo>
                  <a:cubicBezTo>
                    <a:pt x="3516" y="11091"/>
                    <a:pt x="3389" y="11059"/>
                    <a:pt x="3263" y="11027"/>
                  </a:cubicBezTo>
                  <a:lnTo>
                    <a:pt x="3041" y="10964"/>
                  </a:lnTo>
                  <a:cubicBezTo>
                    <a:pt x="2914" y="10964"/>
                    <a:pt x="2756" y="10932"/>
                    <a:pt x="2629" y="10932"/>
                  </a:cubicBezTo>
                  <a:cubicBezTo>
                    <a:pt x="2344" y="10901"/>
                    <a:pt x="2059" y="10869"/>
                    <a:pt x="1806" y="10711"/>
                  </a:cubicBezTo>
                  <a:cubicBezTo>
                    <a:pt x="1489" y="10552"/>
                    <a:pt x="1331" y="10267"/>
                    <a:pt x="1267" y="9951"/>
                  </a:cubicBezTo>
                  <a:lnTo>
                    <a:pt x="1267" y="9887"/>
                  </a:lnTo>
                  <a:cubicBezTo>
                    <a:pt x="1267" y="9824"/>
                    <a:pt x="1267" y="9729"/>
                    <a:pt x="1236" y="9634"/>
                  </a:cubicBezTo>
                  <a:cubicBezTo>
                    <a:pt x="1172" y="9539"/>
                    <a:pt x="1109" y="9444"/>
                    <a:pt x="1014" y="9380"/>
                  </a:cubicBezTo>
                  <a:lnTo>
                    <a:pt x="982" y="9349"/>
                  </a:lnTo>
                  <a:cubicBezTo>
                    <a:pt x="444" y="8810"/>
                    <a:pt x="254" y="7955"/>
                    <a:pt x="571" y="7259"/>
                  </a:cubicBezTo>
                  <a:lnTo>
                    <a:pt x="634" y="7164"/>
                  </a:lnTo>
                  <a:cubicBezTo>
                    <a:pt x="666" y="7069"/>
                    <a:pt x="729" y="6974"/>
                    <a:pt x="729" y="6847"/>
                  </a:cubicBezTo>
                  <a:cubicBezTo>
                    <a:pt x="792" y="6530"/>
                    <a:pt x="634" y="6245"/>
                    <a:pt x="507" y="5992"/>
                  </a:cubicBezTo>
                  <a:cubicBezTo>
                    <a:pt x="412" y="5802"/>
                    <a:pt x="317" y="5612"/>
                    <a:pt x="286" y="5422"/>
                  </a:cubicBezTo>
                  <a:cubicBezTo>
                    <a:pt x="286" y="4915"/>
                    <a:pt x="539" y="4345"/>
                    <a:pt x="1014" y="3933"/>
                  </a:cubicBezTo>
                  <a:cubicBezTo>
                    <a:pt x="1046" y="3902"/>
                    <a:pt x="1077" y="3870"/>
                    <a:pt x="1109" y="3838"/>
                  </a:cubicBezTo>
                  <a:cubicBezTo>
                    <a:pt x="1236" y="3743"/>
                    <a:pt x="1331" y="3648"/>
                    <a:pt x="1204" y="3458"/>
                  </a:cubicBezTo>
                  <a:cubicBezTo>
                    <a:pt x="1172" y="3458"/>
                    <a:pt x="1141" y="3395"/>
                    <a:pt x="1109" y="3332"/>
                  </a:cubicBezTo>
                  <a:cubicBezTo>
                    <a:pt x="951" y="3047"/>
                    <a:pt x="887" y="2730"/>
                    <a:pt x="919" y="2413"/>
                  </a:cubicBezTo>
                  <a:cubicBezTo>
                    <a:pt x="982" y="2002"/>
                    <a:pt x="1204" y="1685"/>
                    <a:pt x="1552" y="1558"/>
                  </a:cubicBezTo>
                  <a:cubicBezTo>
                    <a:pt x="1616" y="1558"/>
                    <a:pt x="1679" y="1527"/>
                    <a:pt x="1743" y="1527"/>
                  </a:cubicBezTo>
                  <a:cubicBezTo>
                    <a:pt x="1869" y="1495"/>
                    <a:pt x="1996" y="1463"/>
                    <a:pt x="2123" y="1400"/>
                  </a:cubicBezTo>
                  <a:cubicBezTo>
                    <a:pt x="2344" y="1273"/>
                    <a:pt x="2471" y="1083"/>
                    <a:pt x="2598" y="893"/>
                  </a:cubicBezTo>
                  <a:cubicBezTo>
                    <a:pt x="2756" y="703"/>
                    <a:pt x="2883" y="513"/>
                    <a:pt x="3168" y="418"/>
                  </a:cubicBezTo>
                  <a:cubicBezTo>
                    <a:pt x="3462" y="345"/>
                    <a:pt x="3718" y="271"/>
                    <a:pt x="3966" y="271"/>
                  </a:cubicBezTo>
                  <a:cubicBezTo>
                    <a:pt x="4038" y="271"/>
                    <a:pt x="4110" y="277"/>
                    <a:pt x="4181" y="292"/>
                  </a:cubicBezTo>
                  <a:cubicBezTo>
                    <a:pt x="4466" y="355"/>
                    <a:pt x="4751" y="608"/>
                    <a:pt x="4719" y="925"/>
                  </a:cubicBezTo>
                  <a:cubicBezTo>
                    <a:pt x="4719" y="1305"/>
                    <a:pt x="4751" y="1685"/>
                    <a:pt x="4751" y="2065"/>
                  </a:cubicBezTo>
                  <a:cubicBezTo>
                    <a:pt x="4783" y="2825"/>
                    <a:pt x="4846" y="3648"/>
                    <a:pt x="4719" y="4377"/>
                  </a:cubicBezTo>
                  <a:cubicBezTo>
                    <a:pt x="4688" y="4567"/>
                    <a:pt x="4656" y="4757"/>
                    <a:pt x="4561" y="4852"/>
                  </a:cubicBezTo>
                  <a:cubicBezTo>
                    <a:pt x="4476" y="4937"/>
                    <a:pt x="4345" y="4967"/>
                    <a:pt x="4213" y="4967"/>
                  </a:cubicBezTo>
                  <a:cubicBezTo>
                    <a:pt x="4099" y="4967"/>
                    <a:pt x="3984" y="4945"/>
                    <a:pt x="3896" y="4915"/>
                  </a:cubicBezTo>
                  <a:cubicBezTo>
                    <a:pt x="3801" y="4915"/>
                    <a:pt x="3738" y="4947"/>
                    <a:pt x="3738" y="5010"/>
                  </a:cubicBezTo>
                  <a:cubicBezTo>
                    <a:pt x="3706" y="5105"/>
                    <a:pt x="3738" y="5169"/>
                    <a:pt x="3833" y="5169"/>
                  </a:cubicBezTo>
                  <a:cubicBezTo>
                    <a:pt x="3980" y="5203"/>
                    <a:pt x="4112" y="5220"/>
                    <a:pt x="4228" y="5220"/>
                  </a:cubicBezTo>
                  <a:cubicBezTo>
                    <a:pt x="4437" y="5220"/>
                    <a:pt x="4598" y="5164"/>
                    <a:pt x="4719" y="5042"/>
                  </a:cubicBezTo>
                  <a:cubicBezTo>
                    <a:pt x="4909" y="4852"/>
                    <a:pt x="4941" y="4598"/>
                    <a:pt x="4973" y="4408"/>
                  </a:cubicBezTo>
                  <a:cubicBezTo>
                    <a:pt x="5099" y="3648"/>
                    <a:pt x="5068" y="2825"/>
                    <a:pt x="5004" y="2033"/>
                  </a:cubicBezTo>
                  <a:cubicBezTo>
                    <a:pt x="5004" y="1685"/>
                    <a:pt x="4973" y="1273"/>
                    <a:pt x="4973" y="925"/>
                  </a:cubicBezTo>
                  <a:cubicBezTo>
                    <a:pt x="5036" y="482"/>
                    <a:pt x="4656" y="101"/>
                    <a:pt x="4244" y="38"/>
                  </a:cubicBezTo>
                  <a:cubicBezTo>
                    <a:pt x="4140" y="12"/>
                    <a:pt x="4035" y="0"/>
                    <a:pt x="393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23"/>
            <p:cNvSpPr/>
            <p:nvPr/>
          </p:nvSpPr>
          <p:spPr>
            <a:xfrm>
              <a:off x="1271397" y="646010"/>
              <a:ext cx="104052" cy="36840"/>
            </a:xfrm>
            <a:custGeom>
              <a:avLst/>
              <a:gdLst/>
              <a:ahLst/>
              <a:cxnLst/>
              <a:rect l="l" t="t" r="r" b="b"/>
              <a:pathLst>
                <a:path w="3073" h="1088" extrusionOk="0">
                  <a:moveTo>
                    <a:pt x="1443" y="0"/>
                  </a:moveTo>
                  <a:cubicBezTo>
                    <a:pt x="912" y="0"/>
                    <a:pt x="401" y="216"/>
                    <a:pt x="64" y="581"/>
                  </a:cubicBezTo>
                  <a:cubicBezTo>
                    <a:pt x="1" y="644"/>
                    <a:pt x="1" y="708"/>
                    <a:pt x="64" y="771"/>
                  </a:cubicBezTo>
                  <a:cubicBezTo>
                    <a:pt x="90" y="784"/>
                    <a:pt x="117" y="792"/>
                    <a:pt x="143" y="792"/>
                  </a:cubicBezTo>
                  <a:cubicBezTo>
                    <a:pt x="180" y="792"/>
                    <a:pt x="217" y="777"/>
                    <a:pt x="254" y="739"/>
                  </a:cubicBezTo>
                  <a:cubicBezTo>
                    <a:pt x="530" y="436"/>
                    <a:pt x="975" y="252"/>
                    <a:pt x="1399" y="252"/>
                  </a:cubicBezTo>
                  <a:cubicBezTo>
                    <a:pt x="1461" y="252"/>
                    <a:pt x="1523" y="256"/>
                    <a:pt x="1584" y="264"/>
                  </a:cubicBezTo>
                  <a:cubicBezTo>
                    <a:pt x="2091" y="328"/>
                    <a:pt x="2566" y="613"/>
                    <a:pt x="2788" y="1024"/>
                  </a:cubicBezTo>
                  <a:cubicBezTo>
                    <a:pt x="2819" y="1088"/>
                    <a:pt x="2851" y="1088"/>
                    <a:pt x="2914" y="1088"/>
                  </a:cubicBezTo>
                  <a:lnTo>
                    <a:pt x="2978" y="1088"/>
                  </a:lnTo>
                  <a:cubicBezTo>
                    <a:pt x="3041" y="1056"/>
                    <a:pt x="3073" y="961"/>
                    <a:pt x="3009" y="898"/>
                  </a:cubicBezTo>
                  <a:cubicBezTo>
                    <a:pt x="2756" y="423"/>
                    <a:pt x="2218" y="74"/>
                    <a:pt x="1648" y="11"/>
                  </a:cubicBezTo>
                  <a:cubicBezTo>
                    <a:pt x="1579" y="4"/>
                    <a:pt x="1511" y="0"/>
                    <a:pt x="144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23"/>
            <p:cNvSpPr/>
            <p:nvPr/>
          </p:nvSpPr>
          <p:spPr>
            <a:xfrm>
              <a:off x="1333598" y="869791"/>
              <a:ext cx="48284" cy="25395"/>
            </a:xfrm>
            <a:custGeom>
              <a:avLst/>
              <a:gdLst/>
              <a:ahLst/>
              <a:cxnLst/>
              <a:rect l="l" t="t" r="r" b="b"/>
              <a:pathLst>
                <a:path w="1426" h="750" extrusionOk="0">
                  <a:moveTo>
                    <a:pt x="152" y="0"/>
                  </a:moveTo>
                  <a:cubicBezTo>
                    <a:pt x="122" y="0"/>
                    <a:pt x="90" y="8"/>
                    <a:pt x="64" y="21"/>
                  </a:cubicBezTo>
                  <a:cubicBezTo>
                    <a:pt x="1" y="53"/>
                    <a:pt x="1" y="148"/>
                    <a:pt x="32" y="211"/>
                  </a:cubicBezTo>
                  <a:cubicBezTo>
                    <a:pt x="254" y="559"/>
                    <a:pt x="666" y="749"/>
                    <a:pt x="1109" y="749"/>
                  </a:cubicBezTo>
                  <a:lnTo>
                    <a:pt x="1299" y="749"/>
                  </a:lnTo>
                  <a:cubicBezTo>
                    <a:pt x="1362" y="718"/>
                    <a:pt x="1426" y="654"/>
                    <a:pt x="1394" y="591"/>
                  </a:cubicBezTo>
                  <a:cubicBezTo>
                    <a:pt x="1394" y="539"/>
                    <a:pt x="1352" y="487"/>
                    <a:pt x="1285" y="487"/>
                  </a:cubicBezTo>
                  <a:cubicBezTo>
                    <a:pt x="1269" y="487"/>
                    <a:pt x="1253" y="490"/>
                    <a:pt x="1236" y="496"/>
                  </a:cubicBezTo>
                  <a:cubicBezTo>
                    <a:pt x="1187" y="504"/>
                    <a:pt x="1137" y="508"/>
                    <a:pt x="1087" y="508"/>
                  </a:cubicBezTo>
                  <a:cubicBezTo>
                    <a:pt x="753" y="508"/>
                    <a:pt x="419" y="328"/>
                    <a:pt x="254" y="53"/>
                  </a:cubicBezTo>
                  <a:cubicBezTo>
                    <a:pt x="235" y="15"/>
                    <a:pt x="195" y="0"/>
                    <a:pt x="15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23"/>
            <p:cNvSpPr/>
            <p:nvPr/>
          </p:nvSpPr>
          <p:spPr>
            <a:xfrm>
              <a:off x="1359332" y="550931"/>
              <a:ext cx="39718" cy="31117"/>
            </a:xfrm>
            <a:custGeom>
              <a:avLst/>
              <a:gdLst/>
              <a:ahLst/>
              <a:cxnLst/>
              <a:rect l="l" t="t" r="r" b="b"/>
              <a:pathLst>
                <a:path w="1173" h="919" extrusionOk="0">
                  <a:moveTo>
                    <a:pt x="127" y="1"/>
                  </a:moveTo>
                  <a:cubicBezTo>
                    <a:pt x="64" y="1"/>
                    <a:pt x="1" y="64"/>
                    <a:pt x="1" y="127"/>
                  </a:cubicBezTo>
                  <a:cubicBezTo>
                    <a:pt x="1" y="191"/>
                    <a:pt x="32" y="254"/>
                    <a:pt x="127" y="254"/>
                  </a:cubicBezTo>
                  <a:cubicBezTo>
                    <a:pt x="476" y="286"/>
                    <a:pt x="792" y="539"/>
                    <a:pt x="887" y="824"/>
                  </a:cubicBezTo>
                  <a:cubicBezTo>
                    <a:pt x="919" y="887"/>
                    <a:pt x="951" y="919"/>
                    <a:pt x="1014" y="919"/>
                  </a:cubicBezTo>
                  <a:lnTo>
                    <a:pt x="1046" y="919"/>
                  </a:lnTo>
                  <a:cubicBezTo>
                    <a:pt x="1141" y="887"/>
                    <a:pt x="1172" y="824"/>
                    <a:pt x="1141" y="761"/>
                  </a:cubicBezTo>
                  <a:cubicBezTo>
                    <a:pt x="1014" y="349"/>
                    <a:pt x="602" y="32"/>
                    <a:pt x="12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23"/>
            <p:cNvSpPr/>
            <p:nvPr/>
          </p:nvSpPr>
          <p:spPr>
            <a:xfrm>
              <a:off x="1299298" y="682545"/>
              <a:ext cx="82585" cy="48555"/>
            </a:xfrm>
            <a:custGeom>
              <a:avLst/>
              <a:gdLst/>
              <a:ahLst/>
              <a:cxnLst/>
              <a:rect l="l" t="t" r="r" b="b"/>
              <a:pathLst>
                <a:path w="2439" h="1434" extrusionOk="0">
                  <a:moveTo>
                    <a:pt x="161" y="0"/>
                  </a:moveTo>
                  <a:cubicBezTo>
                    <a:pt x="150" y="0"/>
                    <a:pt x="138" y="3"/>
                    <a:pt x="127" y="9"/>
                  </a:cubicBezTo>
                  <a:cubicBezTo>
                    <a:pt x="32" y="40"/>
                    <a:pt x="0" y="104"/>
                    <a:pt x="32" y="167"/>
                  </a:cubicBezTo>
                  <a:cubicBezTo>
                    <a:pt x="158" y="579"/>
                    <a:pt x="475" y="959"/>
                    <a:pt x="950" y="1181"/>
                  </a:cubicBezTo>
                  <a:cubicBezTo>
                    <a:pt x="1299" y="1339"/>
                    <a:pt x="1710" y="1434"/>
                    <a:pt x="2154" y="1434"/>
                  </a:cubicBezTo>
                  <a:lnTo>
                    <a:pt x="2312" y="1434"/>
                  </a:lnTo>
                  <a:cubicBezTo>
                    <a:pt x="2375" y="1434"/>
                    <a:pt x="2439" y="1371"/>
                    <a:pt x="2439" y="1307"/>
                  </a:cubicBezTo>
                  <a:cubicBezTo>
                    <a:pt x="2439" y="1244"/>
                    <a:pt x="2375" y="1181"/>
                    <a:pt x="2312" y="1181"/>
                  </a:cubicBezTo>
                  <a:lnTo>
                    <a:pt x="2217" y="1149"/>
                  </a:lnTo>
                  <a:cubicBezTo>
                    <a:pt x="2185" y="1149"/>
                    <a:pt x="2154" y="1149"/>
                    <a:pt x="2122" y="1181"/>
                  </a:cubicBezTo>
                  <a:cubicBezTo>
                    <a:pt x="1710" y="1149"/>
                    <a:pt x="1330" y="1086"/>
                    <a:pt x="1045" y="927"/>
                  </a:cubicBezTo>
                  <a:cubicBezTo>
                    <a:pt x="665" y="737"/>
                    <a:pt x="380" y="420"/>
                    <a:pt x="285" y="104"/>
                  </a:cubicBezTo>
                  <a:cubicBezTo>
                    <a:pt x="259" y="52"/>
                    <a:pt x="212" y="0"/>
                    <a:pt x="16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23"/>
            <p:cNvSpPr/>
            <p:nvPr/>
          </p:nvSpPr>
          <p:spPr>
            <a:xfrm>
              <a:off x="1294998" y="723042"/>
              <a:ext cx="64368" cy="26309"/>
            </a:xfrm>
            <a:custGeom>
              <a:avLst/>
              <a:gdLst/>
              <a:ahLst/>
              <a:cxnLst/>
              <a:rect l="l" t="t" r="r" b="b"/>
              <a:pathLst>
                <a:path w="1901" h="777" extrusionOk="0">
                  <a:moveTo>
                    <a:pt x="1758" y="0"/>
                  </a:moveTo>
                  <a:cubicBezTo>
                    <a:pt x="1726" y="0"/>
                    <a:pt x="1695" y="16"/>
                    <a:pt x="1679" y="48"/>
                  </a:cubicBezTo>
                  <a:cubicBezTo>
                    <a:pt x="1386" y="341"/>
                    <a:pt x="960" y="503"/>
                    <a:pt x="534" y="503"/>
                  </a:cubicBezTo>
                  <a:cubicBezTo>
                    <a:pt x="408" y="503"/>
                    <a:pt x="282" y="488"/>
                    <a:pt x="159" y="460"/>
                  </a:cubicBezTo>
                  <a:cubicBezTo>
                    <a:pt x="95" y="460"/>
                    <a:pt x="32" y="491"/>
                    <a:pt x="32" y="586"/>
                  </a:cubicBezTo>
                  <a:cubicBezTo>
                    <a:pt x="0" y="650"/>
                    <a:pt x="32" y="713"/>
                    <a:pt x="127" y="713"/>
                  </a:cubicBezTo>
                  <a:cubicBezTo>
                    <a:pt x="254" y="745"/>
                    <a:pt x="380" y="776"/>
                    <a:pt x="507" y="776"/>
                  </a:cubicBezTo>
                  <a:cubicBezTo>
                    <a:pt x="1014" y="776"/>
                    <a:pt x="1521" y="586"/>
                    <a:pt x="1837" y="238"/>
                  </a:cubicBezTo>
                  <a:cubicBezTo>
                    <a:pt x="1901" y="175"/>
                    <a:pt x="1901" y="111"/>
                    <a:pt x="1837" y="48"/>
                  </a:cubicBezTo>
                  <a:cubicBezTo>
                    <a:pt x="1821" y="16"/>
                    <a:pt x="1790" y="0"/>
                    <a:pt x="175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23"/>
            <p:cNvSpPr/>
            <p:nvPr/>
          </p:nvSpPr>
          <p:spPr>
            <a:xfrm>
              <a:off x="1328248" y="786631"/>
              <a:ext cx="55767" cy="38837"/>
            </a:xfrm>
            <a:custGeom>
              <a:avLst/>
              <a:gdLst/>
              <a:ahLst/>
              <a:cxnLst/>
              <a:rect l="l" t="t" r="r" b="b"/>
              <a:pathLst>
                <a:path w="1647" h="1147" extrusionOk="0">
                  <a:moveTo>
                    <a:pt x="1393" y="1"/>
                  </a:moveTo>
                  <a:cubicBezTo>
                    <a:pt x="772" y="1"/>
                    <a:pt x="180" y="425"/>
                    <a:pt x="32" y="988"/>
                  </a:cubicBezTo>
                  <a:cubicBezTo>
                    <a:pt x="0" y="1052"/>
                    <a:pt x="32" y="1115"/>
                    <a:pt x="127" y="1147"/>
                  </a:cubicBezTo>
                  <a:lnTo>
                    <a:pt x="159" y="1147"/>
                  </a:lnTo>
                  <a:cubicBezTo>
                    <a:pt x="190" y="1147"/>
                    <a:pt x="254" y="1083"/>
                    <a:pt x="285" y="1052"/>
                  </a:cubicBezTo>
                  <a:cubicBezTo>
                    <a:pt x="407" y="597"/>
                    <a:pt x="906" y="258"/>
                    <a:pt x="1420" y="258"/>
                  </a:cubicBezTo>
                  <a:cubicBezTo>
                    <a:pt x="1443" y="258"/>
                    <a:pt x="1466" y="259"/>
                    <a:pt x="1489" y="260"/>
                  </a:cubicBezTo>
                  <a:cubicBezTo>
                    <a:pt x="1500" y="266"/>
                    <a:pt x="1512" y="268"/>
                    <a:pt x="1523" y="268"/>
                  </a:cubicBezTo>
                  <a:cubicBezTo>
                    <a:pt x="1573" y="268"/>
                    <a:pt x="1615" y="217"/>
                    <a:pt x="1615" y="165"/>
                  </a:cubicBezTo>
                  <a:cubicBezTo>
                    <a:pt x="1647" y="70"/>
                    <a:pt x="1584" y="7"/>
                    <a:pt x="1520" y="7"/>
                  </a:cubicBezTo>
                  <a:cubicBezTo>
                    <a:pt x="1478" y="3"/>
                    <a:pt x="1435" y="1"/>
                    <a:pt x="139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23"/>
            <p:cNvSpPr/>
            <p:nvPr/>
          </p:nvSpPr>
          <p:spPr>
            <a:xfrm>
              <a:off x="1370065" y="816868"/>
              <a:ext cx="47201" cy="69718"/>
            </a:xfrm>
            <a:custGeom>
              <a:avLst/>
              <a:gdLst/>
              <a:ahLst/>
              <a:cxnLst/>
              <a:rect l="l" t="t" r="r" b="b"/>
              <a:pathLst>
                <a:path w="1394" h="2059" extrusionOk="0">
                  <a:moveTo>
                    <a:pt x="127" y="0"/>
                  </a:moveTo>
                  <a:cubicBezTo>
                    <a:pt x="64" y="0"/>
                    <a:pt x="0" y="64"/>
                    <a:pt x="0" y="127"/>
                  </a:cubicBezTo>
                  <a:cubicBezTo>
                    <a:pt x="0" y="222"/>
                    <a:pt x="64" y="285"/>
                    <a:pt x="127" y="285"/>
                  </a:cubicBezTo>
                  <a:cubicBezTo>
                    <a:pt x="349" y="285"/>
                    <a:pt x="539" y="444"/>
                    <a:pt x="634" y="539"/>
                  </a:cubicBezTo>
                  <a:cubicBezTo>
                    <a:pt x="1077" y="1045"/>
                    <a:pt x="1109" y="1267"/>
                    <a:pt x="1077" y="1932"/>
                  </a:cubicBezTo>
                  <a:cubicBezTo>
                    <a:pt x="1077" y="1996"/>
                    <a:pt x="1109" y="2059"/>
                    <a:pt x="1204" y="2059"/>
                  </a:cubicBezTo>
                  <a:cubicBezTo>
                    <a:pt x="1267" y="2059"/>
                    <a:pt x="1330" y="1996"/>
                    <a:pt x="1330" y="1932"/>
                  </a:cubicBezTo>
                  <a:cubicBezTo>
                    <a:pt x="1394" y="1204"/>
                    <a:pt x="1330" y="950"/>
                    <a:pt x="824" y="380"/>
                  </a:cubicBezTo>
                  <a:cubicBezTo>
                    <a:pt x="634" y="159"/>
                    <a:pt x="380" y="32"/>
                    <a:pt x="1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23"/>
            <p:cNvSpPr/>
            <p:nvPr/>
          </p:nvSpPr>
          <p:spPr>
            <a:xfrm>
              <a:off x="1304648" y="571010"/>
              <a:ext cx="78318" cy="47506"/>
            </a:xfrm>
            <a:custGeom>
              <a:avLst/>
              <a:gdLst/>
              <a:ahLst/>
              <a:cxnLst/>
              <a:rect l="l" t="t" r="r" b="b"/>
              <a:pathLst>
                <a:path w="2313" h="1403" extrusionOk="0">
                  <a:moveTo>
                    <a:pt x="726" y="0"/>
                  </a:moveTo>
                  <a:cubicBezTo>
                    <a:pt x="523" y="0"/>
                    <a:pt x="309" y="33"/>
                    <a:pt x="95" y="104"/>
                  </a:cubicBezTo>
                  <a:cubicBezTo>
                    <a:pt x="32" y="104"/>
                    <a:pt x="0" y="199"/>
                    <a:pt x="0" y="263"/>
                  </a:cubicBezTo>
                  <a:cubicBezTo>
                    <a:pt x="24" y="309"/>
                    <a:pt x="64" y="338"/>
                    <a:pt x="121" y="338"/>
                  </a:cubicBezTo>
                  <a:cubicBezTo>
                    <a:pt x="142" y="338"/>
                    <a:pt x="165" y="334"/>
                    <a:pt x="191" y="326"/>
                  </a:cubicBezTo>
                  <a:cubicBezTo>
                    <a:pt x="349" y="273"/>
                    <a:pt x="513" y="248"/>
                    <a:pt x="674" y="248"/>
                  </a:cubicBezTo>
                  <a:cubicBezTo>
                    <a:pt x="898" y="248"/>
                    <a:pt x="1114" y="297"/>
                    <a:pt x="1299" y="389"/>
                  </a:cubicBezTo>
                  <a:cubicBezTo>
                    <a:pt x="1647" y="548"/>
                    <a:pt x="1837" y="928"/>
                    <a:pt x="2059" y="1339"/>
                  </a:cubicBezTo>
                  <a:cubicBezTo>
                    <a:pt x="2059" y="1371"/>
                    <a:pt x="2122" y="1403"/>
                    <a:pt x="2154" y="1403"/>
                  </a:cubicBezTo>
                  <a:lnTo>
                    <a:pt x="2217" y="1403"/>
                  </a:lnTo>
                  <a:cubicBezTo>
                    <a:pt x="2281" y="1371"/>
                    <a:pt x="2312" y="1276"/>
                    <a:pt x="2281" y="1244"/>
                  </a:cubicBezTo>
                  <a:cubicBezTo>
                    <a:pt x="2091" y="864"/>
                    <a:pt x="1869" y="389"/>
                    <a:pt x="1394" y="136"/>
                  </a:cubicBezTo>
                  <a:cubicBezTo>
                    <a:pt x="1203" y="49"/>
                    <a:pt x="973" y="0"/>
                    <a:pt x="72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23"/>
            <p:cNvSpPr/>
            <p:nvPr/>
          </p:nvSpPr>
          <p:spPr>
            <a:xfrm>
              <a:off x="1267131" y="745660"/>
              <a:ext cx="43984" cy="46591"/>
            </a:xfrm>
            <a:custGeom>
              <a:avLst/>
              <a:gdLst/>
              <a:ahLst/>
              <a:cxnLst/>
              <a:rect l="l" t="t" r="r" b="b"/>
              <a:pathLst>
                <a:path w="1299" h="1376" extrusionOk="0">
                  <a:moveTo>
                    <a:pt x="145" y="1"/>
                  </a:moveTo>
                  <a:cubicBezTo>
                    <a:pt x="129" y="1"/>
                    <a:pt x="112" y="5"/>
                    <a:pt x="95" y="13"/>
                  </a:cubicBezTo>
                  <a:cubicBezTo>
                    <a:pt x="32" y="45"/>
                    <a:pt x="0" y="140"/>
                    <a:pt x="32" y="203"/>
                  </a:cubicBezTo>
                  <a:cubicBezTo>
                    <a:pt x="253" y="678"/>
                    <a:pt x="633" y="1090"/>
                    <a:pt x="1077" y="1343"/>
                  </a:cubicBezTo>
                  <a:cubicBezTo>
                    <a:pt x="1108" y="1375"/>
                    <a:pt x="1140" y="1375"/>
                    <a:pt x="1172" y="1375"/>
                  </a:cubicBezTo>
                  <a:cubicBezTo>
                    <a:pt x="1203" y="1375"/>
                    <a:pt x="1235" y="1343"/>
                    <a:pt x="1267" y="1312"/>
                  </a:cubicBezTo>
                  <a:cubicBezTo>
                    <a:pt x="1299" y="1248"/>
                    <a:pt x="1299" y="1153"/>
                    <a:pt x="1235" y="1122"/>
                  </a:cubicBezTo>
                  <a:cubicBezTo>
                    <a:pt x="792" y="868"/>
                    <a:pt x="475" y="520"/>
                    <a:pt x="253" y="77"/>
                  </a:cubicBezTo>
                  <a:cubicBezTo>
                    <a:pt x="230" y="30"/>
                    <a:pt x="190" y="1"/>
                    <a:pt x="14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23"/>
            <p:cNvSpPr/>
            <p:nvPr/>
          </p:nvSpPr>
          <p:spPr>
            <a:xfrm>
              <a:off x="1277831" y="846191"/>
              <a:ext cx="39718" cy="24311"/>
            </a:xfrm>
            <a:custGeom>
              <a:avLst/>
              <a:gdLst/>
              <a:ahLst/>
              <a:cxnLst/>
              <a:rect l="l" t="t" r="r" b="b"/>
              <a:pathLst>
                <a:path w="1173" h="718" extrusionOk="0">
                  <a:moveTo>
                    <a:pt x="127" y="0"/>
                  </a:moveTo>
                  <a:cubicBezTo>
                    <a:pt x="101" y="0"/>
                    <a:pt x="77" y="8"/>
                    <a:pt x="64" y="21"/>
                  </a:cubicBezTo>
                  <a:cubicBezTo>
                    <a:pt x="1" y="53"/>
                    <a:pt x="1" y="148"/>
                    <a:pt x="32" y="211"/>
                  </a:cubicBezTo>
                  <a:cubicBezTo>
                    <a:pt x="286" y="496"/>
                    <a:pt x="634" y="686"/>
                    <a:pt x="1014" y="718"/>
                  </a:cubicBezTo>
                  <a:lnTo>
                    <a:pt x="1046" y="718"/>
                  </a:lnTo>
                  <a:cubicBezTo>
                    <a:pt x="1109" y="718"/>
                    <a:pt x="1173" y="655"/>
                    <a:pt x="1173" y="591"/>
                  </a:cubicBezTo>
                  <a:cubicBezTo>
                    <a:pt x="1173" y="496"/>
                    <a:pt x="1109" y="465"/>
                    <a:pt x="1046" y="433"/>
                  </a:cubicBezTo>
                  <a:cubicBezTo>
                    <a:pt x="729" y="433"/>
                    <a:pt x="444" y="274"/>
                    <a:pt x="222" y="53"/>
                  </a:cubicBezTo>
                  <a:cubicBezTo>
                    <a:pt x="204" y="16"/>
                    <a:pt x="164" y="0"/>
                    <a:pt x="1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23"/>
            <p:cNvSpPr/>
            <p:nvPr/>
          </p:nvSpPr>
          <p:spPr>
            <a:xfrm>
              <a:off x="1390449" y="679328"/>
              <a:ext cx="30034" cy="61422"/>
            </a:xfrm>
            <a:custGeom>
              <a:avLst/>
              <a:gdLst/>
              <a:ahLst/>
              <a:cxnLst/>
              <a:rect l="l" t="t" r="r" b="b"/>
              <a:pathLst>
                <a:path w="887" h="1814" extrusionOk="0">
                  <a:moveTo>
                    <a:pt x="725" y="0"/>
                  </a:moveTo>
                  <a:cubicBezTo>
                    <a:pt x="675" y="0"/>
                    <a:pt x="628" y="52"/>
                    <a:pt x="602" y="104"/>
                  </a:cubicBezTo>
                  <a:cubicBezTo>
                    <a:pt x="602" y="199"/>
                    <a:pt x="602" y="294"/>
                    <a:pt x="570" y="357"/>
                  </a:cubicBezTo>
                  <a:lnTo>
                    <a:pt x="538" y="389"/>
                  </a:lnTo>
                  <a:cubicBezTo>
                    <a:pt x="507" y="452"/>
                    <a:pt x="475" y="484"/>
                    <a:pt x="475" y="547"/>
                  </a:cubicBezTo>
                  <a:cubicBezTo>
                    <a:pt x="443" y="642"/>
                    <a:pt x="475" y="737"/>
                    <a:pt x="475" y="801"/>
                  </a:cubicBezTo>
                  <a:cubicBezTo>
                    <a:pt x="507" y="959"/>
                    <a:pt x="538" y="1117"/>
                    <a:pt x="475" y="1276"/>
                  </a:cubicBezTo>
                  <a:cubicBezTo>
                    <a:pt x="443" y="1434"/>
                    <a:pt x="285" y="1529"/>
                    <a:pt x="127" y="1561"/>
                  </a:cubicBezTo>
                  <a:cubicBezTo>
                    <a:pt x="63" y="1561"/>
                    <a:pt x="0" y="1624"/>
                    <a:pt x="0" y="1687"/>
                  </a:cubicBezTo>
                  <a:cubicBezTo>
                    <a:pt x="32" y="1751"/>
                    <a:pt x="63" y="1814"/>
                    <a:pt x="158" y="1814"/>
                  </a:cubicBezTo>
                  <a:cubicBezTo>
                    <a:pt x="412" y="1782"/>
                    <a:pt x="665" y="1592"/>
                    <a:pt x="728" y="1339"/>
                  </a:cubicBezTo>
                  <a:cubicBezTo>
                    <a:pt x="792" y="1149"/>
                    <a:pt x="760" y="927"/>
                    <a:pt x="728" y="737"/>
                  </a:cubicBezTo>
                  <a:cubicBezTo>
                    <a:pt x="728" y="706"/>
                    <a:pt x="728" y="642"/>
                    <a:pt x="728" y="611"/>
                  </a:cubicBezTo>
                  <a:cubicBezTo>
                    <a:pt x="728" y="579"/>
                    <a:pt x="760" y="547"/>
                    <a:pt x="760" y="515"/>
                  </a:cubicBezTo>
                  <a:cubicBezTo>
                    <a:pt x="760" y="515"/>
                    <a:pt x="792" y="484"/>
                    <a:pt x="792" y="452"/>
                  </a:cubicBezTo>
                  <a:cubicBezTo>
                    <a:pt x="855" y="357"/>
                    <a:pt x="855" y="230"/>
                    <a:pt x="887" y="135"/>
                  </a:cubicBezTo>
                  <a:cubicBezTo>
                    <a:pt x="887" y="72"/>
                    <a:pt x="823" y="9"/>
                    <a:pt x="760" y="9"/>
                  </a:cubicBezTo>
                  <a:cubicBezTo>
                    <a:pt x="748" y="3"/>
                    <a:pt x="737" y="0"/>
                    <a:pt x="72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23"/>
            <p:cNvSpPr/>
            <p:nvPr/>
          </p:nvSpPr>
          <p:spPr>
            <a:xfrm>
              <a:off x="1411882" y="530954"/>
              <a:ext cx="173736" cy="384582"/>
            </a:xfrm>
            <a:custGeom>
              <a:avLst/>
              <a:gdLst/>
              <a:ahLst/>
              <a:cxnLst/>
              <a:rect l="l" t="t" r="r" b="b"/>
              <a:pathLst>
                <a:path w="5131" h="11358" extrusionOk="0">
                  <a:moveTo>
                    <a:pt x="1106" y="0"/>
                  </a:moveTo>
                  <a:cubicBezTo>
                    <a:pt x="1022" y="0"/>
                    <a:pt x="939" y="7"/>
                    <a:pt x="855" y="20"/>
                  </a:cubicBezTo>
                  <a:cubicBezTo>
                    <a:pt x="475" y="115"/>
                    <a:pt x="64" y="464"/>
                    <a:pt x="127" y="907"/>
                  </a:cubicBezTo>
                  <a:cubicBezTo>
                    <a:pt x="127" y="1287"/>
                    <a:pt x="95" y="1667"/>
                    <a:pt x="95" y="2047"/>
                  </a:cubicBezTo>
                  <a:cubicBezTo>
                    <a:pt x="32" y="2839"/>
                    <a:pt x="0" y="3631"/>
                    <a:pt x="127" y="4391"/>
                  </a:cubicBezTo>
                  <a:cubicBezTo>
                    <a:pt x="159" y="4581"/>
                    <a:pt x="190" y="4866"/>
                    <a:pt x="380" y="5024"/>
                  </a:cubicBezTo>
                  <a:cubicBezTo>
                    <a:pt x="512" y="5155"/>
                    <a:pt x="703" y="5226"/>
                    <a:pt x="934" y="5226"/>
                  </a:cubicBezTo>
                  <a:cubicBezTo>
                    <a:pt x="1038" y="5226"/>
                    <a:pt x="1150" y="5212"/>
                    <a:pt x="1267" y="5183"/>
                  </a:cubicBezTo>
                  <a:cubicBezTo>
                    <a:pt x="1362" y="5151"/>
                    <a:pt x="1394" y="5088"/>
                    <a:pt x="1362" y="5024"/>
                  </a:cubicBezTo>
                  <a:cubicBezTo>
                    <a:pt x="1362" y="4972"/>
                    <a:pt x="1320" y="4921"/>
                    <a:pt x="1270" y="4921"/>
                  </a:cubicBezTo>
                  <a:cubicBezTo>
                    <a:pt x="1259" y="4921"/>
                    <a:pt x="1247" y="4923"/>
                    <a:pt x="1235" y="4929"/>
                  </a:cubicBezTo>
                  <a:cubicBezTo>
                    <a:pt x="1145" y="4942"/>
                    <a:pt x="1044" y="4955"/>
                    <a:pt x="943" y="4955"/>
                  </a:cubicBezTo>
                  <a:cubicBezTo>
                    <a:pt x="797" y="4955"/>
                    <a:pt x="651" y="4928"/>
                    <a:pt x="539" y="4834"/>
                  </a:cubicBezTo>
                  <a:cubicBezTo>
                    <a:pt x="444" y="4739"/>
                    <a:pt x="412" y="4549"/>
                    <a:pt x="380" y="4359"/>
                  </a:cubicBezTo>
                  <a:cubicBezTo>
                    <a:pt x="254" y="3631"/>
                    <a:pt x="317" y="2839"/>
                    <a:pt x="349" y="2047"/>
                  </a:cubicBezTo>
                  <a:cubicBezTo>
                    <a:pt x="349" y="1667"/>
                    <a:pt x="380" y="1287"/>
                    <a:pt x="380" y="907"/>
                  </a:cubicBezTo>
                  <a:cubicBezTo>
                    <a:pt x="317" y="591"/>
                    <a:pt x="634" y="337"/>
                    <a:pt x="919" y="274"/>
                  </a:cubicBezTo>
                  <a:cubicBezTo>
                    <a:pt x="988" y="260"/>
                    <a:pt x="1058" y="254"/>
                    <a:pt x="1128" y="254"/>
                  </a:cubicBezTo>
                  <a:cubicBezTo>
                    <a:pt x="1377" y="254"/>
                    <a:pt x="1635" y="333"/>
                    <a:pt x="1932" y="432"/>
                  </a:cubicBezTo>
                  <a:cubicBezTo>
                    <a:pt x="2217" y="527"/>
                    <a:pt x="2344" y="686"/>
                    <a:pt x="2502" y="907"/>
                  </a:cubicBezTo>
                  <a:cubicBezTo>
                    <a:pt x="2629" y="1066"/>
                    <a:pt x="2756" y="1256"/>
                    <a:pt x="2977" y="1382"/>
                  </a:cubicBezTo>
                  <a:cubicBezTo>
                    <a:pt x="3104" y="1446"/>
                    <a:pt x="3231" y="1477"/>
                    <a:pt x="3357" y="1509"/>
                  </a:cubicBezTo>
                  <a:cubicBezTo>
                    <a:pt x="3421" y="1509"/>
                    <a:pt x="3484" y="1541"/>
                    <a:pt x="3547" y="1572"/>
                  </a:cubicBezTo>
                  <a:cubicBezTo>
                    <a:pt x="3864" y="1699"/>
                    <a:pt x="4117" y="2016"/>
                    <a:pt x="4181" y="2396"/>
                  </a:cubicBezTo>
                  <a:cubicBezTo>
                    <a:pt x="4212" y="2712"/>
                    <a:pt x="4149" y="3029"/>
                    <a:pt x="3991" y="3346"/>
                  </a:cubicBezTo>
                  <a:cubicBezTo>
                    <a:pt x="3959" y="3409"/>
                    <a:pt x="3927" y="3441"/>
                    <a:pt x="3896" y="3472"/>
                  </a:cubicBezTo>
                  <a:cubicBezTo>
                    <a:pt x="3769" y="3662"/>
                    <a:pt x="3864" y="3726"/>
                    <a:pt x="3991" y="3852"/>
                  </a:cubicBezTo>
                  <a:cubicBezTo>
                    <a:pt x="4022" y="3852"/>
                    <a:pt x="4054" y="3884"/>
                    <a:pt x="4086" y="3947"/>
                  </a:cubicBezTo>
                  <a:cubicBezTo>
                    <a:pt x="4561" y="4359"/>
                    <a:pt x="4814" y="4897"/>
                    <a:pt x="4782" y="5404"/>
                  </a:cubicBezTo>
                  <a:cubicBezTo>
                    <a:pt x="4782" y="5594"/>
                    <a:pt x="4687" y="5784"/>
                    <a:pt x="4592" y="6006"/>
                  </a:cubicBezTo>
                  <a:cubicBezTo>
                    <a:pt x="4434" y="6259"/>
                    <a:pt x="4307" y="6513"/>
                    <a:pt x="4339" y="6829"/>
                  </a:cubicBezTo>
                  <a:cubicBezTo>
                    <a:pt x="4371" y="6956"/>
                    <a:pt x="4434" y="7051"/>
                    <a:pt x="4466" y="7178"/>
                  </a:cubicBezTo>
                  <a:lnTo>
                    <a:pt x="4497" y="7241"/>
                  </a:lnTo>
                  <a:cubicBezTo>
                    <a:pt x="4814" y="7938"/>
                    <a:pt x="4656" y="8824"/>
                    <a:pt x="4117" y="9331"/>
                  </a:cubicBezTo>
                  <a:lnTo>
                    <a:pt x="4086" y="9363"/>
                  </a:lnTo>
                  <a:cubicBezTo>
                    <a:pt x="3991" y="9426"/>
                    <a:pt x="3927" y="9521"/>
                    <a:pt x="3864" y="9648"/>
                  </a:cubicBezTo>
                  <a:cubicBezTo>
                    <a:pt x="3832" y="9711"/>
                    <a:pt x="3832" y="9806"/>
                    <a:pt x="3832" y="9901"/>
                  </a:cubicBezTo>
                  <a:lnTo>
                    <a:pt x="3801" y="9933"/>
                  </a:lnTo>
                  <a:cubicBezTo>
                    <a:pt x="3769" y="10281"/>
                    <a:pt x="3611" y="10535"/>
                    <a:pt x="3294" y="10693"/>
                  </a:cubicBezTo>
                  <a:cubicBezTo>
                    <a:pt x="3041" y="10851"/>
                    <a:pt x="2756" y="10883"/>
                    <a:pt x="2471" y="10915"/>
                  </a:cubicBezTo>
                  <a:cubicBezTo>
                    <a:pt x="2344" y="10915"/>
                    <a:pt x="2186" y="10946"/>
                    <a:pt x="2059" y="10978"/>
                  </a:cubicBezTo>
                  <a:cubicBezTo>
                    <a:pt x="1996" y="10978"/>
                    <a:pt x="1901" y="11010"/>
                    <a:pt x="1837" y="11010"/>
                  </a:cubicBezTo>
                  <a:cubicBezTo>
                    <a:pt x="1711" y="11041"/>
                    <a:pt x="1584" y="11073"/>
                    <a:pt x="1426" y="11073"/>
                  </a:cubicBezTo>
                  <a:cubicBezTo>
                    <a:pt x="1383" y="11083"/>
                    <a:pt x="1330" y="11091"/>
                    <a:pt x="1273" y="11091"/>
                  </a:cubicBezTo>
                  <a:cubicBezTo>
                    <a:pt x="1158" y="11091"/>
                    <a:pt x="1024" y="11062"/>
                    <a:pt x="919" y="10978"/>
                  </a:cubicBezTo>
                  <a:cubicBezTo>
                    <a:pt x="729" y="10883"/>
                    <a:pt x="602" y="10630"/>
                    <a:pt x="539" y="10281"/>
                  </a:cubicBezTo>
                  <a:cubicBezTo>
                    <a:pt x="412" y="9331"/>
                    <a:pt x="349" y="8286"/>
                    <a:pt x="444" y="7083"/>
                  </a:cubicBezTo>
                  <a:cubicBezTo>
                    <a:pt x="444" y="6829"/>
                    <a:pt x="475" y="6608"/>
                    <a:pt x="602" y="6449"/>
                  </a:cubicBezTo>
                  <a:cubicBezTo>
                    <a:pt x="697" y="6291"/>
                    <a:pt x="887" y="6196"/>
                    <a:pt x="1045" y="6196"/>
                  </a:cubicBezTo>
                  <a:cubicBezTo>
                    <a:pt x="1235" y="6196"/>
                    <a:pt x="1426" y="6291"/>
                    <a:pt x="1521" y="6449"/>
                  </a:cubicBezTo>
                  <a:cubicBezTo>
                    <a:pt x="1543" y="6472"/>
                    <a:pt x="1597" y="6494"/>
                    <a:pt x="1649" y="6494"/>
                  </a:cubicBezTo>
                  <a:cubicBezTo>
                    <a:pt x="1671" y="6494"/>
                    <a:pt x="1692" y="6490"/>
                    <a:pt x="1711" y="6481"/>
                  </a:cubicBezTo>
                  <a:cubicBezTo>
                    <a:pt x="1742" y="6418"/>
                    <a:pt x="1774" y="6354"/>
                    <a:pt x="1742" y="6291"/>
                  </a:cubicBezTo>
                  <a:cubicBezTo>
                    <a:pt x="1584" y="6069"/>
                    <a:pt x="1330" y="5943"/>
                    <a:pt x="1045" y="5943"/>
                  </a:cubicBezTo>
                  <a:cubicBezTo>
                    <a:pt x="792" y="5943"/>
                    <a:pt x="539" y="6069"/>
                    <a:pt x="380" y="6291"/>
                  </a:cubicBezTo>
                  <a:cubicBezTo>
                    <a:pt x="222" y="6513"/>
                    <a:pt x="190" y="6798"/>
                    <a:pt x="190" y="7051"/>
                  </a:cubicBezTo>
                  <a:cubicBezTo>
                    <a:pt x="95" y="8286"/>
                    <a:pt x="159" y="9363"/>
                    <a:pt x="285" y="10313"/>
                  </a:cubicBezTo>
                  <a:cubicBezTo>
                    <a:pt x="380" y="10756"/>
                    <a:pt x="507" y="11041"/>
                    <a:pt x="760" y="11200"/>
                  </a:cubicBezTo>
                  <a:cubicBezTo>
                    <a:pt x="919" y="11295"/>
                    <a:pt x="1109" y="11358"/>
                    <a:pt x="1330" y="11358"/>
                  </a:cubicBezTo>
                  <a:cubicBezTo>
                    <a:pt x="1362" y="11358"/>
                    <a:pt x="1426" y="11358"/>
                    <a:pt x="1457" y="11326"/>
                  </a:cubicBezTo>
                  <a:cubicBezTo>
                    <a:pt x="1616" y="11326"/>
                    <a:pt x="1742" y="11295"/>
                    <a:pt x="1901" y="11263"/>
                  </a:cubicBezTo>
                  <a:cubicBezTo>
                    <a:pt x="1964" y="11231"/>
                    <a:pt x="2027" y="11231"/>
                    <a:pt x="2122" y="11200"/>
                  </a:cubicBezTo>
                  <a:cubicBezTo>
                    <a:pt x="2249" y="11168"/>
                    <a:pt x="2376" y="11168"/>
                    <a:pt x="2502" y="11168"/>
                  </a:cubicBezTo>
                  <a:cubicBezTo>
                    <a:pt x="2819" y="11136"/>
                    <a:pt x="3136" y="11073"/>
                    <a:pt x="3421" y="10915"/>
                  </a:cubicBezTo>
                  <a:cubicBezTo>
                    <a:pt x="3801" y="10725"/>
                    <a:pt x="4022" y="10376"/>
                    <a:pt x="4086" y="9965"/>
                  </a:cubicBezTo>
                  <a:lnTo>
                    <a:pt x="4086" y="9901"/>
                  </a:lnTo>
                  <a:cubicBezTo>
                    <a:pt x="4086" y="9838"/>
                    <a:pt x="4086" y="9775"/>
                    <a:pt x="4117" y="9743"/>
                  </a:cubicBezTo>
                  <a:cubicBezTo>
                    <a:pt x="4149" y="9679"/>
                    <a:pt x="4212" y="9616"/>
                    <a:pt x="4276" y="9553"/>
                  </a:cubicBezTo>
                  <a:lnTo>
                    <a:pt x="4307" y="9521"/>
                  </a:lnTo>
                  <a:cubicBezTo>
                    <a:pt x="4909" y="8919"/>
                    <a:pt x="5131" y="7906"/>
                    <a:pt x="4751" y="7146"/>
                  </a:cubicBezTo>
                  <a:lnTo>
                    <a:pt x="4719" y="7051"/>
                  </a:lnTo>
                  <a:cubicBezTo>
                    <a:pt x="4656" y="6956"/>
                    <a:pt x="4624" y="6861"/>
                    <a:pt x="4624" y="6798"/>
                  </a:cubicBezTo>
                  <a:cubicBezTo>
                    <a:pt x="4561" y="6576"/>
                    <a:pt x="4687" y="6354"/>
                    <a:pt x="4814" y="6101"/>
                  </a:cubicBezTo>
                  <a:cubicBezTo>
                    <a:pt x="4941" y="5911"/>
                    <a:pt x="5036" y="5689"/>
                    <a:pt x="5067" y="5436"/>
                  </a:cubicBezTo>
                  <a:cubicBezTo>
                    <a:pt x="5099" y="4834"/>
                    <a:pt x="4814" y="4201"/>
                    <a:pt x="4276" y="3726"/>
                  </a:cubicBezTo>
                  <a:cubicBezTo>
                    <a:pt x="4212" y="3694"/>
                    <a:pt x="4181" y="3662"/>
                    <a:pt x="4149" y="3631"/>
                  </a:cubicBezTo>
                  <a:cubicBezTo>
                    <a:pt x="4149" y="3631"/>
                    <a:pt x="4117" y="3631"/>
                    <a:pt x="4117" y="3599"/>
                  </a:cubicBezTo>
                  <a:cubicBezTo>
                    <a:pt x="4149" y="3567"/>
                    <a:pt x="4181" y="3536"/>
                    <a:pt x="4212" y="3472"/>
                  </a:cubicBezTo>
                  <a:cubicBezTo>
                    <a:pt x="4402" y="3124"/>
                    <a:pt x="4497" y="2744"/>
                    <a:pt x="4434" y="2364"/>
                  </a:cubicBezTo>
                  <a:cubicBezTo>
                    <a:pt x="4371" y="1889"/>
                    <a:pt x="4054" y="1477"/>
                    <a:pt x="3642" y="1319"/>
                  </a:cubicBezTo>
                  <a:cubicBezTo>
                    <a:pt x="3579" y="1287"/>
                    <a:pt x="3484" y="1287"/>
                    <a:pt x="3421" y="1256"/>
                  </a:cubicBezTo>
                  <a:cubicBezTo>
                    <a:pt x="3294" y="1224"/>
                    <a:pt x="3199" y="1192"/>
                    <a:pt x="3136" y="1161"/>
                  </a:cubicBezTo>
                  <a:cubicBezTo>
                    <a:pt x="2946" y="1066"/>
                    <a:pt x="2819" y="907"/>
                    <a:pt x="2692" y="749"/>
                  </a:cubicBezTo>
                  <a:cubicBezTo>
                    <a:pt x="2566" y="527"/>
                    <a:pt x="2376" y="306"/>
                    <a:pt x="2027" y="179"/>
                  </a:cubicBezTo>
                  <a:cubicBezTo>
                    <a:pt x="1706" y="80"/>
                    <a:pt x="1404" y="0"/>
                    <a:pt x="110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23"/>
            <p:cNvSpPr/>
            <p:nvPr/>
          </p:nvSpPr>
          <p:spPr>
            <a:xfrm>
              <a:off x="1462266" y="646010"/>
              <a:ext cx="103002" cy="36840"/>
            </a:xfrm>
            <a:custGeom>
              <a:avLst/>
              <a:gdLst/>
              <a:ahLst/>
              <a:cxnLst/>
              <a:rect l="l" t="t" r="r" b="b"/>
              <a:pathLst>
                <a:path w="3042" h="1088" extrusionOk="0">
                  <a:moveTo>
                    <a:pt x="1620" y="0"/>
                  </a:moveTo>
                  <a:cubicBezTo>
                    <a:pt x="1555" y="0"/>
                    <a:pt x="1491" y="4"/>
                    <a:pt x="1426" y="11"/>
                  </a:cubicBezTo>
                  <a:cubicBezTo>
                    <a:pt x="824" y="74"/>
                    <a:pt x="286" y="423"/>
                    <a:pt x="33" y="898"/>
                  </a:cubicBezTo>
                  <a:cubicBezTo>
                    <a:pt x="1" y="961"/>
                    <a:pt x="1" y="1056"/>
                    <a:pt x="64" y="1088"/>
                  </a:cubicBezTo>
                  <a:lnTo>
                    <a:pt x="128" y="1088"/>
                  </a:lnTo>
                  <a:cubicBezTo>
                    <a:pt x="191" y="1088"/>
                    <a:pt x="223" y="1088"/>
                    <a:pt x="254" y="1024"/>
                  </a:cubicBezTo>
                  <a:cubicBezTo>
                    <a:pt x="476" y="613"/>
                    <a:pt x="951" y="328"/>
                    <a:pt x="1458" y="264"/>
                  </a:cubicBezTo>
                  <a:cubicBezTo>
                    <a:pt x="1518" y="256"/>
                    <a:pt x="1580" y="252"/>
                    <a:pt x="1643" y="252"/>
                  </a:cubicBezTo>
                  <a:cubicBezTo>
                    <a:pt x="2067" y="252"/>
                    <a:pt x="2512" y="436"/>
                    <a:pt x="2788" y="739"/>
                  </a:cubicBezTo>
                  <a:cubicBezTo>
                    <a:pt x="2825" y="777"/>
                    <a:pt x="2873" y="792"/>
                    <a:pt x="2913" y="792"/>
                  </a:cubicBezTo>
                  <a:cubicBezTo>
                    <a:pt x="2941" y="792"/>
                    <a:pt x="2965" y="784"/>
                    <a:pt x="2978" y="771"/>
                  </a:cubicBezTo>
                  <a:cubicBezTo>
                    <a:pt x="3041" y="708"/>
                    <a:pt x="3041" y="644"/>
                    <a:pt x="2978" y="581"/>
                  </a:cubicBezTo>
                  <a:cubicBezTo>
                    <a:pt x="2641" y="216"/>
                    <a:pt x="2129" y="0"/>
                    <a:pt x="162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23"/>
            <p:cNvSpPr/>
            <p:nvPr/>
          </p:nvSpPr>
          <p:spPr>
            <a:xfrm>
              <a:off x="1455833" y="869791"/>
              <a:ext cx="47235" cy="25395"/>
            </a:xfrm>
            <a:custGeom>
              <a:avLst/>
              <a:gdLst/>
              <a:ahLst/>
              <a:cxnLst/>
              <a:rect l="l" t="t" r="r" b="b"/>
              <a:pathLst>
                <a:path w="1395" h="750" extrusionOk="0">
                  <a:moveTo>
                    <a:pt x="1243" y="0"/>
                  </a:moveTo>
                  <a:cubicBezTo>
                    <a:pt x="1200" y="0"/>
                    <a:pt x="1159" y="15"/>
                    <a:pt x="1141" y="53"/>
                  </a:cubicBezTo>
                  <a:cubicBezTo>
                    <a:pt x="975" y="328"/>
                    <a:pt x="642" y="508"/>
                    <a:pt x="307" y="508"/>
                  </a:cubicBezTo>
                  <a:cubicBezTo>
                    <a:pt x="258" y="508"/>
                    <a:pt x="208" y="504"/>
                    <a:pt x="159" y="496"/>
                  </a:cubicBezTo>
                  <a:cubicBezTo>
                    <a:pt x="142" y="490"/>
                    <a:pt x="125" y="487"/>
                    <a:pt x="110" y="487"/>
                  </a:cubicBezTo>
                  <a:cubicBezTo>
                    <a:pt x="43" y="487"/>
                    <a:pt x="1" y="539"/>
                    <a:pt x="1" y="591"/>
                  </a:cubicBezTo>
                  <a:cubicBezTo>
                    <a:pt x="1" y="654"/>
                    <a:pt x="32" y="749"/>
                    <a:pt x="96" y="749"/>
                  </a:cubicBezTo>
                  <a:lnTo>
                    <a:pt x="318" y="749"/>
                  </a:lnTo>
                  <a:cubicBezTo>
                    <a:pt x="729" y="749"/>
                    <a:pt x="1173" y="528"/>
                    <a:pt x="1363" y="211"/>
                  </a:cubicBezTo>
                  <a:cubicBezTo>
                    <a:pt x="1394" y="148"/>
                    <a:pt x="1394" y="53"/>
                    <a:pt x="1331" y="21"/>
                  </a:cubicBezTo>
                  <a:cubicBezTo>
                    <a:pt x="1305" y="8"/>
                    <a:pt x="1273" y="0"/>
                    <a:pt x="124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23"/>
            <p:cNvSpPr/>
            <p:nvPr/>
          </p:nvSpPr>
          <p:spPr>
            <a:xfrm>
              <a:off x="1438699" y="550931"/>
              <a:ext cx="38634" cy="31117"/>
            </a:xfrm>
            <a:custGeom>
              <a:avLst/>
              <a:gdLst/>
              <a:ahLst/>
              <a:cxnLst/>
              <a:rect l="l" t="t" r="r" b="b"/>
              <a:pathLst>
                <a:path w="1141" h="919" extrusionOk="0">
                  <a:moveTo>
                    <a:pt x="1014" y="1"/>
                  </a:moveTo>
                  <a:cubicBezTo>
                    <a:pt x="570" y="32"/>
                    <a:pt x="158" y="349"/>
                    <a:pt x="0" y="761"/>
                  </a:cubicBezTo>
                  <a:cubicBezTo>
                    <a:pt x="0" y="824"/>
                    <a:pt x="32" y="887"/>
                    <a:pt x="95" y="919"/>
                  </a:cubicBezTo>
                  <a:lnTo>
                    <a:pt x="127" y="919"/>
                  </a:lnTo>
                  <a:cubicBezTo>
                    <a:pt x="190" y="919"/>
                    <a:pt x="253" y="887"/>
                    <a:pt x="253" y="824"/>
                  </a:cubicBezTo>
                  <a:cubicBezTo>
                    <a:pt x="348" y="539"/>
                    <a:pt x="697" y="286"/>
                    <a:pt x="1045" y="254"/>
                  </a:cubicBezTo>
                  <a:cubicBezTo>
                    <a:pt x="1109" y="254"/>
                    <a:pt x="1140" y="191"/>
                    <a:pt x="1140" y="127"/>
                  </a:cubicBezTo>
                  <a:cubicBezTo>
                    <a:pt x="1140" y="64"/>
                    <a:pt x="1077" y="1"/>
                    <a:pt x="101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23"/>
            <p:cNvSpPr/>
            <p:nvPr/>
          </p:nvSpPr>
          <p:spPr>
            <a:xfrm>
              <a:off x="1454783" y="682410"/>
              <a:ext cx="82585" cy="48691"/>
            </a:xfrm>
            <a:custGeom>
              <a:avLst/>
              <a:gdLst/>
              <a:ahLst/>
              <a:cxnLst/>
              <a:rect l="l" t="t" r="r" b="b"/>
              <a:pathLst>
                <a:path w="2439" h="1438" extrusionOk="0">
                  <a:moveTo>
                    <a:pt x="2292" y="1"/>
                  </a:moveTo>
                  <a:cubicBezTo>
                    <a:pt x="2239" y="1"/>
                    <a:pt x="2185" y="37"/>
                    <a:pt x="2185" y="108"/>
                  </a:cubicBezTo>
                  <a:cubicBezTo>
                    <a:pt x="2090" y="424"/>
                    <a:pt x="1774" y="741"/>
                    <a:pt x="1394" y="931"/>
                  </a:cubicBezTo>
                  <a:cubicBezTo>
                    <a:pt x="1109" y="1090"/>
                    <a:pt x="729" y="1153"/>
                    <a:pt x="349" y="1153"/>
                  </a:cubicBezTo>
                  <a:cubicBezTo>
                    <a:pt x="327" y="1153"/>
                    <a:pt x="292" y="1139"/>
                    <a:pt x="262" y="1139"/>
                  </a:cubicBezTo>
                  <a:cubicBezTo>
                    <a:pt x="246" y="1139"/>
                    <a:pt x="232" y="1142"/>
                    <a:pt x="222" y="1153"/>
                  </a:cubicBezTo>
                  <a:lnTo>
                    <a:pt x="127" y="1153"/>
                  </a:lnTo>
                  <a:cubicBezTo>
                    <a:pt x="63" y="1185"/>
                    <a:pt x="0" y="1248"/>
                    <a:pt x="32" y="1311"/>
                  </a:cubicBezTo>
                  <a:cubicBezTo>
                    <a:pt x="32" y="1375"/>
                    <a:pt x="63" y="1406"/>
                    <a:pt x="127" y="1438"/>
                  </a:cubicBezTo>
                  <a:lnTo>
                    <a:pt x="285" y="1438"/>
                  </a:lnTo>
                  <a:cubicBezTo>
                    <a:pt x="760" y="1438"/>
                    <a:pt x="1172" y="1343"/>
                    <a:pt x="1520" y="1185"/>
                  </a:cubicBezTo>
                  <a:cubicBezTo>
                    <a:pt x="1964" y="963"/>
                    <a:pt x="2312" y="583"/>
                    <a:pt x="2439" y="171"/>
                  </a:cubicBezTo>
                  <a:cubicBezTo>
                    <a:pt x="2439" y="108"/>
                    <a:pt x="2407" y="13"/>
                    <a:pt x="2344" y="13"/>
                  </a:cubicBezTo>
                  <a:cubicBezTo>
                    <a:pt x="2328" y="5"/>
                    <a:pt x="2310" y="1"/>
                    <a:pt x="229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23"/>
            <p:cNvSpPr/>
            <p:nvPr/>
          </p:nvSpPr>
          <p:spPr>
            <a:xfrm>
              <a:off x="1477300" y="723042"/>
              <a:ext cx="64368" cy="26309"/>
            </a:xfrm>
            <a:custGeom>
              <a:avLst/>
              <a:gdLst/>
              <a:ahLst/>
              <a:cxnLst/>
              <a:rect l="l" t="t" r="r" b="b"/>
              <a:pathLst>
                <a:path w="1901" h="777" extrusionOk="0">
                  <a:moveTo>
                    <a:pt x="143" y="0"/>
                  </a:moveTo>
                  <a:cubicBezTo>
                    <a:pt x="111" y="0"/>
                    <a:pt x="79" y="16"/>
                    <a:pt x="64" y="48"/>
                  </a:cubicBezTo>
                  <a:cubicBezTo>
                    <a:pt x="0" y="80"/>
                    <a:pt x="0" y="175"/>
                    <a:pt x="64" y="238"/>
                  </a:cubicBezTo>
                  <a:cubicBezTo>
                    <a:pt x="380" y="586"/>
                    <a:pt x="887" y="776"/>
                    <a:pt x="1394" y="776"/>
                  </a:cubicBezTo>
                  <a:cubicBezTo>
                    <a:pt x="1520" y="776"/>
                    <a:pt x="1647" y="745"/>
                    <a:pt x="1774" y="713"/>
                  </a:cubicBezTo>
                  <a:cubicBezTo>
                    <a:pt x="1869" y="713"/>
                    <a:pt x="1900" y="650"/>
                    <a:pt x="1869" y="586"/>
                  </a:cubicBezTo>
                  <a:cubicBezTo>
                    <a:pt x="1869" y="491"/>
                    <a:pt x="1805" y="460"/>
                    <a:pt x="1742" y="460"/>
                  </a:cubicBezTo>
                  <a:cubicBezTo>
                    <a:pt x="1619" y="488"/>
                    <a:pt x="1493" y="503"/>
                    <a:pt x="1367" y="503"/>
                  </a:cubicBezTo>
                  <a:cubicBezTo>
                    <a:pt x="941" y="503"/>
                    <a:pt x="515" y="341"/>
                    <a:pt x="222" y="48"/>
                  </a:cubicBezTo>
                  <a:cubicBezTo>
                    <a:pt x="206" y="16"/>
                    <a:pt x="174" y="0"/>
                    <a:pt x="14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23"/>
            <p:cNvSpPr/>
            <p:nvPr/>
          </p:nvSpPr>
          <p:spPr>
            <a:xfrm>
              <a:off x="1453699" y="786631"/>
              <a:ext cx="54718" cy="38837"/>
            </a:xfrm>
            <a:custGeom>
              <a:avLst/>
              <a:gdLst/>
              <a:ahLst/>
              <a:cxnLst/>
              <a:rect l="l" t="t" r="r" b="b"/>
              <a:pathLst>
                <a:path w="1616" h="1147" extrusionOk="0">
                  <a:moveTo>
                    <a:pt x="249" y="1"/>
                  </a:moveTo>
                  <a:cubicBezTo>
                    <a:pt x="208" y="1"/>
                    <a:pt x="168" y="3"/>
                    <a:pt x="127" y="7"/>
                  </a:cubicBezTo>
                  <a:cubicBezTo>
                    <a:pt x="32" y="7"/>
                    <a:pt x="0" y="70"/>
                    <a:pt x="0" y="133"/>
                  </a:cubicBezTo>
                  <a:cubicBezTo>
                    <a:pt x="0" y="228"/>
                    <a:pt x="64" y="260"/>
                    <a:pt x="127" y="260"/>
                  </a:cubicBezTo>
                  <a:cubicBezTo>
                    <a:pt x="150" y="259"/>
                    <a:pt x="173" y="258"/>
                    <a:pt x="195" y="258"/>
                  </a:cubicBezTo>
                  <a:cubicBezTo>
                    <a:pt x="710" y="258"/>
                    <a:pt x="1211" y="597"/>
                    <a:pt x="1362" y="1052"/>
                  </a:cubicBezTo>
                  <a:cubicBezTo>
                    <a:pt x="1362" y="1083"/>
                    <a:pt x="1426" y="1147"/>
                    <a:pt x="1489" y="1147"/>
                  </a:cubicBezTo>
                  <a:cubicBezTo>
                    <a:pt x="1489" y="1147"/>
                    <a:pt x="1489" y="1147"/>
                    <a:pt x="1521" y="1115"/>
                  </a:cubicBezTo>
                  <a:cubicBezTo>
                    <a:pt x="1584" y="1115"/>
                    <a:pt x="1616" y="1020"/>
                    <a:pt x="1616" y="957"/>
                  </a:cubicBezTo>
                  <a:cubicBezTo>
                    <a:pt x="1438" y="423"/>
                    <a:pt x="844" y="1"/>
                    <a:pt x="24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23"/>
            <p:cNvSpPr/>
            <p:nvPr/>
          </p:nvSpPr>
          <p:spPr>
            <a:xfrm>
              <a:off x="1419399" y="816868"/>
              <a:ext cx="47201" cy="69718"/>
            </a:xfrm>
            <a:custGeom>
              <a:avLst/>
              <a:gdLst/>
              <a:ahLst/>
              <a:cxnLst/>
              <a:rect l="l" t="t" r="r" b="b"/>
              <a:pathLst>
                <a:path w="1394" h="2059" extrusionOk="0">
                  <a:moveTo>
                    <a:pt x="1267" y="0"/>
                  </a:moveTo>
                  <a:cubicBezTo>
                    <a:pt x="1013" y="0"/>
                    <a:pt x="760" y="127"/>
                    <a:pt x="570" y="380"/>
                  </a:cubicBezTo>
                  <a:cubicBezTo>
                    <a:pt x="63" y="950"/>
                    <a:pt x="0" y="1204"/>
                    <a:pt x="63" y="1932"/>
                  </a:cubicBezTo>
                  <a:cubicBezTo>
                    <a:pt x="63" y="1996"/>
                    <a:pt x="127" y="2059"/>
                    <a:pt x="190" y="2059"/>
                  </a:cubicBezTo>
                  <a:lnTo>
                    <a:pt x="222" y="2059"/>
                  </a:lnTo>
                  <a:cubicBezTo>
                    <a:pt x="285" y="2059"/>
                    <a:pt x="317" y="1996"/>
                    <a:pt x="317" y="1932"/>
                  </a:cubicBezTo>
                  <a:cubicBezTo>
                    <a:pt x="285" y="1267"/>
                    <a:pt x="317" y="1045"/>
                    <a:pt x="760" y="539"/>
                  </a:cubicBezTo>
                  <a:cubicBezTo>
                    <a:pt x="855" y="444"/>
                    <a:pt x="1045" y="285"/>
                    <a:pt x="1267" y="254"/>
                  </a:cubicBezTo>
                  <a:cubicBezTo>
                    <a:pt x="1330" y="254"/>
                    <a:pt x="1394" y="222"/>
                    <a:pt x="1394" y="127"/>
                  </a:cubicBezTo>
                  <a:cubicBezTo>
                    <a:pt x="1394" y="64"/>
                    <a:pt x="1330" y="0"/>
                    <a:pt x="126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23"/>
            <p:cNvSpPr/>
            <p:nvPr/>
          </p:nvSpPr>
          <p:spPr>
            <a:xfrm>
              <a:off x="1453699" y="570469"/>
              <a:ext cx="78318" cy="48047"/>
            </a:xfrm>
            <a:custGeom>
              <a:avLst/>
              <a:gdLst/>
              <a:ahLst/>
              <a:cxnLst/>
              <a:rect l="l" t="t" r="r" b="b"/>
              <a:pathLst>
                <a:path w="2313" h="1419" extrusionOk="0">
                  <a:moveTo>
                    <a:pt x="1588" y="0"/>
                  </a:moveTo>
                  <a:cubicBezTo>
                    <a:pt x="1341" y="0"/>
                    <a:pt x="1111" y="47"/>
                    <a:pt x="919" y="152"/>
                  </a:cubicBezTo>
                  <a:cubicBezTo>
                    <a:pt x="444" y="405"/>
                    <a:pt x="191" y="880"/>
                    <a:pt x="32" y="1229"/>
                  </a:cubicBezTo>
                  <a:cubicBezTo>
                    <a:pt x="0" y="1292"/>
                    <a:pt x="32" y="1387"/>
                    <a:pt x="95" y="1419"/>
                  </a:cubicBezTo>
                  <a:lnTo>
                    <a:pt x="159" y="1419"/>
                  </a:lnTo>
                  <a:cubicBezTo>
                    <a:pt x="191" y="1419"/>
                    <a:pt x="254" y="1387"/>
                    <a:pt x="254" y="1355"/>
                  </a:cubicBezTo>
                  <a:cubicBezTo>
                    <a:pt x="476" y="944"/>
                    <a:pt x="666" y="564"/>
                    <a:pt x="1046" y="374"/>
                  </a:cubicBezTo>
                  <a:cubicBezTo>
                    <a:pt x="1206" y="302"/>
                    <a:pt x="1406" y="261"/>
                    <a:pt x="1623" y="261"/>
                  </a:cubicBezTo>
                  <a:cubicBezTo>
                    <a:pt x="1793" y="261"/>
                    <a:pt x="1973" y="286"/>
                    <a:pt x="2154" y="342"/>
                  </a:cubicBezTo>
                  <a:cubicBezTo>
                    <a:pt x="2171" y="350"/>
                    <a:pt x="2188" y="354"/>
                    <a:pt x="2204" y="354"/>
                  </a:cubicBezTo>
                  <a:cubicBezTo>
                    <a:pt x="2249" y="354"/>
                    <a:pt x="2289" y="325"/>
                    <a:pt x="2312" y="279"/>
                  </a:cubicBezTo>
                  <a:cubicBezTo>
                    <a:pt x="2312" y="184"/>
                    <a:pt x="2281" y="120"/>
                    <a:pt x="2217" y="89"/>
                  </a:cubicBezTo>
                  <a:cubicBezTo>
                    <a:pt x="2004" y="32"/>
                    <a:pt x="1790" y="0"/>
                    <a:pt x="158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23"/>
            <p:cNvSpPr/>
            <p:nvPr/>
          </p:nvSpPr>
          <p:spPr>
            <a:xfrm>
              <a:off x="1525550" y="745660"/>
              <a:ext cx="43984" cy="46591"/>
            </a:xfrm>
            <a:custGeom>
              <a:avLst/>
              <a:gdLst/>
              <a:ahLst/>
              <a:cxnLst/>
              <a:rect l="l" t="t" r="r" b="b"/>
              <a:pathLst>
                <a:path w="1299" h="1376" extrusionOk="0">
                  <a:moveTo>
                    <a:pt x="1180" y="1"/>
                  </a:moveTo>
                  <a:cubicBezTo>
                    <a:pt x="1126" y="1"/>
                    <a:pt x="1069" y="30"/>
                    <a:pt x="1045" y="77"/>
                  </a:cubicBezTo>
                  <a:cubicBezTo>
                    <a:pt x="855" y="520"/>
                    <a:pt x="507" y="900"/>
                    <a:pt x="95" y="1122"/>
                  </a:cubicBezTo>
                  <a:cubicBezTo>
                    <a:pt x="32" y="1153"/>
                    <a:pt x="0" y="1248"/>
                    <a:pt x="32" y="1312"/>
                  </a:cubicBezTo>
                  <a:cubicBezTo>
                    <a:pt x="64" y="1343"/>
                    <a:pt x="95" y="1375"/>
                    <a:pt x="159" y="1375"/>
                  </a:cubicBezTo>
                  <a:cubicBezTo>
                    <a:pt x="159" y="1375"/>
                    <a:pt x="190" y="1375"/>
                    <a:pt x="222" y="1343"/>
                  </a:cubicBezTo>
                  <a:cubicBezTo>
                    <a:pt x="665" y="1090"/>
                    <a:pt x="1045" y="678"/>
                    <a:pt x="1299" y="203"/>
                  </a:cubicBezTo>
                  <a:cubicBezTo>
                    <a:pt x="1299" y="140"/>
                    <a:pt x="1299" y="45"/>
                    <a:pt x="1235" y="13"/>
                  </a:cubicBezTo>
                  <a:cubicBezTo>
                    <a:pt x="1218" y="5"/>
                    <a:pt x="1199" y="1"/>
                    <a:pt x="118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23"/>
            <p:cNvSpPr/>
            <p:nvPr/>
          </p:nvSpPr>
          <p:spPr>
            <a:xfrm>
              <a:off x="1519117" y="846191"/>
              <a:ext cx="39718" cy="24311"/>
            </a:xfrm>
            <a:custGeom>
              <a:avLst/>
              <a:gdLst/>
              <a:ahLst/>
              <a:cxnLst/>
              <a:rect l="l" t="t" r="r" b="b"/>
              <a:pathLst>
                <a:path w="1173" h="718" extrusionOk="0">
                  <a:moveTo>
                    <a:pt x="1046" y="0"/>
                  </a:moveTo>
                  <a:cubicBezTo>
                    <a:pt x="1009" y="0"/>
                    <a:pt x="969" y="16"/>
                    <a:pt x="950" y="53"/>
                  </a:cubicBezTo>
                  <a:cubicBezTo>
                    <a:pt x="760" y="274"/>
                    <a:pt x="444" y="433"/>
                    <a:pt x="127" y="433"/>
                  </a:cubicBezTo>
                  <a:cubicBezTo>
                    <a:pt x="64" y="465"/>
                    <a:pt x="0" y="496"/>
                    <a:pt x="0" y="591"/>
                  </a:cubicBezTo>
                  <a:cubicBezTo>
                    <a:pt x="32" y="655"/>
                    <a:pt x="95" y="718"/>
                    <a:pt x="159" y="718"/>
                  </a:cubicBezTo>
                  <a:cubicBezTo>
                    <a:pt x="539" y="686"/>
                    <a:pt x="919" y="496"/>
                    <a:pt x="1140" y="211"/>
                  </a:cubicBezTo>
                  <a:cubicBezTo>
                    <a:pt x="1172" y="148"/>
                    <a:pt x="1172" y="53"/>
                    <a:pt x="1109" y="21"/>
                  </a:cubicBezTo>
                  <a:cubicBezTo>
                    <a:pt x="1096" y="8"/>
                    <a:pt x="1072" y="0"/>
                    <a:pt x="104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23"/>
            <p:cNvSpPr/>
            <p:nvPr/>
          </p:nvSpPr>
          <p:spPr>
            <a:xfrm>
              <a:off x="1416182" y="679599"/>
              <a:ext cx="30034" cy="61151"/>
            </a:xfrm>
            <a:custGeom>
              <a:avLst/>
              <a:gdLst/>
              <a:ahLst/>
              <a:cxnLst/>
              <a:rect l="l" t="t" r="r" b="b"/>
              <a:pathLst>
                <a:path w="887" h="1806" extrusionOk="0">
                  <a:moveTo>
                    <a:pt x="127" y="1"/>
                  </a:moveTo>
                  <a:cubicBezTo>
                    <a:pt x="63" y="1"/>
                    <a:pt x="0" y="64"/>
                    <a:pt x="32" y="159"/>
                  </a:cubicBezTo>
                  <a:cubicBezTo>
                    <a:pt x="32" y="254"/>
                    <a:pt x="63" y="349"/>
                    <a:pt x="95" y="476"/>
                  </a:cubicBezTo>
                  <a:cubicBezTo>
                    <a:pt x="127" y="476"/>
                    <a:pt x="127" y="507"/>
                    <a:pt x="127" y="507"/>
                  </a:cubicBezTo>
                  <a:cubicBezTo>
                    <a:pt x="158" y="539"/>
                    <a:pt x="158" y="571"/>
                    <a:pt x="158" y="603"/>
                  </a:cubicBezTo>
                  <a:cubicBezTo>
                    <a:pt x="190" y="634"/>
                    <a:pt x="158" y="698"/>
                    <a:pt x="158" y="729"/>
                  </a:cubicBezTo>
                  <a:cubicBezTo>
                    <a:pt x="127" y="919"/>
                    <a:pt x="95" y="1141"/>
                    <a:pt x="158" y="1363"/>
                  </a:cubicBezTo>
                  <a:cubicBezTo>
                    <a:pt x="253" y="1584"/>
                    <a:pt x="475" y="1774"/>
                    <a:pt x="728" y="1806"/>
                  </a:cubicBezTo>
                  <a:lnTo>
                    <a:pt x="760" y="1806"/>
                  </a:lnTo>
                  <a:cubicBezTo>
                    <a:pt x="823" y="1806"/>
                    <a:pt x="887" y="1743"/>
                    <a:pt x="887" y="1679"/>
                  </a:cubicBezTo>
                  <a:cubicBezTo>
                    <a:pt x="887" y="1616"/>
                    <a:pt x="823" y="1553"/>
                    <a:pt x="760" y="1553"/>
                  </a:cubicBezTo>
                  <a:cubicBezTo>
                    <a:pt x="602" y="1553"/>
                    <a:pt x="443" y="1426"/>
                    <a:pt x="412" y="1268"/>
                  </a:cubicBezTo>
                  <a:cubicBezTo>
                    <a:pt x="348" y="1141"/>
                    <a:pt x="380" y="951"/>
                    <a:pt x="412" y="793"/>
                  </a:cubicBezTo>
                  <a:cubicBezTo>
                    <a:pt x="443" y="729"/>
                    <a:pt x="443" y="634"/>
                    <a:pt x="412" y="539"/>
                  </a:cubicBezTo>
                  <a:cubicBezTo>
                    <a:pt x="412" y="507"/>
                    <a:pt x="380" y="444"/>
                    <a:pt x="348" y="412"/>
                  </a:cubicBezTo>
                  <a:lnTo>
                    <a:pt x="348" y="349"/>
                  </a:lnTo>
                  <a:cubicBezTo>
                    <a:pt x="317" y="286"/>
                    <a:pt x="285" y="191"/>
                    <a:pt x="285" y="96"/>
                  </a:cubicBezTo>
                  <a:cubicBezTo>
                    <a:pt x="285" y="32"/>
                    <a:pt x="190" y="1"/>
                    <a:pt x="12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23"/>
            <p:cNvSpPr/>
            <p:nvPr/>
          </p:nvSpPr>
          <p:spPr>
            <a:xfrm>
              <a:off x="1107345" y="411530"/>
              <a:ext cx="621974" cy="623058"/>
            </a:xfrm>
            <a:custGeom>
              <a:avLst/>
              <a:gdLst/>
              <a:ahLst/>
              <a:cxnLst/>
              <a:rect l="l" t="t" r="r" b="b"/>
              <a:pathLst>
                <a:path w="18369" h="18401" extrusionOk="0">
                  <a:moveTo>
                    <a:pt x="9184" y="539"/>
                  </a:moveTo>
                  <a:cubicBezTo>
                    <a:pt x="13966" y="539"/>
                    <a:pt x="17862" y="4434"/>
                    <a:pt x="17862" y="9216"/>
                  </a:cubicBezTo>
                  <a:cubicBezTo>
                    <a:pt x="17862" y="13998"/>
                    <a:pt x="13966" y="17893"/>
                    <a:pt x="9184" y="17893"/>
                  </a:cubicBezTo>
                  <a:cubicBezTo>
                    <a:pt x="4402" y="17893"/>
                    <a:pt x="507" y="13998"/>
                    <a:pt x="507" y="9216"/>
                  </a:cubicBezTo>
                  <a:cubicBezTo>
                    <a:pt x="507" y="4434"/>
                    <a:pt x="4402" y="539"/>
                    <a:pt x="9184" y="539"/>
                  </a:cubicBezTo>
                  <a:close/>
                  <a:moveTo>
                    <a:pt x="9184" y="1"/>
                  </a:moveTo>
                  <a:cubicBezTo>
                    <a:pt x="4117" y="1"/>
                    <a:pt x="0" y="4149"/>
                    <a:pt x="0" y="9216"/>
                  </a:cubicBezTo>
                  <a:cubicBezTo>
                    <a:pt x="0" y="14283"/>
                    <a:pt x="4117" y="18400"/>
                    <a:pt x="9184" y="18400"/>
                  </a:cubicBezTo>
                  <a:cubicBezTo>
                    <a:pt x="14251" y="18400"/>
                    <a:pt x="18368" y="14283"/>
                    <a:pt x="18368" y="9216"/>
                  </a:cubicBezTo>
                  <a:cubicBezTo>
                    <a:pt x="18368" y="4149"/>
                    <a:pt x="14251" y="1"/>
                    <a:pt x="918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2" name="Google Shape;1802;p23"/>
          <p:cNvGrpSpPr/>
          <p:nvPr/>
        </p:nvGrpSpPr>
        <p:grpSpPr>
          <a:xfrm>
            <a:off x="1201904" y="2201024"/>
            <a:ext cx="575077" cy="576079"/>
            <a:chOff x="1107345" y="1926697"/>
            <a:chExt cx="621974" cy="623058"/>
          </a:xfrm>
        </p:grpSpPr>
        <p:sp>
          <p:nvSpPr>
            <p:cNvPr id="1803" name="Google Shape;1803;p23"/>
            <p:cNvSpPr/>
            <p:nvPr/>
          </p:nvSpPr>
          <p:spPr>
            <a:xfrm>
              <a:off x="1212413" y="2022758"/>
              <a:ext cx="427889" cy="427279"/>
            </a:xfrm>
            <a:custGeom>
              <a:avLst/>
              <a:gdLst/>
              <a:ahLst/>
              <a:cxnLst/>
              <a:rect l="l" t="t" r="r" b="b"/>
              <a:pathLst>
                <a:path w="12637" h="12619" extrusionOk="0">
                  <a:moveTo>
                    <a:pt x="4815" y="299"/>
                  </a:moveTo>
                  <a:lnTo>
                    <a:pt x="6303" y="1724"/>
                  </a:lnTo>
                  <a:cubicBezTo>
                    <a:pt x="6335" y="1724"/>
                    <a:pt x="6366" y="1756"/>
                    <a:pt x="6398" y="1756"/>
                  </a:cubicBezTo>
                  <a:lnTo>
                    <a:pt x="6525" y="1756"/>
                  </a:lnTo>
                  <a:cubicBezTo>
                    <a:pt x="6556" y="1756"/>
                    <a:pt x="6588" y="1756"/>
                    <a:pt x="6620" y="1724"/>
                  </a:cubicBezTo>
                  <a:lnTo>
                    <a:pt x="8235" y="426"/>
                  </a:lnTo>
                  <a:lnTo>
                    <a:pt x="9502" y="996"/>
                  </a:lnTo>
                  <a:lnTo>
                    <a:pt x="9565" y="3054"/>
                  </a:lnTo>
                  <a:cubicBezTo>
                    <a:pt x="9565" y="3086"/>
                    <a:pt x="9565" y="3117"/>
                    <a:pt x="9597" y="3149"/>
                  </a:cubicBezTo>
                  <a:lnTo>
                    <a:pt x="9692" y="3244"/>
                  </a:lnTo>
                  <a:cubicBezTo>
                    <a:pt x="9723" y="3276"/>
                    <a:pt x="9755" y="3276"/>
                    <a:pt x="9787" y="3276"/>
                  </a:cubicBezTo>
                  <a:lnTo>
                    <a:pt x="11845" y="3497"/>
                  </a:lnTo>
                  <a:lnTo>
                    <a:pt x="12320" y="4828"/>
                  </a:lnTo>
                  <a:lnTo>
                    <a:pt x="10990" y="6253"/>
                  </a:lnTo>
                  <a:cubicBezTo>
                    <a:pt x="10958" y="6284"/>
                    <a:pt x="10927" y="6284"/>
                    <a:pt x="10927" y="6316"/>
                  </a:cubicBezTo>
                  <a:lnTo>
                    <a:pt x="10927" y="6633"/>
                  </a:lnTo>
                  <a:cubicBezTo>
                    <a:pt x="10927" y="6664"/>
                    <a:pt x="10927" y="6696"/>
                    <a:pt x="10958" y="6696"/>
                  </a:cubicBezTo>
                  <a:lnTo>
                    <a:pt x="12194" y="8248"/>
                  </a:lnTo>
                  <a:lnTo>
                    <a:pt x="11623" y="9515"/>
                  </a:lnTo>
                  <a:lnTo>
                    <a:pt x="9660" y="9578"/>
                  </a:lnTo>
                  <a:cubicBezTo>
                    <a:pt x="9628" y="9578"/>
                    <a:pt x="9597" y="9578"/>
                    <a:pt x="9565" y="9610"/>
                  </a:cubicBezTo>
                  <a:lnTo>
                    <a:pt x="9343" y="9800"/>
                  </a:lnTo>
                  <a:cubicBezTo>
                    <a:pt x="9343" y="9831"/>
                    <a:pt x="9312" y="9863"/>
                    <a:pt x="9312" y="9895"/>
                  </a:cubicBezTo>
                  <a:lnTo>
                    <a:pt x="9122" y="11858"/>
                  </a:lnTo>
                  <a:lnTo>
                    <a:pt x="7792" y="12333"/>
                  </a:lnTo>
                  <a:lnTo>
                    <a:pt x="6366" y="10971"/>
                  </a:lnTo>
                  <a:cubicBezTo>
                    <a:pt x="6335" y="10971"/>
                    <a:pt x="6303" y="10940"/>
                    <a:pt x="6271" y="10940"/>
                  </a:cubicBezTo>
                  <a:lnTo>
                    <a:pt x="5986" y="10940"/>
                  </a:lnTo>
                  <a:cubicBezTo>
                    <a:pt x="5955" y="10940"/>
                    <a:pt x="5923" y="10940"/>
                    <a:pt x="5891" y="10971"/>
                  </a:cubicBezTo>
                  <a:lnTo>
                    <a:pt x="4371" y="12206"/>
                  </a:lnTo>
                  <a:lnTo>
                    <a:pt x="3105" y="11636"/>
                  </a:lnTo>
                  <a:lnTo>
                    <a:pt x="3041" y="9673"/>
                  </a:lnTo>
                  <a:cubicBezTo>
                    <a:pt x="3041" y="9641"/>
                    <a:pt x="3010" y="9610"/>
                    <a:pt x="3010" y="9578"/>
                  </a:cubicBezTo>
                  <a:lnTo>
                    <a:pt x="2819" y="9356"/>
                  </a:lnTo>
                  <a:cubicBezTo>
                    <a:pt x="2788" y="9356"/>
                    <a:pt x="2756" y="9325"/>
                    <a:pt x="2724" y="9325"/>
                  </a:cubicBezTo>
                  <a:lnTo>
                    <a:pt x="761" y="9135"/>
                  </a:lnTo>
                  <a:lnTo>
                    <a:pt x="286" y="7804"/>
                  </a:lnTo>
                  <a:lnTo>
                    <a:pt x="1616" y="6379"/>
                  </a:lnTo>
                  <a:cubicBezTo>
                    <a:pt x="1648" y="6348"/>
                    <a:pt x="1648" y="6316"/>
                    <a:pt x="1648" y="6284"/>
                  </a:cubicBezTo>
                  <a:lnTo>
                    <a:pt x="1679" y="5999"/>
                  </a:lnTo>
                  <a:cubicBezTo>
                    <a:pt x="1679" y="5968"/>
                    <a:pt x="1679" y="5936"/>
                    <a:pt x="1648" y="5936"/>
                  </a:cubicBezTo>
                  <a:lnTo>
                    <a:pt x="413" y="4384"/>
                  </a:lnTo>
                  <a:lnTo>
                    <a:pt x="983" y="3117"/>
                  </a:lnTo>
                  <a:lnTo>
                    <a:pt x="3073" y="3054"/>
                  </a:lnTo>
                  <a:cubicBezTo>
                    <a:pt x="3105" y="3054"/>
                    <a:pt x="3105" y="3022"/>
                    <a:pt x="3136" y="3022"/>
                  </a:cubicBezTo>
                  <a:lnTo>
                    <a:pt x="3231" y="2927"/>
                  </a:lnTo>
                  <a:cubicBezTo>
                    <a:pt x="3263" y="2896"/>
                    <a:pt x="3263" y="2864"/>
                    <a:pt x="3263" y="2832"/>
                  </a:cubicBezTo>
                  <a:lnTo>
                    <a:pt x="3485" y="774"/>
                  </a:lnTo>
                  <a:lnTo>
                    <a:pt x="4815" y="299"/>
                  </a:lnTo>
                  <a:close/>
                  <a:moveTo>
                    <a:pt x="4838" y="1"/>
                  </a:moveTo>
                  <a:cubicBezTo>
                    <a:pt x="4820" y="1"/>
                    <a:pt x="4802" y="5"/>
                    <a:pt x="4783" y="14"/>
                  </a:cubicBezTo>
                  <a:lnTo>
                    <a:pt x="3326" y="552"/>
                  </a:lnTo>
                  <a:cubicBezTo>
                    <a:pt x="3295" y="584"/>
                    <a:pt x="3263" y="616"/>
                    <a:pt x="3263" y="679"/>
                  </a:cubicBezTo>
                  <a:lnTo>
                    <a:pt x="3041" y="2769"/>
                  </a:lnTo>
                  <a:lnTo>
                    <a:pt x="3010" y="2801"/>
                  </a:lnTo>
                  <a:lnTo>
                    <a:pt x="888" y="2864"/>
                  </a:lnTo>
                  <a:cubicBezTo>
                    <a:pt x="856" y="2864"/>
                    <a:pt x="793" y="2896"/>
                    <a:pt x="793" y="2927"/>
                  </a:cubicBezTo>
                  <a:lnTo>
                    <a:pt x="128" y="4353"/>
                  </a:lnTo>
                  <a:cubicBezTo>
                    <a:pt x="128" y="4384"/>
                    <a:pt x="128" y="4448"/>
                    <a:pt x="159" y="4479"/>
                  </a:cubicBezTo>
                  <a:lnTo>
                    <a:pt x="1426" y="6031"/>
                  </a:lnTo>
                  <a:lnTo>
                    <a:pt x="1426" y="6221"/>
                  </a:lnTo>
                  <a:lnTo>
                    <a:pt x="33" y="7678"/>
                  </a:lnTo>
                  <a:cubicBezTo>
                    <a:pt x="1" y="7741"/>
                    <a:pt x="1" y="7773"/>
                    <a:pt x="1" y="7836"/>
                  </a:cubicBezTo>
                  <a:lnTo>
                    <a:pt x="571" y="9293"/>
                  </a:lnTo>
                  <a:cubicBezTo>
                    <a:pt x="571" y="9325"/>
                    <a:pt x="603" y="9356"/>
                    <a:pt x="666" y="9356"/>
                  </a:cubicBezTo>
                  <a:lnTo>
                    <a:pt x="2661" y="9578"/>
                  </a:lnTo>
                  <a:lnTo>
                    <a:pt x="2788" y="9705"/>
                  </a:lnTo>
                  <a:lnTo>
                    <a:pt x="2851" y="11731"/>
                  </a:lnTo>
                  <a:cubicBezTo>
                    <a:pt x="2851" y="11763"/>
                    <a:pt x="2883" y="11826"/>
                    <a:pt x="2915" y="11826"/>
                  </a:cubicBezTo>
                  <a:lnTo>
                    <a:pt x="4340" y="12491"/>
                  </a:lnTo>
                  <a:cubicBezTo>
                    <a:pt x="4371" y="12491"/>
                    <a:pt x="4435" y="12491"/>
                    <a:pt x="4466" y="12460"/>
                  </a:cubicBezTo>
                  <a:lnTo>
                    <a:pt x="6050" y="11193"/>
                  </a:lnTo>
                  <a:lnTo>
                    <a:pt x="6240" y="11193"/>
                  </a:lnTo>
                  <a:lnTo>
                    <a:pt x="7697" y="12586"/>
                  </a:lnTo>
                  <a:cubicBezTo>
                    <a:pt x="7697" y="12618"/>
                    <a:pt x="7728" y="12618"/>
                    <a:pt x="7760" y="12618"/>
                  </a:cubicBezTo>
                  <a:lnTo>
                    <a:pt x="7823" y="12618"/>
                  </a:lnTo>
                  <a:lnTo>
                    <a:pt x="9280" y="12080"/>
                  </a:lnTo>
                  <a:cubicBezTo>
                    <a:pt x="9343" y="12048"/>
                    <a:pt x="9375" y="12016"/>
                    <a:pt x="9375" y="11953"/>
                  </a:cubicBezTo>
                  <a:lnTo>
                    <a:pt x="9565" y="9958"/>
                  </a:lnTo>
                  <a:lnTo>
                    <a:pt x="9723" y="9831"/>
                  </a:lnTo>
                  <a:lnTo>
                    <a:pt x="11719" y="9768"/>
                  </a:lnTo>
                  <a:cubicBezTo>
                    <a:pt x="11782" y="9768"/>
                    <a:pt x="11814" y="9736"/>
                    <a:pt x="11845" y="9705"/>
                  </a:cubicBezTo>
                  <a:lnTo>
                    <a:pt x="12479" y="8279"/>
                  </a:lnTo>
                  <a:cubicBezTo>
                    <a:pt x="12510" y="8248"/>
                    <a:pt x="12510" y="8184"/>
                    <a:pt x="12479" y="8153"/>
                  </a:cubicBezTo>
                  <a:lnTo>
                    <a:pt x="11212" y="6569"/>
                  </a:lnTo>
                  <a:lnTo>
                    <a:pt x="11212" y="6379"/>
                  </a:lnTo>
                  <a:lnTo>
                    <a:pt x="12574" y="4923"/>
                  </a:lnTo>
                  <a:cubicBezTo>
                    <a:pt x="12605" y="4891"/>
                    <a:pt x="12637" y="4859"/>
                    <a:pt x="12605" y="4796"/>
                  </a:cubicBezTo>
                  <a:lnTo>
                    <a:pt x="12067" y="3339"/>
                  </a:lnTo>
                  <a:cubicBezTo>
                    <a:pt x="12035" y="3307"/>
                    <a:pt x="12004" y="3276"/>
                    <a:pt x="11972" y="3244"/>
                  </a:cubicBezTo>
                  <a:lnTo>
                    <a:pt x="9850" y="3022"/>
                  </a:lnTo>
                  <a:lnTo>
                    <a:pt x="9818" y="3022"/>
                  </a:lnTo>
                  <a:lnTo>
                    <a:pt x="9787" y="901"/>
                  </a:lnTo>
                  <a:cubicBezTo>
                    <a:pt x="9787" y="837"/>
                    <a:pt x="9755" y="806"/>
                    <a:pt x="9692" y="774"/>
                  </a:cubicBezTo>
                  <a:lnTo>
                    <a:pt x="8267" y="141"/>
                  </a:lnTo>
                  <a:cubicBezTo>
                    <a:pt x="8257" y="131"/>
                    <a:pt x="8245" y="127"/>
                    <a:pt x="8232" y="127"/>
                  </a:cubicBezTo>
                  <a:cubicBezTo>
                    <a:pt x="8201" y="127"/>
                    <a:pt x="8162" y="150"/>
                    <a:pt x="8140" y="172"/>
                  </a:cubicBezTo>
                  <a:lnTo>
                    <a:pt x="6493" y="1502"/>
                  </a:lnTo>
                  <a:lnTo>
                    <a:pt x="6461" y="1502"/>
                  </a:lnTo>
                  <a:lnTo>
                    <a:pt x="4941" y="46"/>
                  </a:lnTo>
                  <a:cubicBezTo>
                    <a:pt x="4919" y="23"/>
                    <a:pt x="4881" y="1"/>
                    <a:pt x="483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23"/>
            <p:cNvSpPr/>
            <p:nvPr/>
          </p:nvSpPr>
          <p:spPr>
            <a:xfrm>
              <a:off x="1327165" y="2140726"/>
              <a:ext cx="208070" cy="191343"/>
            </a:xfrm>
            <a:custGeom>
              <a:avLst/>
              <a:gdLst/>
              <a:ahLst/>
              <a:cxnLst/>
              <a:rect l="l" t="t" r="r" b="b"/>
              <a:pathLst>
                <a:path w="6145" h="5651" extrusionOk="0">
                  <a:moveTo>
                    <a:pt x="2914" y="267"/>
                  </a:moveTo>
                  <a:cubicBezTo>
                    <a:pt x="3294" y="267"/>
                    <a:pt x="3642" y="330"/>
                    <a:pt x="3991" y="489"/>
                  </a:cubicBezTo>
                  <a:cubicBezTo>
                    <a:pt x="5289" y="1059"/>
                    <a:pt x="5859" y="2610"/>
                    <a:pt x="5258" y="3909"/>
                  </a:cubicBezTo>
                  <a:cubicBezTo>
                    <a:pt x="4973" y="4510"/>
                    <a:pt x="4466" y="4986"/>
                    <a:pt x="3801" y="5239"/>
                  </a:cubicBezTo>
                  <a:cubicBezTo>
                    <a:pt x="3504" y="5343"/>
                    <a:pt x="3193" y="5398"/>
                    <a:pt x="2882" y="5398"/>
                  </a:cubicBezTo>
                  <a:cubicBezTo>
                    <a:pt x="2528" y="5398"/>
                    <a:pt x="2174" y="5327"/>
                    <a:pt x="1837" y="5176"/>
                  </a:cubicBezTo>
                  <a:cubicBezTo>
                    <a:pt x="1204" y="4890"/>
                    <a:pt x="729" y="4384"/>
                    <a:pt x="507" y="3719"/>
                  </a:cubicBezTo>
                  <a:cubicBezTo>
                    <a:pt x="254" y="3085"/>
                    <a:pt x="286" y="2389"/>
                    <a:pt x="571" y="1755"/>
                  </a:cubicBezTo>
                  <a:cubicBezTo>
                    <a:pt x="856" y="1122"/>
                    <a:pt x="1362" y="647"/>
                    <a:pt x="2027" y="425"/>
                  </a:cubicBezTo>
                  <a:cubicBezTo>
                    <a:pt x="2312" y="299"/>
                    <a:pt x="2629" y="267"/>
                    <a:pt x="2914" y="267"/>
                  </a:cubicBezTo>
                  <a:close/>
                  <a:moveTo>
                    <a:pt x="2924" y="0"/>
                  </a:moveTo>
                  <a:cubicBezTo>
                    <a:pt x="2588" y="0"/>
                    <a:pt x="2250" y="56"/>
                    <a:pt x="1932" y="172"/>
                  </a:cubicBezTo>
                  <a:cubicBezTo>
                    <a:pt x="1204" y="425"/>
                    <a:pt x="666" y="964"/>
                    <a:pt x="349" y="1660"/>
                  </a:cubicBezTo>
                  <a:cubicBezTo>
                    <a:pt x="32" y="2325"/>
                    <a:pt x="1" y="3117"/>
                    <a:pt x="254" y="3814"/>
                  </a:cubicBezTo>
                  <a:cubicBezTo>
                    <a:pt x="539" y="4510"/>
                    <a:pt x="1046" y="5081"/>
                    <a:pt x="1742" y="5397"/>
                  </a:cubicBezTo>
                  <a:cubicBezTo>
                    <a:pt x="2122" y="5587"/>
                    <a:pt x="2502" y="5651"/>
                    <a:pt x="2914" y="5651"/>
                  </a:cubicBezTo>
                  <a:cubicBezTo>
                    <a:pt x="3262" y="5651"/>
                    <a:pt x="3579" y="5587"/>
                    <a:pt x="3896" y="5492"/>
                  </a:cubicBezTo>
                  <a:cubicBezTo>
                    <a:pt x="4624" y="5207"/>
                    <a:pt x="5194" y="4700"/>
                    <a:pt x="5479" y="4004"/>
                  </a:cubicBezTo>
                  <a:cubicBezTo>
                    <a:pt x="6144" y="2579"/>
                    <a:pt x="5511" y="900"/>
                    <a:pt x="4086" y="235"/>
                  </a:cubicBezTo>
                  <a:cubicBezTo>
                    <a:pt x="3724" y="80"/>
                    <a:pt x="3325" y="0"/>
                    <a:pt x="292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23"/>
            <p:cNvSpPr/>
            <p:nvPr/>
          </p:nvSpPr>
          <p:spPr>
            <a:xfrm>
              <a:off x="1107345" y="1926697"/>
              <a:ext cx="621974" cy="623058"/>
            </a:xfrm>
            <a:custGeom>
              <a:avLst/>
              <a:gdLst/>
              <a:ahLst/>
              <a:cxnLst/>
              <a:rect l="l" t="t" r="r" b="b"/>
              <a:pathLst>
                <a:path w="18369" h="18401" extrusionOk="0">
                  <a:moveTo>
                    <a:pt x="9184" y="507"/>
                  </a:moveTo>
                  <a:cubicBezTo>
                    <a:pt x="13966" y="507"/>
                    <a:pt x="17862" y="4403"/>
                    <a:pt x="17862" y="9185"/>
                  </a:cubicBezTo>
                  <a:cubicBezTo>
                    <a:pt x="17862" y="13967"/>
                    <a:pt x="13966" y="17862"/>
                    <a:pt x="9184" y="17862"/>
                  </a:cubicBezTo>
                  <a:cubicBezTo>
                    <a:pt x="4402" y="17862"/>
                    <a:pt x="507" y="13967"/>
                    <a:pt x="507" y="9185"/>
                  </a:cubicBezTo>
                  <a:cubicBezTo>
                    <a:pt x="507" y="4403"/>
                    <a:pt x="4402" y="507"/>
                    <a:pt x="9184" y="507"/>
                  </a:cubicBezTo>
                  <a:close/>
                  <a:moveTo>
                    <a:pt x="9184" y="1"/>
                  </a:moveTo>
                  <a:cubicBezTo>
                    <a:pt x="4117" y="1"/>
                    <a:pt x="0" y="4118"/>
                    <a:pt x="0" y="9185"/>
                  </a:cubicBezTo>
                  <a:cubicBezTo>
                    <a:pt x="0" y="14252"/>
                    <a:pt x="4117" y="18400"/>
                    <a:pt x="9184" y="18400"/>
                  </a:cubicBezTo>
                  <a:cubicBezTo>
                    <a:pt x="14251" y="18400"/>
                    <a:pt x="18368" y="14252"/>
                    <a:pt x="18368" y="9185"/>
                  </a:cubicBezTo>
                  <a:cubicBezTo>
                    <a:pt x="18368" y="4118"/>
                    <a:pt x="14251" y="1"/>
                    <a:pt x="918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6" name="Google Shape;1806;p23"/>
          <p:cNvGrpSpPr/>
          <p:nvPr/>
        </p:nvGrpSpPr>
        <p:grpSpPr>
          <a:xfrm>
            <a:off x="1201904" y="3600977"/>
            <a:ext cx="575077" cy="576048"/>
            <a:chOff x="1107345" y="3440815"/>
            <a:chExt cx="621974" cy="623024"/>
          </a:xfrm>
        </p:grpSpPr>
        <p:sp>
          <p:nvSpPr>
            <p:cNvPr id="1807" name="Google Shape;1807;p23"/>
            <p:cNvSpPr/>
            <p:nvPr/>
          </p:nvSpPr>
          <p:spPr>
            <a:xfrm>
              <a:off x="1248880" y="3704584"/>
              <a:ext cx="264887" cy="182336"/>
            </a:xfrm>
            <a:custGeom>
              <a:avLst/>
              <a:gdLst/>
              <a:ahLst/>
              <a:cxnLst/>
              <a:rect l="l" t="t" r="r" b="b"/>
              <a:pathLst>
                <a:path w="7823" h="5385" extrusionOk="0">
                  <a:moveTo>
                    <a:pt x="1" y="1"/>
                  </a:moveTo>
                  <a:lnTo>
                    <a:pt x="1" y="5384"/>
                  </a:lnTo>
                  <a:lnTo>
                    <a:pt x="7823" y="5384"/>
                  </a:lnTo>
                  <a:lnTo>
                    <a:pt x="78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23"/>
            <p:cNvSpPr/>
            <p:nvPr/>
          </p:nvSpPr>
          <p:spPr>
            <a:xfrm>
              <a:off x="1244614" y="3700318"/>
              <a:ext cx="273453" cy="190903"/>
            </a:xfrm>
            <a:custGeom>
              <a:avLst/>
              <a:gdLst/>
              <a:ahLst/>
              <a:cxnLst/>
              <a:rect l="l" t="t" r="r" b="b"/>
              <a:pathLst>
                <a:path w="8076" h="5638" extrusionOk="0">
                  <a:moveTo>
                    <a:pt x="7822" y="253"/>
                  </a:moveTo>
                  <a:lnTo>
                    <a:pt x="7822" y="5384"/>
                  </a:lnTo>
                  <a:lnTo>
                    <a:pt x="253" y="5384"/>
                  </a:lnTo>
                  <a:lnTo>
                    <a:pt x="253" y="253"/>
                  </a:lnTo>
                  <a:close/>
                  <a:moveTo>
                    <a:pt x="127" y="0"/>
                  </a:moveTo>
                  <a:cubicBezTo>
                    <a:pt x="32" y="0"/>
                    <a:pt x="0" y="63"/>
                    <a:pt x="0" y="127"/>
                  </a:cubicBezTo>
                  <a:lnTo>
                    <a:pt x="0" y="5510"/>
                  </a:lnTo>
                  <a:cubicBezTo>
                    <a:pt x="0" y="5574"/>
                    <a:pt x="32" y="5637"/>
                    <a:pt x="127" y="5637"/>
                  </a:cubicBezTo>
                  <a:lnTo>
                    <a:pt x="7949" y="5637"/>
                  </a:lnTo>
                  <a:cubicBezTo>
                    <a:pt x="8012" y="5637"/>
                    <a:pt x="8076" y="5574"/>
                    <a:pt x="8076" y="5510"/>
                  </a:cubicBezTo>
                  <a:lnTo>
                    <a:pt x="8076" y="127"/>
                  </a:lnTo>
                  <a:cubicBezTo>
                    <a:pt x="8076" y="63"/>
                    <a:pt x="8012" y="0"/>
                    <a:pt x="794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23"/>
            <p:cNvSpPr/>
            <p:nvPr/>
          </p:nvSpPr>
          <p:spPr>
            <a:xfrm>
              <a:off x="1293914" y="3659550"/>
              <a:ext cx="264921" cy="182336"/>
            </a:xfrm>
            <a:custGeom>
              <a:avLst/>
              <a:gdLst/>
              <a:ahLst/>
              <a:cxnLst/>
              <a:rect l="l" t="t" r="r" b="b"/>
              <a:pathLst>
                <a:path w="7824" h="5385" extrusionOk="0">
                  <a:moveTo>
                    <a:pt x="1" y="1"/>
                  </a:moveTo>
                  <a:lnTo>
                    <a:pt x="1" y="5384"/>
                  </a:lnTo>
                  <a:lnTo>
                    <a:pt x="7823" y="5384"/>
                  </a:lnTo>
                  <a:lnTo>
                    <a:pt x="782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23"/>
            <p:cNvSpPr/>
            <p:nvPr/>
          </p:nvSpPr>
          <p:spPr>
            <a:xfrm>
              <a:off x="1289648" y="3655250"/>
              <a:ext cx="273453" cy="190937"/>
            </a:xfrm>
            <a:custGeom>
              <a:avLst/>
              <a:gdLst/>
              <a:ahLst/>
              <a:cxnLst/>
              <a:rect l="l" t="t" r="r" b="b"/>
              <a:pathLst>
                <a:path w="8076" h="5639" extrusionOk="0">
                  <a:moveTo>
                    <a:pt x="7822" y="254"/>
                  </a:moveTo>
                  <a:lnTo>
                    <a:pt x="7822" y="5385"/>
                  </a:lnTo>
                  <a:lnTo>
                    <a:pt x="253" y="5385"/>
                  </a:lnTo>
                  <a:lnTo>
                    <a:pt x="253" y="254"/>
                  </a:lnTo>
                  <a:close/>
                  <a:moveTo>
                    <a:pt x="127" y="1"/>
                  </a:moveTo>
                  <a:cubicBezTo>
                    <a:pt x="63" y="1"/>
                    <a:pt x="0" y="64"/>
                    <a:pt x="0" y="128"/>
                  </a:cubicBezTo>
                  <a:lnTo>
                    <a:pt x="0" y="5511"/>
                  </a:lnTo>
                  <a:cubicBezTo>
                    <a:pt x="0" y="5575"/>
                    <a:pt x="63" y="5638"/>
                    <a:pt x="127" y="5638"/>
                  </a:cubicBezTo>
                  <a:lnTo>
                    <a:pt x="7949" y="5638"/>
                  </a:lnTo>
                  <a:cubicBezTo>
                    <a:pt x="8044" y="5638"/>
                    <a:pt x="8076" y="5575"/>
                    <a:pt x="8076" y="5511"/>
                  </a:cubicBezTo>
                  <a:lnTo>
                    <a:pt x="8076" y="128"/>
                  </a:lnTo>
                  <a:cubicBezTo>
                    <a:pt x="8076" y="64"/>
                    <a:pt x="8044" y="1"/>
                    <a:pt x="794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23"/>
            <p:cNvSpPr/>
            <p:nvPr/>
          </p:nvSpPr>
          <p:spPr>
            <a:xfrm>
              <a:off x="1337898" y="3615600"/>
              <a:ext cx="265970" cy="182302"/>
            </a:xfrm>
            <a:custGeom>
              <a:avLst/>
              <a:gdLst/>
              <a:ahLst/>
              <a:cxnLst/>
              <a:rect l="l" t="t" r="r" b="b"/>
              <a:pathLst>
                <a:path w="7855" h="5384" extrusionOk="0">
                  <a:moveTo>
                    <a:pt x="0" y="0"/>
                  </a:moveTo>
                  <a:lnTo>
                    <a:pt x="0" y="5384"/>
                  </a:lnTo>
                  <a:lnTo>
                    <a:pt x="7854" y="5384"/>
                  </a:lnTo>
                  <a:lnTo>
                    <a:pt x="78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23"/>
            <p:cNvSpPr/>
            <p:nvPr/>
          </p:nvSpPr>
          <p:spPr>
            <a:xfrm>
              <a:off x="1333598" y="3611300"/>
              <a:ext cx="274537" cy="190903"/>
            </a:xfrm>
            <a:custGeom>
              <a:avLst/>
              <a:gdLst/>
              <a:ahLst/>
              <a:cxnLst/>
              <a:rect l="l" t="t" r="r" b="b"/>
              <a:pathLst>
                <a:path w="8108" h="5638" extrusionOk="0">
                  <a:moveTo>
                    <a:pt x="7823" y="254"/>
                  </a:moveTo>
                  <a:lnTo>
                    <a:pt x="7823" y="5384"/>
                  </a:lnTo>
                  <a:lnTo>
                    <a:pt x="254" y="5384"/>
                  </a:lnTo>
                  <a:lnTo>
                    <a:pt x="254" y="254"/>
                  </a:lnTo>
                  <a:close/>
                  <a:moveTo>
                    <a:pt x="127" y="1"/>
                  </a:moveTo>
                  <a:cubicBezTo>
                    <a:pt x="64" y="1"/>
                    <a:pt x="1" y="64"/>
                    <a:pt x="1" y="127"/>
                  </a:cubicBezTo>
                  <a:lnTo>
                    <a:pt x="1" y="5511"/>
                  </a:lnTo>
                  <a:cubicBezTo>
                    <a:pt x="1" y="5574"/>
                    <a:pt x="64" y="5638"/>
                    <a:pt x="127" y="5638"/>
                  </a:cubicBezTo>
                  <a:lnTo>
                    <a:pt x="7981" y="5638"/>
                  </a:lnTo>
                  <a:cubicBezTo>
                    <a:pt x="8044" y="5638"/>
                    <a:pt x="8108" y="5574"/>
                    <a:pt x="8108" y="5511"/>
                  </a:cubicBezTo>
                  <a:lnTo>
                    <a:pt x="8108" y="127"/>
                  </a:lnTo>
                  <a:cubicBezTo>
                    <a:pt x="8108" y="64"/>
                    <a:pt x="8044" y="1"/>
                    <a:pt x="798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23"/>
            <p:cNvSpPr/>
            <p:nvPr/>
          </p:nvSpPr>
          <p:spPr>
            <a:xfrm>
              <a:off x="1107345" y="3440815"/>
              <a:ext cx="621974" cy="623024"/>
            </a:xfrm>
            <a:custGeom>
              <a:avLst/>
              <a:gdLst/>
              <a:ahLst/>
              <a:cxnLst/>
              <a:rect l="l" t="t" r="r" b="b"/>
              <a:pathLst>
                <a:path w="18369" h="18400" extrusionOk="0">
                  <a:moveTo>
                    <a:pt x="9184" y="539"/>
                  </a:moveTo>
                  <a:cubicBezTo>
                    <a:pt x="13966" y="539"/>
                    <a:pt x="17862" y="4434"/>
                    <a:pt x="17862" y="9216"/>
                  </a:cubicBezTo>
                  <a:cubicBezTo>
                    <a:pt x="17862" y="13998"/>
                    <a:pt x="13966" y="17893"/>
                    <a:pt x="9184" y="17893"/>
                  </a:cubicBezTo>
                  <a:cubicBezTo>
                    <a:pt x="4402" y="17893"/>
                    <a:pt x="507" y="13998"/>
                    <a:pt x="507" y="9216"/>
                  </a:cubicBezTo>
                  <a:cubicBezTo>
                    <a:pt x="507" y="4434"/>
                    <a:pt x="4402" y="539"/>
                    <a:pt x="9184" y="539"/>
                  </a:cubicBezTo>
                  <a:close/>
                  <a:moveTo>
                    <a:pt x="9184" y="0"/>
                  </a:moveTo>
                  <a:cubicBezTo>
                    <a:pt x="4117" y="0"/>
                    <a:pt x="0" y="4117"/>
                    <a:pt x="0" y="9216"/>
                  </a:cubicBezTo>
                  <a:cubicBezTo>
                    <a:pt x="0" y="14283"/>
                    <a:pt x="4117" y="18400"/>
                    <a:pt x="9184" y="18400"/>
                  </a:cubicBezTo>
                  <a:cubicBezTo>
                    <a:pt x="14251" y="18400"/>
                    <a:pt x="18368" y="14283"/>
                    <a:pt x="18368" y="9216"/>
                  </a:cubicBezTo>
                  <a:cubicBezTo>
                    <a:pt x="18368" y="4117"/>
                    <a:pt x="14251" y="0"/>
                    <a:pt x="918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4" name="Google Shape;1814;p23"/>
          <p:cNvGrpSpPr/>
          <p:nvPr/>
        </p:nvGrpSpPr>
        <p:grpSpPr>
          <a:xfrm>
            <a:off x="7350195" y="800101"/>
            <a:ext cx="575077" cy="576079"/>
            <a:chOff x="7414685" y="411530"/>
            <a:chExt cx="621974" cy="623058"/>
          </a:xfrm>
        </p:grpSpPr>
        <p:sp>
          <p:nvSpPr>
            <p:cNvPr id="1815" name="Google Shape;1815;p23"/>
            <p:cNvSpPr/>
            <p:nvPr/>
          </p:nvSpPr>
          <p:spPr>
            <a:xfrm>
              <a:off x="7851102" y="715541"/>
              <a:ext cx="60101" cy="106185"/>
            </a:xfrm>
            <a:custGeom>
              <a:avLst/>
              <a:gdLst/>
              <a:ahLst/>
              <a:cxnLst/>
              <a:rect l="l" t="t" r="r" b="b"/>
              <a:pathLst>
                <a:path w="1775" h="3136" extrusionOk="0">
                  <a:moveTo>
                    <a:pt x="222" y="0"/>
                  </a:moveTo>
                  <a:cubicBezTo>
                    <a:pt x="159" y="0"/>
                    <a:pt x="96" y="63"/>
                    <a:pt x="96" y="127"/>
                  </a:cubicBezTo>
                  <a:cubicBezTo>
                    <a:pt x="96" y="190"/>
                    <a:pt x="159" y="253"/>
                    <a:pt x="222" y="253"/>
                  </a:cubicBezTo>
                  <a:cubicBezTo>
                    <a:pt x="951" y="253"/>
                    <a:pt x="1521" y="855"/>
                    <a:pt x="1521" y="1552"/>
                  </a:cubicBezTo>
                  <a:cubicBezTo>
                    <a:pt x="1521" y="2249"/>
                    <a:pt x="888" y="2882"/>
                    <a:pt x="159" y="2882"/>
                  </a:cubicBezTo>
                  <a:cubicBezTo>
                    <a:pt x="64" y="2882"/>
                    <a:pt x="1" y="2914"/>
                    <a:pt x="1" y="3009"/>
                  </a:cubicBezTo>
                  <a:cubicBezTo>
                    <a:pt x="1" y="3072"/>
                    <a:pt x="64" y="3135"/>
                    <a:pt x="159" y="3135"/>
                  </a:cubicBezTo>
                  <a:cubicBezTo>
                    <a:pt x="1046" y="3135"/>
                    <a:pt x="1774" y="2407"/>
                    <a:pt x="1774" y="1552"/>
                  </a:cubicBezTo>
                  <a:cubicBezTo>
                    <a:pt x="1774" y="697"/>
                    <a:pt x="1078" y="0"/>
                    <a:pt x="22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23"/>
            <p:cNvSpPr/>
            <p:nvPr/>
          </p:nvSpPr>
          <p:spPr>
            <a:xfrm>
              <a:off x="7544432" y="715541"/>
              <a:ext cx="60068" cy="106185"/>
            </a:xfrm>
            <a:custGeom>
              <a:avLst/>
              <a:gdLst/>
              <a:ahLst/>
              <a:cxnLst/>
              <a:rect l="l" t="t" r="r" b="b"/>
              <a:pathLst>
                <a:path w="1774" h="3136" extrusionOk="0">
                  <a:moveTo>
                    <a:pt x="1584" y="0"/>
                  </a:moveTo>
                  <a:cubicBezTo>
                    <a:pt x="729" y="0"/>
                    <a:pt x="0" y="697"/>
                    <a:pt x="0" y="1552"/>
                  </a:cubicBezTo>
                  <a:cubicBezTo>
                    <a:pt x="0" y="2407"/>
                    <a:pt x="761" y="3135"/>
                    <a:pt x="1647" y="3135"/>
                  </a:cubicBezTo>
                  <a:cubicBezTo>
                    <a:pt x="1711" y="3135"/>
                    <a:pt x="1774" y="3072"/>
                    <a:pt x="1774" y="3009"/>
                  </a:cubicBezTo>
                  <a:cubicBezTo>
                    <a:pt x="1774" y="2945"/>
                    <a:pt x="1711" y="2882"/>
                    <a:pt x="1647" y="2882"/>
                  </a:cubicBezTo>
                  <a:cubicBezTo>
                    <a:pt x="887" y="2882"/>
                    <a:pt x="285" y="2280"/>
                    <a:pt x="285" y="1552"/>
                  </a:cubicBezTo>
                  <a:cubicBezTo>
                    <a:pt x="285" y="855"/>
                    <a:pt x="856" y="253"/>
                    <a:pt x="1584" y="253"/>
                  </a:cubicBezTo>
                  <a:cubicBezTo>
                    <a:pt x="1647" y="253"/>
                    <a:pt x="1711" y="190"/>
                    <a:pt x="1711" y="127"/>
                  </a:cubicBezTo>
                  <a:cubicBezTo>
                    <a:pt x="1711" y="63"/>
                    <a:pt x="1647" y="0"/>
                    <a:pt x="158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23"/>
            <p:cNvSpPr/>
            <p:nvPr/>
          </p:nvSpPr>
          <p:spPr>
            <a:xfrm>
              <a:off x="7587333" y="710801"/>
              <a:ext cx="280970" cy="211727"/>
            </a:xfrm>
            <a:custGeom>
              <a:avLst/>
              <a:gdLst/>
              <a:ahLst/>
              <a:cxnLst/>
              <a:rect l="l" t="t" r="r" b="b"/>
              <a:pathLst>
                <a:path w="8298" h="6253" extrusionOk="0">
                  <a:moveTo>
                    <a:pt x="7999" y="1"/>
                  </a:moveTo>
                  <a:cubicBezTo>
                    <a:pt x="7983" y="1"/>
                    <a:pt x="7966" y="5"/>
                    <a:pt x="7949" y="13"/>
                  </a:cubicBezTo>
                  <a:cubicBezTo>
                    <a:pt x="7854" y="13"/>
                    <a:pt x="7822" y="108"/>
                    <a:pt x="7854" y="172"/>
                  </a:cubicBezTo>
                  <a:cubicBezTo>
                    <a:pt x="7981" y="615"/>
                    <a:pt x="8044" y="1058"/>
                    <a:pt x="8044" y="1534"/>
                  </a:cubicBezTo>
                  <a:cubicBezTo>
                    <a:pt x="8044" y="4004"/>
                    <a:pt x="6302" y="5999"/>
                    <a:pt x="4149" y="5999"/>
                  </a:cubicBezTo>
                  <a:cubicBezTo>
                    <a:pt x="1995" y="5999"/>
                    <a:pt x="254" y="4004"/>
                    <a:pt x="254" y="1534"/>
                  </a:cubicBezTo>
                  <a:cubicBezTo>
                    <a:pt x="254" y="1090"/>
                    <a:pt x="317" y="647"/>
                    <a:pt x="444" y="203"/>
                  </a:cubicBezTo>
                  <a:cubicBezTo>
                    <a:pt x="444" y="140"/>
                    <a:pt x="412" y="77"/>
                    <a:pt x="349" y="45"/>
                  </a:cubicBezTo>
                  <a:cubicBezTo>
                    <a:pt x="285" y="45"/>
                    <a:pt x="190" y="77"/>
                    <a:pt x="190" y="140"/>
                  </a:cubicBezTo>
                  <a:cubicBezTo>
                    <a:pt x="64" y="583"/>
                    <a:pt x="0" y="1058"/>
                    <a:pt x="0" y="1534"/>
                  </a:cubicBezTo>
                  <a:cubicBezTo>
                    <a:pt x="0" y="4130"/>
                    <a:pt x="1869" y="6252"/>
                    <a:pt x="4149" y="6252"/>
                  </a:cubicBezTo>
                  <a:cubicBezTo>
                    <a:pt x="6429" y="6252"/>
                    <a:pt x="8298" y="4130"/>
                    <a:pt x="8298" y="1534"/>
                  </a:cubicBezTo>
                  <a:cubicBezTo>
                    <a:pt x="8298" y="1058"/>
                    <a:pt x="8234" y="552"/>
                    <a:pt x="8107" y="77"/>
                  </a:cubicBezTo>
                  <a:cubicBezTo>
                    <a:pt x="8084" y="30"/>
                    <a:pt x="8044" y="1"/>
                    <a:pt x="799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23"/>
            <p:cNvSpPr/>
            <p:nvPr/>
          </p:nvSpPr>
          <p:spPr>
            <a:xfrm>
              <a:off x="7574466" y="550406"/>
              <a:ext cx="306704" cy="170519"/>
            </a:xfrm>
            <a:custGeom>
              <a:avLst/>
              <a:gdLst/>
              <a:ahLst/>
              <a:cxnLst/>
              <a:rect l="l" t="t" r="r" b="b"/>
              <a:pathLst>
                <a:path w="9058" h="5036" extrusionOk="0">
                  <a:moveTo>
                    <a:pt x="3389" y="0"/>
                  </a:moveTo>
                  <a:cubicBezTo>
                    <a:pt x="1552" y="380"/>
                    <a:pt x="222" y="2027"/>
                    <a:pt x="222" y="3895"/>
                  </a:cubicBezTo>
                  <a:lnTo>
                    <a:pt x="222" y="3990"/>
                  </a:lnTo>
                  <a:lnTo>
                    <a:pt x="127" y="3990"/>
                  </a:lnTo>
                  <a:cubicBezTo>
                    <a:pt x="32" y="3990"/>
                    <a:pt x="0" y="4054"/>
                    <a:pt x="0" y="4117"/>
                  </a:cubicBezTo>
                  <a:lnTo>
                    <a:pt x="0" y="4877"/>
                  </a:lnTo>
                  <a:cubicBezTo>
                    <a:pt x="0" y="4972"/>
                    <a:pt x="32" y="5035"/>
                    <a:pt x="127" y="5035"/>
                  </a:cubicBezTo>
                  <a:lnTo>
                    <a:pt x="8931" y="5035"/>
                  </a:lnTo>
                  <a:cubicBezTo>
                    <a:pt x="9026" y="5035"/>
                    <a:pt x="9058" y="4972"/>
                    <a:pt x="9058" y="4877"/>
                  </a:cubicBezTo>
                  <a:lnTo>
                    <a:pt x="9058" y="4117"/>
                  </a:lnTo>
                  <a:cubicBezTo>
                    <a:pt x="9058" y="4054"/>
                    <a:pt x="8994" y="3990"/>
                    <a:pt x="8931" y="3990"/>
                  </a:cubicBezTo>
                  <a:lnTo>
                    <a:pt x="8804" y="3990"/>
                  </a:lnTo>
                  <a:lnTo>
                    <a:pt x="8804" y="3895"/>
                  </a:lnTo>
                  <a:cubicBezTo>
                    <a:pt x="8804" y="1995"/>
                    <a:pt x="7474" y="348"/>
                    <a:pt x="5606" y="0"/>
                  </a:cubicBezTo>
                  <a:cubicBezTo>
                    <a:pt x="5542" y="0"/>
                    <a:pt x="5479" y="32"/>
                    <a:pt x="5447" y="95"/>
                  </a:cubicBezTo>
                  <a:cubicBezTo>
                    <a:pt x="5447" y="158"/>
                    <a:pt x="5479" y="253"/>
                    <a:pt x="5574" y="253"/>
                  </a:cubicBezTo>
                  <a:cubicBezTo>
                    <a:pt x="7284" y="602"/>
                    <a:pt x="8551" y="2122"/>
                    <a:pt x="8551" y="3895"/>
                  </a:cubicBezTo>
                  <a:lnTo>
                    <a:pt x="8551" y="4117"/>
                  </a:lnTo>
                  <a:cubicBezTo>
                    <a:pt x="8551" y="4180"/>
                    <a:pt x="8614" y="4244"/>
                    <a:pt x="8678" y="4244"/>
                  </a:cubicBezTo>
                  <a:lnTo>
                    <a:pt x="8804" y="4244"/>
                  </a:lnTo>
                  <a:lnTo>
                    <a:pt x="8804" y="4750"/>
                  </a:lnTo>
                  <a:lnTo>
                    <a:pt x="254" y="4750"/>
                  </a:lnTo>
                  <a:lnTo>
                    <a:pt x="254" y="4244"/>
                  </a:lnTo>
                  <a:lnTo>
                    <a:pt x="380" y="4244"/>
                  </a:lnTo>
                  <a:cubicBezTo>
                    <a:pt x="444" y="4244"/>
                    <a:pt x="507" y="4180"/>
                    <a:pt x="507" y="4117"/>
                  </a:cubicBezTo>
                  <a:lnTo>
                    <a:pt x="507" y="3895"/>
                  </a:lnTo>
                  <a:cubicBezTo>
                    <a:pt x="507" y="2154"/>
                    <a:pt x="1742" y="633"/>
                    <a:pt x="3452" y="253"/>
                  </a:cubicBezTo>
                  <a:cubicBezTo>
                    <a:pt x="3515" y="253"/>
                    <a:pt x="3547" y="190"/>
                    <a:pt x="3547" y="95"/>
                  </a:cubicBezTo>
                  <a:cubicBezTo>
                    <a:pt x="3515" y="32"/>
                    <a:pt x="3452" y="0"/>
                    <a:pt x="338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23"/>
            <p:cNvSpPr/>
            <p:nvPr/>
          </p:nvSpPr>
          <p:spPr>
            <a:xfrm>
              <a:off x="7583032" y="684424"/>
              <a:ext cx="289571" cy="8634"/>
            </a:xfrm>
            <a:custGeom>
              <a:avLst/>
              <a:gdLst/>
              <a:ahLst/>
              <a:cxnLst/>
              <a:rect l="l" t="t" r="r" b="b"/>
              <a:pathLst>
                <a:path w="8552" h="255" extrusionOk="0">
                  <a:moveTo>
                    <a:pt x="127" y="1"/>
                  </a:moveTo>
                  <a:cubicBezTo>
                    <a:pt x="64" y="1"/>
                    <a:pt x="1" y="64"/>
                    <a:pt x="1" y="127"/>
                  </a:cubicBezTo>
                  <a:cubicBezTo>
                    <a:pt x="1" y="191"/>
                    <a:pt x="64" y="254"/>
                    <a:pt x="127" y="254"/>
                  </a:cubicBezTo>
                  <a:lnTo>
                    <a:pt x="8425" y="254"/>
                  </a:lnTo>
                  <a:cubicBezTo>
                    <a:pt x="8488" y="254"/>
                    <a:pt x="8551" y="191"/>
                    <a:pt x="8551" y="127"/>
                  </a:cubicBezTo>
                  <a:cubicBezTo>
                    <a:pt x="8551" y="64"/>
                    <a:pt x="8488" y="1"/>
                    <a:pt x="842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23"/>
            <p:cNvSpPr/>
            <p:nvPr/>
          </p:nvSpPr>
          <p:spPr>
            <a:xfrm>
              <a:off x="7682750" y="523589"/>
              <a:ext cx="90101" cy="109402"/>
            </a:xfrm>
            <a:custGeom>
              <a:avLst/>
              <a:gdLst/>
              <a:ahLst/>
              <a:cxnLst/>
              <a:rect l="l" t="t" r="r" b="b"/>
              <a:pathLst>
                <a:path w="2661" h="3231" extrusionOk="0">
                  <a:moveTo>
                    <a:pt x="2376" y="285"/>
                  </a:moveTo>
                  <a:lnTo>
                    <a:pt x="1933" y="2946"/>
                  </a:lnTo>
                  <a:lnTo>
                    <a:pt x="602" y="2946"/>
                  </a:lnTo>
                  <a:lnTo>
                    <a:pt x="286" y="285"/>
                  </a:lnTo>
                  <a:close/>
                  <a:moveTo>
                    <a:pt x="127" y="0"/>
                  </a:moveTo>
                  <a:cubicBezTo>
                    <a:pt x="96" y="0"/>
                    <a:pt x="64" y="32"/>
                    <a:pt x="32" y="64"/>
                  </a:cubicBezTo>
                  <a:cubicBezTo>
                    <a:pt x="1" y="95"/>
                    <a:pt x="1" y="127"/>
                    <a:pt x="1" y="159"/>
                  </a:cubicBezTo>
                  <a:lnTo>
                    <a:pt x="349" y="3104"/>
                  </a:lnTo>
                  <a:cubicBezTo>
                    <a:pt x="381" y="3167"/>
                    <a:pt x="412" y="3231"/>
                    <a:pt x="476" y="3231"/>
                  </a:cubicBezTo>
                  <a:lnTo>
                    <a:pt x="2059" y="3231"/>
                  </a:lnTo>
                  <a:cubicBezTo>
                    <a:pt x="2123" y="3231"/>
                    <a:pt x="2186" y="3167"/>
                    <a:pt x="2186" y="3104"/>
                  </a:cubicBezTo>
                  <a:lnTo>
                    <a:pt x="2629" y="159"/>
                  </a:lnTo>
                  <a:cubicBezTo>
                    <a:pt x="2661" y="127"/>
                    <a:pt x="2629" y="95"/>
                    <a:pt x="2598" y="64"/>
                  </a:cubicBezTo>
                  <a:cubicBezTo>
                    <a:pt x="2598" y="32"/>
                    <a:pt x="2566" y="0"/>
                    <a:pt x="250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23"/>
            <p:cNvSpPr/>
            <p:nvPr/>
          </p:nvSpPr>
          <p:spPr>
            <a:xfrm>
              <a:off x="7764251" y="524131"/>
              <a:ext cx="57934" cy="58476"/>
            </a:xfrm>
            <a:custGeom>
              <a:avLst/>
              <a:gdLst/>
              <a:ahLst/>
              <a:cxnLst/>
              <a:rect l="l" t="t" r="r" b="b"/>
              <a:pathLst>
                <a:path w="1711" h="1727" extrusionOk="0">
                  <a:moveTo>
                    <a:pt x="147" y="0"/>
                  </a:moveTo>
                  <a:cubicBezTo>
                    <a:pt x="111" y="0"/>
                    <a:pt x="80" y="16"/>
                    <a:pt x="64" y="48"/>
                  </a:cubicBezTo>
                  <a:cubicBezTo>
                    <a:pt x="1" y="79"/>
                    <a:pt x="1" y="174"/>
                    <a:pt x="64" y="206"/>
                  </a:cubicBezTo>
                  <a:lnTo>
                    <a:pt x="1489" y="1694"/>
                  </a:lnTo>
                  <a:cubicBezTo>
                    <a:pt x="1521" y="1726"/>
                    <a:pt x="1552" y="1726"/>
                    <a:pt x="1584" y="1726"/>
                  </a:cubicBezTo>
                  <a:cubicBezTo>
                    <a:pt x="1616" y="1726"/>
                    <a:pt x="1647" y="1726"/>
                    <a:pt x="1679" y="1694"/>
                  </a:cubicBezTo>
                  <a:cubicBezTo>
                    <a:pt x="1711" y="1663"/>
                    <a:pt x="1711" y="1568"/>
                    <a:pt x="1679" y="1504"/>
                  </a:cubicBezTo>
                  <a:lnTo>
                    <a:pt x="254" y="48"/>
                  </a:lnTo>
                  <a:cubicBezTo>
                    <a:pt x="222" y="16"/>
                    <a:pt x="183" y="0"/>
                    <a:pt x="14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23"/>
            <p:cNvSpPr/>
            <p:nvPr/>
          </p:nvSpPr>
          <p:spPr>
            <a:xfrm>
              <a:off x="7633416" y="524131"/>
              <a:ext cx="57968" cy="58476"/>
            </a:xfrm>
            <a:custGeom>
              <a:avLst/>
              <a:gdLst/>
              <a:ahLst/>
              <a:cxnLst/>
              <a:rect l="l" t="t" r="r" b="b"/>
              <a:pathLst>
                <a:path w="1712" h="1727" extrusionOk="0">
                  <a:moveTo>
                    <a:pt x="1569" y="0"/>
                  </a:moveTo>
                  <a:cubicBezTo>
                    <a:pt x="1537" y="0"/>
                    <a:pt x="1505" y="16"/>
                    <a:pt x="1489" y="48"/>
                  </a:cubicBezTo>
                  <a:lnTo>
                    <a:pt x="33" y="1504"/>
                  </a:lnTo>
                  <a:cubicBezTo>
                    <a:pt x="1" y="1568"/>
                    <a:pt x="1" y="1631"/>
                    <a:pt x="33" y="1694"/>
                  </a:cubicBezTo>
                  <a:cubicBezTo>
                    <a:pt x="64" y="1726"/>
                    <a:pt x="96" y="1726"/>
                    <a:pt x="128" y="1726"/>
                  </a:cubicBezTo>
                  <a:cubicBezTo>
                    <a:pt x="159" y="1726"/>
                    <a:pt x="191" y="1726"/>
                    <a:pt x="223" y="1694"/>
                  </a:cubicBezTo>
                  <a:lnTo>
                    <a:pt x="1648" y="206"/>
                  </a:lnTo>
                  <a:cubicBezTo>
                    <a:pt x="1711" y="174"/>
                    <a:pt x="1711" y="79"/>
                    <a:pt x="1648" y="48"/>
                  </a:cubicBezTo>
                  <a:cubicBezTo>
                    <a:pt x="1632" y="16"/>
                    <a:pt x="1600" y="0"/>
                    <a:pt x="156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23"/>
            <p:cNvSpPr/>
            <p:nvPr/>
          </p:nvSpPr>
          <p:spPr>
            <a:xfrm>
              <a:off x="7599116" y="668340"/>
              <a:ext cx="248803" cy="9684"/>
            </a:xfrm>
            <a:custGeom>
              <a:avLst/>
              <a:gdLst/>
              <a:ahLst/>
              <a:cxnLst/>
              <a:rect l="l" t="t" r="r" b="b"/>
              <a:pathLst>
                <a:path w="7348" h="286" extrusionOk="0">
                  <a:moveTo>
                    <a:pt x="127" y="1"/>
                  </a:moveTo>
                  <a:cubicBezTo>
                    <a:pt x="64" y="1"/>
                    <a:pt x="1" y="64"/>
                    <a:pt x="1" y="127"/>
                  </a:cubicBezTo>
                  <a:cubicBezTo>
                    <a:pt x="1" y="222"/>
                    <a:pt x="64" y="286"/>
                    <a:pt x="127" y="286"/>
                  </a:cubicBezTo>
                  <a:lnTo>
                    <a:pt x="7221" y="286"/>
                  </a:lnTo>
                  <a:cubicBezTo>
                    <a:pt x="7284" y="286"/>
                    <a:pt x="7348" y="222"/>
                    <a:pt x="7348" y="127"/>
                  </a:cubicBezTo>
                  <a:cubicBezTo>
                    <a:pt x="7348" y="64"/>
                    <a:pt x="7284" y="1"/>
                    <a:pt x="722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23"/>
            <p:cNvSpPr/>
            <p:nvPr/>
          </p:nvSpPr>
          <p:spPr>
            <a:xfrm>
              <a:off x="7647366" y="741275"/>
              <a:ext cx="47235" cy="52551"/>
            </a:xfrm>
            <a:custGeom>
              <a:avLst/>
              <a:gdLst/>
              <a:ahLst/>
              <a:cxnLst/>
              <a:rect l="l" t="t" r="r" b="b"/>
              <a:pathLst>
                <a:path w="1395" h="1552" extrusionOk="0">
                  <a:moveTo>
                    <a:pt x="697" y="0"/>
                  </a:moveTo>
                  <a:cubicBezTo>
                    <a:pt x="317" y="0"/>
                    <a:pt x="1" y="349"/>
                    <a:pt x="1" y="760"/>
                  </a:cubicBezTo>
                  <a:cubicBezTo>
                    <a:pt x="1" y="1204"/>
                    <a:pt x="317" y="1552"/>
                    <a:pt x="697" y="1552"/>
                  </a:cubicBezTo>
                  <a:cubicBezTo>
                    <a:pt x="1077" y="1552"/>
                    <a:pt x="1394" y="1204"/>
                    <a:pt x="1394" y="760"/>
                  </a:cubicBezTo>
                  <a:cubicBezTo>
                    <a:pt x="1394" y="349"/>
                    <a:pt x="1077" y="0"/>
                    <a:pt x="69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23"/>
            <p:cNvSpPr/>
            <p:nvPr/>
          </p:nvSpPr>
          <p:spPr>
            <a:xfrm>
              <a:off x="7756734" y="741275"/>
              <a:ext cx="47235" cy="52551"/>
            </a:xfrm>
            <a:custGeom>
              <a:avLst/>
              <a:gdLst/>
              <a:ahLst/>
              <a:cxnLst/>
              <a:rect l="l" t="t" r="r" b="b"/>
              <a:pathLst>
                <a:path w="1395" h="1552" extrusionOk="0">
                  <a:moveTo>
                    <a:pt x="698" y="0"/>
                  </a:moveTo>
                  <a:cubicBezTo>
                    <a:pt x="318" y="0"/>
                    <a:pt x="1" y="349"/>
                    <a:pt x="1" y="760"/>
                  </a:cubicBezTo>
                  <a:cubicBezTo>
                    <a:pt x="1" y="1204"/>
                    <a:pt x="318" y="1552"/>
                    <a:pt x="698" y="1552"/>
                  </a:cubicBezTo>
                  <a:cubicBezTo>
                    <a:pt x="1078" y="1552"/>
                    <a:pt x="1394" y="1204"/>
                    <a:pt x="1394" y="760"/>
                  </a:cubicBezTo>
                  <a:cubicBezTo>
                    <a:pt x="1394" y="349"/>
                    <a:pt x="1078" y="0"/>
                    <a:pt x="69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23"/>
            <p:cNvSpPr/>
            <p:nvPr/>
          </p:nvSpPr>
          <p:spPr>
            <a:xfrm>
              <a:off x="7414685" y="411530"/>
              <a:ext cx="621974" cy="623058"/>
            </a:xfrm>
            <a:custGeom>
              <a:avLst/>
              <a:gdLst/>
              <a:ahLst/>
              <a:cxnLst/>
              <a:rect l="l" t="t" r="r" b="b"/>
              <a:pathLst>
                <a:path w="18369" h="18401" extrusionOk="0">
                  <a:moveTo>
                    <a:pt x="9185" y="539"/>
                  </a:moveTo>
                  <a:cubicBezTo>
                    <a:pt x="13967" y="539"/>
                    <a:pt x="17862" y="4434"/>
                    <a:pt x="17862" y="9216"/>
                  </a:cubicBezTo>
                  <a:cubicBezTo>
                    <a:pt x="17862" y="13998"/>
                    <a:pt x="13967" y="17893"/>
                    <a:pt x="9185" y="17893"/>
                  </a:cubicBezTo>
                  <a:cubicBezTo>
                    <a:pt x="4403" y="17893"/>
                    <a:pt x="508" y="13998"/>
                    <a:pt x="508" y="9216"/>
                  </a:cubicBezTo>
                  <a:cubicBezTo>
                    <a:pt x="508" y="4434"/>
                    <a:pt x="4403" y="539"/>
                    <a:pt x="9185" y="539"/>
                  </a:cubicBezTo>
                  <a:close/>
                  <a:moveTo>
                    <a:pt x="9185" y="1"/>
                  </a:moveTo>
                  <a:cubicBezTo>
                    <a:pt x="4118" y="1"/>
                    <a:pt x="1" y="4149"/>
                    <a:pt x="1" y="9216"/>
                  </a:cubicBezTo>
                  <a:cubicBezTo>
                    <a:pt x="1" y="14283"/>
                    <a:pt x="4118" y="18400"/>
                    <a:pt x="9185" y="18400"/>
                  </a:cubicBezTo>
                  <a:cubicBezTo>
                    <a:pt x="14252" y="18400"/>
                    <a:pt x="18369" y="14283"/>
                    <a:pt x="18369" y="9216"/>
                  </a:cubicBezTo>
                  <a:cubicBezTo>
                    <a:pt x="18369" y="4149"/>
                    <a:pt x="14252" y="1"/>
                    <a:pt x="918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7" name="Google Shape;1827;p23"/>
          <p:cNvGrpSpPr/>
          <p:nvPr/>
        </p:nvGrpSpPr>
        <p:grpSpPr>
          <a:xfrm>
            <a:off x="7350195" y="2201024"/>
            <a:ext cx="575077" cy="576079"/>
            <a:chOff x="7414685" y="1926697"/>
            <a:chExt cx="621974" cy="623058"/>
          </a:xfrm>
        </p:grpSpPr>
        <p:sp>
          <p:nvSpPr>
            <p:cNvPr id="1828" name="Google Shape;1828;p23"/>
            <p:cNvSpPr/>
            <p:nvPr/>
          </p:nvSpPr>
          <p:spPr>
            <a:xfrm>
              <a:off x="7551953" y="2088616"/>
              <a:ext cx="347471" cy="298137"/>
            </a:xfrm>
            <a:custGeom>
              <a:avLst/>
              <a:gdLst/>
              <a:ahLst/>
              <a:cxnLst/>
              <a:rect l="l" t="t" r="r" b="b"/>
              <a:pathLst>
                <a:path w="10262" h="8805" extrusionOk="0">
                  <a:moveTo>
                    <a:pt x="9976" y="286"/>
                  </a:moveTo>
                  <a:lnTo>
                    <a:pt x="10008" y="8520"/>
                  </a:lnTo>
                  <a:cubicBezTo>
                    <a:pt x="7043" y="8507"/>
                    <a:pt x="4959" y="8499"/>
                    <a:pt x="3494" y="8499"/>
                  </a:cubicBezTo>
                  <a:cubicBezTo>
                    <a:pt x="1422" y="8499"/>
                    <a:pt x="588" y="8514"/>
                    <a:pt x="254" y="8551"/>
                  </a:cubicBezTo>
                  <a:lnTo>
                    <a:pt x="254" y="286"/>
                  </a:lnTo>
                  <a:close/>
                  <a:moveTo>
                    <a:pt x="127" y="1"/>
                  </a:moveTo>
                  <a:cubicBezTo>
                    <a:pt x="64" y="1"/>
                    <a:pt x="0" y="64"/>
                    <a:pt x="0" y="127"/>
                  </a:cubicBezTo>
                  <a:lnTo>
                    <a:pt x="0" y="8678"/>
                  </a:lnTo>
                  <a:cubicBezTo>
                    <a:pt x="0" y="8710"/>
                    <a:pt x="0" y="8741"/>
                    <a:pt x="32" y="8773"/>
                  </a:cubicBezTo>
                  <a:cubicBezTo>
                    <a:pt x="64" y="8805"/>
                    <a:pt x="95" y="8805"/>
                    <a:pt x="127" y="8805"/>
                  </a:cubicBezTo>
                  <a:lnTo>
                    <a:pt x="190" y="8805"/>
                  </a:lnTo>
                  <a:cubicBezTo>
                    <a:pt x="450" y="8768"/>
                    <a:pt x="2514" y="8752"/>
                    <a:pt x="4943" y="8752"/>
                  </a:cubicBezTo>
                  <a:cubicBezTo>
                    <a:pt x="6660" y="8752"/>
                    <a:pt x="8560" y="8760"/>
                    <a:pt x="10135" y="8773"/>
                  </a:cubicBezTo>
                  <a:cubicBezTo>
                    <a:pt x="10166" y="8773"/>
                    <a:pt x="10198" y="8741"/>
                    <a:pt x="10230" y="8710"/>
                  </a:cubicBezTo>
                  <a:cubicBezTo>
                    <a:pt x="10261" y="8710"/>
                    <a:pt x="10261" y="8678"/>
                    <a:pt x="10261" y="8646"/>
                  </a:cubicBezTo>
                  <a:lnTo>
                    <a:pt x="10261" y="127"/>
                  </a:lnTo>
                  <a:cubicBezTo>
                    <a:pt x="10261" y="64"/>
                    <a:pt x="10198" y="1"/>
                    <a:pt x="1010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23"/>
            <p:cNvSpPr/>
            <p:nvPr/>
          </p:nvSpPr>
          <p:spPr>
            <a:xfrm>
              <a:off x="7624854" y="2089699"/>
              <a:ext cx="201636" cy="168386"/>
            </a:xfrm>
            <a:custGeom>
              <a:avLst/>
              <a:gdLst/>
              <a:ahLst/>
              <a:cxnLst/>
              <a:rect l="l" t="t" r="r" b="b"/>
              <a:pathLst>
                <a:path w="5955" h="4973" extrusionOk="0">
                  <a:moveTo>
                    <a:pt x="5828" y="0"/>
                  </a:moveTo>
                  <a:cubicBezTo>
                    <a:pt x="5765" y="0"/>
                    <a:pt x="5701" y="64"/>
                    <a:pt x="5701" y="127"/>
                  </a:cubicBezTo>
                  <a:lnTo>
                    <a:pt x="5701" y="4497"/>
                  </a:lnTo>
                  <a:lnTo>
                    <a:pt x="4593" y="3262"/>
                  </a:lnTo>
                  <a:cubicBezTo>
                    <a:pt x="4561" y="3231"/>
                    <a:pt x="4530" y="3231"/>
                    <a:pt x="4498" y="3231"/>
                  </a:cubicBezTo>
                  <a:cubicBezTo>
                    <a:pt x="4466" y="3231"/>
                    <a:pt x="4435" y="3231"/>
                    <a:pt x="4403" y="3262"/>
                  </a:cubicBezTo>
                  <a:lnTo>
                    <a:pt x="3041" y="4656"/>
                  </a:lnTo>
                  <a:lnTo>
                    <a:pt x="1679" y="3231"/>
                  </a:lnTo>
                  <a:cubicBezTo>
                    <a:pt x="1648" y="3215"/>
                    <a:pt x="1608" y="3207"/>
                    <a:pt x="1573" y="3207"/>
                  </a:cubicBezTo>
                  <a:cubicBezTo>
                    <a:pt x="1537" y="3207"/>
                    <a:pt x="1505" y="3215"/>
                    <a:pt x="1489" y="3231"/>
                  </a:cubicBezTo>
                  <a:lnTo>
                    <a:pt x="254" y="4529"/>
                  </a:lnTo>
                  <a:lnTo>
                    <a:pt x="254" y="190"/>
                  </a:lnTo>
                  <a:cubicBezTo>
                    <a:pt x="254" y="95"/>
                    <a:pt x="191" y="32"/>
                    <a:pt x="128" y="32"/>
                  </a:cubicBezTo>
                  <a:cubicBezTo>
                    <a:pt x="64" y="32"/>
                    <a:pt x="1" y="95"/>
                    <a:pt x="1" y="190"/>
                  </a:cubicBezTo>
                  <a:lnTo>
                    <a:pt x="1" y="4846"/>
                  </a:lnTo>
                  <a:cubicBezTo>
                    <a:pt x="1" y="4909"/>
                    <a:pt x="33" y="4941"/>
                    <a:pt x="96" y="4972"/>
                  </a:cubicBezTo>
                  <a:lnTo>
                    <a:pt x="128" y="4972"/>
                  </a:lnTo>
                  <a:cubicBezTo>
                    <a:pt x="159" y="4972"/>
                    <a:pt x="191" y="4972"/>
                    <a:pt x="223" y="4941"/>
                  </a:cubicBezTo>
                  <a:lnTo>
                    <a:pt x="1584" y="3516"/>
                  </a:lnTo>
                  <a:lnTo>
                    <a:pt x="2946" y="4941"/>
                  </a:lnTo>
                  <a:cubicBezTo>
                    <a:pt x="2978" y="4972"/>
                    <a:pt x="3010" y="4972"/>
                    <a:pt x="3041" y="4972"/>
                  </a:cubicBezTo>
                  <a:cubicBezTo>
                    <a:pt x="3073" y="4972"/>
                    <a:pt x="3105" y="4972"/>
                    <a:pt x="3136" y="4941"/>
                  </a:cubicBezTo>
                  <a:lnTo>
                    <a:pt x="4498" y="3547"/>
                  </a:lnTo>
                  <a:lnTo>
                    <a:pt x="5733" y="4909"/>
                  </a:lnTo>
                  <a:cubicBezTo>
                    <a:pt x="5755" y="4931"/>
                    <a:pt x="5794" y="4954"/>
                    <a:pt x="5837" y="4954"/>
                  </a:cubicBezTo>
                  <a:cubicBezTo>
                    <a:pt x="5854" y="4954"/>
                    <a:pt x="5873" y="4950"/>
                    <a:pt x="5891" y="4941"/>
                  </a:cubicBezTo>
                  <a:cubicBezTo>
                    <a:pt x="5923" y="4941"/>
                    <a:pt x="5955" y="4877"/>
                    <a:pt x="5955" y="4814"/>
                  </a:cubicBezTo>
                  <a:lnTo>
                    <a:pt x="5955" y="127"/>
                  </a:lnTo>
                  <a:cubicBezTo>
                    <a:pt x="5955" y="64"/>
                    <a:pt x="5891" y="0"/>
                    <a:pt x="582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23"/>
            <p:cNvSpPr/>
            <p:nvPr/>
          </p:nvSpPr>
          <p:spPr>
            <a:xfrm>
              <a:off x="7414685" y="1926697"/>
              <a:ext cx="621974" cy="623058"/>
            </a:xfrm>
            <a:custGeom>
              <a:avLst/>
              <a:gdLst/>
              <a:ahLst/>
              <a:cxnLst/>
              <a:rect l="l" t="t" r="r" b="b"/>
              <a:pathLst>
                <a:path w="18369" h="18401" extrusionOk="0">
                  <a:moveTo>
                    <a:pt x="9185" y="507"/>
                  </a:moveTo>
                  <a:cubicBezTo>
                    <a:pt x="13967" y="507"/>
                    <a:pt x="17862" y="4403"/>
                    <a:pt x="17862" y="9185"/>
                  </a:cubicBezTo>
                  <a:cubicBezTo>
                    <a:pt x="17862" y="13967"/>
                    <a:pt x="13967" y="17862"/>
                    <a:pt x="9185" y="17862"/>
                  </a:cubicBezTo>
                  <a:cubicBezTo>
                    <a:pt x="4403" y="17862"/>
                    <a:pt x="508" y="13967"/>
                    <a:pt x="508" y="9185"/>
                  </a:cubicBezTo>
                  <a:cubicBezTo>
                    <a:pt x="508" y="4403"/>
                    <a:pt x="4403" y="507"/>
                    <a:pt x="9185" y="507"/>
                  </a:cubicBezTo>
                  <a:close/>
                  <a:moveTo>
                    <a:pt x="9185" y="1"/>
                  </a:moveTo>
                  <a:cubicBezTo>
                    <a:pt x="4118" y="1"/>
                    <a:pt x="1" y="4118"/>
                    <a:pt x="1" y="9185"/>
                  </a:cubicBezTo>
                  <a:cubicBezTo>
                    <a:pt x="1" y="14252"/>
                    <a:pt x="4118" y="18400"/>
                    <a:pt x="9185" y="18400"/>
                  </a:cubicBezTo>
                  <a:cubicBezTo>
                    <a:pt x="14252" y="18400"/>
                    <a:pt x="18369" y="14252"/>
                    <a:pt x="18369" y="9185"/>
                  </a:cubicBezTo>
                  <a:cubicBezTo>
                    <a:pt x="18369" y="4118"/>
                    <a:pt x="14252" y="1"/>
                    <a:pt x="918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1" name="Google Shape;1831;p23"/>
          <p:cNvGrpSpPr/>
          <p:nvPr/>
        </p:nvGrpSpPr>
        <p:grpSpPr>
          <a:xfrm>
            <a:off x="7350195" y="3600977"/>
            <a:ext cx="575077" cy="576048"/>
            <a:chOff x="7414685" y="3440815"/>
            <a:chExt cx="621974" cy="623024"/>
          </a:xfrm>
        </p:grpSpPr>
        <p:sp>
          <p:nvSpPr>
            <p:cNvPr id="1832" name="Google Shape;1832;p23"/>
            <p:cNvSpPr/>
            <p:nvPr/>
          </p:nvSpPr>
          <p:spPr>
            <a:xfrm>
              <a:off x="7568037" y="3579133"/>
              <a:ext cx="317438" cy="272404"/>
            </a:xfrm>
            <a:custGeom>
              <a:avLst/>
              <a:gdLst/>
              <a:ahLst/>
              <a:cxnLst/>
              <a:rect l="l" t="t" r="r" b="b"/>
              <a:pathLst>
                <a:path w="9375" h="8045" extrusionOk="0">
                  <a:moveTo>
                    <a:pt x="9090" y="285"/>
                  </a:moveTo>
                  <a:lnTo>
                    <a:pt x="9121" y="7728"/>
                  </a:lnTo>
                  <a:cubicBezTo>
                    <a:pt x="7399" y="7719"/>
                    <a:pt x="6003" y="7715"/>
                    <a:pt x="4874" y="7715"/>
                  </a:cubicBezTo>
                  <a:cubicBezTo>
                    <a:pt x="1787" y="7715"/>
                    <a:pt x="680" y="7745"/>
                    <a:pt x="286" y="7791"/>
                  </a:cubicBezTo>
                  <a:lnTo>
                    <a:pt x="286" y="285"/>
                  </a:lnTo>
                  <a:close/>
                  <a:moveTo>
                    <a:pt x="127" y="0"/>
                  </a:moveTo>
                  <a:cubicBezTo>
                    <a:pt x="64" y="0"/>
                    <a:pt x="1" y="64"/>
                    <a:pt x="1" y="127"/>
                  </a:cubicBezTo>
                  <a:lnTo>
                    <a:pt x="1" y="7886"/>
                  </a:lnTo>
                  <a:cubicBezTo>
                    <a:pt x="1" y="7918"/>
                    <a:pt x="32" y="7981"/>
                    <a:pt x="32" y="8013"/>
                  </a:cubicBezTo>
                  <a:cubicBezTo>
                    <a:pt x="64" y="8044"/>
                    <a:pt x="96" y="8044"/>
                    <a:pt x="127" y="8044"/>
                  </a:cubicBezTo>
                  <a:lnTo>
                    <a:pt x="191" y="8044"/>
                  </a:lnTo>
                  <a:cubicBezTo>
                    <a:pt x="432" y="8007"/>
                    <a:pt x="2314" y="7992"/>
                    <a:pt x="4525" y="7992"/>
                  </a:cubicBezTo>
                  <a:cubicBezTo>
                    <a:pt x="6089" y="7992"/>
                    <a:pt x="7818" y="8000"/>
                    <a:pt x="9248" y="8013"/>
                  </a:cubicBezTo>
                  <a:cubicBezTo>
                    <a:pt x="9280" y="8013"/>
                    <a:pt x="9311" y="7981"/>
                    <a:pt x="9343" y="7949"/>
                  </a:cubicBezTo>
                  <a:cubicBezTo>
                    <a:pt x="9375" y="7918"/>
                    <a:pt x="9375" y="7886"/>
                    <a:pt x="9375" y="7854"/>
                  </a:cubicBezTo>
                  <a:lnTo>
                    <a:pt x="9343" y="127"/>
                  </a:lnTo>
                  <a:cubicBezTo>
                    <a:pt x="9343" y="64"/>
                    <a:pt x="9280" y="0"/>
                    <a:pt x="921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23"/>
            <p:cNvSpPr/>
            <p:nvPr/>
          </p:nvSpPr>
          <p:spPr>
            <a:xfrm>
              <a:off x="7618420" y="3609167"/>
              <a:ext cx="217720" cy="134052"/>
            </a:xfrm>
            <a:custGeom>
              <a:avLst/>
              <a:gdLst/>
              <a:ahLst/>
              <a:cxnLst/>
              <a:rect l="l" t="t" r="r" b="b"/>
              <a:pathLst>
                <a:path w="6430" h="3959" extrusionOk="0">
                  <a:moveTo>
                    <a:pt x="6176" y="254"/>
                  </a:moveTo>
                  <a:lnTo>
                    <a:pt x="6176" y="3705"/>
                  </a:lnTo>
                  <a:lnTo>
                    <a:pt x="254" y="3705"/>
                  </a:lnTo>
                  <a:lnTo>
                    <a:pt x="254" y="254"/>
                  </a:lnTo>
                  <a:close/>
                  <a:moveTo>
                    <a:pt x="128" y="0"/>
                  </a:moveTo>
                  <a:cubicBezTo>
                    <a:pt x="33" y="0"/>
                    <a:pt x="1" y="32"/>
                    <a:pt x="1" y="127"/>
                  </a:cubicBezTo>
                  <a:lnTo>
                    <a:pt x="1" y="3832"/>
                  </a:lnTo>
                  <a:cubicBezTo>
                    <a:pt x="1" y="3895"/>
                    <a:pt x="64" y="3959"/>
                    <a:pt x="128" y="3959"/>
                  </a:cubicBezTo>
                  <a:lnTo>
                    <a:pt x="6303" y="3959"/>
                  </a:lnTo>
                  <a:cubicBezTo>
                    <a:pt x="6366" y="3959"/>
                    <a:pt x="6430" y="3895"/>
                    <a:pt x="6430" y="3832"/>
                  </a:cubicBezTo>
                  <a:lnTo>
                    <a:pt x="6430" y="127"/>
                  </a:lnTo>
                  <a:cubicBezTo>
                    <a:pt x="6430" y="32"/>
                    <a:pt x="6366" y="0"/>
                    <a:pt x="630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23"/>
            <p:cNvSpPr/>
            <p:nvPr/>
          </p:nvSpPr>
          <p:spPr>
            <a:xfrm>
              <a:off x="7569120" y="3735701"/>
              <a:ext cx="48284" cy="67585"/>
            </a:xfrm>
            <a:custGeom>
              <a:avLst/>
              <a:gdLst/>
              <a:ahLst/>
              <a:cxnLst/>
              <a:rect l="l" t="t" r="r" b="b"/>
              <a:pathLst>
                <a:path w="1426" h="1996" extrusionOk="0">
                  <a:moveTo>
                    <a:pt x="254" y="443"/>
                  </a:moveTo>
                  <a:lnTo>
                    <a:pt x="1045" y="1204"/>
                  </a:lnTo>
                  <a:cubicBezTo>
                    <a:pt x="1140" y="1330"/>
                    <a:pt x="1140" y="1457"/>
                    <a:pt x="1109" y="1552"/>
                  </a:cubicBezTo>
                  <a:cubicBezTo>
                    <a:pt x="1077" y="1615"/>
                    <a:pt x="982" y="1710"/>
                    <a:pt x="824" y="1710"/>
                  </a:cubicBezTo>
                  <a:lnTo>
                    <a:pt x="254" y="1710"/>
                  </a:lnTo>
                  <a:lnTo>
                    <a:pt x="254" y="443"/>
                  </a:lnTo>
                  <a:close/>
                  <a:moveTo>
                    <a:pt x="95" y="0"/>
                  </a:moveTo>
                  <a:cubicBezTo>
                    <a:pt x="32" y="32"/>
                    <a:pt x="0" y="95"/>
                    <a:pt x="0" y="127"/>
                  </a:cubicBezTo>
                  <a:lnTo>
                    <a:pt x="0" y="1837"/>
                  </a:lnTo>
                  <a:cubicBezTo>
                    <a:pt x="0" y="1869"/>
                    <a:pt x="0" y="1932"/>
                    <a:pt x="32" y="1932"/>
                  </a:cubicBezTo>
                  <a:cubicBezTo>
                    <a:pt x="64" y="1964"/>
                    <a:pt x="95" y="1995"/>
                    <a:pt x="127" y="1995"/>
                  </a:cubicBezTo>
                  <a:lnTo>
                    <a:pt x="824" y="1995"/>
                  </a:lnTo>
                  <a:cubicBezTo>
                    <a:pt x="1077" y="1995"/>
                    <a:pt x="1267" y="1837"/>
                    <a:pt x="1330" y="1647"/>
                  </a:cubicBezTo>
                  <a:cubicBezTo>
                    <a:pt x="1425" y="1425"/>
                    <a:pt x="1394" y="1204"/>
                    <a:pt x="1235" y="1045"/>
                  </a:cubicBezTo>
                  <a:lnTo>
                    <a:pt x="222" y="32"/>
                  </a:lnTo>
                  <a:cubicBezTo>
                    <a:pt x="190" y="0"/>
                    <a:pt x="127" y="0"/>
                    <a:pt x="9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23"/>
            <p:cNvSpPr/>
            <p:nvPr/>
          </p:nvSpPr>
          <p:spPr>
            <a:xfrm>
              <a:off x="7836106" y="3735972"/>
              <a:ext cx="48284" cy="67314"/>
            </a:xfrm>
            <a:custGeom>
              <a:avLst/>
              <a:gdLst/>
              <a:ahLst/>
              <a:cxnLst/>
              <a:rect l="l" t="t" r="r" b="b"/>
              <a:pathLst>
                <a:path w="1426" h="1988" extrusionOk="0">
                  <a:moveTo>
                    <a:pt x="1173" y="435"/>
                  </a:moveTo>
                  <a:lnTo>
                    <a:pt x="1173" y="1702"/>
                  </a:lnTo>
                  <a:lnTo>
                    <a:pt x="602" y="1702"/>
                  </a:lnTo>
                  <a:cubicBezTo>
                    <a:pt x="444" y="1702"/>
                    <a:pt x="349" y="1607"/>
                    <a:pt x="317" y="1544"/>
                  </a:cubicBezTo>
                  <a:cubicBezTo>
                    <a:pt x="286" y="1449"/>
                    <a:pt x="286" y="1322"/>
                    <a:pt x="381" y="1227"/>
                  </a:cubicBezTo>
                  <a:lnTo>
                    <a:pt x="1173" y="435"/>
                  </a:lnTo>
                  <a:close/>
                  <a:moveTo>
                    <a:pt x="1268" y="0"/>
                  </a:moveTo>
                  <a:cubicBezTo>
                    <a:pt x="1244" y="0"/>
                    <a:pt x="1220" y="8"/>
                    <a:pt x="1204" y="24"/>
                  </a:cubicBezTo>
                  <a:lnTo>
                    <a:pt x="222" y="1037"/>
                  </a:lnTo>
                  <a:cubicBezTo>
                    <a:pt x="64" y="1196"/>
                    <a:pt x="1" y="1417"/>
                    <a:pt x="96" y="1639"/>
                  </a:cubicBezTo>
                  <a:cubicBezTo>
                    <a:pt x="191" y="1829"/>
                    <a:pt x="381" y="1987"/>
                    <a:pt x="602" y="1987"/>
                  </a:cubicBezTo>
                  <a:lnTo>
                    <a:pt x="1299" y="1987"/>
                  </a:lnTo>
                  <a:cubicBezTo>
                    <a:pt x="1331" y="1987"/>
                    <a:pt x="1363" y="1956"/>
                    <a:pt x="1394" y="1924"/>
                  </a:cubicBezTo>
                  <a:cubicBezTo>
                    <a:pt x="1426" y="1924"/>
                    <a:pt x="1426" y="1892"/>
                    <a:pt x="1426" y="1861"/>
                  </a:cubicBezTo>
                  <a:lnTo>
                    <a:pt x="1426" y="119"/>
                  </a:lnTo>
                  <a:cubicBezTo>
                    <a:pt x="1426" y="87"/>
                    <a:pt x="1394" y="24"/>
                    <a:pt x="1331" y="24"/>
                  </a:cubicBezTo>
                  <a:cubicBezTo>
                    <a:pt x="1315" y="8"/>
                    <a:pt x="1291" y="0"/>
                    <a:pt x="126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23"/>
            <p:cNvSpPr/>
            <p:nvPr/>
          </p:nvSpPr>
          <p:spPr>
            <a:xfrm>
              <a:off x="7570170" y="3818252"/>
              <a:ext cx="315304" cy="8600"/>
            </a:xfrm>
            <a:custGeom>
              <a:avLst/>
              <a:gdLst/>
              <a:ahLst/>
              <a:cxnLst/>
              <a:rect l="l" t="t" r="r" b="b"/>
              <a:pathLst>
                <a:path w="9312" h="254" extrusionOk="0">
                  <a:moveTo>
                    <a:pt x="128" y="1"/>
                  </a:moveTo>
                  <a:cubicBezTo>
                    <a:pt x="64" y="1"/>
                    <a:pt x="1" y="64"/>
                    <a:pt x="1" y="127"/>
                  </a:cubicBezTo>
                  <a:cubicBezTo>
                    <a:pt x="1" y="222"/>
                    <a:pt x="64" y="254"/>
                    <a:pt x="128" y="254"/>
                  </a:cubicBezTo>
                  <a:lnTo>
                    <a:pt x="9185" y="254"/>
                  </a:lnTo>
                  <a:cubicBezTo>
                    <a:pt x="9248" y="254"/>
                    <a:pt x="9312" y="222"/>
                    <a:pt x="9312" y="127"/>
                  </a:cubicBezTo>
                  <a:cubicBezTo>
                    <a:pt x="9312" y="64"/>
                    <a:pt x="9248" y="1"/>
                    <a:pt x="918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23"/>
            <p:cNvSpPr/>
            <p:nvPr/>
          </p:nvSpPr>
          <p:spPr>
            <a:xfrm>
              <a:off x="7650621" y="3750701"/>
              <a:ext cx="153352" cy="59018"/>
            </a:xfrm>
            <a:custGeom>
              <a:avLst/>
              <a:gdLst/>
              <a:ahLst/>
              <a:cxnLst/>
              <a:rect l="l" t="t" r="r" b="b"/>
              <a:pathLst>
                <a:path w="4529" h="1743" extrusionOk="0">
                  <a:moveTo>
                    <a:pt x="4275" y="286"/>
                  </a:moveTo>
                  <a:lnTo>
                    <a:pt x="4275" y="1489"/>
                  </a:lnTo>
                  <a:lnTo>
                    <a:pt x="253" y="1489"/>
                  </a:lnTo>
                  <a:lnTo>
                    <a:pt x="253" y="286"/>
                  </a:lnTo>
                  <a:close/>
                  <a:moveTo>
                    <a:pt x="127" y="0"/>
                  </a:moveTo>
                  <a:cubicBezTo>
                    <a:pt x="32" y="0"/>
                    <a:pt x="0" y="64"/>
                    <a:pt x="0" y="127"/>
                  </a:cubicBezTo>
                  <a:lnTo>
                    <a:pt x="0" y="1616"/>
                  </a:lnTo>
                  <a:cubicBezTo>
                    <a:pt x="0" y="1679"/>
                    <a:pt x="32" y="1742"/>
                    <a:pt x="127" y="1742"/>
                  </a:cubicBezTo>
                  <a:lnTo>
                    <a:pt x="4402" y="1742"/>
                  </a:lnTo>
                  <a:cubicBezTo>
                    <a:pt x="4465" y="1742"/>
                    <a:pt x="4529" y="1679"/>
                    <a:pt x="4529" y="1616"/>
                  </a:cubicBezTo>
                  <a:lnTo>
                    <a:pt x="4529" y="127"/>
                  </a:lnTo>
                  <a:cubicBezTo>
                    <a:pt x="4529" y="64"/>
                    <a:pt x="4465" y="0"/>
                    <a:pt x="440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23"/>
            <p:cNvSpPr/>
            <p:nvPr/>
          </p:nvSpPr>
          <p:spPr>
            <a:xfrm>
              <a:off x="7652754" y="3783952"/>
              <a:ext cx="149086" cy="9684"/>
            </a:xfrm>
            <a:custGeom>
              <a:avLst/>
              <a:gdLst/>
              <a:ahLst/>
              <a:cxnLst/>
              <a:rect l="l" t="t" r="r" b="b"/>
              <a:pathLst>
                <a:path w="4403" h="286" extrusionOk="0">
                  <a:moveTo>
                    <a:pt x="127" y="0"/>
                  </a:moveTo>
                  <a:cubicBezTo>
                    <a:pt x="32" y="0"/>
                    <a:pt x="0" y="64"/>
                    <a:pt x="0" y="127"/>
                  </a:cubicBezTo>
                  <a:cubicBezTo>
                    <a:pt x="0" y="222"/>
                    <a:pt x="64" y="285"/>
                    <a:pt x="127" y="285"/>
                  </a:cubicBezTo>
                  <a:lnTo>
                    <a:pt x="4276" y="285"/>
                  </a:lnTo>
                  <a:cubicBezTo>
                    <a:pt x="4339" y="285"/>
                    <a:pt x="4402" y="222"/>
                    <a:pt x="4402" y="127"/>
                  </a:cubicBezTo>
                  <a:cubicBezTo>
                    <a:pt x="4402" y="64"/>
                    <a:pt x="4339" y="0"/>
                    <a:pt x="427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23"/>
            <p:cNvSpPr/>
            <p:nvPr/>
          </p:nvSpPr>
          <p:spPr>
            <a:xfrm>
              <a:off x="7652754" y="3767868"/>
              <a:ext cx="149086" cy="8600"/>
            </a:xfrm>
            <a:custGeom>
              <a:avLst/>
              <a:gdLst/>
              <a:ahLst/>
              <a:cxnLst/>
              <a:rect l="l" t="t" r="r" b="b"/>
              <a:pathLst>
                <a:path w="4403" h="254" extrusionOk="0">
                  <a:moveTo>
                    <a:pt x="127" y="0"/>
                  </a:moveTo>
                  <a:cubicBezTo>
                    <a:pt x="32" y="0"/>
                    <a:pt x="0" y="64"/>
                    <a:pt x="0" y="127"/>
                  </a:cubicBezTo>
                  <a:cubicBezTo>
                    <a:pt x="0" y="190"/>
                    <a:pt x="64" y="254"/>
                    <a:pt x="127" y="254"/>
                  </a:cubicBezTo>
                  <a:lnTo>
                    <a:pt x="4276" y="254"/>
                  </a:lnTo>
                  <a:cubicBezTo>
                    <a:pt x="4339" y="254"/>
                    <a:pt x="4402" y="190"/>
                    <a:pt x="4402" y="127"/>
                  </a:cubicBezTo>
                  <a:cubicBezTo>
                    <a:pt x="4402" y="64"/>
                    <a:pt x="4339" y="0"/>
                    <a:pt x="427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23"/>
            <p:cNvSpPr/>
            <p:nvPr/>
          </p:nvSpPr>
          <p:spPr>
            <a:xfrm>
              <a:off x="7618420" y="3712101"/>
              <a:ext cx="215587" cy="8600"/>
            </a:xfrm>
            <a:custGeom>
              <a:avLst/>
              <a:gdLst/>
              <a:ahLst/>
              <a:cxnLst/>
              <a:rect l="l" t="t" r="r" b="b"/>
              <a:pathLst>
                <a:path w="6367" h="254" extrusionOk="0">
                  <a:moveTo>
                    <a:pt x="128" y="0"/>
                  </a:moveTo>
                  <a:cubicBezTo>
                    <a:pt x="64" y="0"/>
                    <a:pt x="1" y="64"/>
                    <a:pt x="1" y="127"/>
                  </a:cubicBezTo>
                  <a:cubicBezTo>
                    <a:pt x="1" y="222"/>
                    <a:pt x="64" y="254"/>
                    <a:pt x="128" y="254"/>
                  </a:cubicBezTo>
                  <a:lnTo>
                    <a:pt x="6240" y="254"/>
                  </a:lnTo>
                  <a:cubicBezTo>
                    <a:pt x="6335" y="254"/>
                    <a:pt x="6366" y="222"/>
                    <a:pt x="6366" y="127"/>
                  </a:cubicBezTo>
                  <a:cubicBezTo>
                    <a:pt x="6366" y="64"/>
                    <a:pt x="6335" y="0"/>
                    <a:pt x="624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23"/>
            <p:cNvSpPr/>
            <p:nvPr/>
          </p:nvSpPr>
          <p:spPr>
            <a:xfrm>
              <a:off x="7905824" y="3671604"/>
              <a:ext cx="53634" cy="53397"/>
            </a:xfrm>
            <a:custGeom>
              <a:avLst/>
              <a:gdLst/>
              <a:ahLst/>
              <a:cxnLst/>
              <a:rect l="l" t="t" r="r" b="b"/>
              <a:pathLst>
                <a:path w="1584" h="1577" extrusionOk="0">
                  <a:moveTo>
                    <a:pt x="1299" y="373"/>
                  </a:moveTo>
                  <a:lnTo>
                    <a:pt x="1299" y="1323"/>
                  </a:lnTo>
                  <a:lnTo>
                    <a:pt x="254" y="1291"/>
                  </a:lnTo>
                  <a:lnTo>
                    <a:pt x="254" y="1006"/>
                  </a:lnTo>
                  <a:cubicBezTo>
                    <a:pt x="602" y="785"/>
                    <a:pt x="982" y="595"/>
                    <a:pt x="1299" y="373"/>
                  </a:cubicBezTo>
                  <a:close/>
                  <a:moveTo>
                    <a:pt x="1425" y="1"/>
                  </a:moveTo>
                  <a:cubicBezTo>
                    <a:pt x="1402" y="1"/>
                    <a:pt x="1378" y="9"/>
                    <a:pt x="1362" y="25"/>
                  </a:cubicBezTo>
                  <a:cubicBezTo>
                    <a:pt x="950" y="278"/>
                    <a:pt x="507" y="563"/>
                    <a:pt x="64" y="816"/>
                  </a:cubicBezTo>
                  <a:cubicBezTo>
                    <a:pt x="32" y="848"/>
                    <a:pt x="0" y="880"/>
                    <a:pt x="0" y="911"/>
                  </a:cubicBezTo>
                  <a:lnTo>
                    <a:pt x="0" y="1418"/>
                  </a:lnTo>
                  <a:cubicBezTo>
                    <a:pt x="0" y="1481"/>
                    <a:pt x="64" y="1545"/>
                    <a:pt x="127" y="1545"/>
                  </a:cubicBezTo>
                  <a:lnTo>
                    <a:pt x="1457" y="1576"/>
                  </a:lnTo>
                  <a:cubicBezTo>
                    <a:pt x="1489" y="1576"/>
                    <a:pt x="1520" y="1545"/>
                    <a:pt x="1520" y="1513"/>
                  </a:cubicBezTo>
                  <a:cubicBezTo>
                    <a:pt x="1552" y="1513"/>
                    <a:pt x="1584" y="1481"/>
                    <a:pt x="1584" y="1450"/>
                  </a:cubicBezTo>
                  <a:lnTo>
                    <a:pt x="1584" y="120"/>
                  </a:lnTo>
                  <a:cubicBezTo>
                    <a:pt x="1584" y="88"/>
                    <a:pt x="1552" y="25"/>
                    <a:pt x="1489" y="25"/>
                  </a:cubicBezTo>
                  <a:cubicBezTo>
                    <a:pt x="1473" y="9"/>
                    <a:pt x="1449" y="1"/>
                    <a:pt x="142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23"/>
            <p:cNvSpPr/>
            <p:nvPr/>
          </p:nvSpPr>
          <p:spPr>
            <a:xfrm>
              <a:off x="7877923" y="3716401"/>
              <a:ext cx="59018" cy="25767"/>
            </a:xfrm>
            <a:custGeom>
              <a:avLst/>
              <a:gdLst/>
              <a:ahLst/>
              <a:cxnLst/>
              <a:rect l="l" t="t" r="r" b="b"/>
              <a:pathLst>
                <a:path w="1743" h="761" extrusionOk="0">
                  <a:moveTo>
                    <a:pt x="1584" y="0"/>
                  </a:moveTo>
                  <a:cubicBezTo>
                    <a:pt x="1521" y="0"/>
                    <a:pt x="1458" y="63"/>
                    <a:pt x="1458" y="127"/>
                  </a:cubicBezTo>
                  <a:lnTo>
                    <a:pt x="1458" y="507"/>
                  </a:lnTo>
                  <a:lnTo>
                    <a:pt x="128" y="507"/>
                  </a:lnTo>
                  <a:cubicBezTo>
                    <a:pt x="64" y="507"/>
                    <a:pt x="1" y="570"/>
                    <a:pt x="1" y="633"/>
                  </a:cubicBezTo>
                  <a:cubicBezTo>
                    <a:pt x="1" y="697"/>
                    <a:pt x="64" y="760"/>
                    <a:pt x="128" y="760"/>
                  </a:cubicBezTo>
                  <a:lnTo>
                    <a:pt x="1584" y="760"/>
                  </a:lnTo>
                  <a:cubicBezTo>
                    <a:pt x="1679" y="760"/>
                    <a:pt x="1711" y="697"/>
                    <a:pt x="1743" y="633"/>
                  </a:cubicBezTo>
                  <a:lnTo>
                    <a:pt x="1743" y="127"/>
                  </a:lnTo>
                  <a:cubicBezTo>
                    <a:pt x="1743" y="63"/>
                    <a:pt x="1679" y="0"/>
                    <a:pt x="158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23"/>
            <p:cNvSpPr/>
            <p:nvPr/>
          </p:nvSpPr>
          <p:spPr>
            <a:xfrm>
              <a:off x="7491919" y="3671604"/>
              <a:ext cx="53634" cy="53397"/>
            </a:xfrm>
            <a:custGeom>
              <a:avLst/>
              <a:gdLst/>
              <a:ahLst/>
              <a:cxnLst/>
              <a:rect l="l" t="t" r="r" b="b"/>
              <a:pathLst>
                <a:path w="1584" h="1577" extrusionOk="0">
                  <a:moveTo>
                    <a:pt x="285" y="373"/>
                  </a:moveTo>
                  <a:cubicBezTo>
                    <a:pt x="602" y="595"/>
                    <a:pt x="982" y="785"/>
                    <a:pt x="1330" y="1006"/>
                  </a:cubicBezTo>
                  <a:lnTo>
                    <a:pt x="1330" y="1291"/>
                  </a:lnTo>
                  <a:lnTo>
                    <a:pt x="285" y="1323"/>
                  </a:lnTo>
                  <a:lnTo>
                    <a:pt x="285" y="373"/>
                  </a:lnTo>
                  <a:close/>
                  <a:moveTo>
                    <a:pt x="143" y="1"/>
                  </a:moveTo>
                  <a:cubicBezTo>
                    <a:pt x="119" y="1"/>
                    <a:pt x="95" y="9"/>
                    <a:pt x="63" y="25"/>
                  </a:cubicBezTo>
                  <a:cubicBezTo>
                    <a:pt x="32" y="56"/>
                    <a:pt x="0" y="88"/>
                    <a:pt x="0" y="120"/>
                  </a:cubicBezTo>
                  <a:lnTo>
                    <a:pt x="0" y="1450"/>
                  </a:lnTo>
                  <a:cubicBezTo>
                    <a:pt x="0" y="1481"/>
                    <a:pt x="32" y="1513"/>
                    <a:pt x="63" y="1545"/>
                  </a:cubicBezTo>
                  <a:cubicBezTo>
                    <a:pt x="63" y="1545"/>
                    <a:pt x="95" y="1576"/>
                    <a:pt x="158" y="1576"/>
                  </a:cubicBezTo>
                  <a:lnTo>
                    <a:pt x="1457" y="1545"/>
                  </a:lnTo>
                  <a:cubicBezTo>
                    <a:pt x="1520" y="1545"/>
                    <a:pt x="1583" y="1513"/>
                    <a:pt x="1583" y="1418"/>
                  </a:cubicBezTo>
                  <a:lnTo>
                    <a:pt x="1583" y="911"/>
                  </a:lnTo>
                  <a:cubicBezTo>
                    <a:pt x="1583" y="880"/>
                    <a:pt x="1552" y="816"/>
                    <a:pt x="1488" y="816"/>
                  </a:cubicBezTo>
                  <a:cubicBezTo>
                    <a:pt x="1077" y="563"/>
                    <a:pt x="633" y="310"/>
                    <a:pt x="222" y="25"/>
                  </a:cubicBezTo>
                  <a:cubicBezTo>
                    <a:pt x="190" y="9"/>
                    <a:pt x="166" y="1"/>
                    <a:pt x="14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23"/>
            <p:cNvSpPr/>
            <p:nvPr/>
          </p:nvSpPr>
          <p:spPr>
            <a:xfrm>
              <a:off x="7515486" y="3716401"/>
              <a:ext cx="57934" cy="25767"/>
            </a:xfrm>
            <a:custGeom>
              <a:avLst/>
              <a:gdLst/>
              <a:ahLst/>
              <a:cxnLst/>
              <a:rect l="l" t="t" r="r" b="b"/>
              <a:pathLst>
                <a:path w="1711" h="761" extrusionOk="0">
                  <a:moveTo>
                    <a:pt x="127" y="0"/>
                  </a:moveTo>
                  <a:cubicBezTo>
                    <a:pt x="32" y="0"/>
                    <a:pt x="1" y="63"/>
                    <a:pt x="1" y="127"/>
                  </a:cubicBezTo>
                  <a:lnTo>
                    <a:pt x="1" y="633"/>
                  </a:lnTo>
                  <a:cubicBezTo>
                    <a:pt x="1" y="697"/>
                    <a:pt x="64" y="760"/>
                    <a:pt x="127" y="760"/>
                  </a:cubicBezTo>
                  <a:lnTo>
                    <a:pt x="1584" y="760"/>
                  </a:lnTo>
                  <a:cubicBezTo>
                    <a:pt x="1648" y="760"/>
                    <a:pt x="1711" y="697"/>
                    <a:pt x="1711" y="633"/>
                  </a:cubicBezTo>
                  <a:cubicBezTo>
                    <a:pt x="1711" y="570"/>
                    <a:pt x="1648" y="507"/>
                    <a:pt x="1584" y="507"/>
                  </a:cubicBezTo>
                  <a:lnTo>
                    <a:pt x="254" y="507"/>
                  </a:lnTo>
                  <a:lnTo>
                    <a:pt x="254" y="127"/>
                  </a:lnTo>
                  <a:cubicBezTo>
                    <a:pt x="254" y="63"/>
                    <a:pt x="191" y="0"/>
                    <a:pt x="1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23"/>
            <p:cNvSpPr/>
            <p:nvPr/>
          </p:nvSpPr>
          <p:spPr>
            <a:xfrm>
              <a:off x="7573386" y="3843986"/>
              <a:ext cx="80485" cy="81535"/>
            </a:xfrm>
            <a:custGeom>
              <a:avLst/>
              <a:gdLst/>
              <a:ahLst/>
              <a:cxnLst/>
              <a:rect l="l" t="t" r="r" b="b"/>
              <a:pathLst>
                <a:path w="2377" h="2408" extrusionOk="0">
                  <a:moveTo>
                    <a:pt x="2091" y="254"/>
                  </a:moveTo>
                  <a:lnTo>
                    <a:pt x="2091" y="1679"/>
                  </a:lnTo>
                  <a:cubicBezTo>
                    <a:pt x="2091" y="1932"/>
                    <a:pt x="1901" y="2154"/>
                    <a:pt x="1648" y="2154"/>
                  </a:cubicBezTo>
                  <a:lnTo>
                    <a:pt x="729" y="2154"/>
                  </a:lnTo>
                  <a:cubicBezTo>
                    <a:pt x="476" y="2154"/>
                    <a:pt x="254" y="1932"/>
                    <a:pt x="254" y="1679"/>
                  </a:cubicBezTo>
                  <a:lnTo>
                    <a:pt x="254" y="254"/>
                  </a:lnTo>
                  <a:close/>
                  <a:moveTo>
                    <a:pt x="128" y="1"/>
                  </a:moveTo>
                  <a:cubicBezTo>
                    <a:pt x="64" y="1"/>
                    <a:pt x="1" y="64"/>
                    <a:pt x="1" y="127"/>
                  </a:cubicBezTo>
                  <a:lnTo>
                    <a:pt x="1" y="1679"/>
                  </a:lnTo>
                  <a:cubicBezTo>
                    <a:pt x="1" y="2091"/>
                    <a:pt x="318" y="2408"/>
                    <a:pt x="729" y="2408"/>
                  </a:cubicBezTo>
                  <a:lnTo>
                    <a:pt x="1648" y="2408"/>
                  </a:lnTo>
                  <a:cubicBezTo>
                    <a:pt x="2028" y="2408"/>
                    <a:pt x="2376" y="2091"/>
                    <a:pt x="2376" y="1679"/>
                  </a:cubicBezTo>
                  <a:lnTo>
                    <a:pt x="2376" y="127"/>
                  </a:lnTo>
                  <a:cubicBezTo>
                    <a:pt x="2376" y="64"/>
                    <a:pt x="2313" y="1"/>
                    <a:pt x="224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23"/>
            <p:cNvSpPr/>
            <p:nvPr/>
          </p:nvSpPr>
          <p:spPr>
            <a:xfrm>
              <a:off x="7797506" y="3843986"/>
              <a:ext cx="80451" cy="81535"/>
            </a:xfrm>
            <a:custGeom>
              <a:avLst/>
              <a:gdLst/>
              <a:ahLst/>
              <a:cxnLst/>
              <a:rect l="l" t="t" r="r" b="b"/>
              <a:pathLst>
                <a:path w="2376" h="2408" extrusionOk="0">
                  <a:moveTo>
                    <a:pt x="2091" y="254"/>
                  </a:moveTo>
                  <a:lnTo>
                    <a:pt x="2091" y="1679"/>
                  </a:lnTo>
                  <a:cubicBezTo>
                    <a:pt x="2091" y="1932"/>
                    <a:pt x="1901" y="2154"/>
                    <a:pt x="1647" y="2154"/>
                  </a:cubicBezTo>
                  <a:lnTo>
                    <a:pt x="729" y="2154"/>
                  </a:lnTo>
                  <a:cubicBezTo>
                    <a:pt x="476" y="2154"/>
                    <a:pt x="254" y="1932"/>
                    <a:pt x="254" y="1679"/>
                  </a:cubicBezTo>
                  <a:lnTo>
                    <a:pt x="254" y="254"/>
                  </a:lnTo>
                  <a:close/>
                  <a:moveTo>
                    <a:pt x="127" y="1"/>
                  </a:moveTo>
                  <a:cubicBezTo>
                    <a:pt x="64" y="1"/>
                    <a:pt x="1" y="64"/>
                    <a:pt x="1" y="127"/>
                  </a:cubicBezTo>
                  <a:lnTo>
                    <a:pt x="1" y="1679"/>
                  </a:lnTo>
                  <a:cubicBezTo>
                    <a:pt x="1" y="2091"/>
                    <a:pt x="317" y="2408"/>
                    <a:pt x="729" y="2408"/>
                  </a:cubicBezTo>
                  <a:lnTo>
                    <a:pt x="1647" y="2408"/>
                  </a:lnTo>
                  <a:cubicBezTo>
                    <a:pt x="2028" y="2408"/>
                    <a:pt x="2376" y="2091"/>
                    <a:pt x="2376" y="1679"/>
                  </a:cubicBezTo>
                  <a:lnTo>
                    <a:pt x="2376" y="127"/>
                  </a:lnTo>
                  <a:cubicBezTo>
                    <a:pt x="2376" y="64"/>
                    <a:pt x="2313" y="1"/>
                    <a:pt x="224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23"/>
            <p:cNvSpPr/>
            <p:nvPr/>
          </p:nvSpPr>
          <p:spPr>
            <a:xfrm>
              <a:off x="7414685" y="3440815"/>
              <a:ext cx="621974" cy="623024"/>
            </a:xfrm>
            <a:custGeom>
              <a:avLst/>
              <a:gdLst/>
              <a:ahLst/>
              <a:cxnLst/>
              <a:rect l="l" t="t" r="r" b="b"/>
              <a:pathLst>
                <a:path w="18369" h="18400" extrusionOk="0">
                  <a:moveTo>
                    <a:pt x="9185" y="539"/>
                  </a:moveTo>
                  <a:cubicBezTo>
                    <a:pt x="13967" y="539"/>
                    <a:pt x="17862" y="4434"/>
                    <a:pt x="17862" y="9216"/>
                  </a:cubicBezTo>
                  <a:cubicBezTo>
                    <a:pt x="17862" y="13998"/>
                    <a:pt x="13967" y="17893"/>
                    <a:pt x="9185" y="17893"/>
                  </a:cubicBezTo>
                  <a:cubicBezTo>
                    <a:pt x="4403" y="17893"/>
                    <a:pt x="508" y="13998"/>
                    <a:pt x="508" y="9216"/>
                  </a:cubicBezTo>
                  <a:cubicBezTo>
                    <a:pt x="508" y="4434"/>
                    <a:pt x="4403" y="539"/>
                    <a:pt x="9185" y="539"/>
                  </a:cubicBezTo>
                  <a:close/>
                  <a:moveTo>
                    <a:pt x="9185" y="0"/>
                  </a:moveTo>
                  <a:cubicBezTo>
                    <a:pt x="4118" y="0"/>
                    <a:pt x="1" y="4117"/>
                    <a:pt x="1" y="9216"/>
                  </a:cubicBezTo>
                  <a:cubicBezTo>
                    <a:pt x="1" y="14283"/>
                    <a:pt x="4118" y="18400"/>
                    <a:pt x="9185" y="18400"/>
                  </a:cubicBezTo>
                  <a:cubicBezTo>
                    <a:pt x="14252" y="18400"/>
                    <a:pt x="18369" y="14283"/>
                    <a:pt x="18369" y="9216"/>
                  </a:cubicBezTo>
                  <a:cubicBezTo>
                    <a:pt x="18369" y="4117"/>
                    <a:pt x="14252" y="0"/>
                    <a:pt x="918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8" name="Google Shape;1848;p23"/>
          <p:cNvGrpSpPr/>
          <p:nvPr/>
        </p:nvGrpSpPr>
        <p:grpSpPr>
          <a:xfrm>
            <a:off x="2553878" y="1639762"/>
            <a:ext cx="4038381" cy="2311927"/>
            <a:chOff x="2553878" y="2422103"/>
            <a:chExt cx="4038381" cy="2311927"/>
          </a:xfrm>
        </p:grpSpPr>
        <p:sp>
          <p:nvSpPr>
            <p:cNvPr id="1849" name="Google Shape;1849;p23"/>
            <p:cNvSpPr/>
            <p:nvPr/>
          </p:nvSpPr>
          <p:spPr>
            <a:xfrm>
              <a:off x="3910378" y="2683739"/>
              <a:ext cx="114752" cy="149086"/>
            </a:xfrm>
            <a:custGeom>
              <a:avLst/>
              <a:gdLst/>
              <a:ahLst/>
              <a:cxnLst/>
              <a:rect l="l" t="t" r="r" b="b"/>
              <a:pathLst>
                <a:path w="3389" h="4403" extrusionOk="0">
                  <a:moveTo>
                    <a:pt x="0" y="1"/>
                  </a:moveTo>
                  <a:lnTo>
                    <a:pt x="3389" y="4403"/>
                  </a:lnTo>
                  <a:lnTo>
                    <a:pt x="3389" y="4055"/>
                  </a:lnTo>
                  <a:lnTo>
                    <a:pt x="539" y="318"/>
                  </a:lnTo>
                  <a:cubicBezTo>
                    <a:pt x="349" y="223"/>
                    <a:pt x="190" y="96"/>
                    <a:pt x="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23"/>
            <p:cNvSpPr/>
            <p:nvPr/>
          </p:nvSpPr>
          <p:spPr>
            <a:xfrm>
              <a:off x="3816010" y="2647306"/>
              <a:ext cx="209119" cy="271320"/>
            </a:xfrm>
            <a:custGeom>
              <a:avLst/>
              <a:gdLst/>
              <a:ahLst/>
              <a:cxnLst/>
              <a:rect l="l" t="t" r="r" b="b"/>
              <a:pathLst>
                <a:path w="6176" h="8013" extrusionOk="0">
                  <a:moveTo>
                    <a:pt x="0" y="0"/>
                  </a:moveTo>
                  <a:lnTo>
                    <a:pt x="6176" y="8012"/>
                  </a:lnTo>
                  <a:lnTo>
                    <a:pt x="6176" y="7664"/>
                  </a:lnTo>
                  <a:lnTo>
                    <a:pt x="349" y="64"/>
                  </a:lnTo>
                  <a:cubicBezTo>
                    <a:pt x="254" y="64"/>
                    <a:pt x="127" y="32"/>
                    <a:pt x="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23"/>
            <p:cNvSpPr/>
            <p:nvPr/>
          </p:nvSpPr>
          <p:spPr>
            <a:xfrm>
              <a:off x="3744159" y="2638705"/>
              <a:ext cx="280970" cy="365688"/>
            </a:xfrm>
            <a:custGeom>
              <a:avLst/>
              <a:gdLst/>
              <a:ahLst/>
              <a:cxnLst/>
              <a:rect l="l" t="t" r="r" b="b"/>
              <a:pathLst>
                <a:path w="8298" h="10800" extrusionOk="0">
                  <a:moveTo>
                    <a:pt x="1" y="1"/>
                  </a:moveTo>
                  <a:lnTo>
                    <a:pt x="8298" y="10800"/>
                  </a:lnTo>
                  <a:lnTo>
                    <a:pt x="8298" y="1045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23"/>
            <p:cNvSpPr/>
            <p:nvPr/>
          </p:nvSpPr>
          <p:spPr>
            <a:xfrm>
              <a:off x="3681958" y="2641922"/>
              <a:ext cx="343171" cy="448273"/>
            </a:xfrm>
            <a:custGeom>
              <a:avLst/>
              <a:gdLst/>
              <a:ahLst/>
              <a:cxnLst/>
              <a:rect l="l" t="t" r="r" b="b"/>
              <a:pathLst>
                <a:path w="10135" h="13239" extrusionOk="0">
                  <a:moveTo>
                    <a:pt x="254" y="1"/>
                  </a:moveTo>
                  <a:cubicBezTo>
                    <a:pt x="159" y="1"/>
                    <a:pt x="96" y="33"/>
                    <a:pt x="1" y="33"/>
                  </a:cubicBezTo>
                  <a:lnTo>
                    <a:pt x="10135" y="13238"/>
                  </a:lnTo>
                  <a:lnTo>
                    <a:pt x="10135" y="12858"/>
                  </a:lnTo>
                  <a:lnTo>
                    <a:pt x="254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23"/>
            <p:cNvSpPr/>
            <p:nvPr/>
          </p:nvSpPr>
          <p:spPr>
            <a:xfrm>
              <a:off x="3627274" y="2654789"/>
              <a:ext cx="397855" cy="516907"/>
            </a:xfrm>
            <a:custGeom>
              <a:avLst/>
              <a:gdLst/>
              <a:ahLst/>
              <a:cxnLst/>
              <a:rect l="l" t="t" r="r" b="b"/>
              <a:pathLst>
                <a:path w="11750" h="15266" extrusionOk="0">
                  <a:moveTo>
                    <a:pt x="222" y="1"/>
                  </a:moveTo>
                  <a:cubicBezTo>
                    <a:pt x="159" y="33"/>
                    <a:pt x="64" y="64"/>
                    <a:pt x="1" y="96"/>
                  </a:cubicBezTo>
                  <a:lnTo>
                    <a:pt x="11687" y="15265"/>
                  </a:lnTo>
                  <a:lnTo>
                    <a:pt x="11750" y="15170"/>
                  </a:lnTo>
                  <a:lnTo>
                    <a:pt x="11750" y="15012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23"/>
            <p:cNvSpPr/>
            <p:nvPr/>
          </p:nvSpPr>
          <p:spPr>
            <a:xfrm>
              <a:off x="3577940" y="2676256"/>
              <a:ext cx="416106" cy="538340"/>
            </a:xfrm>
            <a:custGeom>
              <a:avLst/>
              <a:gdLst/>
              <a:ahLst/>
              <a:cxnLst/>
              <a:rect l="l" t="t" r="r" b="b"/>
              <a:pathLst>
                <a:path w="12289" h="15899" extrusionOk="0">
                  <a:moveTo>
                    <a:pt x="191" y="0"/>
                  </a:moveTo>
                  <a:cubicBezTo>
                    <a:pt x="128" y="32"/>
                    <a:pt x="64" y="64"/>
                    <a:pt x="1" y="95"/>
                  </a:cubicBezTo>
                  <a:lnTo>
                    <a:pt x="12162" y="15898"/>
                  </a:lnTo>
                  <a:cubicBezTo>
                    <a:pt x="12194" y="15835"/>
                    <a:pt x="12257" y="15771"/>
                    <a:pt x="12289" y="15708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23"/>
            <p:cNvSpPr/>
            <p:nvPr/>
          </p:nvSpPr>
          <p:spPr>
            <a:xfrm>
              <a:off x="3533990" y="2703039"/>
              <a:ext cx="422539" cy="545857"/>
            </a:xfrm>
            <a:custGeom>
              <a:avLst/>
              <a:gdLst/>
              <a:ahLst/>
              <a:cxnLst/>
              <a:rect l="l" t="t" r="r" b="b"/>
              <a:pathLst>
                <a:path w="12479" h="16121" extrusionOk="0">
                  <a:moveTo>
                    <a:pt x="190" y="1"/>
                  </a:moveTo>
                  <a:lnTo>
                    <a:pt x="0" y="128"/>
                  </a:lnTo>
                  <a:lnTo>
                    <a:pt x="12320" y="16120"/>
                  </a:lnTo>
                  <a:cubicBezTo>
                    <a:pt x="12351" y="16089"/>
                    <a:pt x="12415" y="16057"/>
                    <a:pt x="12478" y="15994"/>
                  </a:cubicBezTo>
                  <a:lnTo>
                    <a:pt x="19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23"/>
            <p:cNvSpPr/>
            <p:nvPr/>
          </p:nvSpPr>
          <p:spPr>
            <a:xfrm>
              <a:off x="3495390" y="2736290"/>
              <a:ext cx="418239" cy="541557"/>
            </a:xfrm>
            <a:custGeom>
              <a:avLst/>
              <a:gdLst/>
              <a:ahLst/>
              <a:cxnLst/>
              <a:rect l="l" t="t" r="r" b="b"/>
              <a:pathLst>
                <a:path w="12352" h="15994" extrusionOk="0">
                  <a:moveTo>
                    <a:pt x="159" y="1"/>
                  </a:moveTo>
                  <a:cubicBezTo>
                    <a:pt x="95" y="64"/>
                    <a:pt x="32" y="127"/>
                    <a:pt x="0" y="159"/>
                  </a:cubicBezTo>
                  <a:lnTo>
                    <a:pt x="12161" y="15994"/>
                  </a:lnTo>
                  <a:cubicBezTo>
                    <a:pt x="12225" y="15962"/>
                    <a:pt x="12288" y="15930"/>
                    <a:pt x="12351" y="15899"/>
                  </a:cubicBezTo>
                  <a:lnTo>
                    <a:pt x="159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23"/>
            <p:cNvSpPr/>
            <p:nvPr/>
          </p:nvSpPr>
          <p:spPr>
            <a:xfrm>
              <a:off x="3461056" y="2777057"/>
              <a:ext cx="405372" cy="523306"/>
            </a:xfrm>
            <a:custGeom>
              <a:avLst/>
              <a:gdLst/>
              <a:ahLst/>
              <a:cxnLst/>
              <a:rect l="l" t="t" r="r" b="b"/>
              <a:pathLst>
                <a:path w="11972" h="15455" extrusionOk="0">
                  <a:moveTo>
                    <a:pt x="128" y="0"/>
                  </a:moveTo>
                  <a:cubicBezTo>
                    <a:pt x="96" y="63"/>
                    <a:pt x="33" y="127"/>
                    <a:pt x="1" y="190"/>
                  </a:cubicBezTo>
                  <a:lnTo>
                    <a:pt x="11750" y="15455"/>
                  </a:lnTo>
                  <a:lnTo>
                    <a:pt x="11972" y="15391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23"/>
            <p:cNvSpPr/>
            <p:nvPr/>
          </p:nvSpPr>
          <p:spPr>
            <a:xfrm>
              <a:off x="3432105" y="2824224"/>
              <a:ext cx="380722" cy="491139"/>
            </a:xfrm>
            <a:custGeom>
              <a:avLst/>
              <a:gdLst/>
              <a:ahLst/>
              <a:cxnLst/>
              <a:rect l="l" t="t" r="r" b="b"/>
              <a:pathLst>
                <a:path w="11244" h="14505" extrusionOk="0">
                  <a:moveTo>
                    <a:pt x="128" y="1"/>
                  </a:moveTo>
                  <a:cubicBezTo>
                    <a:pt x="96" y="64"/>
                    <a:pt x="33" y="159"/>
                    <a:pt x="1" y="222"/>
                  </a:cubicBezTo>
                  <a:lnTo>
                    <a:pt x="10990" y="14505"/>
                  </a:lnTo>
                  <a:cubicBezTo>
                    <a:pt x="11085" y="14505"/>
                    <a:pt x="11148" y="14473"/>
                    <a:pt x="11243" y="14473"/>
                  </a:cubicBezTo>
                  <a:lnTo>
                    <a:pt x="12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23"/>
            <p:cNvSpPr/>
            <p:nvPr/>
          </p:nvSpPr>
          <p:spPr>
            <a:xfrm>
              <a:off x="3410672" y="2879991"/>
              <a:ext cx="342088" cy="441805"/>
            </a:xfrm>
            <a:custGeom>
              <a:avLst/>
              <a:gdLst/>
              <a:ahLst/>
              <a:cxnLst/>
              <a:rect l="l" t="t" r="r" b="b"/>
              <a:pathLst>
                <a:path w="10103" h="13048" extrusionOk="0">
                  <a:moveTo>
                    <a:pt x="96" y="0"/>
                  </a:moveTo>
                  <a:cubicBezTo>
                    <a:pt x="64" y="95"/>
                    <a:pt x="32" y="190"/>
                    <a:pt x="1" y="285"/>
                  </a:cubicBezTo>
                  <a:lnTo>
                    <a:pt x="9818" y="13048"/>
                  </a:lnTo>
                  <a:lnTo>
                    <a:pt x="10103" y="13048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23"/>
            <p:cNvSpPr/>
            <p:nvPr/>
          </p:nvSpPr>
          <p:spPr>
            <a:xfrm>
              <a:off x="3398889" y="2948626"/>
              <a:ext cx="284187" cy="368905"/>
            </a:xfrm>
            <a:custGeom>
              <a:avLst/>
              <a:gdLst/>
              <a:ahLst/>
              <a:cxnLst/>
              <a:rect l="l" t="t" r="r" b="b"/>
              <a:pathLst>
                <a:path w="8393" h="10895" extrusionOk="0">
                  <a:moveTo>
                    <a:pt x="32" y="0"/>
                  </a:moveTo>
                  <a:cubicBezTo>
                    <a:pt x="32" y="95"/>
                    <a:pt x="32" y="222"/>
                    <a:pt x="0" y="317"/>
                  </a:cubicBezTo>
                  <a:lnTo>
                    <a:pt x="8076" y="10831"/>
                  </a:lnTo>
                  <a:cubicBezTo>
                    <a:pt x="8202" y="10831"/>
                    <a:pt x="8297" y="10863"/>
                    <a:pt x="8392" y="10894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23"/>
            <p:cNvSpPr/>
            <p:nvPr/>
          </p:nvSpPr>
          <p:spPr>
            <a:xfrm>
              <a:off x="3403155" y="3038693"/>
              <a:ext cx="194119" cy="252020"/>
            </a:xfrm>
            <a:custGeom>
              <a:avLst/>
              <a:gdLst/>
              <a:ahLst/>
              <a:cxnLst/>
              <a:rect l="l" t="t" r="r" b="b"/>
              <a:pathLst>
                <a:path w="5733" h="7443" extrusionOk="0">
                  <a:moveTo>
                    <a:pt x="1" y="0"/>
                  </a:moveTo>
                  <a:lnTo>
                    <a:pt x="1" y="0"/>
                  </a:lnTo>
                  <a:cubicBezTo>
                    <a:pt x="33" y="159"/>
                    <a:pt x="64" y="317"/>
                    <a:pt x="96" y="475"/>
                  </a:cubicBezTo>
                  <a:lnTo>
                    <a:pt x="5290" y="7221"/>
                  </a:lnTo>
                  <a:cubicBezTo>
                    <a:pt x="5448" y="7284"/>
                    <a:pt x="5575" y="7379"/>
                    <a:pt x="5733" y="7443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23"/>
            <p:cNvSpPr/>
            <p:nvPr/>
          </p:nvSpPr>
          <p:spPr>
            <a:xfrm>
              <a:off x="3465356" y="4609628"/>
              <a:ext cx="2510313" cy="124402"/>
            </a:xfrm>
            <a:custGeom>
              <a:avLst/>
              <a:gdLst/>
              <a:ahLst/>
              <a:cxnLst/>
              <a:rect l="l" t="t" r="r" b="b"/>
              <a:pathLst>
                <a:path w="74138" h="3674" extrusionOk="0">
                  <a:moveTo>
                    <a:pt x="37085" y="0"/>
                  </a:moveTo>
                  <a:cubicBezTo>
                    <a:pt x="16595" y="0"/>
                    <a:pt x="1" y="824"/>
                    <a:pt x="1" y="1837"/>
                  </a:cubicBezTo>
                  <a:cubicBezTo>
                    <a:pt x="1" y="2850"/>
                    <a:pt x="16595" y="3674"/>
                    <a:pt x="37085" y="3674"/>
                  </a:cubicBezTo>
                  <a:cubicBezTo>
                    <a:pt x="57543" y="3674"/>
                    <a:pt x="74138" y="2850"/>
                    <a:pt x="74138" y="1837"/>
                  </a:cubicBezTo>
                  <a:cubicBezTo>
                    <a:pt x="74138" y="824"/>
                    <a:pt x="57543" y="0"/>
                    <a:pt x="370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23"/>
            <p:cNvSpPr/>
            <p:nvPr/>
          </p:nvSpPr>
          <p:spPr>
            <a:xfrm>
              <a:off x="6219054" y="2870341"/>
              <a:ext cx="18284" cy="27901"/>
            </a:xfrm>
            <a:custGeom>
              <a:avLst/>
              <a:gdLst/>
              <a:ahLst/>
              <a:cxnLst/>
              <a:rect l="l" t="t" r="r" b="b"/>
              <a:pathLst>
                <a:path w="540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381" y="824"/>
                    <a:pt x="476" y="729"/>
                    <a:pt x="539" y="602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23"/>
            <p:cNvSpPr/>
            <p:nvPr/>
          </p:nvSpPr>
          <p:spPr>
            <a:xfrm>
              <a:off x="6219054" y="3051560"/>
              <a:ext cx="13984" cy="10767"/>
            </a:xfrm>
            <a:custGeom>
              <a:avLst/>
              <a:gdLst/>
              <a:ahLst/>
              <a:cxnLst/>
              <a:rect l="l" t="t" r="r" b="b"/>
              <a:pathLst>
                <a:path w="413" h="318" extrusionOk="0">
                  <a:moveTo>
                    <a:pt x="1" y="0"/>
                  </a:moveTo>
                  <a:cubicBezTo>
                    <a:pt x="33" y="190"/>
                    <a:pt x="159" y="317"/>
                    <a:pt x="286" y="317"/>
                  </a:cubicBezTo>
                  <a:cubicBezTo>
                    <a:pt x="349" y="317"/>
                    <a:pt x="381" y="317"/>
                    <a:pt x="413" y="285"/>
                  </a:cubicBezTo>
                  <a:cubicBezTo>
                    <a:pt x="349" y="222"/>
                    <a:pt x="191" y="127"/>
                    <a:pt x="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23"/>
            <p:cNvSpPr/>
            <p:nvPr/>
          </p:nvSpPr>
          <p:spPr>
            <a:xfrm>
              <a:off x="6219054" y="3090160"/>
              <a:ext cx="9684" cy="20418"/>
            </a:xfrm>
            <a:custGeom>
              <a:avLst/>
              <a:gdLst/>
              <a:ahLst/>
              <a:cxnLst/>
              <a:rect l="l" t="t" r="r" b="b"/>
              <a:pathLst>
                <a:path w="286" h="603" extrusionOk="0">
                  <a:moveTo>
                    <a:pt x="286" y="0"/>
                  </a:moveTo>
                  <a:cubicBezTo>
                    <a:pt x="128" y="0"/>
                    <a:pt x="1" y="159"/>
                    <a:pt x="1" y="412"/>
                  </a:cubicBezTo>
                  <a:cubicBezTo>
                    <a:pt x="1" y="475"/>
                    <a:pt x="1" y="539"/>
                    <a:pt x="33" y="602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23"/>
            <p:cNvSpPr/>
            <p:nvPr/>
          </p:nvSpPr>
          <p:spPr>
            <a:xfrm>
              <a:off x="6202971" y="2813490"/>
              <a:ext cx="3251" cy="1117"/>
            </a:xfrm>
            <a:custGeom>
              <a:avLst/>
              <a:gdLst/>
              <a:ahLst/>
              <a:cxnLst/>
              <a:rect l="l" t="t" r="r" b="b"/>
              <a:pathLst>
                <a:path w="96" h="33" extrusionOk="0">
                  <a:moveTo>
                    <a:pt x="1" y="1"/>
                  </a:moveTo>
                  <a:cubicBezTo>
                    <a:pt x="32" y="1"/>
                    <a:pt x="64" y="33"/>
                    <a:pt x="96" y="33"/>
                  </a:cubicBezTo>
                  <a:cubicBezTo>
                    <a:pt x="64" y="33"/>
                    <a:pt x="32" y="1"/>
                    <a:pt x="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23"/>
            <p:cNvSpPr/>
            <p:nvPr/>
          </p:nvSpPr>
          <p:spPr>
            <a:xfrm>
              <a:off x="6137553" y="2821007"/>
              <a:ext cx="19368" cy="22551"/>
            </a:xfrm>
            <a:custGeom>
              <a:avLst/>
              <a:gdLst/>
              <a:ahLst/>
              <a:cxnLst/>
              <a:rect l="l" t="t" r="r" b="b"/>
              <a:pathLst>
                <a:path w="572" h="666" extrusionOk="0">
                  <a:moveTo>
                    <a:pt x="64" y="1"/>
                  </a:moveTo>
                  <a:cubicBezTo>
                    <a:pt x="1" y="64"/>
                    <a:pt x="1" y="159"/>
                    <a:pt x="1" y="254"/>
                  </a:cubicBezTo>
                  <a:cubicBezTo>
                    <a:pt x="1" y="476"/>
                    <a:pt x="128" y="666"/>
                    <a:pt x="286" y="666"/>
                  </a:cubicBezTo>
                  <a:cubicBezTo>
                    <a:pt x="444" y="666"/>
                    <a:pt x="571" y="476"/>
                    <a:pt x="571" y="254"/>
                  </a:cubicBezTo>
                  <a:cubicBezTo>
                    <a:pt x="571" y="159"/>
                    <a:pt x="539" y="64"/>
                    <a:pt x="47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23"/>
            <p:cNvSpPr/>
            <p:nvPr/>
          </p:nvSpPr>
          <p:spPr>
            <a:xfrm>
              <a:off x="6178321" y="2815657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317" y="0"/>
                  </a:moveTo>
                  <a:cubicBezTo>
                    <a:pt x="285" y="0"/>
                    <a:pt x="254" y="32"/>
                    <a:pt x="222" y="32"/>
                  </a:cubicBezTo>
                  <a:cubicBezTo>
                    <a:pt x="95" y="64"/>
                    <a:pt x="0" y="222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602" y="190"/>
                    <a:pt x="475" y="0"/>
                    <a:pt x="3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23"/>
            <p:cNvSpPr/>
            <p:nvPr/>
          </p:nvSpPr>
          <p:spPr>
            <a:xfrm>
              <a:off x="6157937" y="284352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23"/>
            <p:cNvSpPr/>
            <p:nvPr/>
          </p:nvSpPr>
          <p:spPr>
            <a:xfrm>
              <a:off x="6199754" y="284352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23"/>
            <p:cNvSpPr/>
            <p:nvPr/>
          </p:nvSpPr>
          <p:spPr>
            <a:xfrm>
              <a:off x="6137553" y="2870341"/>
              <a:ext cx="19368" cy="27901"/>
            </a:xfrm>
            <a:custGeom>
              <a:avLst/>
              <a:gdLst/>
              <a:ahLst/>
              <a:cxnLst/>
              <a:rect l="l" t="t" r="r" b="b"/>
              <a:pathLst>
                <a:path w="572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23"/>
            <p:cNvSpPr/>
            <p:nvPr/>
          </p:nvSpPr>
          <p:spPr>
            <a:xfrm>
              <a:off x="6178321" y="2870341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75" y="824"/>
                    <a:pt x="602" y="634"/>
                    <a:pt x="602" y="412"/>
                  </a:cubicBezTo>
                  <a:cubicBezTo>
                    <a:pt x="602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23"/>
            <p:cNvSpPr/>
            <p:nvPr/>
          </p:nvSpPr>
          <p:spPr>
            <a:xfrm>
              <a:off x="6157937" y="289820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23"/>
            <p:cNvSpPr/>
            <p:nvPr/>
          </p:nvSpPr>
          <p:spPr>
            <a:xfrm>
              <a:off x="6199754" y="2898208"/>
              <a:ext cx="19334" cy="23634"/>
            </a:xfrm>
            <a:custGeom>
              <a:avLst/>
              <a:gdLst/>
              <a:ahLst/>
              <a:cxnLst/>
              <a:rect l="l" t="t" r="r" b="b"/>
              <a:pathLst>
                <a:path w="571" h="698" extrusionOk="0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507"/>
                    <a:pt x="32" y="634"/>
                    <a:pt x="64" y="697"/>
                  </a:cubicBezTo>
                  <a:cubicBezTo>
                    <a:pt x="254" y="539"/>
                    <a:pt x="412" y="412"/>
                    <a:pt x="571" y="317"/>
                  </a:cubicBezTo>
                  <a:cubicBezTo>
                    <a:pt x="539" y="127"/>
                    <a:pt x="412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23"/>
            <p:cNvSpPr/>
            <p:nvPr/>
          </p:nvSpPr>
          <p:spPr>
            <a:xfrm>
              <a:off x="6137553" y="2925025"/>
              <a:ext cx="19368" cy="27901"/>
            </a:xfrm>
            <a:custGeom>
              <a:avLst/>
              <a:gdLst/>
              <a:ahLst/>
              <a:cxnLst/>
              <a:rect l="l" t="t" r="r" b="b"/>
              <a:pathLst>
                <a:path w="572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23"/>
            <p:cNvSpPr/>
            <p:nvPr/>
          </p:nvSpPr>
          <p:spPr>
            <a:xfrm>
              <a:off x="6178321" y="2925973"/>
              <a:ext cx="16117" cy="19469"/>
            </a:xfrm>
            <a:custGeom>
              <a:avLst/>
              <a:gdLst/>
              <a:ahLst/>
              <a:cxnLst/>
              <a:rect l="l" t="t" r="r" b="b"/>
              <a:pathLst>
                <a:path w="476" h="575" extrusionOk="0">
                  <a:moveTo>
                    <a:pt x="251" y="1"/>
                  </a:moveTo>
                  <a:cubicBezTo>
                    <a:pt x="109" y="1"/>
                    <a:pt x="0" y="179"/>
                    <a:pt x="0" y="384"/>
                  </a:cubicBezTo>
                  <a:cubicBezTo>
                    <a:pt x="0" y="447"/>
                    <a:pt x="0" y="511"/>
                    <a:pt x="32" y="574"/>
                  </a:cubicBezTo>
                  <a:cubicBezTo>
                    <a:pt x="159" y="416"/>
                    <a:pt x="317" y="226"/>
                    <a:pt x="475" y="99"/>
                  </a:cubicBezTo>
                  <a:cubicBezTo>
                    <a:pt x="444" y="36"/>
                    <a:pt x="349" y="4"/>
                    <a:pt x="285" y="4"/>
                  </a:cubicBezTo>
                  <a:cubicBezTo>
                    <a:pt x="274" y="2"/>
                    <a:pt x="262" y="1"/>
                    <a:pt x="25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23"/>
            <p:cNvSpPr/>
            <p:nvPr/>
          </p:nvSpPr>
          <p:spPr>
            <a:xfrm>
              <a:off x="6157937" y="2952892"/>
              <a:ext cx="15068" cy="26851"/>
            </a:xfrm>
            <a:custGeom>
              <a:avLst/>
              <a:gdLst/>
              <a:ahLst/>
              <a:cxnLst/>
              <a:rect l="l" t="t" r="r" b="b"/>
              <a:pathLst>
                <a:path w="445" h="793" extrusionOk="0">
                  <a:moveTo>
                    <a:pt x="286" y="1"/>
                  </a:moveTo>
                  <a:cubicBezTo>
                    <a:pt x="127" y="1"/>
                    <a:pt x="1" y="191"/>
                    <a:pt x="1" y="413"/>
                  </a:cubicBezTo>
                  <a:cubicBezTo>
                    <a:pt x="1" y="603"/>
                    <a:pt x="96" y="761"/>
                    <a:pt x="222" y="793"/>
                  </a:cubicBezTo>
                  <a:cubicBezTo>
                    <a:pt x="222" y="539"/>
                    <a:pt x="317" y="318"/>
                    <a:pt x="444" y="64"/>
                  </a:cubicBezTo>
                  <a:cubicBezTo>
                    <a:pt x="412" y="33"/>
                    <a:pt x="349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23"/>
            <p:cNvSpPr/>
            <p:nvPr/>
          </p:nvSpPr>
          <p:spPr>
            <a:xfrm>
              <a:off x="6137553" y="2980793"/>
              <a:ext cx="19368" cy="26817"/>
            </a:xfrm>
            <a:custGeom>
              <a:avLst/>
              <a:gdLst/>
              <a:ahLst/>
              <a:cxnLst/>
              <a:rect l="l" t="t" r="r" b="b"/>
              <a:pathLst>
                <a:path w="572" h="792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23"/>
            <p:cNvSpPr/>
            <p:nvPr/>
          </p:nvSpPr>
          <p:spPr>
            <a:xfrm>
              <a:off x="6157937" y="3007576"/>
              <a:ext cx="19334" cy="27935"/>
            </a:xfrm>
            <a:custGeom>
              <a:avLst/>
              <a:gdLst/>
              <a:ahLst/>
              <a:cxnLst/>
              <a:rect l="l" t="t" r="r" b="b"/>
              <a:pathLst>
                <a:path w="571" h="825" extrusionOk="0">
                  <a:moveTo>
                    <a:pt x="286" y="1"/>
                  </a:moveTo>
                  <a:cubicBezTo>
                    <a:pt x="127" y="1"/>
                    <a:pt x="1" y="191"/>
                    <a:pt x="1" y="413"/>
                  </a:cubicBezTo>
                  <a:cubicBezTo>
                    <a:pt x="1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3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23"/>
            <p:cNvSpPr/>
            <p:nvPr/>
          </p:nvSpPr>
          <p:spPr>
            <a:xfrm>
              <a:off x="6137553" y="3035477"/>
              <a:ext cx="19368" cy="26851"/>
            </a:xfrm>
            <a:custGeom>
              <a:avLst/>
              <a:gdLst/>
              <a:ahLst/>
              <a:cxnLst/>
              <a:rect l="l" t="t" r="r" b="b"/>
              <a:pathLst>
                <a:path w="572" h="793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23"/>
            <p:cNvSpPr/>
            <p:nvPr/>
          </p:nvSpPr>
          <p:spPr>
            <a:xfrm>
              <a:off x="6178321" y="3035477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75" y="792"/>
                    <a:pt x="602" y="602"/>
                    <a:pt x="602" y="380"/>
                  </a:cubicBezTo>
                  <a:cubicBezTo>
                    <a:pt x="602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23"/>
            <p:cNvSpPr/>
            <p:nvPr/>
          </p:nvSpPr>
          <p:spPr>
            <a:xfrm>
              <a:off x="6157937" y="306229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3"/>
                    <a:pt x="127" y="823"/>
                    <a:pt x="286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23"/>
            <p:cNvSpPr/>
            <p:nvPr/>
          </p:nvSpPr>
          <p:spPr>
            <a:xfrm>
              <a:off x="6199754" y="306229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3"/>
                    <a:pt x="127" y="823"/>
                    <a:pt x="286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23"/>
            <p:cNvSpPr/>
            <p:nvPr/>
          </p:nvSpPr>
          <p:spPr>
            <a:xfrm>
              <a:off x="6137553" y="3090160"/>
              <a:ext cx="19368" cy="26851"/>
            </a:xfrm>
            <a:custGeom>
              <a:avLst/>
              <a:gdLst/>
              <a:ahLst/>
              <a:cxnLst/>
              <a:rect l="l" t="t" r="r" b="b"/>
              <a:pathLst>
                <a:path w="572" h="793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23"/>
            <p:cNvSpPr/>
            <p:nvPr/>
          </p:nvSpPr>
          <p:spPr>
            <a:xfrm>
              <a:off x="6178321" y="3090160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75" y="792"/>
                    <a:pt x="602" y="602"/>
                    <a:pt x="602" y="380"/>
                  </a:cubicBezTo>
                  <a:cubicBezTo>
                    <a:pt x="602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23"/>
            <p:cNvSpPr/>
            <p:nvPr/>
          </p:nvSpPr>
          <p:spPr>
            <a:xfrm>
              <a:off x="6157937" y="3116978"/>
              <a:ext cx="19334" cy="24684"/>
            </a:xfrm>
            <a:custGeom>
              <a:avLst/>
              <a:gdLst/>
              <a:ahLst/>
              <a:cxnLst/>
              <a:rect l="l" t="t" r="r" b="b"/>
              <a:pathLst>
                <a:path w="571" h="729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539"/>
                    <a:pt x="32" y="634"/>
                    <a:pt x="64" y="697"/>
                  </a:cubicBezTo>
                  <a:cubicBezTo>
                    <a:pt x="222" y="697"/>
                    <a:pt x="349" y="729"/>
                    <a:pt x="444" y="729"/>
                  </a:cubicBezTo>
                  <a:cubicBezTo>
                    <a:pt x="539" y="665"/>
                    <a:pt x="571" y="539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23"/>
            <p:cNvSpPr/>
            <p:nvPr/>
          </p:nvSpPr>
          <p:spPr>
            <a:xfrm>
              <a:off x="6199754" y="3116978"/>
              <a:ext cx="16117" cy="26817"/>
            </a:xfrm>
            <a:custGeom>
              <a:avLst/>
              <a:gdLst/>
              <a:ahLst/>
              <a:cxnLst/>
              <a:rect l="l" t="t" r="r" b="b"/>
              <a:pathLst>
                <a:path w="476" h="792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02"/>
                    <a:pt x="64" y="760"/>
                    <a:pt x="191" y="792"/>
                  </a:cubicBezTo>
                  <a:lnTo>
                    <a:pt x="476" y="127"/>
                  </a:lnTo>
                  <a:cubicBezTo>
                    <a:pt x="412" y="64"/>
                    <a:pt x="349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23"/>
            <p:cNvSpPr/>
            <p:nvPr/>
          </p:nvSpPr>
          <p:spPr>
            <a:xfrm>
              <a:off x="6187971" y="3144844"/>
              <a:ext cx="3251" cy="34"/>
            </a:xfrm>
            <a:custGeom>
              <a:avLst/>
              <a:gdLst/>
              <a:ahLst/>
              <a:cxnLst/>
              <a:rect l="l" t="t" r="r" b="b"/>
              <a:pathLst>
                <a:path w="96" h="1" extrusionOk="0">
                  <a:moveTo>
                    <a:pt x="0" y="1"/>
                  </a:moveTo>
                  <a:cubicBezTo>
                    <a:pt x="32" y="1"/>
                    <a:pt x="64" y="1"/>
                    <a:pt x="95" y="1"/>
                  </a:cubicBezTo>
                  <a:cubicBezTo>
                    <a:pt x="64" y="1"/>
                    <a:pt x="32" y="1"/>
                    <a:pt x="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23"/>
            <p:cNvSpPr/>
            <p:nvPr/>
          </p:nvSpPr>
          <p:spPr>
            <a:xfrm>
              <a:off x="6075386" y="2689123"/>
              <a:ext cx="10734" cy="17167"/>
            </a:xfrm>
            <a:custGeom>
              <a:avLst/>
              <a:gdLst/>
              <a:ahLst/>
              <a:cxnLst/>
              <a:rect l="l" t="t" r="r" b="b"/>
              <a:pathLst>
                <a:path w="317" h="507" extrusionOk="0">
                  <a:moveTo>
                    <a:pt x="32" y="0"/>
                  </a:moveTo>
                  <a:cubicBezTo>
                    <a:pt x="32" y="32"/>
                    <a:pt x="0" y="64"/>
                    <a:pt x="0" y="95"/>
                  </a:cubicBezTo>
                  <a:cubicBezTo>
                    <a:pt x="0" y="285"/>
                    <a:pt x="95" y="444"/>
                    <a:pt x="222" y="507"/>
                  </a:cubicBezTo>
                  <a:cubicBezTo>
                    <a:pt x="254" y="349"/>
                    <a:pt x="285" y="254"/>
                    <a:pt x="285" y="254"/>
                  </a:cubicBezTo>
                  <a:cubicBezTo>
                    <a:pt x="317" y="190"/>
                    <a:pt x="285" y="95"/>
                    <a:pt x="222" y="64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23"/>
            <p:cNvSpPr/>
            <p:nvPr/>
          </p:nvSpPr>
          <p:spPr>
            <a:xfrm>
              <a:off x="6055002" y="2706256"/>
              <a:ext cx="19334" cy="27935"/>
            </a:xfrm>
            <a:custGeom>
              <a:avLst/>
              <a:gdLst/>
              <a:ahLst/>
              <a:cxnLst/>
              <a:rect l="l" t="t" r="r" b="b"/>
              <a:pathLst>
                <a:path w="571" h="825" extrusionOk="0">
                  <a:moveTo>
                    <a:pt x="285" y="1"/>
                  </a:moveTo>
                  <a:cubicBezTo>
                    <a:pt x="127" y="1"/>
                    <a:pt x="0" y="191"/>
                    <a:pt x="0" y="413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1" y="634"/>
                    <a:pt x="571" y="413"/>
                  </a:cubicBezTo>
                  <a:cubicBezTo>
                    <a:pt x="571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23"/>
            <p:cNvSpPr/>
            <p:nvPr/>
          </p:nvSpPr>
          <p:spPr>
            <a:xfrm>
              <a:off x="6075386" y="2738457"/>
              <a:ext cx="3251" cy="17167"/>
            </a:xfrm>
            <a:custGeom>
              <a:avLst/>
              <a:gdLst/>
              <a:ahLst/>
              <a:cxnLst/>
              <a:rect l="l" t="t" r="r" b="b"/>
              <a:pathLst>
                <a:path w="96" h="507" extrusionOk="0">
                  <a:moveTo>
                    <a:pt x="95" y="0"/>
                  </a:moveTo>
                  <a:lnTo>
                    <a:pt x="95" y="0"/>
                  </a:lnTo>
                  <a:cubicBezTo>
                    <a:pt x="32" y="63"/>
                    <a:pt x="0" y="158"/>
                    <a:pt x="0" y="285"/>
                  </a:cubicBezTo>
                  <a:cubicBezTo>
                    <a:pt x="0" y="348"/>
                    <a:pt x="32" y="443"/>
                    <a:pt x="64" y="507"/>
                  </a:cubicBezTo>
                  <a:cubicBezTo>
                    <a:pt x="64" y="348"/>
                    <a:pt x="64" y="158"/>
                    <a:pt x="9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23"/>
            <p:cNvSpPr/>
            <p:nvPr/>
          </p:nvSpPr>
          <p:spPr>
            <a:xfrm>
              <a:off x="6055002" y="319952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23"/>
            <p:cNvSpPr/>
            <p:nvPr/>
          </p:nvSpPr>
          <p:spPr>
            <a:xfrm>
              <a:off x="6075386" y="3230646"/>
              <a:ext cx="7517" cy="22551"/>
            </a:xfrm>
            <a:custGeom>
              <a:avLst/>
              <a:gdLst/>
              <a:ahLst/>
              <a:cxnLst/>
              <a:rect l="l" t="t" r="r" b="b"/>
              <a:pathLst>
                <a:path w="222" h="666" extrusionOk="0">
                  <a:moveTo>
                    <a:pt x="95" y="0"/>
                  </a:moveTo>
                  <a:cubicBezTo>
                    <a:pt x="64" y="63"/>
                    <a:pt x="0" y="190"/>
                    <a:pt x="0" y="285"/>
                  </a:cubicBezTo>
                  <a:cubicBezTo>
                    <a:pt x="0" y="475"/>
                    <a:pt x="95" y="633"/>
                    <a:pt x="222" y="665"/>
                  </a:cubicBezTo>
                  <a:cubicBezTo>
                    <a:pt x="190" y="507"/>
                    <a:pt x="127" y="253"/>
                    <a:pt x="9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23"/>
            <p:cNvSpPr/>
            <p:nvPr/>
          </p:nvSpPr>
          <p:spPr>
            <a:xfrm>
              <a:off x="6055002" y="3254212"/>
              <a:ext cx="19334" cy="24718"/>
            </a:xfrm>
            <a:custGeom>
              <a:avLst/>
              <a:gdLst/>
              <a:ahLst/>
              <a:cxnLst/>
              <a:rect l="l" t="t" r="r" b="b"/>
              <a:pathLst>
                <a:path w="571" h="730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539"/>
                    <a:pt x="64" y="666"/>
                    <a:pt x="127" y="729"/>
                  </a:cubicBezTo>
                  <a:lnTo>
                    <a:pt x="571" y="539"/>
                  </a:lnTo>
                  <a:cubicBezTo>
                    <a:pt x="571" y="507"/>
                    <a:pt x="571" y="444"/>
                    <a:pt x="571" y="412"/>
                  </a:cubicBezTo>
                  <a:cubicBezTo>
                    <a:pt x="571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23"/>
            <p:cNvSpPr/>
            <p:nvPr/>
          </p:nvSpPr>
          <p:spPr>
            <a:xfrm>
              <a:off x="6014269" y="2663389"/>
              <a:ext cx="19334" cy="16117"/>
            </a:xfrm>
            <a:custGeom>
              <a:avLst/>
              <a:gdLst/>
              <a:ahLst/>
              <a:cxnLst/>
              <a:rect l="l" t="t" r="r" b="b"/>
              <a:pathLst>
                <a:path w="571" h="476" extrusionOk="0">
                  <a:moveTo>
                    <a:pt x="32" y="0"/>
                  </a:moveTo>
                  <a:cubicBezTo>
                    <a:pt x="0" y="0"/>
                    <a:pt x="0" y="32"/>
                    <a:pt x="0" y="64"/>
                  </a:cubicBezTo>
                  <a:cubicBezTo>
                    <a:pt x="0" y="285"/>
                    <a:pt x="158" y="475"/>
                    <a:pt x="317" y="475"/>
                  </a:cubicBezTo>
                  <a:cubicBezTo>
                    <a:pt x="412" y="475"/>
                    <a:pt x="538" y="349"/>
                    <a:pt x="570" y="222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23"/>
            <p:cNvSpPr/>
            <p:nvPr/>
          </p:nvSpPr>
          <p:spPr>
            <a:xfrm>
              <a:off x="5993885" y="2679473"/>
              <a:ext cx="19334" cy="26817"/>
            </a:xfrm>
            <a:custGeom>
              <a:avLst/>
              <a:gdLst/>
              <a:ahLst/>
              <a:cxnLst/>
              <a:rect l="l" t="t" r="r" b="b"/>
              <a:pathLst>
                <a:path w="571" h="792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23"/>
            <p:cNvSpPr/>
            <p:nvPr/>
          </p:nvSpPr>
          <p:spPr>
            <a:xfrm>
              <a:off x="6035702" y="2679473"/>
              <a:ext cx="19334" cy="26817"/>
            </a:xfrm>
            <a:custGeom>
              <a:avLst/>
              <a:gdLst/>
              <a:ahLst/>
              <a:cxnLst/>
              <a:rect l="l" t="t" r="r" b="b"/>
              <a:pathLst>
                <a:path w="571" h="792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23"/>
            <p:cNvSpPr/>
            <p:nvPr/>
          </p:nvSpPr>
          <p:spPr>
            <a:xfrm>
              <a:off x="5973501" y="2706256"/>
              <a:ext cx="19334" cy="27935"/>
            </a:xfrm>
            <a:custGeom>
              <a:avLst/>
              <a:gdLst/>
              <a:ahLst/>
              <a:cxnLst/>
              <a:rect l="l" t="t" r="r" b="b"/>
              <a:pathLst>
                <a:path w="571" h="825" extrusionOk="0">
                  <a:moveTo>
                    <a:pt x="286" y="1"/>
                  </a:moveTo>
                  <a:cubicBezTo>
                    <a:pt x="127" y="1"/>
                    <a:pt x="1" y="191"/>
                    <a:pt x="1" y="413"/>
                  </a:cubicBezTo>
                  <a:cubicBezTo>
                    <a:pt x="1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3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23"/>
            <p:cNvSpPr/>
            <p:nvPr/>
          </p:nvSpPr>
          <p:spPr>
            <a:xfrm>
              <a:off x="6014269" y="2706256"/>
              <a:ext cx="20384" cy="27935"/>
            </a:xfrm>
            <a:custGeom>
              <a:avLst/>
              <a:gdLst/>
              <a:ahLst/>
              <a:cxnLst/>
              <a:rect l="l" t="t" r="r" b="b"/>
              <a:pathLst>
                <a:path w="602" h="825" extrusionOk="0">
                  <a:moveTo>
                    <a:pt x="317" y="1"/>
                  </a:moveTo>
                  <a:cubicBezTo>
                    <a:pt x="127" y="1"/>
                    <a:pt x="0" y="191"/>
                    <a:pt x="0" y="413"/>
                  </a:cubicBezTo>
                  <a:cubicBezTo>
                    <a:pt x="0" y="634"/>
                    <a:pt x="127" y="824"/>
                    <a:pt x="317" y="824"/>
                  </a:cubicBezTo>
                  <a:cubicBezTo>
                    <a:pt x="475" y="824"/>
                    <a:pt x="602" y="634"/>
                    <a:pt x="602" y="413"/>
                  </a:cubicBezTo>
                  <a:cubicBezTo>
                    <a:pt x="602" y="191"/>
                    <a:pt x="475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23"/>
            <p:cNvSpPr/>
            <p:nvPr/>
          </p:nvSpPr>
          <p:spPr>
            <a:xfrm>
              <a:off x="5993885" y="2734156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23"/>
            <p:cNvSpPr/>
            <p:nvPr/>
          </p:nvSpPr>
          <p:spPr>
            <a:xfrm>
              <a:off x="6035702" y="2734156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23"/>
            <p:cNvSpPr/>
            <p:nvPr/>
          </p:nvSpPr>
          <p:spPr>
            <a:xfrm>
              <a:off x="5973501" y="319952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23"/>
            <p:cNvSpPr/>
            <p:nvPr/>
          </p:nvSpPr>
          <p:spPr>
            <a:xfrm>
              <a:off x="6014269" y="3199528"/>
              <a:ext cx="20384" cy="26851"/>
            </a:xfrm>
            <a:custGeom>
              <a:avLst/>
              <a:gdLst/>
              <a:ahLst/>
              <a:cxnLst/>
              <a:rect l="l" t="t" r="r" b="b"/>
              <a:pathLst>
                <a:path w="602" h="793" extrusionOk="0">
                  <a:moveTo>
                    <a:pt x="317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317" y="792"/>
                  </a:cubicBezTo>
                  <a:cubicBezTo>
                    <a:pt x="475" y="792"/>
                    <a:pt x="602" y="634"/>
                    <a:pt x="602" y="412"/>
                  </a:cubicBezTo>
                  <a:cubicBezTo>
                    <a:pt x="602" y="191"/>
                    <a:pt x="475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23"/>
            <p:cNvSpPr/>
            <p:nvPr/>
          </p:nvSpPr>
          <p:spPr>
            <a:xfrm>
              <a:off x="5993885" y="3226345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23"/>
            <p:cNvSpPr/>
            <p:nvPr/>
          </p:nvSpPr>
          <p:spPr>
            <a:xfrm>
              <a:off x="6035702" y="3226345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23"/>
            <p:cNvSpPr/>
            <p:nvPr/>
          </p:nvSpPr>
          <p:spPr>
            <a:xfrm>
              <a:off x="5974585" y="3254212"/>
              <a:ext cx="18251" cy="25767"/>
            </a:xfrm>
            <a:custGeom>
              <a:avLst/>
              <a:gdLst/>
              <a:ahLst/>
              <a:cxnLst/>
              <a:rect l="l" t="t" r="r" b="b"/>
              <a:pathLst>
                <a:path w="539" h="761" extrusionOk="0">
                  <a:moveTo>
                    <a:pt x="254" y="1"/>
                  </a:moveTo>
                  <a:cubicBezTo>
                    <a:pt x="127" y="1"/>
                    <a:pt x="32" y="96"/>
                    <a:pt x="0" y="222"/>
                  </a:cubicBezTo>
                  <a:cubicBezTo>
                    <a:pt x="159" y="412"/>
                    <a:pt x="285" y="571"/>
                    <a:pt x="412" y="761"/>
                  </a:cubicBezTo>
                  <a:cubicBezTo>
                    <a:pt x="475" y="666"/>
                    <a:pt x="539" y="539"/>
                    <a:pt x="539" y="412"/>
                  </a:cubicBezTo>
                  <a:cubicBezTo>
                    <a:pt x="539" y="191"/>
                    <a:pt x="412" y="1"/>
                    <a:pt x="25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23"/>
            <p:cNvSpPr/>
            <p:nvPr/>
          </p:nvSpPr>
          <p:spPr>
            <a:xfrm>
              <a:off x="6014269" y="3254212"/>
              <a:ext cx="20384" cy="26851"/>
            </a:xfrm>
            <a:custGeom>
              <a:avLst/>
              <a:gdLst/>
              <a:ahLst/>
              <a:cxnLst/>
              <a:rect l="l" t="t" r="r" b="b"/>
              <a:pathLst>
                <a:path w="602" h="793" extrusionOk="0">
                  <a:moveTo>
                    <a:pt x="317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3"/>
                    <a:pt x="317" y="793"/>
                  </a:cubicBezTo>
                  <a:cubicBezTo>
                    <a:pt x="475" y="793"/>
                    <a:pt x="602" y="634"/>
                    <a:pt x="602" y="412"/>
                  </a:cubicBezTo>
                  <a:cubicBezTo>
                    <a:pt x="602" y="191"/>
                    <a:pt x="475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23"/>
            <p:cNvSpPr/>
            <p:nvPr/>
          </p:nvSpPr>
          <p:spPr>
            <a:xfrm>
              <a:off x="5994935" y="3282113"/>
              <a:ext cx="18284" cy="19334"/>
            </a:xfrm>
            <a:custGeom>
              <a:avLst/>
              <a:gdLst/>
              <a:ahLst/>
              <a:cxnLst/>
              <a:rect l="l" t="t" r="r" b="b"/>
              <a:pathLst>
                <a:path w="540" h="571" extrusionOk="0">
                  <a:moveTo>
                    <a:pt x="254" y="0"/>
                  </a:moveTo>
                  <a:cubicBezTo>
                    <a:pt x="159" y="0"/>
                    <a:pt x="33" y="95"/>
                    <a:pt x="1" y="222"/>
                  </a:cubicBezTo>
                  <a:cubicBezTo>
                    <a:pt x="96" y="380"/>
                    <a:pt x="159" y="475"/>
                    <a:pt x="159" y="475"/>
                  </a:cubicBezTo>
                  <a:cubicBezTo>
                    <a:pt x="191" y="539"/>
                    <a:pt x="286" y="570"/>
                    <a:pt x="349" y="570"/>
                  </a:cubicBezTo>
                  <a:lnTo>
                    <a:pt x="539" y="475"/>
                  </a:lnTo>
                  <a:cubicBezTo>
                    <a:pt x="539" y="444"/>
                    <a:pt x="539" y="412"/>
                    <a:pt x="539" y="380"/>
                  </a:cubicBezTo>
                  <a:cubicBezTo>
                    <a:pt x="539" y="159"/>
                    <a:pt x="413" y="0"/>
                    <a:pt x="2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23"/>
            <p:cNvSpPr/>
            <p:nvPr/>
          </p:nvSpPr>
          <p:spPr>
            <a:xfrm>
              <a:off x="6036786" y="3282113"/>
              <a:ext cx="12901" cy="6467"/>
            </a:xfrm>
            <a:custGeom>
              <a:avLst/>
              <a:gdLst/>
              <a:ahLst/>
              <a:cxnLst/>
              <a:rect l="l" t="t" r="r" b="b"/>
              <a:pathLst>
                <a:path w="381" h="191" extrusionOk="0">
                  <a:moveTo>
                    <a:pt x="253" y="0"/>
                  </a:moveTo>
                  <a:cubicBezTo>
                    <a:pt x="158" y="0"/>
                    <a:pt x="63" y="64"/>
                    <a:pt x="0" y="190"/>
                  </a:cubicBezTo>
                  <a:lnTo>
                    <a:pt x="380" y="32"/>
                  </a:lnTo>
                  <a:cubicBezTo>
                    <a:pt x="348" y="0"/>
                    <a:pt x="285" y="0"/>
                    <a:pt x="253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23"/>
            <p:cNvSpPr/>
            <p:nvPr/>
          </p:nvSpPr>
          <p:spPr>
            <a:xfrm>
              <a:off x="5892000" y="2722373"/>
              <a:ext cx="16117" cy="11817"/>
            </a:xfrm>
            <a:custGeom>
              <a:avLst/>
              <a:gdLst/>
              <a:ahLst/>
              <a:cxnLst/>
              <a:rect l="l" t="t" r="r" b="b"/>
              <a:pathLst>
                <a:path w="476" h="349" extrusionOk="0">
                  <a:moveTo>
                    <a:pt x="1" y="0"/>
                  </a:moveTo>
                  <a:cubicBezTo>
                    <a:pt x="1" y="190"/>
                    <a:pt x="127" y="348"/>
                    <a:pt x="254" y="348"/>
                  </a:cubicBezTo>
                  <a:cubicBezTo>
                    <a:pt x="349" y="348"/>
                    <a:pt x="412" y="285"/>
                    <a:pt x="476" y="222"/>
                  </a:cubicBezTo>
                  <a:cubicBezTo>
                    <a:pt x="286" y="190"/>
                    <a:pt x="127" y="95"/>
                    <a:pt x="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23"/>
            <p:cNvSpPr/>
            <p:nvPr/>
          </p:nvSpPr>
          <p:spPr>
            <a:xfrm>
              <a:off x="5934901" y="2719156"/>
              <a:ext cx="17201" cy="15034"/>
            </a:xfrm>
            <a:custGeom>
              <a:avLst/>
              <a:gdLst/>
              <a:ahLst/>
              <a:cxnLst/>
              <a:rect l="l" t="t" r="r" b="b"/>
              <a:pathLst>
                <a:path w="508" h="444" extrusionOk="0">
                  <a:moveTo>
                    <a:pt x="507" y="0"/>
                  </a:moveTo>
                  <a:cubicBezTo>
                    <a:pt x="349" y="127"/>
                    <a:pt x="191" y="222"/>
                    <a:pt x="1" y="285"/>
                  </a:cubicBezTo>
                  <a:cubicBezTo>
                    <a:pt x="64" y="380"/>
                    <a:pt x="127" y="443"/>
                    <a:pt x="222" y="443"/>
                  </a:cubicBezTo>
                  <a:cubicBezTo>
                    <a:pt x="381" y="443"/>
                    <a:pt x="507" y="253"/>
                    <a:pt x="507" y="32"/>
                  </a:cubicBezTo>
                  <a:lnTo>
                    <a:pt x="507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23"/>
            <p:cNvSpPr/>
            <p:nvPr/>
          </p:nvSpPr>
          <p:spPr>
            <a:xfrm>
              <a:off x="5912384" y="2734156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23"/>
            <p:cNvSpPr/>
            <p:nvPr/>
          </p:nvSpPr>
          <p:spPr>
            <a:xfrm>
              <a:off x="5953118" y="2734156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318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59" y="792"/>
                    <a:pt x="318" y="792"/>
                  </a:cubicBezTo>
                  <a:cubicBezTo>
                    <a:pt x="476" y="792"/>
                    <a:pt x="603" y="602"/>
                    <a:pt x="603" y="380"/>
                  </a:cubicBezTo>
                  <a:cubicBezTo>
                    <a:pt x="603" y="159"/>
                    <a:pt x="476" y="0"/>
                    <a:pt x="31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23"/>
            <p:cNvSpPr/>
            <p:nvPr/>
          </p:nvSpPr>
          <p:spPr>
            <a:xfrm>
              <a:off x="5890951" y="3199528"/>
              <a:ext cx="20384" cy="26851"/>
            </a:xfrm>
            <a:custGeom>
              <a:avLst/>
              <a:gdLst/>
              <a:ahLst/>
              <a:cxnLst/>
              <a:rect l="l" t="t" r="r" b="b"/>
              <a:pathLst>
                <a:path w="602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75" y="792"/>
                    <a:pt x="602" y="634"/>
                    <a:pt x="602" y="412"/>
                  </a:cubicBezTo>
                  <a:cubicBezTo>
                    <a:pt x="602" y="191"/>
                    <a:pt x="475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23"/>
            <p:cNvSpPr/>
            <p:nvPr/>
          </p:nvSpPr>
          <p:spPr>
            <a:xfrm>
              <a:off x="5932768" y="319952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23"/>
            <p:cNvSpPr/>
            <p:nvPr/>
          </p:nvSpPr>
          <p:spPr>
            <a:xfrm>
              <a:off x="5916684" y="3226345"/>
              <a:ext cx="10734" cy="3251"/>
            </a:xfrm>
            <a:custGeom>
              <a:avLst/>
              <a:gdLst/>
              <a:ahLst/>
              <a:cxnLst/>
              <a:rect l="l" t="t" r="r" b="b"/>
              <a:pathLst>
                <a:path w="317" h="96" extrusionOk="0">
                  <a:moveTo>
                    <a:pt x="159" y="0"/>
                  </a:moveTo>
                  <a:cubicBezTo>
                    <a:pt x="95" y="0"/>
                    <a:pt x="63" y="32"/>
                    <a:pt x="0" y="64"/>
                  </a:cubicBezTo>
                  <a:lnTo>
                    <a:pt x="63" y="64"/>
                  </a:lnTo>
                  <a:cubicBezTo>
                    <a:pt x="159" y="64"/>
                    <a:pt x="254" y="64"/>
                    <a:pt x="317" y="95"/>
                  </a:cubicBezTo>
                  <a:cubicBezTo>
                    <a:pt x="285" y="32"/>
                    <a:pt x="222" y="0"/>
                    <a:pt x="15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23"/>
            <p:cNvSpPr/>
            <p:nvPr/>
          </p:nvSpPr>
          <p:spPr>
            <a:xfrm>
              <a:off x="5953118" y="3226345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318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444"/>
                    <a:pt x="33" y="444"/>
                    <a:pt x="33" y="475"/>
                  </a:cubicBezTo>
                  <a:cubicBezTo>
                    <a:pt x="159" y="570"/>
                    <a:pt x="286" y="697"/>
                    <a:pt x="381" y="792"/>
                  </a:cubicBezTo>
                  <a:cubicBezTo>
                    <a:pt x="508" y="760"/>
                    <a:pt x="603" y="602"/>
                    <a:pt x="603" y="412"/>
                  </a:cubicBezTo>
                  <a:cubicBezTo>
                    <a:pt x="603" y="190"/>
                    <a:pt x="476" y="0"/>
                    <a:pt x="31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23"/>
            <p:cNvSpPr/>
            <p:nvPr/>
          </p:nvSpPr>
          <p:spPr>
            <a:xfrm>
              <a:off x="5809450" y="2661222"/>
              <a:ext cx="19334" cy="18284"/>
            </a:xfrm>
            <a:custGeom>
              <a:avLst/>
              <a:gdLst/>
              <a:ahLst/>
              <a:cxnLst/>
              <a:rect l="l" t="t" r="r" b="b"/>
              <a:pathLst>
                <a:path w="571" h="540" extrusionOk="0">
                  <a:moveTo>
                    <a:pt x="570" y="1"/>
                  </a:moveTo>
                  <a:lnTo>
                    <a:pt x="0" y="223"/>
                  </a:lnTo>
                  <a:cubicBezTo>
                    <a:pt x="32" y="381"/>
                    <a:pt x="159" y="539"/>
                    <a:pt x="285" y="539"/>
                  </a:cubicBezTo>
                  <a:cubicBezTo>
                    <a:pt x="444" y="539"/>
                    <a:pt x="570" y="349"/>
                    <a:pt x="570" y="128"/>
                  </a:cubicBezTo>
                  <a:cubicBezTo>
                    <a:pt x="570" y="64"/>
                    <a:pt x="570" y="33"/>
                    <a:pt x="57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23"/>
            <p:cNvSpPr/>
            <p:nvPr/>
          </p:nvSpPr>
          <p:spPr>
            <a:xfrm>
              <a:off x="5829800" y="2679473"/>
              <a:ext cx="20418" cy="26817"/>
            </a:xfrm>
            <a:custGeom>
              <a:avLst/>
              <a:gdLst/>
              <a:ahLst/>
              <a:cxnLst/>
              <a:rect l="l" t="t" r="r" b="b"/>
              <a:pathLst>
                <a:path w="603" h="792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76" y="792"/>
                    <a:pt x="603" y="602"/>
                    <a:pt x="603" y="380"/>
                  </a:cubicBezTo>
                  <a:cubicBezTo>
                    <a:pt x="603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23"/>
            <p:cNvSpPr/>
            <p:nvPr/>
          </p:nvSpPr>
          <p:spPr>
            <a:xfrm>
              <a:off x="5809450" y="2706256"/>
              <a:ext cx="19334" cy="27935"/>
            </a:xfrm>
            <a:custGeom>
              <a:avLst/>
              <a:gdLst/>
              <a:ahLst/>
              <a:cxnLst/>
              <a:rect l="l" t="t" r="r" b="b"/>
              <a:pathLst>
                <a:path w="571" h="825" extrusionOk="0">
                  <a:moveTo>
                    <a:pt x="285" y="1"/>
                  </a:moveTo>
                  <a:cubicBezTo>
                    <a:pt x="127" y="1"/>
                    <a:pt x="0" y="191"/>
                    <a:pt x="0" y="413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3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23"/>
            <p:cNvSpPr/>
            <p:nvPr/>
          </p:nvSpPr>
          <p:spPr>
            <a:xfrm>
              <a:off x="5851267" y="2706256"/>
              <a:ext cx="19334" cy="27935"/>
            </a:xfrm>
            <a:custGeom>
              <a:avLst/>
              <a:gdLst/>
              <a:ahLst/>
              <a:cxnLst/>
              <a:rect l="l" t="t" r="r" b="b"/>
              <a:pathLst>
                <a:path w="571" h="825" extrusionOk="0">
                  <a:moveTo>
                    <a:pt x="285" y="1"/>
                  </a:moveTo>
                  <a:cubicBezTo>
                    <a:pt x="127" y="1"/>
                    <a:pt x="0" y="191"/>
                    <a:pt x="0" y="413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3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23"/>
            <p:cNvSpPr/>
            <p:nvPr/>
          </p:nvSpPr>
          <p:spPr>
            <a:xfrm>
              <a:off x="5829800" y="2734156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76" y="792"/>
                    <a:pt x="603" y="602"/>
                    <a:pt x="603" y="380"/>
                  </a:cubicBezTo>
                  <a:cubicBezTo>
                    <a:pt x="603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23"/>
            <p:cNvSpPr/>
            <p:nvPr/>
          </p:nvSpPr>
          <p:spPr>
            <a:xfrm>
              <a:off x="5871651" y="2734156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3" y="792"/>
                    <a:pt x="570" y="602"/>
                    <a:pt x="570" y="380"/>
                  </a:cubicBezTo>
                  <a:cubicBezTo>
                    <a:pt x="570" y="159"/>
                    <a:pt x="443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23"/>
            <p:cNvSpPr/>
            <p:nvPr/>
          </p:nvSpPr>
          <p:spPr>
            <a:xfrm>
              <a:off x="5809450" y="319952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23"/>
            <p:cNvSpPr/>
            <p:nvPr/>
          </p:nvSpPr>
          <p:spPr>
            <a:xfrm>
              <a:off x="5851267" y="319952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23"/>
            <p:cNvSpPr/>
            <p:nvPr/>
          </p:nvSpPr>
          <p:spPr>
            <a:xfrm>
              <a:off x="5829800" y="3226345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76" y="824"/>
                    <a:pt x="603" y="634"/>
                    <a:pt x="603" y="412"/>
                  </a:cubicBezTo>
                  <a:cubicBezTo>
                    <a:pt x="603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23"/>
            <p:cNvSpPr/>
            <p:nvPr/>
          </p:nvSpPr>
          <p:spPr>
            <a:xfrm>
              <a:off x="5871651" y="3226345"/>
              <a:ext cx="19334" cy="23634"/>
            </a:xfrm>
            <a:custGeom>
              <a:avLst/>
              <a:gdLst/>
              <a:ahLst/>
              <a:cxnLst/>
              <a:rect l="l" t="t" r="r" b="b"/>
              <a:pathLst>
                <a:path w="571" h="698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539"/>
                    <a:pt x="32" y="634"/>
                    <a:pt x="95" y="697"/>
                  </a:cubicBezTo>
                  <a:cubicBezTo>
                    <a:pt x="222" y="570"/>
                    <a:pt x="412" y="444"/>
                    <a:pt x="570" y="317"/>
                  </a:cubicBezTo>
                  <a:cubicBezTo>
                    <a:pt x="538" y="159"/>
                    <a:pt x="412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23"/>
            <p:cNvSpPr/>
            <p:nvPr/>
          </p:nvSpPr>
          <p:spPr>
            <a:xfrm>
              <a:off x="5809450" y="3254212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3"/>
                    <a:pt x="285" y="793"/>
                  </a:cubicBezTo>
                  <a:cubicBezTo>
                    <a:pt x="444" y="793"/>
                    <a:pt x="570" y="634"/>
                    <a:pt x="570" y="412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23"/>
            <p:cNvSpPr/>
            <p:nvPr/>
          </p:nvSpPr>
          <p:spPr>
            <a:xfrm>
              <a:off x="5851267" y="3254212"/>
              <a:ext cx="16117" cy="21501"/>
            </a:xfrm>
            <a:custGeom>
              <a:avLst/>
              <a:gdLst/>
              <a:ahLst/>
              <a:cxnLst/>
              <a:rect l="l" t="t" r="r" b="b"/>
              <a:pathLst>
                <a:path w="476" h="635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476"/>
                    <a:pt x="0" y="571"/>
                    <a:pt x="32" y="634"/>
                  </a:cubicBezTo>
                  <a:cubicBezTo>
                    <a:pt x="159" y="444"/>
                    <a:pt x="317" y="286"/>
                    <a:pt x="475" y="96"/>
                  </a:cubicBezTo>
                  <a:cubicBezTo>
                    <a:pt x="412" y="32"/>
                    <a:pt x="349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23"/>
            <p:cNvSpPr/>
            <p:nvPr/>
          </p:nvSpPr>
          <p:spPr>
            <a:xfrm>
              <a:off x="5829800" y="3282113"/>
              <a:ext cx="16117" cy="18657"/>
            </a:xfrm>
            <a:custGeom>
              <a:avLst/>
              <a:gdLst/>
              <a:ahLst/>
              <a:cxnLst/>
              <a:rect l="l" t="t" r="r" b="b"/>
              <a:pathLst>
                <a:path w="476" h="551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444"/>
                    <a:pt x="1" y="507"/>
                    <a:pt x="33" y="539"/>
                  </a:cubicBezTo>
                  <a:cubicBezTo>
                    <a:pt x="50" y="547"/>
                    <a:pt x="69" y="551"/>
                    <a:pt x="89" y="551"/>
                  </a:cubicBezTo>
                  <a:cubicBezTo>
                    <a:pt x="142" y="551"/>
                    <a:pt x="199" y="522"/>
                    <a:pt x="223" y="475"/>
                  </a:cubicBezTo>
                  <a:cubicBezTo>
                    <a:pt x="223" y="475"/>
                    <a:pt x="318" y="317"/>
                    <a:pt x="476" y="64"/>
                  </a:cubicBezTo>
                  <a:cubicBezTo>
                    <a:pt x="444" y="32"/>
                    <a:pt x="381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23"/>
            <p:cNvSpPr/>
            <p:nvPr/>
          </p:nvSpPr>
          <p:spPr>
            <a:xfrm>
              <a:off x="5752599" y="2686956"/>
              <a:ext cx="15068" cy="19334"/>
            </a:xfrm>
            <a:custGeom>
              <a:avLst/>
              <a:gdLst/>
              <a:ahLst/>
              <a:cxnLst/>
              <a:rect l="l" t="t" r="r" b="b"/>
              <a:pathLst>
                <a:path w="445" h="571" extrusionOk="0">
                  <a:moveTo>
                    <a:pt x="412" y="1"/>
                  </a:moveTo>
                  <a:lnTo>
                    <a:pt x="96" y="128"/>
                  </a:lnTo>
                  <a:cubicBezTo>
                    <a:pt x="32" y="159"/>
                    <a:pt x="1" y="223"/>
                    <a:pt x="32" y="286"/>
                  </a:cubicBezTo>
                  <a:cubicBezTo>
                    <a:pt x="32" y="286"/>
                    <a:pt x="96" y="413"/>
                    <a:pt x="191" y="571"/>
                  </a:cubicBezTo>
                  <a:cubicBezTo>
                    <a:pt x="317" y="571"/>
                    <a:pt x="444" y="381"/>
                    <a:pt x="444" y="159"/>
                  </a:cubicBezTo>
                  <a:cubicBezTo>
                    <a:pt x="444" y="96"/>
                    <a:pt x="444" y="33"/>
                    <a:pt x="41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23"/>
            <p:cNvSpPr/>
            <p:nvPr/>
          </p:nvSpPr>
          <p:spPr>
            <a:xfrm>
              <a:off x="5790150" y="2679473"/>
              <a:ext cx="19334" cy="26817"/>
            </a:xfrm>
            <a:custGeom>
              <a:avLst/>
              <a:gdLst/>
              <a:ahLst/>
              <a:cxnLst/>
              <a:rect l="l" t="t" r="r" b="b"/>
              <a:pathLst>
                <a:path w="571" h="792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23"/>
            <p:cNvSpPr/>
            <p:nvPr/>
          </p:nvSpPr>
          <p:spPr>
            <a:xfrm>
              <a:off x="5768682" y="2706256"/>
              <a:ext cx="20418" cy="27935"/>
            </a:xfrm>
            <a:custGeom>
              <a:avLst/>
              <a:gdLst/>
              <a:ahLst/>
              <a:cxnLst/>
              <a:rect l="l" t="t" r="r" b="b"/>
              <a:pathLst>
                <a:path w="603" h="825" extrusionOk="0">
                  <a:moveTo>
                    <a:pt x="286" y="1"/>
                  </a:moveTo>
                  <a:cubicBezTo>
                    <a:pt x="128" y="1"/>
                    <a:pt x="1" y="191"/>
                    <a:pt x="1" y="413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3"/>
                  </a:cubicBezTo>
                  <a:cubicBezTo>
                    <a:pt x="603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23"/>
            <p:cNvSpPr/>
            <p:nvPr/>
          </p:nvSpPr>
          <p:spPr>
            <a:xfrm>
              <a:off x="5790150" y="2734156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23"/>
            <p:cNvSpPr/>
            <p:nvPr/>
          </p:nvSpPr>
          <p:spPr>
            <a:xfrm>
              <a:off x="5768682" y="3199528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286" y="1"/>
                  </a:moveTo>
                  <a:cubicBezTo>
                    <a:pt x="128" y="1"/>
                    <a:pt x="1" y="191"/>
                    <a:pt x="1" y="412"/>
                  </a:cubicBezTo>
                  <a:cubicBezTo>
                    <a:pt x="1" y="634"/>
                    <a:pt x="128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603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23"/>
            <p:cNvSpPr/>
            <p:nvPr/>
          </p:nvSpPr>
          <p:spPr>
            <a:xfrm>
              <a:off x="5757983" y="3232779"/>
              <a:ext cx="9684" cy="21467"/>
            </a:xfrm>
            <a:custGeom>
              <a:avLst/>
              <a:gdLst/>
              <a:ahLst/>
              <a:cxnLst/>
              <a:rect l="l" t="t" r="r" b="b"/>
              <a:pathLst>
                <a:path w="286" h="634" extrusionOk="0">
                  <a:moveTo>
                    <a:pt x="222" y="0"/>
                  </a:moveTo>
                  <a:cubicBezTo>
                    <a:pt x="158" y="222"/>
                    <a:pt x="63" y="475"/>
                    <a:pt x="0" y="634"/>
                  </a:cubicBezTo>
                  <a:cubicBezTo>
                    <a:pt x="158" y="634"/>
                    <a:pt x="285" y="444"/>
                    <a:pt x="285" y="222"/>
                  </a:cubicBezTo>
                  <a:cubicBezTo>
                    <a:pt x="285" y="127"/>
                    <a:pt x="253" y="64"/>
                    <a:pt x="22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23"/>
            <p:cNvSpPr/>
            <p:nvPr/>
          </p:nvSpPr>
          <p:spPr>
            <a:xfrm>
              <a:off x="5790150" y="3226345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23"/>
            <p:cNvSpPr/>
            <p:nvPr/>
          </p:nvSpPr>
          <p:spPr>
            <a:xfrm>
              <a:off x="5768682" y="3254212"/>
              <a:ext cx="20418" cy="25767"/>
            </a:xfrm>
            <a:custGeom>
              <a:avLst/>
              <a:gdLst/>
              <a:ahLst/>
              <a:cxnLst/>
              <a:rect l="l" t="t" r="r" b="b"/>
              <a:pathLst>
                <a:path w="603" h="761" extrusionOk="0">
                  <a:moveTo>
                    <a:pt x="286" y="1"/>
                  </a:moveTo>
                  <a:cubicBezTo>
                    <a:pt x="128" y="1"/>
                    <a:pt x="1" y="191"/>
                    <a:pt x="1" y="412"/>
                  </a:cubicBezTo>
                  <a:cubicBezTo>
                    <a:pt x="1" y="476"/>
                    <a:pt x="32" y="571"/>
                    <a:pt x="64" y="634"/>
                  </a:cubicBezTo>
                  <a:lnTo>
                    <a:pt x="413" y="761"/>
                  </a:lnTo>
                  <a:cubicBezTo>
                    <a:pt x="508" y="698"/>
                    <a:pt x="571" y="571"/>
                    <a:pt x="571" y="412"/>
                  </a:cubicBezTo>
                  <a:cubicBezTo>
                    <a:pt x="603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23"/>
            <p:cNvSpPr/>
            <p:nvPr/>
          </p:nvSpPr>
          <p:spPr>
            <a:xfrm>
              <a:off x="5793366" y="3282113"/>
              <a:ext cx="15034" cy="9684"/>
            </a:xfrm>
            <a:custGeom>
              <a:avLst/>
              <a:gdLst/>
              <a:ahLst/>
              <a:cxnLst/>
              <a:rect l="l" t="t" r="r" b="b"/>
              <a:pathLst>
                <a:path w="444" h="286" extrusionOk="0">
                  <a:moveTo>
                    <a:pt x="190" y="0"/>
                  </a:moveTo>
                  <a:cubicBezTo>
                    <a:pt x="95" y="0"/>
                    <a:pt x="32" y="32"/>
                    <a:pt x="0" y="95"/>
                  </a:cubicBezTo>
                  <a:lnTo>
                    <a:pt x="444" y="285"/>
                  </a:lnTo>
                  <a:cubicBezTo>
                    <a:pt x="412" y="95"/>
                    <a:pt x="317" y="0"/>
                    <a:pt x="19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23"/>
            <p:cNvSpPr/>
            <p:nvPr/>
          </p:nvSpPr>
          <p:spPr>
            <a:xfrm>
              <a:off x="5645364" y="2816707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54" y="1"/>
                  </a:moveTo>
                  <a:cubicBezTo>
                    <a:pt x="96" y="33"/>
                    <a:pt x="1" y="191"/>
                    <a:pt x="1" y="381"/>
                  </a:cubicBezTo>
                  <a:cubicBezTo>
                    <a:pt x="1" y="603"/>
                    <a:pt x="128" y="793"/>
                    <a:pt x="286" y="793"/>
                  </a:cubicBezTo>
                  <a:cubicBezTo>
                    <a:pt x="444" y="793"/>
                    <a:pt x="571" y="603"/>
                    <a:pt x="571" y="381"/>
                  </a:cubicBezTo>
                  <a:cubicBezTo>
                    <a:pt x="571" y="223"/>
                    <a:pt x="508" y="96"/>
                    <a:pt x="413" y="33"/>
                  </a:cubicBezTo>
                  <a:cubicBezTo>
                    <a:pt x="349" y="1"/>
                    <a:pt x="286" y="1"/>
                    <a:pt x="25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23"/>
            <p:cNvSpPr/>
            <p:nvPr/>
          </p:nvSpPr>
          <p:spPr>
            <a:xfrm>
              <a:off x="5687181" y="2819924"/>
              <a:ext cx="19368" cy="23634"/>
            </a:xfrm>
            <a:custGeom>
              <a:avLst/>
              <a:gdLst/>
              <a:ahLst/>
              <a:cxnLst/>
              <a:rect l="l" t="t" r="r" b="b"/>
              <a:pathLst>
                <a:path w="572" h="698" extrusionOk="0">
                  <a:moveTo>
                    <a:pt x="64" y="1"/>
                  </a:moveTo>
                  <a:cubicBezTo>
                    <a:pt x="33" y="96"/>
                    <a:pt x="1" y="191"/>
                    <a:pt x="1" y="286"/>
                  </a:cubicBezTo>
                  <a:cubicBezTo>
                    <a:pt x="1" y="508"/>
                    <a:pt x="128" y="698"/>
                    <a:pt x="286" y="698"/>
                  </a:cubicBezTo>
                  <a:cubicBezTo>
                    <a:pt x="444" y="698"/>
                    <a:pt x="571" y="508"/>
                    <a:pt x="571" y="286"/>
                  </a:cubicBezTo>
                  <a:cubicBezTo>
                    <a:pt x="571" y="191"/>
                    <a:pt x="539" y="64"/>
                    <a:pt x="476" y="1"/>
                  </a:cubicBezTo>
                  <a:cubicBezTo>
                    <a:pt x="392" y="1"/>
                    <a:pt x="307" y="15"/>
                    <a:pt x="213" y="15"/>
                  </a:cubicBezTo>
                  <a:cubicBezTo>
                    <a:pt x="166" y="15"/>
                    <a:pt x="117" y="11"/>
                    <a:pt x="6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23"/>
            <p:cNvSpPr/>
            <p:nvPr/>
          </p:nvSpPr>
          <p:spPr>
            <a:xfrm>
              <a:off x="5665748" y="2843524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317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317" y="792"/>
                  </a:cubicBezTo>
                  <a:cubicBezTo>
                    <a:pt x="476" y="792"/>
                    <a:pt x="602" y="634"/>
                    <a:pt x="602" y="412"/>
                  </a:cubicBezTo>
                  <a:cubicBezTo>
                    <a:pt x="602" y="191"/>
                    <a:pt x="476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23"/>
            <p:cNvSpPr/>
            <p:nvPr/>
          </p:nvSpPr>
          <p:spPr>
            <a:xfrm>
              <a:off x="5707565" y="284352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23"/>
            <p:cNvSpPr/>
            <p:nvPr/>
          </p:nvSpPr>
          <p:spPr>
            <a:xfrm>
              <a:off x="5645364" y="287034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23"/>
            <p:cNvSpPr/>
            <p:nvPr/>
          </p:nvSpPr>
          <p:spPr>
            <a:xfrm>
              <a:off x="5687181" y="2870341"/>
              <a:ext cx="19368" cy="27901"/>
            </a:xfrm>
            <a:custGeom>
              <a:avLst/>
              <a:gdLst/>
              <a:ahLst/>
              <a:cxnLst/>
              <a:rect l="l" t="t" r="r" b="b"/>
              <a:pathLst>
                <a:path w="572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23"/>
            <p:cNvSpPr/>
            <p:nvPr/>
          </p:nvSpPr>
          <p:spPr>
            <a:xfrm>
              <a:off x="5665748" y="2898208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317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317" y="792"/>
                  </a:cubicBezTo>
                  <a:cubicBezTo>
                    <a:pt x="476" y="792"/>
                    <a:pt x="602" y="634"/>
                    <a:pt x="602" y="412"/>
                  </a:cubicBezTo>
                  <a:cubicBezTo>
                    <a:pt x="602" y="191"/>
                    <a:pt x="476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23"/>
            <p:cNvSpPr/>
            <p:nvPr/>
          </p:nvSpPr>
          <p:spPr>
            <a:xfrm>
              <a:off x="5707565" y="289820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7" y="1"/>
                    <a:pt x="1" y="191"/>
                    <a:pt x="1" y="412"/>
                  </a:cubicBezTo>
                  <a:cubicBezTo>
                    <a:pt x="1" y="634"/>
                    <a:pt x="127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23"/>
            <p:cNvSpPr/>
            <p:nvPr/>
          </p:nvSpPr>
          <p:spPr>
            <a:xfrm>
              <a:off x="5647531" y="2925025"/>
              <a:ext cx="17167" cy="24684"/>
            </a:xfrm>
            <a:custGeom>
              <a:avLst/>
              <a:gdLst/>
              <a:ahLst/>
              <a:cxnLst/>
              <a:rect l="l" t="t" r="r" b="b"/>
              <a:pathLst>
                <a:path w="507" h="729" extrusionOk="0">
                  <a:moveTo>
                    <a:pt x="222" y="0"/>
                  </a:moveTo>
                  <a:cubicBezTo>
                    <a:pt x="127" y="0"/>
                    <a:pt x="32" y="95"/>
                    <a:pt x="0" y="190"/>
                  </a:cubicBezTo>
                  <a:cubicBezTo>
                    <a:pt x="159" y="349"/>
                    <a:pt x="285" y="539"/>
                    <a:pt x="412" y="729"/>
                  </a:cubicBezTo>
                  <a:cubicBezTo>
                    <a:pt x="475" y="634"/>
                    <a:pt x="507" y="539"/>
                    <a:pt x="507" y="412"/>
                  </a:cubicBezTo>
                  <a:cubicBezTo>
                    <a:pt x="507" y="190"/>
                    <a:pt x="380" y="0"/>
                    <a:pt x="22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23"/>
            <p:cNvSpPr/>
            <p:nvPr/>
          </p:nvSpPr>
          <p:spPr>
            <a:xfrm>
              <a:off x="5687181" y="2925025"/>
              <a:ext cx="19368" cy="27901"/>
            </a:xfrm>
            <a:custGeom>
              <a:avLst/>
              <a:gdLst/>
              <a:ahLst/>
              <a:cxnLst/>
              <a:rect l="l" t="t" r="r" b="b"/>
              <a:pathLst>
                <a:path w="572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23"/>
            <p:cNvSpPr/>
            <p:nvPr/>
          </p:nvSpPr>
          <p:spPr>
            <a:xfrm>
              <a:off x="5667881" y="2952892"/>
              <a:ext cx="18284" cy="27935"/>
            </a:xfrm>
            <a:custGeom>
              <a:avLst/>
              <a:gdLst/>
              <a:ahLst/>
              <a:cxnLst/>
              <a:rect l="l" t="t" r="r" b="b"/>
              <a:pathLst>
                <a:path w="540" h="825" extrusionOk="0">
                  <a:moveTo>
                    <a:pt x="254" y="1"/>
                  </a:moveTo>
                  <a:cubicBezTo>
                    <a:pt x="128" y="1"/>
                    <a:pt x="33" y="96"/>
                    <a:pt x="1" y="223"/>
                  </a:cubicBezTo>
                  <a:cubicBezTo>
                    <a:pt x="64" y="381"/>
                    <a:pt x="128" y="603"/>
                    <a:pt x="128" y="793"/>
                  </a:cubicBezTo>
                  <a:cubicBezTo>
                    <a:pt x="159" y="793"/>
                    <a:pt x="191" y="824"/>
                    <a:pt x="254" y="824"/>
                  </a:cubicBezTo>
                  <a:cubicBezTo>
                    <a:pt x="413" y="824"/>
                    <a:pt x="539" y="634"/>
                    <a:pt x="539" y="413"/>
                  </a:cubicBezTo>
                  <a:cubicBezTo>
                    <a:pt x="539" y="191"/>
                    <a:pt x="413" y="1"/>
                    <a:pt x="25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23"/>
            <p:cNvSpPr/>
            <p:nvPr/>
          </p:nvSpPr>
          <p:spPr>
            <a:xfrm>
              <a:off x="5707565" y="2952892"/>
              <a:ext cx="19334" cy="27935"/>
            </a:xfrm>
            <a:custGeom>
              <a:avLst/>
              <a:gdLst/>
              <a:ahLst/>
              <a:cxnLst/>
              <a:rect l="l" t="t" r="r" b="b"/>
              <a:pathLst>
                <a:path w="571" h="825" extrusionOk="0">
                  <a:moveTo>
                    <a:pt x="286" y="1"/>
                  </a:moveTo>
                  <a:cubicBezTo>
                    <a:pt x="127" y="1"/>
                    <a:pt x="1" y="191"/>
                    <a:pt x="1" y="413"/>
                  </a:cubicBezTo>
                  <a:cubicBezTo>
                    <a:pt x="1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3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23"/>
            <p:cNvSpPr/>
            <p:nvPr/>
          </p:nvSpPr>
          <p:spPr>
            <a:xfrm>
              <a:off x="5687181" y="2980793"/>
              <a:ext cx="19368" cy="26817"/>
            </a:xfrm>
            <a:custGeom>
              <a:avLst/>
              <a:gdLst/>
              <a:ahLst/>
              <a:cxnLst/>
              <a:rect l="l" t="t" r="r" b="b"/>
              <a:pathLst>
                <a:path w="572" h="792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23"/>
            <p:cNvSpPr/>
            <p:nvPr/>
          </p:nvSpPr>
          <p:spPr>
            <a:xfrm>
              <a:off x="5665748" y="3007576"/>
              <a:ext cx="20418" cy="27935"/>
            </a:xfrm>
            <a:custGeom>
              <a:avLst/>
              <a:gdLst/>
              <a:ahLst/>
              <a:cxnLst/>
              <a:rect l="l" t="t" r="r" b="b"/>
              <a:pathLst>
                <a:path w="603" h="825" extrusionOk="0">
                  <a:moveTo>
                    <a:pt x="317" y="1"/>
                  </a:moveTo>
                  <a:cubicBezTo>
                    <a:pt x="127" y="1"/>
                    <a:pt x="1" y="191"/>
                    <a:pt x="1" y="413"/>
                  </a:cubicBezTo>
                  <a:cubicBezTo>
                    <a:pt x="1" y="634"/>
                    <a:pt x="127" y="824"/>
                    <a:pt x="317" y="824"/>
                  </a:cubicBezTo>
                  <a:cubicBezTo>
                    <a:pt x="476" y="824"/>
                    <a:pt x="602" y="634"/>
                    <a:pt x="602" y="413"/>
                  </a:cubicBezTo>
                  <a:cubicBezTo>
                    <a:pt x="602" y="191"/>
                    <a:pt x="476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23"/>
            <p:cNvSpPr/>
            <p:nvPr/>
          </p:nvSpPr>
          <p:spPr>
            <a:xfrm>
              <a:off x="5707565" y="3007576"/>
              <a:ext cx="19334" cy="27935"/>
            </a:xfrm>
            <a:custGeom>
              <a:avLst/>
              <a:gdLst/>
              <a:ahLst/>
              <a:cxnLst/>
              <a:rect l="l" t="t" r="r" b="b"/>
              <a:pathLst>
                <a:path w="571" h="825" extrusionOk="0">
                  <a:moveTo>
                    <a:pt x="286" y="1"/>
                  </a:moveTo>
                  <a:cubicBezTo>
                    <a:pt x="127" y="1"/>
                    <a:pt x="1" y="191"/>
                    <a:pt x="1" y="413"/>
                  </a:cubicBezTo>
                  <a:cubicBezTo>
                    <a:pt x="1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3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23"/>
            <p:cNvSpPr/>
            <p:nvPr/>
          </p:nvSpPr>
          <p:spPr>
            <a:xfrm>
              <a:off x="5645364" y="3035477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34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23"/>
            <p:cNvSpPr/>
            <p:nvPr/>
          </p:nvSpPr>
          <p:spPr>
            <a:xfrm>
              <a:off x="5687181" y="3035477"/>
              <a:ext cx="19368" cy="26851"/>
            </a:xfrm>
            <a:custGeom>
              <a:avLst/>
              <a:gdLst/>
              <a:ahLst/>
              <a:cxnLst/>
              <a:rect l="l" t="t" r="r" b="b"/>
              <a:pathLst>
                <a:path w="572" h="793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23"/>
            <p:cNvSpPr/>
            <p:nvPr/>
          </p:nvSpPr>
          <p:spPr>
            <a:xfrm>
              <a:off x="5665748" y="3062294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317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3"/>
                    <a:pt x="127" y="823"/>
                    <a:pt x="317" y="823"/>
                  </a:cubicBezTo>
                  <a:cubicBezTo>
                    <a:pt x="476" y="823"/>
                    <a:pt x="602" y="633"/>
                    <a:pt x="602" y="412"/>
                  </a:cubicBezTo>
                  <a:cubicBezTo>
                    <a:pt x="602" y="190"/>
                    <a:pt x="476" y="0"/>
                    <a:pt x="3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23"/>
            <p:cNvSpPr/>
            <p:nvPr/>
          </p:nvSpPr>
          <p:spPr>
            <a:xfrm>
              <a:off x="5707565" y="306229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3"/>
                    <a:pt x="127" y="823"/>
                    <a:pt x="286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23"/>
            <p:cNvSpPr/>
            <p:nvPr/>
          </p:nvSpPr>
          <p:spPr>
            <a:xfrm>
              <a:off x="5645364" y="3090160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34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23"/>
            <p:cNvSpPr/>
            <p:nvPr/>
          </p:nvSpPr>
          <p:spPr>
            <a:xfrm>
              <a:off x="5687181" y="3090160"/>
              <a:ext cx="19368" cy="26851"/>
            </a:xfrm>
            <a:custGeom>
              <a:avLst/>
              <a:gdLst/>
              <a:ahLst/>
              <a:cxnLst/>
              <a:rect l="l" t="t" r="r" b="b"/>
              <a:pathLst>
                <a:path w="572" h="793" extrusionOk="0">
                  <a:moveTo>
                    <a:pt x="286" y="0"/>
                  </a:moveTo>
                  <a:cubicBezTo>
                    <a:pt x="128" y="0"/>
                    <a:pt x="1" y="159"/>
                    <a:pt x="1" y="380"/>
                  </a:cubicBezTo>
                  <a:cubicBezTo>
                    <a:pt x="1" y="602"/>
                    <a:pt x="128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23"/>
            <p:cNvSpPr/>
            <p:nvPr/>
          </p:nvSpPr>
          <p:spPr>
            <a:xfrm>
              <a:off x="5665748" y="3116978"/>
              <a:ext cx="20418" cy="23600"/>
            </a:xfrm>
            <a:custGeom>
              <a:avLst/>
              <a:gdLst/>
              <a:ahLst/>
              <a:cxnLst/>
              <a:rect l="l" t="t" r="r" b="b"/>
              <a:pathLst>
                <a:path w="603" h="697" extrusionOk="0">
                  <a:moveTo>
                    <a:pt x="317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539"/>
                    <a:pt x="32" y="634"/>
                    <a:pt x="96" y="697"/>
                  </a:cubicBezTo>
                  <a:cubicBezTo>
                    <a:pt x="222" y="697"/>
                    <a:pt x="381" y="665"/>
                    <a:pt x="539" y="665"/>
                  </a:cubicBezTo>
                  <a:cubicBezTo>
                    <a:pt x="571" y="602"/>
                    <a:pt x="602" y="507"/>
                    <a:pt x="602" y="412"/>
                  </a:cubicBezTo>
                  <a:cubicBezTo>
                    <a:pt x="602" y="190"/>
                    <a:pt x="476" y="0"/>
                    <a:pt x="3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23"/>
            <p:cNvSpPr/>
            <p:nvPr/>
          </p:nvSpPr>
          <p:spPr>
            <a:xfrm>
              <a:off x="5707565" y="3116978"/>
              <a:ext cx="20418" cy="25767"/>
            </a:xfrm>
            <a:custGeom>
              <a:avLst/>
              <a:gdLst/>
              <a:ahLst/>
              <a:cxnLst/>
              <a:rect l="l" t="t" r="r" b="b"/>
              <a:pathLst>
                <a:path w="603" h="761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539"/>
                    <a:pt x="32" y="634"/>
                    <a:pt x="96" y="697"/>
                  </a:cubicBezTo>
                  <a:cubicBezTo>
                    <a:pt x="222" y="729"/>
                    <a:pt x="317" y="729"/>
                    <a:pt x="444" y="760"/>
                  </a:cubicBezTo>
                  <a:cubicBezTo>
                    <a:pt x="539" y="697"/>
                    <a:pt x="602" y="570"/>
                    <a:pt x="602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23"/>
            <p:cNvSpPr/>
            <p:nvPr/>
          </p:nvSpPr>
          <p:spPr>
            <a:xfrm>
              <a:off x="5632497" y="2812441"/>
              <a:ext cx="8634" cy="3251"/>
            </a:xfrm>
            <a:custGeom>
              <a:avLst/>
              <a:gdLst/>
              <a:ahLst/>
              <a:cxnLst/>
              <a:rect l="l" t="t" r="r" b="b"/>
              <a:pathLst>
                <a:path w="255" h="96" extrusionOk="0">
                  <a:moveTo>
                    <a:pt x="159" y="0"/>
                  </a:moveTo>
                  <a:cubicBezTo>
                    <a:pt x="96" y="0"/>
                    <a:pt x="33" y="32"/>
                    <a:pt x="1" y="64"/>
                  </a:cubicBezTo>
                  <a:cubicBezTo>
                    <a:pt x="33" y="95"/>
                    <a:pt x="64" y="95"/>
                    <a:pt x="96" y="95"/>
                  </a:cubicBezTo>
                  <a:cubicBezTo>
                    <a:pt x="159" y="95"/>
                    <a:pt x="223" y="64"/>
                    <a:pt x="254" y="32"/>
                  </a:cubicBezTo>
                  <a:cubicBezTo>
                    <a:pt x="191" y="0"/>
                    <a:pt x="159" y="0"/>
                    <a:pt x="15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23"/>
            <p:cNvSpPr/>
            <p:nvPr/>
          </p:nvSpPr>
          <p:spPr>
            <a:xfrm>
              <a:off x="5622847" y="2836007"/>
              <a:ext cx="1117" cy="1117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" y="33"/>
                  </a:moveTo>
                  <a:cubicBezTo>
                    <a:pt x="1" y="33"/>
                    <a:pt x="33" y="1"/>
                    <a:pt x="3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23"/>
            <p:cNvSpPr/>
            <p:nvPr/>
          </p:nvSpPr>
          <p:spPr>
            <a:xfrm>
              <a:off x="5626064" y="284352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8" y="1"/>
                    <a:pt x="1" y="191"/>
                    <a:pt x="1" y="412"/>
                  </a:cubicBezTo>
                  <a:cubicBezTo>
                    <a:pt x="1" y="634"/>
                    <a:pt x="128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23"/>
            <p:cNvSpPr/>
            <p:nvPr/>
          </p:nvSpPr>
          <p:spPr>
            <a:xfrm>
              <a:off x="5604631" y="2870341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317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59" y="824"/>
                    <a:pt x="317" y="824"/>
                  </a:cubicBezTo>
                  <a:cubicBezTo>
                    <a:pt x="475" y="824"/>
                    <a:pt x="602" y="634"/>
                    <a:pt x="602" y="412"/>
                  </a:cubicBezTo>
                  <a:cubicBezTo>
                    <a:pt x="602" y="190"/>
                    <a:pt x="475" y="0"/>
                    <a:pt x="3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23"/>
            <p:cNvSpPr/>
            <p:nvPr/>
          </p:nvSpPr>
          <p:spPr>
            <a:xfrm>
              <a:off x="5626064" y="2898208"/>
              <a:ext cx="19334" cy="25767"/>
            </a:xfrm>
            <a:custGeom>
              <a:avLst/>
              <a:gdLst/>
              <a:ahLst/>
              <a:cxnLst/>
              <a:rect l="l" t="t" r="r" b="b"/>
              <a:pathLst>
                <a:path w="571" h="761" extrusionOk="0">
                  <a:moveTo>
                    <a:pt x="286" y="1"/>
                  </a:moveTo>
                  <a:cubicBezTo>
                    <a:pt x="128" y="1"/>
                    <a:pt x="1" y="191"/>
                    <a:pt x="1" y="412"/>
                  </a:cubicBezTo>
                  <a:cubicBezTo>
                    <a:pt x="1" y="412"/>
                    <a:pt x="1" y="444"/>
                    <a:pt x="1" y="444"/>
                  </a:cubicBezTo>
                  <a:cubicBezTo>
                    <a:pt x="128" y="539"/>
                    <a:pt x="254" y="666"/>
                    <a:pt x="381" y="761"/>
                  </a:cubicBezTo>
                  <a:cubicBezTo>
                    <a:pt x="508" y="697"/>
                    <a:pt x="571" y="571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23"/>
            <p:cNvSpPr/>
            <p:nvPr/>
          </p:nvSpPr>
          <p:spPr>
            <a:xfrm>
              <a:off x="5607847" y="3047260"/>
              <a:ext cx="17201" cy="15068"/>
            </a:xfrm>
            <a:custGeom>
              <a:avLst/>
              <a:gdLst/>
              <a:ahLst/>
              <a:cxnLst/>
              <a:rect l="l" t="t" r="r" b="b"/>
              <a:pathLst>
                <a:path w="508" h="445" extrusionOk="0">
                  <a:moveTo>
                    <a:pt x="507" y="1"/>
                  </a:moveTo>
                  <a:cubicBezTo>
                    <a:pt x="285" y="159"/>
                    <a:pt x="127" y="254"/>
                    <a:pt x="0" y="317"/>
                  </a:cubicBezTo>
                  <a:cubicBezTo>
                    <a:pt x="64" y="412"/>
                    <a:pt x="127" y="444"/>
                    <a:pt x="222" y="444"/>
                  </a:cubicBezTo>
                  <a:cubicBezTo>
                    <a:pt x="380" y="444"/>
                    <a:pt x="507" y="254"/>
                    <a:pt x="507" y="32"/>
                  </a:cubicBezTo>
                  <a:cubicBezTo>
                    <a:pt x="507" y="32"/>
                    <a:pt x="507" y="1"/>
                    <a:pt x="50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23"/>
            <p:cNvSpPr/>
            <p:nvPr/>
          </p:nvSpPr>
          <p:spPr>
            <a:xfrm>
              <a:off x="5600330" y="3065510"/>
              <a:ext cx="3251" cy="10734"/>
            </a:xfrm>
            <a:custGeom>
              <a:avLst/>
              <a:gdLst/>
              <a:ahLst/>
              <a:cxnLst/>
              <a:rect l="l" t="t" r="r" b="b"/>
              <a:pathLst>
                <a:path w="96" h="317" extrusionOk="0">
                  <a:moveTo>
                    <a:pt x="1" y="0"/>
                  </a:moveTo>
                  <a:cubicBezTo>
                    <a:pt x="1" y="32"/>
                    <a:pt x="1" y="32"/>
                    <a:pt x="1" y="63"/>
                  </a:cubicBezTo>
                  <a:lnTo>
                    <a:pt x="96" y="317"/>
                  </a:lnTo>
                  <a:cubicBezTo>
                    <a:pt x="96" y="190"/>
                    <a:pt x="64" y="63"/>
                    <a:pt x="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23"/>
            <p:cNvSpPr/>
            <p:nvPr/>
          </p:nvSpPr>
          <p:spPr>
            <a:xfrm>
              <a:off x="5626064" y="306229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3"/>
                    <a:pt x="128" y="823"/>
                    <a:pt x="286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23"/>
            <p:cNvSpPr/>
            <p:nvPr/>
          </p:nvSpPr>
          <p:spPr>
            <a:xfrm>
              <a:off x="5609980" y="3090160"/>
              <a:ext cx="15068" cy="25767"/>
            </a:xfrm>
            <a:custGeom>
              <a:avLst/>
              <a:gdLst/>
              <a:ahLst/>
              <a:cxnLst/>
              <a:rect l="l" t="t" r="r" b="b"/>
              <a:pathLst>
                <a:path w="445" h="761" extrusionOk="0">
                  <a:moveTo>
                    <a:pt x="159" y="0"/>
                  </a:moveTo>
                  <a:cubicBezTo>
                    <a:pt x="96" y="0"/>
                    <a:pt x="32" y="0"/>
                    <a:pt x="1" y="32"/>
                  </a:cubicBezTo>
                  <a:lnTo>
                    <a:pt x="286" y="761"/>
                  </a:lnTo>
                  <a:cubicBezTo>
                    <a:pt x="381" y="666"/>
                    <a:pt x="444" y="539"/>
                    <a:pt x="444" y="412"/>
                  </a:cubicBezTo>
                  <a:cubicBezTo>
                    <a:pt x="444" y="159"/>
                    <a:pt x="317" y="0"/>
                    <a:pt x="15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23"/>
            <p:cNvSpPr/>
            <p:nvPr/>
          </p:nvSpPr>
          <p:spPr>
            <a:xfrm>
              <a:off x="5626064" y="3116978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380"/>
                  </a:cubicBezTo>
                  <a:lnTo>
                    <a:pt x="159" y="760"/>
                  </a:lnTo>
                  <a:cubicBezTo>
                    <a:pt x="191" y="792"/>
                    <a:pt x="223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23"/>
            <p:cNvSpPr/>
            <p:nvPr/>
          </p:nvSpPr>
          <p:spPr>
            <a:xfrm>
              <a:off x="6055002" y="276097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285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571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23"/>
            <p:cNvSpPr/>
            <p:nvPr/>
          </p:nvSpPr>
          <p:spPr>
            <a:xfrm>
              <a:off x="6075386" y="2788840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54" y="0"/>
                  </a:moveTo>
                  <a:cubicBezTo>
                    <a:pt x="127" y="32"/>
                    <a:pt x="0" y="191"/>
                    <a:pt x="0" y="412"/>
                  </a:cubicBezTo>
                  <a:cubicBezTo>
                    <a:pt x="0" y="634"/>
                    <a:pt x="159" y="792"/>
                    <a:pt x="317" y="792"/>
                  </a:cubicBezTo>
                  <a:cubicBezTo>
                    <a:pt x="444" y="792"/>
                    <a:pt x="539" y="666"/>
                    <a:pt x="570" y="507"/>
                  </a:cubicBezTo>
                  <a:cubicBezTo>
                    <a:pt x="570" y="507"/>
                    <a:pt x="539" y="476"/>
                    <a:pt x="539" y="476"/>
                  </a:cubicBezTo>
                  <a:cubicBezTo>
                    <a:pt x="412" y="349"/>
                    <a:pt x="317" y="191"/>
                    <a:pt x="2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23"/>
            <p:cNvSpPr/>
            <p:nvPr/>
          </p:nvSpPr>
          <p:spPr>
            <a:xfrm>
              <a:off x="6055002" y="2815657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23"/>
            <p:cNvSpPr/>
            <p:nvPr/>
          </p:nvSpPr>
          <p:spPr>
            <a:xfrm>
              <a:off x="6096820" y="2815657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23"/>
            <p:cNvSpPr/>
            <p:nvPr/>
          </p:nvSpPr>
          <p:spPr>
            <a:xfrm>
              <a:off x="6076436" y="284352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1"/>
                  </a:moveTo>
                  <a:cubicBezTo>
                    <a:pt x="128" y="1"/>
                    <a:pt x="1" y="191"/>
                    <a:pt x="1" y="412"/>
                  </a:cubicBezTo>
                  <a:cubicBezTo>
                    <a:pt x="1" y="634"/>
                    <a:pt x="128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23"/>
            <p:cNvSpPr/>
            <p:nvPr/>
          </p:nvSpPr>
          <p:spPr>
            <a:xfrm>
              <a:off x="6117203" y="2843524"/>
              <a:ext cx="20384" cy="26851"/>
            </a:xfrm>
            <a:custGeom>
              <a:avLst/>
              <a:gdLst/>
              <a:ahLst/>
              <a:cxnLst/>
              <a:rect l="l" t="t" r="r" b="b"/>
              <a:pathLst>
                <a:path w="602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602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23"/>
            <p:cNvSpPr/>
            <p:nvPr/>
          </p:nvSpPr>
          <p:spPr>
            <a:xfrm>
              <a:off x="6096820" y="287034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23"/>
            <p:cNvSpPr/>
            <p:nvPr/>
          </p:nvSpPr>
          <p:spPr>
            <a:xfrm>
              <a:off x="6088253" y="2899292"/>
              <a:ext cx="7517" cy="15034"/>
            </a:xfrm>
            <a:custGeom>
              <a:avLst/>
              <a:gdLst/>
              <a:ahLst/>
              <a:cxnLst/>
              <a:rect l="l" t="t" r="r" b="b"/>
              <a:pathLst>
                <a:path w="222" h="444" extrusionOk="0">
                  <a:moveTo>
                    <a:pt x="0" y="0"/>
                  </a:moveTo>
                  <a:lnTo>
                    <a:pt x="0" y="0"/>
                  </a:lnTo>
                  <a:cubicBezTo>
                    <a:pt x="95" y="127"/>
                    <a:pt x="159" y="285"/>
                    <a:pt x="222" y="444"/>
                  </a:cubicBezTo>
                  <a:cubicBezTo>
                    <a:pt x="222" y="444"/>
                    <a:pt x="222" y="412"/>
                    <a:pt x="222" y="380"/>
                  </a:cubicBezTo>
                  <a:cubicBezTo>
                    <a:pt x="222" y="190"/>
                    <a:pt x="127" y="32"/>
                    <a:pt x="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23"/>
            <p:cNvSpPr/>
            <p:nvPr/>
          </p:nvSpPr>
          <p:spPr>
            <a:xfrm>
              <a:off x="6117203" y="2898208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23"/>
            <p:cNvSpPr/>
            <p:nvPr/>
          </p:nvSpPr>
          <p:spPr>
            <a:xfrm>
              <a:off x="6100036" y="2925025"/>
              <a:ext cx="16117" cy="27901"/>
            </a:xfrm>
            <a:custGeom>
              <a:avLst/>
              <a:gdLst/>
              <a:ahLst/>
              <a:cxnLst/>
              <a:rect l="l" t="t" r="r" b="b"/>
              <a:pathLst>
                <a:path w="476" h="824" extrusionOk="0">
                  <a:moveTo>
                    <a:pt x="191" y="0"/>
                  </a:moveTo>
                  <a:cubicBezTo>
                    <a:pt x="127" y="0"/>
                    <a:pt x="32" y="64"/>
                    <a:pt x="1" y="127"/>
                  </a:cubicBezTo>
                  <a:cubicBezTo>
                    <a:pt x="64" y="349"/>
                    <a:pt x="96" y="570"/>
                    <a:pt x="127" y="824"/>
                  </a:cubicBezTo>
                  <a:lnTo>
                    <a:pt x="191" y="824"/>
                  </a:lnTo>
                  <a:cubicBezTo>
                    <a:pt x="349" y="824"/>
                    <a:pt x="476" y="634"/>
                    <a:pt x="476" y="412"/>
                  </a:cubicBezTo>
                  <a:cubicBezTo>
                    <a:pt x="476" y="190"/>
                    <a:pt x="349" y="0"/>
                    <a:pt x="19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23"/>
            <p:cNvSpPr/>
            <p:nvPr/>
          </p:nvSpPr>
          <p:spPr>
            <a:xfrm>
              <a:off x="6117203" y="2952892"/>
              <a:ext cx="20384" cy="27935"/>
            </a:xfrm>
            <a:custGeom>
              <a:avLst/>
              <a:gdLst/>
              <a:ahLst/>
              <a:cxnLst/>
              <a:rect l="l" t="t" r="r" b="b"/>
              <a:pathLst>
                <a:path w="602" h="825" extrusionOk="0">
                  <a:moveTo>
                    <a:pt x="285" y="1"/>
                  </a:moveTo>
                  <a:cubicBezTo>
                    <a:pt x="127" y="1"/>
                    <a:pt x="0" y="191"/>
                    <a:pt x="0" y="413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3"/>
                  </a:cubicBezTo>
                  <a:cubicBezTo>
                    <a:pt x="602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23"/>
            <p:cNvSpPr/>
            <p:nvPr/>
          </p:nvSpPr>
          <p:spPr>
            <a:xfrm>
              <a:off x="6104336" y="2980793"/>
              <a:ext cx="11817" cy="26817"/>
            </a:xfrm>
            <a:custGeom>
              <a:avLst/>
              <a:gdLst/>
              <a:ahLst/>
              <a:cxnLst/>
              <a:rect l="l" t="t" r="r" b="b"/>
              <a:pathLst>
                <a:path w="349" h="792" extrusionOk="0">
                  <a:moveTo>
                    <a:pt x="64" y="0"/>
                  </a:moveTo>
                  <a:cubicBezTo>
                    <a:pt x="64" y="254"/>
                    <a:pt x="64" y="539"/>
                    <a:pt x="0" y="792"/>
                  </a:cubicBezTo>
                  <a:lnTo>
                    <a:pt x="64" y="792"/>
                  </a:lnTo>
                  <a:cubicBezTo>
                    <a:pt x="222" y="792"/>
                    <a:pt x="349" y="602"/>
                    <a:pt x="349" y="380"/>
                  </a:cubicBezTo>
                  <a:cubicBezTo>
                    <a:pt x="349" y="159"/>
                    <a:pt x="222" y="0"/>
                    <a:pt x="6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23"/>
            <p:cNvSpPr/>
            <p:nvPr/>
          </p:nvSpPr>
          <p:spPr>
            <a:xfrm>
              <a:off x="6117203" y="3007576"/>
              <a:ext cx="20384" cy="27935"/>
            </a:xfrm>
            <a:custGeom>
              <a:avLst/>
              <a:gdLst/>
              <a:ahLst/>
              <a:cxnLst/>
              <a:rect l="l" t="t" r="r" b="b"/>
              <a:pathLst>
                <a:path w="602" h="825" extrusionOk="0">
                  <a:moveTo>
                    <a:pt x="285" y="1"/>
                  </a:moveTo>
                  <a:cubicBezTo>
                    <a:pt x="127" y="1"/>
                    <a:pt x="0" y="191"/>
                    <a:pt x="0" y="413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3"/>
                  </a:cubicBezTo>
                  <a:cubicBezTo>
                    <a:pt x="602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23"/>
            <p:cNvSpPr/>
            <p:nvPr/>
          </p:nvSpPr>
          <p:spPr>
            <a:xfrm>
              <a:off x="6096820" y="3035477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0"/>
                  </a:moveTo>
                  <a:cubicBezTo>
                    <a:pt x="127" y="0"/>
                    <a:pt x="1" y="159"/>
                    <a:pt x="1" y="380"/>
                  </a:cubicBezTo>
                  <a:cubicBezTo>
                    <a:pt x="1" y="602"/>
                    <a:pt x="127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23"/>
            <p:cNvSpPr/>
            <p:nvPr/>
          </p:nvSpPr>
          <p:spPr>
            <a:xfrm>
              <a:off x="6076436" y="3063343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349" y="1"/>
                  </a:moveTo>
                  <a:cubicBezTo>
                    <a:pt x="254" y="191"/>
                    <a:pt x="128" y="381"/>
                    <a:pt x="1" y="571"/>
                  </a:cubicBezTo>
                  <a:cubicBezTo>
                    <a:pt x="64" y="697"/>
                    <a:pt x="159" y="792"/>
                    <a:pt x="286" y="792"/>
                  </a:cubicBezTo>
                  <a:cubicBezTo>
                    <a:pt x="444" y="792"/>
                    <a:pt x="571" y="602"/>
                    <a:pt x="571" y="381"/>
                  </a:cubicBezTo>
                  <a:cubicBezTo>
                    <a:pt x="571" y="191"/>
                    <a:pt x="476" y="32"/>
                    <a:pt x="34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23"/>
            <p:cNvSpPr/>
            <p:nvPr/>
          </p:nvSpPr>
          <p:spPr>
            <a:xfrm>
              <a:off x="6117203" y="3062294"/>
              <a:ext cx="20384" cy="27901"/>
            </a:xfrm>
            <a:custGeom>
              <a:avLst/>
              <a:gdLst/>
              <a:ahLst/>
              <a:cxnLst/>
              <a:rect l="l" t="t" r="r" b="b"/>
              <a:pathLst>
                <a:path w="602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285" y="823"/>
                  </a:cubicBezTo>
                  <a:cubicBezTo>
                    <a:pt x="444" y="823"/>
                    <a:pt x="570" y="633"/>
                    <a:pt x="570" y="412"/>
                  </a:cubicBezTo>
                  <a:cubicBezTo>
                    <a:pt x="602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23"/>
            <p:cNvSpPr/>
            <p:nvPr/>
          </p:nvSpPr>
          <p:spPr>
            <a:xfrm>
              <a:off x="6056086" y="3092294"/>
              <a:ext cx="18251" cy="24718"/>
            </a:xfrm>
            <a:custGeom>
              <a:avLst/>
              <a:gdLst/>
              <a:ahLst/>
              <a:cxnLst/>
              <a:rect l="l" t="t" r="r" b="b"/>
              <a:pathLst>
                <a:path w="539" h="730" extrusionOk="0">
                  <a:moveTo>
                    <a:pt x="412" y="1"/>
                  </a:moveTo>
                  <a:cubicBezTo>
                    <a:pt x="285" y="159"/>
                    <a:pt x="158" y="349"/>
                    <a:pt x="0" y="507"/>
                  </a:cubicBezTo>
                  <a:cubicBezTo>
                    <a:pt x="32" y="634"/>
                    <a:pt x="158" y="729"/>
                    <a:pt x="253" y="729"/>
                  </a:cubicBezTo>
                  <a:cubicBezTo>
                    <a:pt x="412" y="729"/>
                    <a:pt x="539" y="571"/>
                    <a:pt x="539" y="349"/>
                  </a:cubicBezTo>
                  <a:cubicBezTo>
                    <a:pt x="539" y="191"/>
                    <a:pt x="507" y="64"/>
                    <a:pt x="41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23"/>
            <p:cNvSpPr/>
            <p:nvPr/>
          </p:nvSpPr>
          <p:spPr>
            <a:xfrm>
              <a:off x="6096820" y="3090160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6" y="0"/>
                  </a:moveTo>
                  <a:cubicBezTo>
                    <a:pt x="127" y="0"/>
                    <a:pt x="1" y="159"/>
                    <a:pt x="1" y="380"/>
                  </a:cubicBezTo>
                  <a:cubicBezTo>
                    <a:pt x="1" y="602"/>
                    <a:pt x="127" y="792"/>
                    <a:pt x="286" y="792"/>
                  </a:cubicBezTo>
                  <a:cubicBezTo>
                    <a:pt x="444" y="792"/>
                    <a:pt x="571" y="602"/>
                    <a:pt x="571" y="380"/>
                  </a:cubicBezTo>
                  <a:cubicBezTo>
                    <a:pt x="571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23"/>
            <p:cNvSpPr/>
            <p:nvPr/>
          </p:nvSpPr>
          <p:spPr>
            <a:xfrm>
              <a:off x="6076436" y="3116978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23"/>
            <p:cNvSpPr/>
            <p:nvPr/>
          </p:nvSpPr>
          <p:spPr>
            <a:xfrm>
              <a:off x="6117203" y="3116978"/>
              <a:ext cx="20384" cy="24684"/>
            </a:xfrm>
            <a:custGeom>
              <a:avLst/>
              <a:gdLst/>
              <a:ahLst/>
              <a:cxnLst/>
              <a:rect l="l" t="t" r="r" b="b"/>
              <a:pathLst>
                <a:path w="602" h="729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539"/>
                    <a:pt x="64" y="665"/>
                    <a:pt x="127" y="729"/>
                  </a:cubicBezTo>
                  <a:cubicBezTo>
                    <a:pt x="254" y="697"/>
                    <a:pt x="380" y="697"/>
                    <a:pt x="507" y="697"/>
                  </a:cubicBezTo>
                  <a:cubicBezTo>
                    <a:pt x="570" y="602"/>
                    <a:pt x="602" y="507"/>
                    <a:pt x="602" y="412"/>
                  </a:cubicBezTo>
                  <a:cubicBezTo>
                    <a:pt x="602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23"/>
            <p:cNvSpPr/>
            <p:nvPr/>
          </p:nvSpPr>
          <p:spPr>
            <a:xfrm>
              <a:off x="6055002" y="314484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571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23"/>
            <p:cNvSpPr/>
            <p:nvPr/>
          </p:nvSpPr>
          <p:spPr>
            <a:xfrm>
              <a:off x="6097903" y="3144844"/>
              <a:ext cx="11817" cy="7551"/>
            </a:xfrm>
            <a:custGeom>
              <a:avLst/>
              <a:gdLst/>
              <a:ahLst/>
              <a:cxnLst/>
              <a:rect l="l" t="t" r="r" b="b"/>
              <a:pathLst>
                <a:path w="349" h="223" extrusionOk="0">
                  <a:moveTo>
                    <a:pt x="254" y="1"/>
                  </a:moveTo>
                  <a:cubicBezTo>
                    <a:pt x="127" y="1"/>
                    <a:pt x="32" y="96"/>
                    <a:pt x="0" y="222"/>
                  </a:cubicBezTo>
                  <a:cubicBezTo>
                    <a:pt x="95" y="127"/>
                    <a:pt x="222" y="64"/>
                    <a:pt x="349" y="32"/>
                  </a:cubicBezTo>
                  <a:cubicBezTo>
                    <a:pt x="317" y="1"/>
                    <a:pt x="285" y="1"/>
                    <a:pt x="25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23"/>
            <p:cNvSpPr/>
            <p:nvPr/>
          </p:nvSpPr>
          <p:spPr>
            <a:xfrm>
              <a:off x="6075386" y="3172711"/>
              <a:ext cx="7517" cy="21501"/>
            </a:xfrm>
            <a:custGeom>
              <a:avLst/>
              <a:gdLst/>
              <a:ahLst/>
              <a:cxnLst/>
              <a:rect l="l" t="t" r="r" b="b"/>
              <a:pathLst>
                <a:path w="222" h="635" extrusionOk="0">
                  <a:moveTo>
                    <a:pt x="222" y="1"/>
                  </a:moveTo>
                  <a:lnTo>
                    <a:pt x="222" y="1"/>
                  </a:lnTo>
                  <a:cubicBezTo>
                    <a:pt x="95" y="33"/>
                    <a:pt x="0" y="191"/>
                    <a:pt x="0" y="381"/>
                  </a:cubicBezTo>
                  <a:cubicBezTo>
                    <a:pt x="0" y="476"/>
                    <a:pt x="32" y="571"/>
                    <a:pt x="95" y="634"/>
                  </a:cubicBezTo>
                  <a:cubicBezTo>
                    <a:pt x="95" y="413"/>
                    <a:pt x="159" y="191"/>
                    <a:pt x="22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23"/>
            <p:cNvSpPr/>
            <p:nvPr/>
          </p:nvSpPr>
          <p:spPr>
            <a:xfrm>
              <a:off x="5973501" y="276097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7" y="0"/>
                    <a:pt x="1" y="190"/>
                    <a:pt x="1" y="412"/>
                  </a:cubicBezTo>
                  <a:cubicBezTo>
                    <a:pt x="1" y="633"/>
                    <a:pt x="127" y="823"/>
                    <a:pt x="286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23"/>
            <p:cNvSpPr/>
            <p:nvPr/>
          </p:nvSpPr>
          <p:spPr>
            <a:xfrm>
              <a:off x="6014269" y="2760974"/>
              <a:ext cx="20384" cy="27901"/>
            </a:xfrm>
            <a:custGeom>
              <a:avLst/>
              <a:gdLst/>
              <a:ahLst/>
              <a:cxnLst/>
              <a:rect l="l" t="t" r="r" b="b"/>
              <a:pathLst>
                <a:path w="602" h="824" extrusionOk="0">
                  <a:moveTo>
                    <a:pt x="317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317" y="823"/>
                  </a:cubicBezTo>
                  <a:cubicBezTo>
                    <a:pt x="475" y="823"/>
                    <a:pt x="602" y="633"/>
                    <a:pt x="602" y="412"/>
                  </a:cubicBezTo>
                  <a:cubicBezTo>
                    <a:pt x="602" y="190"/>
                    <a:pt x="475" y="0"/>
                    <a:pt x="3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23"/>
            <p:cNvSpPr/>
            <p:nvPr/>
          </p:nvSpPr>
          <p:spPr>
            <a:xfrm>
              <a:off x="5993885" y="2788840"/>
              <a:ext cx="19334" cy="25767"/>
            </a:xfrm>
            <a:custGeom>
              <a:avLst/>
              <a:gdLst/>
              <a:ahLst/>
              <a:cxnLst/>
              <a:rect l="l" t="t" r="r" b="b"/>
              <a:pathLst>
                <a:path w="571" h="761" extrusionOk="0">
                  <a:moveTo>
                    <a:pt x="285" y="0"/>
                  </a:moveTo>
                  <a:cubicBezTo>
                    <a:pt x="127" y="0"/>
                    <a:pt x="0" y="191"/>
                    <a:pt x="0" y="412"/>
                  </a:cubicBezTo>
                  <a:cubicBezTo>
                    <a:pt x="0" y="444"/>
                    <a:pt x="0" y="507"/>
                    <a:pt x="32" y="539"/>
                  </a:cubicBezTo>
                  <a:cubicBezTo>
                    <a:pt x="159" y="602"/>
                    <a:pt x="317" y="666"/>
                    <a:pt x="444" y="761"/>
                  </a:cubicBezTo>
                  <a:cubicBezTo>
                    <a:pt x="539" y="666"/>
                    <a:pt x="570" y="539"/>
                    <a:pt x="570" y="412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23"/>
            <p:cNvSpPr/>
            <p:nvPr/>
          </p:nvSpPr>
          <p:spPr>
            <a:xfrm>
              <a:off x="6035702" y="2788840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0"/>
                  </a:moveTo>
                  <a:cubicBezTo>
                    <a:pt x="127" y="0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23"/>
            <p:cNvSpPr/>
            <p:nvPr/>
          </p:nvSpPr>
          <p:spPr>
            <a:xfrm>
              <a:off x="6017486" y="2815657"/>
              <a:ext cx="17167" cy="15034"/>
            </a:xfrm>
            <a:custGeom>
              <a:avLst/>
              <a:gdLst/>
              <a:ahLst/>
              <a:cxnLst/>
              <a:rect l="l" t="t" r="r" b="b"/>
              <a:pathLst>
                <a:path w="507" h="444" extrusionOk="0">
                  <a:moveTo>
                    <a:pt x="222" y="0"/>
                  </a:moveTo>
                  <a:cubicBezTo>
                    <a:pt x="127" y="0"/>
                    <a:pt x="63" y="64"/>
                    <a:pt x="0" y="127"/>
                  </a:cubicBezTo>
                  <a:cubicBezTo>
                    <a:pt x="190" y="222"/>
                    <a:pt x="348" y="349"/>
                    <a:pt x="507" y="444"/>
                  </a:cubicBezTo>
                  <a:cubicBezTo>
                    <a:pt x="507" y="444"/>
                    <a:pt x="507" y="444"/>
                    <a:pt x="507" y="412"/>
                  </a:cubicBezTo>
                  <a:cubicBezTo>
                    <a:pt x="507" y="190"/>
                    <a:pt x="380" y="0"/>
                    <a:pt x="22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23"/>
            <p:cNvSpPr/>
            <p:nvPr/>
          </p:nvSpPr>
          <p:spPr>
            <a:xfrm>
              <a:off x="6035702" y="3118027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349" y="1"/>
                  </a:moveTo>
                  <a:cubicBezTo>
                    <a:pt x="254" y="96"/>
                    <a:pt x="127" y="191"/>
                    <a:pt x="0" y="318"/>
                  </a:cubicBezTo>
                  <a:cubicBezTo>
                    <a:pt x="0" y="318"/>
                    <a:pt x="0" y="349"/>
                    <a:pt x="0" y="381"/>
                  </a:cubicBezTo>
                  <a:cubicBezTo>
                    <a:pt x="0" y="603"/>
                    <a:pt x="127" y="793"/>
                    <a:pt x="285" y="793"/>
                  </a:cubicBezTo>
                  <a:cubicBezTo>
                    <a:pt x="444" y="793"/>
                    <a:pt x="570" y="603"/>
                    <a:pt x="570" y="381"/>
                  </a:cubicBezTo>
                  <a:cubicBezTo>
                    <a:pt x="570" y="191"/>
                    <a:pt x="475" y="33"/>
                    <a:pt x="34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23"/>
            <p:cNvSpPr/>
            <p:nvPr/>
          </p:nvSpPr>
          <p:spPr>
            <a:xfrm>
              <a:off x="5973501" y="3154494"/>
              <a:ext cx="19334" cy="17201"/>
            </a:xfrm>
            <a:custGeom>
              <a:avLst/>
              <a:gdLst/>
              <a:ahLst/>
              <a:cxnLst/>
              <a:rect l="l" t="t" r="r" b="b"/>
              <a:pathLst>
                <a:path w="571" h="508" extrusionOk="0">
                  <a:moveTo>
                    <a:pt x="571" y="1"/>
                  </a:moveTo>
                  <a:cubicBezTo>
                    <a:pt x="381" y="64"/>
                    <a:pt x="191" y="127"/>
                    <a:pt x="1" y="191"/>
                  </a:cubicBezTo>
                  <a:cubicBezTo>
                    <a:pt x="32" y="381"/>
                    <a:pt x="127" y="507"/>
                    <a:pt x="286" y="507"/>
                  </a:cubicBezTo>
                  <a:cubicBezTo>
                    <a:pt x="444" y="507"/>
                    <a:pt x="571" y="349"/>
                    <a:pt x="571" y="127"/>
                  </a:cubicBezTo>
                  <a:cubicBezTo>
                    <a:pt x="571" y="64"/>
                    <a:pt x="571" y="32"/>
                    <a:pt x="57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23"/>
            <p:cNvSpPr/>
            <p:nvPr/>
          </p:nvSpPr>
          <p:spPr>
            <a:xfrm>
              <a:off x="6014269" y="3144844"/>
              <a:ext cx="20384" cy="26851"/>
            </a:xfrm>
            <a:custGeom>
              <a:avLst/>
              <a:gdLst/>
              <a:ahLst/>
              <a:cxnLst/>
              <a:rect l="l" t="t" r="r" b="b"/>
              <a:pathLst>
                <a:path w="602" h="793" extrusionOk="0">
                  <a:moveTo>
                    <a:pt x="317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317" y="792"/>
                  </a:cubicBezTo>
                  <a:cubicBezTo>
                    <a:pt x="475" y="792"/>
                    <a:pt x="602" y="634"/>
                    <a:pt x="602" y="412"/>
                  </a:cubicBezTo>
                  <a:cubicBezTo>
                    <a:pt x="602" y="191"/>
                    <a:pt x="475" y="1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23"/>
            <p:cNvSpPr/>
            <p:nvPr/>
          </p:nvSpPr>
          <p:spPr>
            <a:xfrm>
              <a:off x="5993885" y="317166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23"/>
            <p:cNvSpPr/>
            <p:nvPr/>
          </p:nvSpPr>
          <p:spPr>
            <a:xfrm>
              <a:off x="6035702" y="317166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23"/>
            <p:cNvSpPr/>
            <p:nvPr/>
          </p:nvSpPr>
          <p:spPr>
            <a:xfrm>
              <a:off x="5890951" y="2760974"/>
              <a:ext cx="20384" cy="27901"/>
            </a:xfrm>
            <a:custGeom>
              <a:avLst/>
              <a:gdLst/>
              <a:ahLst/>
              <a:cxnLst/>
              <a:rect l="l" t="t" r="r" b="b"/>
              <a:pathLst>
                <a:path w="602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285" y="823"/>
                  </a:cubicBezTo>
                  <a:cubicBezTo>
                    <a:pt x="475" y="823"/>
                    <a:pt x="602" y="633"/>
                    <a:pt x="602" y="412"/>
                  </a:cubicBezTo>
                  <a:cubicBezTo>
                    <a:pt x="602" y="190"/>
                    <a:pt x="475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23"/>
            <p:cNvSpPr/>
            <p:nvPr/>
          </p:nvSpPr>
          <p:spPr>
            <a:xfrm>
              <a:off x="5932768" y="276097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285" y="823"/>
                  </a:cubicBezTo>
                  <a:cubicBezTo>
                    <a:pt x="444" y="823"/>
                    <a:pt x="570" y="633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23"/>
            <p:cNvSpPr/>
            <p:nvPr/>
          </p:nvSpPr>
          <p:spPr>
            <a:xfrm>
              <a:off x="5915601" y="2788840"/>
              <a:ext cx="11817" cy="2167"/>
            </a:xfrm>
            <a:custGeom>
              <a:avLst/>
              <a:gdLst/>
              <a:ahLst/>
              <a:cxnLst/>
              <a:rect l="l" t="t" r="r" b="b"/>
              <a:pathLst>
                <a:path w="349" h="64" extrusionOk="0">
                  <a:moveTo>
                    <a:pt x="191" y="0"/>
                  </a:moveTo>
                  <a:cubicBezTo>
                    <a:pt x="127" y="0"/>
                    <a:pt x="64" y="32"/>
                    <a:pt x="0" y="64"/>
                  </a:cubicBezTo>
                  <a:lnTo>
                    <a:pt x="349" y="64"/>
                  </a:lnTo>
                  <a:cubicBezTo>
                    <a:pt x="317" y="32"/>
                    <a:pt x="254" y="0"/>
                    <a:pt x="19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23"/>
            <p:cNvSpPr/>
            <p:nvPr/>
          </p:nvSpPr>
          <p:spPr>
            <a:xfrm>
              <a:off x="5955285" y="2788840"/>
              <a:ext cx="18251" cy="10767"/>
            </a:xfrm>
            <a:custGeom>
              <a:avLst/>
              <a:gdLst/>
              <a:ahLst/>
              <a:cxnLst/>
              <a:rect l="l" t="t" r="r" b="b"/>
              <a:pathLst>
                <a:path w="539" h="318" extrusionOk="0">
                  <a:moveTo>
                    <a:pt x="254" y="0"/>
                  </a:moveTo>
                  <a:cubicBezTo>
                    <a:pt x="127" y="0"/>
                    <a:pt x="64" y="64"/>
                    <a:pt x="0" y="191"/>
                  </a:cubicBezTo>
                  <a:cubicBezTo>
                    <a:pt x="190" y="222"/>
                    <a:pt x="349" y="254"/>
                    <a:pt x="539" y="317"/>
                  </a:cubicBezTo>
                  <a:cubicBezTo>
                    <a:pt x="475" y="127"/>
                    <a:pt x="380" y="0"/>
                    <a:pt x="2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23"/>
            <p:cNvSpPr/>
            <p:nvPr/>
          </p:nvSpPr>
          <p:spPr>
            <a:xfrm>
              <a:off x="5894167" y="3167361"/>
              <a:ext cx="12901" cy="4334"/>
            </a:xfrm>
            <a:custGeom>
              <a:avLst/>
              <a:gdLst/>
              <a:ahLst/>
              <a:cxnLst/>
              <a:rect l="l" t="t" r="r" b="b"/>
              <a:pathLst>
                <a:path w="381" h="128" extrusionOk="0">
                  <a:moveTo>
                    <a:pt x="0" y="1"/>
                  </a:moveTo>
                  <a:cubicBezTo>
                    <a:pt x="32" y="96"/>
                    <a:pt x="127" y="127"/>
                    <a:pt x="190" y="127"/>
                  </a:cubicBezTo>
                  <a:cubicBezTo>
                    <a:pt x="285" y="127"/>
                    <a:pt x="348" y="96"/>
                    <a:pt x="380" y="32"/>
                  </a:cubicBezTo>
                  <a:cubicBezTo>
                    <a:pt x="253" y="32"/>
                    <a:pt x="127" y="1"/>
                    <a:pt x="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23"/>
            <p:cNvSpPr/>
            <p:nvPr/>
          </p:nvSpPr>
          <p:spPr>
            <a:xfrm>
              <a:off x="5935985" y="3166278"/>
              <a:ext cx="15034" cy="5418"/>
            </a:xfrm>
            <a:custGeom>
              <a:avLst/>
              <a:gdLst/>
              <a:ahLst/>
              <a:cxnLst/>
              <a:rect l="l" t="t" r="r" b="b"/>
              <a:pathLst>
                <a:path w="444" h="160" extrusionOk="0">
                  <a:moveTo>
                    <a:pt x="444" y="1"/>
                  </a:moveTo>
                  <a:cubicBezTo>
                    <a:pt x="285" y="33"/>
                    <a:pt x="159" y="64"/>
                    <a:pt x="0" y="64"/>
                  </a:cubicBezTo>
                  <a:cubicBezTo>
                    <a:pt x="64" y="128"/>
                    <a:pt x="127" y="159"/>
                    <a:pt x="190" y="159"/>
                  </a:cubicBezTo>
                  <a:cubicBezTo>
                    <a:pt x="285" y="159"/>
                    <a:pt x="380" y="96"/>
                    <a:pt x="44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23"/>
            <p:cNvSpPr/>
            <p:nvPr/>
          </p:nvSpPr>
          <p:spPr>
            <a:xfrm>
              <a:off x="5912384" y="317166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6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571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23"/>
            <p:cNvSpPr/>
            <p:nvPr/>
          </p:nvSpPr>
          <p:spPr>
            <a:xfrm>
              <a:off x="5953118" y="3171661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318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59" y="824"/>
                    <a:pt x="318" y="824"/>
                  </a:cubicBezTo>
                  <a:cubicBezTo>
                    <a:pt x="476" y="824"/>
                    <a:pt x="603" y="634"/>
                    <a:pt x="603" y="412"/>
                  </a:cubicBezTo>
                  <a:cubicBezTo>
                    <a:pt x="603" y="190"/>
                    <a:pt x="476" y="0"/>
                    <a:pt x="31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23"/>
            <p:cNvSpPr/>
            <p:nvPr/>
          </p:nvSpPr>
          <p:spPr>
            <a:xfrm>
              <a:off x="5809450" y="276097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285" y="823"/>
                  </a:cubicBezTo>
                  <a:cubicBezTo>
                    <a:pt x="444" y="823"/>
                    <a:pt x="570" y="633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23"/>
            <p:cNvSpPr/>
            <p:nvPr/>
          </p:nvSpPr>
          <p:spPr>
            <a:xfrm>
              <a:off x="5851267" y="2760974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3"/>
                    <a:pt x="127" y="823"/>
                    <a:pt x="285" y="823"/>
                  </a:cubicBezTo>
                  <a:cubicBezTo>
                    <a:pt x="444" y="823"/>
                    <a:pt x="570" y="633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23"/>
            <p:cNvSpPr/>
            <p:nvPr/>
          </p:nvSpPr>
          <p:spPr>
            <a:xfrm>
              <a:off x="5829800" y="2788840"/>
              <a:ext cx="20418" cy="23634"/>
            </a:xfrm>
            <a:custGeom>
              <a:avLst/>
              <a:gdLst/>
              <a:ahLst/>
              <a:cxnLst/>
              <a:rect l="l" t="t" r="r" b="b"/>
              <a:pathLst>
                <a:path w="603" h="698" extrusionOk="0">
                  <a:moveTo>
                    <a:pt x="286" y="0"/>
                  </a:moveTo>
                  <a:cubicBezTo>
                    <a:pt x="128" y="0"/>
                    <a:pt x="1" y="191"/>
                    <a:pt x="1" y="412"/>
                  </a:cubicBezTo>
                  <a:cubicBezTo>
                    <a:pt x="1" y="507"/>
                    <a:pt x="33" y="602"/>
                    <a:pt x="96" y="697"/>
                  </a:cubicBezTo>
                  <a:cubicBezTo>
                    <a:pt x="254" y="602"/>
                    <a:pt x="413" y="539"/>
                    <a:pt x="571" y="476"/>
                  </a:cubicBezTo>
                  <a:cubicBezTo>
                    <a:pt x="603" y="444"/>
                    <a:pt x="603" y="412"/>
                    <a:pt x="603" y="412"/>
                  </a:cubicBezTo>
                  <a:cubicBezTo>
                    <a:pt x="603" y="159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23"/>
            <p:cNvSpPr/>
            <p:nvPr/>
          </p:nvSpPr>
          <p:spPr>
            <a:xfrm>
              <a:off x="5872700" y="2788840"/>
              <a:ext cx="16117" cy="8600"/>
            </a:xfrm>
            <a:custGeom>
              <a:avLst/>
              <a:gdLst/>
              <a:ahLst/>
              <a:cxnLst/>
              <a:rect l="l" t="t" r="r" b="b"/>
              <a:pathLst>
                <a:path w="476" h="254" extrusionOk="0">
                  <a:moveTo>
                    <a:pt x="254" y="0"/>
                  </a:moveTo>
                  <a:cubicBezTo>
                    <a:pt x="127" y="0"/>
                    <a:pt x="32" y="96"/>
                    <a:pt x="1" y="254"/>
                  </a:cubicBezTo>
                  <a:cubicBezTo>
                    <a:pt x="159" y="191"/>
                    <a:pt x="317" y="159"/>
                    <a:pt x="476" y="159"/>
                  </a:cubicBezTo>
                  <a:cubicBezTo>
                    <a:pt x="444" y="64"/>
                    <a:pt x="349" y="0"/>
                    <a:pt x="2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23"/>
            <p:cNvSpPr/>
            <p:nvPr/>
          </p:nvSpPr>
          <p:spPr>
            <a:xfrm>
              <a:off x="5809450" y="2815657"/>
              <a:ext cx="13950" cy="10734"/>
            </a:xfrm>
            <a:custGeom>
              <a:avLst/>
              <a:gdLst/>
              <a:ahLst/>
              <a:cxnLst/>
              <a:rect l="l" t="t" r="r" b="b"/>
              <a:pathLst>
                <a:path w="412" h="317" extrusionOk="0">
                  <a:moveTo>
                    <a:pt x="285" y="0"/>
                  </a:moveTo>
                  <a:cubicBezTo>
                    <a:pt x="159" y="0"/>
                    <a:pt x="32" y="159"/>
                    <a:pt x="0" y="317"/>
                  </a:cubicBezTo>
                  <a:cubicBezTo>
                    <a:pt x="127" y="222"/>
                    <a:pt x="285" y="127"/>
                    <a:pt x="412" y="64"/>
                  </a:cubicBezTo>
                  <a:cubicBezTo>
                    <a:pt x="380" y="32"/>
                    <a:pt x="349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23"/>
            <p:cNvSpPr/>
            <p:nvPr/>
          </p:nvSpPr>
          <p:spPr>
            <a:xfrm>
              <a:off x="5809450" y="314484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91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23"/>
            <p:cNvSpPr/>
            <p:nvPr/>
          </p:nvSpPr>
          <p:spPr>
            <a:xfrm>
              <a:off x="5851267" y="3156628"/>
              <a:ext cx="18251" cy="15068"/>
            </a:xfrm>
            <a:custGeom>
              <a:avLst/>
              <a:gdLst/>
              <a:ahLst/>
              <a:cxnLst/>
              <a:rect l="l" t="t" r="r" b="b"/>
              <a:pathLst>
                <a:path w="539" h="445" extrusionOk="0">
                  <a:moveTo>
                    <a:pt x="0" y="1"/>
                  </a:moveTo>
                  <a:cubicBezTo>
                    <a:pt x="0" y="1"/>
                    <a:pt x="0" y="33"/>
                    <a:pt x="0" y="64"/>
                  </a:cubicBezTo>
                  <a:cubicBezTo>
                    <a:pt x="0" y="286"/>
                    <a:pt x="127" y="444"/>
                    <a:pt x="285" y="444"/>
                  </a:cubicBezTo>
                  <a:cubicBezTo>
                    <a:pt x="412" y="444"/>
                    <a:pt x="507" y="349"/>
                    <a:pt x="539" y="191"/>
                  </a:cubicBezTo>
                  <a:cubicBezTo>
                    <a:pt x="349" y="128"/>
                    <a:pt x="159" y="64"/>
                    <a:pt x="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23"/>
            <p:cNvSpPr/>
            <p:nvPr/>
          </p:nvSpPr>
          <p:spPr>
            <a:xfrm>
              <a:off x="5829800" y="3171661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76" y="824"/>
                    <a:pt x="603" y="634"/>
                    <a:pt x="603" y="412"/>
                  </a:cubicBezTo>
                  <a:cubicBezTo>
                    <a:pt x="603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23"/>
            <p:cNvSpPr/>
            <p:nvPr/>
          </p:nvSpPr>
          <p:spPr>
            <a:xfrm>
              <a:off x="5871651" y="317166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3" y="824"/>
                    <a:pt x="570" y="634"/>
                    <a:pt x="570" y="412"/>
                  </a:cubicBezTo>
                  <a:cubicBezTo>
                    <a:pt x="570" y="190"/>
                    <a:pt x="443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23"/>
            <p:cNvSpPr/>
            <p:nvPr/>
          </p:nvSpPr>
          <p:spPr>
            <a:xfrm>
              <a:off x="5768682" y="2760974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3"/>
                    <a:pt x="128" y="823"/>
                    <a:pt x="286" y="823"/>
                  </a:cubicBezTo>
                  <a:cubicBezTo>
                    <a:pt x="444" y="823"/>
                    <a:pt x="571" y="633"/>
                    <a:pt x="571" y="412"/>
                  </a:cubicBezTo>
                  <a:cubicBezTo>
                    <a:pt x="603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23"/>
            <p:cNvSpPr/>
            <p:nvPr/>
          </p:nvSpPr>
          <p:spPr>
            <a:xfrm>
              <a:off x="5748332" y="2788840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53" y="0"/>
                  </a:moveTo>
                  <a:cubicBezTo>
                    <a:pt x="190" y="127"/>
                    <a:pt x="95" y="254"/>
                    <a:pt x="0" y="349"/>
                  </a:cubicBezTo>
                  <a:cubicBezTo>
                    <a:pt x="0" y="349"/>
                    <a:pt x="0" y="381"/>
                    <a:pt x="0" y="381"/>
                  </a:cubicBezTo>
                  <a:cubicBezTo>
                    <a:pt x="0" y="602"/>
                    <a:pt x="127" y="792"/>
                    <a:pt x="285" y="792"/>
                  </a:cubicBezTo>
                  <a:cubicBezTo>
                    <a:pt x="443" y="792"/>
                    <a:pt x="570" y="602"/>
                    <a:pt x="570" y="381"/>
                  </a:cubicBezTo>
                  <a:cubicBezTo>
                    <a:pt x="570" y="159"/>
                    <a:pt x="443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23"/>
            <p:cNvSpPr/>
            <p:nvPr/>
          </p:nvSpPr>
          <p:spPr>
            <a:xfrm>
              <a:off x="5790150" y="2788840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0"/>
                  </a:moveTo>
                  <a:cubicBezTo>
                    <a:pt x="127" y="0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34"/>
                    <a:pt x="570" y="412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23"/>
            <p:cNvSpPr/>
            <p:nvPr/>
          </p:nvSpPr>
          <p:spPr>
            <a:xfrm>
              <a:off x="5727949" y="2815657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23"/>
            <p:cNvSpPr/>
            <p:nvPr/>
          </p:nvSpPr>
          <p:spPr>
            <a:xfrm>
              <a:off x="5768682" y="2815657"/>
              <a:ext cx="20418" cy="27901"/>
            </a:xfrm>
            <a:custGeom>
              <a:avLst/>
              <a:gdLst/>
              <a:ahLst/>
              <a:cxnLst/>
              <a:rect l="l" t="t" r="r" b="b"/>
              <a:pathLst>
                <a:path w="603" h="824" extrusionOk="0">
                  <a:moveTo>
                    <a:pt x="286" y="0"/>
                  </a:moveTo>
                  <a:cubicBezTo>
                    <a:pt x="128" y="0"/>
                    <a:pt x="1" y="190"/>
                    <a:pt x="1" y="412"/>
                  </a:cubicBezTo>
                  <a:cubicBezTo>
                    <a:pt x="1" y="634"/>
                    <a:pt x="128" y="824"/>
                    <a:pt x="286" y="824"/>
                  </a:cubicBezTo>
                  <a:cubicBezTo>
                    <a:pt x="444" y="824"/>
                    <a:pt x="571" y="634"/>
                    <a:pt x="571" y="412"/>
                  </a:cubicBezTo>
                  <a:cubicBezTo>
                    <a:pt x="603" y="190"/>
                    <a:pt x="444" y="0"/>
                    <a:pt x="28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23"/>
            <p:cNvSpPr/>
            <p:nvPr/>
          </p:nvSpPr>
          <p:spPr>
            <a:xfrm>
              <a:off x="5748332" y="2843524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1"/>
                  </a:moveTo>
                  <a:cubicBezTo>
                    <a:pt x="127" y="1"/>
                    <a:pt x="0" y="191"/>
                    <a:pt x="0" y="412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3" y="792"/>
                    <a:pt x="570" y="634"/>
                    <a:pt x="570" y="412"/>
                  </a:cubicBezTo>
                  <a:cubicBezTo>
                    <a:pt x="570" y="191"/>
                    <a:pt x="443" y="1"/>
                    <a:pt x="28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23"/>
            <p:cNvSpPr/>
            <p:nvPr/>
          </p:nvSpPr>
          <p:spPr>
            <a:xfrm>
              <a:off x="5727949" y="287034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23"/>
            <p:cNvSpPr/>
            <p:nvPr/>
          </p:nvSpPr>
          <p:spPr>
            <a:xfrm>
              <a:off x="5726865" y="2925025"/>
              <a:ext cx="11851" cy="26851"/>
            </a:xfrm>
            <a:custGeom>
              <a:avLst/>
              <a:gdLst/>
              <a:ahLst/>
              <a:cxnLst/>
              <a:rect l="l" t="t" r="r" b="b"/>
              <a:pathLst>
                <a:path w="350" h="793" extrusionOk="0">
                  <a:moveTo>
                    <a:pt x="317" y="0"/>
                  </a:moveTo>
                  <a:cubicBezTo>
                    <a:pt x="159" y="0"/>
                    <a:pt x="1" y="190"/>
                    <a:pt x="1" y="412"/>
                  </a:cubicBezTo>
                  <a:cubicBezTo>
                    <a:pt x="1" y="570"/>
                    <a:pt x="96" y="729"/>
                    <a:pt x="191" y="792"/>
                  </a:cubicBezTo>
                  <a:cubicBezTo>
                    <a:pt x="222" y="539"/>
                    <a:pt x="286" y="285"/>
                    <a:pt x="349" y="32"/>
                  </a:cubicBezTo>
                  <a:cubicBezTo>
                    <a:pt x="349" y="32"/>
                    <a:pt x="317" y="0"/>
                    <a:pt x="31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23"/>
            <p:cNvSpPr/>
            <p:nvPr/>
          </p:nvSpPr>
          <p:spPr>
            <a:xfrm>
              <a:off x="5726865" y="2982926"/>
              <a:ext cx="6467" cy="23634"/>
            </a:xfrm>
            <a:custGeom>
              <a:avLst/>
              <a:gdLst/>
              <a:ahLst/>
              <a:cxnLst/>
              <a:rect l="l" t="t" r="r" b="b"/>
              <a:pathLst>
                <a:path w="191" h="698" extrusionOk="0">
                  <a:moveTo>
                    <a:pt x="127" y="1"/>
                  </a:moveTo>
                  <a:cubicBezTo>
                    <a:pt x="64" y="64"/>
                    <a:pt x="1" y="191"/>
                    <a:pt x="1" y="317"/>
                  </a:cubicBezTo>
                  <a:cubicBezTo>
                    <a:pt x="1" y="476"/>
                    <a:pt x="96" y="634"/>
                    <a:pt x="191" y="697"/>
                  </a:cubicBezTo>
                  <a:cubicBezTo>
                    <a:pt x="159" y="476"/>
                    <a:pt x="127" y="254"/>
                    <a:pt x="12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23"/>
            <p:cNvSpPr/>
            <p:nvPr/>
          </p:nvSpPr>
          <p:spPr>
            <a:xfrm>
              <a:off x="5727949" y="3035477"/>
              <a:ext cx="18251" cy="26851"/>
            </a:xfrm>
            <a:custGeom>
              <a:avLst/>
              <a:gdLst/>
              <a:ahLst/>
              <a:cxnLst/>
              <a:rect l="l" t="t" r="r" b="b"/>
              <a:pathLst>
                <a:path w="539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380" y="792"/>
                    <a:pt x="507" y="697"/>
                    <a:pt x="539" y="539"/>
                  </a:cubicBezTo>
                  <a:cubicBezTo>
                    <a:pt x="475" y="380"/>
                    <a:pt x="412" y="190"/>
                    <a:pt x="34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23"/>
            <p:cNvSpPr/>
            <p:nvPr/>
          </p:nvSpPr>
          <p:spPr>
            <a:xfrm>
              <a:off x="5748332" y="3065510"/>
              <a:ext cx="16117" cy="24684"/>
            </a:xfrm>
            <a:custGeom>
              <a:avLst/>
              <a:gdLst/>
              <a:ahLst/>
              <a:cxnLst/>
              <a:rect l="l" t="t" r="r" b="b"/>
              <a:pathLst>
                <a:path w="476" h="729" extrusionOk="0">
                  <a:moveTo>
                    <a:pt x="95" y="0"/>
                  </a:moveTo>
                  <a:cubicBezTo>
                    <a:pt x="32" y="95"/>
                    <a:pt x="0" y="190"/>
                    <a:pt x="0" y="317"/>
                  </a:cubicBezTo>
                  <a:cubicBezTo>
                    <a:pt x="0" y="538"/>
                    <a:pt x="127" y="728"/>
                    <a:pt x="285" y="728"/>
                  </a:cubicBezTo>
                  <a:cubicBezTo>
                    <a:pt x="348" y="728"/>
                    <a:pt x="412" y="697"/>
                    <a:pt x="475" y="633"/>
                  </a:cubicBezTo>
                  <a:cubicBezTo>
                    <a:pt x="317" y="443"/>
                    <a:pt x="190" y="222"/>
                    <a:pt x="9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23"/>
            <p:cNvSpPr/>
            <p:nvPr/>
          </p:nvSpPr>
          <p:spPr>
            <a:xfrm>
              <a:off x="5727949" y="3090160"/>
              <a:ext cx="19334" cy="26851"/>
            </a:xfrm>
            <a:custGeom>
              <a:avLst/>
              <a:gdLst/>
              <a:ahLst/>
              <a:cxnLst/>
              <a:rect l="l" t="t" r="r" b="b"/>
              <a:pathLst>
                <a:path w="571" h="793" extrusionOk="0">
                  <a:moveTo>
                    <a:pt x="285" y="0"/>
                  </a:moveTo>
                  <a:cubicBezTo>
                    <a:pt x="127" y="0"/>
                    <a:pt x="0" y="159"/>
                    <a:pt x="0" y="380"/>
                  </a:cubicBezTo>
                  <a:cubicBezTo>
                    <a:pt x="0" y="634"/>
                    <a:pt x="127" y="792"/>
                    <a:pt x="285" y="792"/>
                  </a:cubicBezTo>
                  <a:cubicBezTo>
                    <a:pt x="444" y="792"/>
                    <a:pt x="570" y="602"/>
                    <a:pt x="570" y="380"/>
                  </a:cubicBezTo>
                  <a:cubicBezTo>
                    <a:pt x="570" y="159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23"/>
            <p:cNvSpPr/>
            <p:nvPr/>
          </p:nvSpPr>
          <p:spPr>
            <a:xfrm>
              <a:off x="5768682" y="3095510"/>
              <a:ext cx="17201" cy="21501"/>
            </a:xfrm>
            <a:custGeom>
              <a:avLst/>
              <a:gdLst/>
              <a:ahLst/>
              <a:cxnLst/>
              <a:rect l="l" t="t" r="r" b="b"/>
              <a:pathLst>
                <a:path w="508" h="635" extrusionOk="0">
                  <a:moveTo>
                    <a:pt x="64" y="1"/>
                  </a:moveTo>
                  <a:cubicBezTo>
                    <a:pt x="32" y="64"/>
                    <a:pt x="1" y="159"/>
                    <a:pt x="1" y="254"/>
                  </a:cubicBezTo>
                  <a:cubicBezTo>
                    <a:pt x="1" y="476"/>
                    <a:pt x="128" y="634"/>
                    <a:pt x="286" y="634"/>
                  </a:cubicBezTo>
                  <a:cubicBezTo>
                    <a:pt x="381" y="634"/>
                    <a:pt x="444" y="603"/>
                    <a:pt x="508" y="539"/>
                  </a:cubicBezTo>
                  <a:cubicBezTo>
                    <a:pt x="349" y="349"/>
                    <a:pt x="191" y="191"/>
                    <a:pt x="6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23"/>
            <p:cNvSpPr/>
            <p:nvPr/>
          </p:nvSpPr>
          <p:spPr>
            <a:xfrm>
              <a:off x="5748332" y="3116978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3" y="824"/>
                    <a:pt x="570" y="634"/>
                    <a:pt x="570" y="412"/>
                  </a:cubicBezTo>
                  <a:cubicBezTo>
                    <a:pt x="570" y="190"/>
                    <a:pt x="443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23"/>
            <p:cNvSpPr/>
            <p:nvPr/>
          </p:nvSpPr>
          <p:spPr>
            <a:xfrm>
              <a:off x="5790150" y="3120194"/>
              <a:ext cx="19334" cy="24684"/>
            </a:xfrm>
            <a:custGeom>
              <a:avLst/>
              <a:gdLst/>
              <a:ahLst/>
              <a:cxnLst/>
              <a:rect l="l" t="t" r="r" b="b"/>
              <a:pathLst>
                <a:path w="571" h="729" extrusionOk="0">
                  <a:moveTo>
                    <a:pt x="95" y="0"/>
                  </a:moveTo>
                  <a:cubicBezTo>
                    <a:pt x="32" y="95"/>
                    <a:pt x="0" y="190"/>
                    <a:pt x="0" y="317"/>
                  </a:cubicBezTo>
                  <a:cubicBezTo>
                    <a:pt x="0" y="539"/>
                    <a:pt x="127" y="729"/>
                    <a:pt x="285" y="729"/>
                  </a:cubicBezTo>
                  <a:cubicBezTo>
                    <a:pt x="412" y="729"/>
                    <a:pt x="539" y="570"/>
                    <a:pt x="570" y="380"/>
                  </a:cubicBezTo>
                  <a:cubicBezTo>
                    <a:pt x="412" y="285"/>
                    <a:pt x="254" y="159"/>
                    <a:pt x="9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23"/>
            <p:cNvSpPr/>
            <p:nvPr/>
          </p:nvSpPr>
          <p:spPr>
            <a:xfrm>
              <a:off x="5732249" y="3144844"/>
              <a:ext cx="15034" cy="13984"/>
            </a:xfrm>
            <a:custGeom>
              <a:avLst/>
              <a:gdLst/>
              <a:ahLst/>
              <a:cxnLst/>
              <a:rect l="l" t="t" r="r" b="b"/>
              <a:pathLst>
                <a:path w="444" h="413" extrusionOk="0">
                  <a:moveTo>
                    <a:pt x="158" y="1"/>
                  </a:moveTo>
                  <a:cubicBezTo>
                    <a:pt x="95" y="1"/>
                    <a:pt x="32" y="32"/>
                    <a:pt x="0" y="64"/>
                  </a:cubicBezTo>
                  <a:cubicBezTo>
                    <a:pt x="127" y="127"/>
                    <a:pt x="253" y="222"/>
                    <a:pt x="348" y="317"/>
                  </a:cubicBezTo>
                  <a:cubicBezTo>
                    <a:pt x="380" y="349"/>
                    <a:pt x="412" y="381"/>
                    <a:pt x="443" y="412"/>
                  </a:cubicBezTo>
                  <a:cubicBezTo>
                    <a:pt x="443" y="191"/>
                    <a:pt x="317" y="1"/>
                    <a:pt x="158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23"/>
            <p:cNvSpPr/>
            <p:nvPr/>
          </p:nvSpPr>
          <p:spPr>
            <a:xfrm>
              <a:off x="5768682" y="3144844"/>
              <a:ext cx="20418" cy="26851"/>
            </a:xfrm>
            <a:custGeom>
              <a:avLst/>
              <a:gdLst/>
              <a:ahLst/>
              <a:cxnLst/>
              <a:rect l="l" t="t" r="r" b="b"/>
              <a:pathLst>
                <a:path w="603" h="793" extrusionOk="0">
                  <a:moveTo>
                    <a:pt x="286" y="1"/>
                  </a:moveTo>
                  <a:cubicBezTo>
                    <a:pt x="128" y="1"/>
                    <a:pt x="1" y="191"/>
                    <a:pt x="1" y="412"/>
                  </a:cubicBezTo>
                  <a:cubicBezTo>
                    <a:pt x="1" y="634"/>
                    <a:pt x="128" y="792"/>
                    <a:pt x="286" y="792"/>
                  </a:cubicBezTo>
                  <a:cubicBezTo>
                    <a:pt x="444" y="792"/>
                    <a:pt x="571" y="634"/>
                    <a:pt x="571" y="412"/>
                  </a:cubicBezTo>
                  <a:cubicBezTo>
                    <a:pt x="603" y="191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23"/>
            <p:cNvSpPr/>
            <p:nvPr/>
          </p:nvSpPr>
          <p:spPr>
            <a:xfrm>
              <a:off x="5756899" y="3171661"/>
              <a:ext cx="10767" cy="21467"/>
            </a:xfrm>
            <a:custGeom>
              <a:avLst/>
              <a:gdLst/>
              <a:ahLst/>
              <a:cxnLst/>
              <a:rect l="l" t="t" r="r" b="b"/>
              <a:pathLst>
                <a:path w="318" h="634" extrusionOk="0">
                  <a:moveTo>
                    <a:pt x="0" y="0"/>
                  </a:moveTo>
                  <a:cubicBezTo>
                    <a:pt x="127" y="222"/>
                    <a:pt x="222" y="412"/>
                    <a:pt x="285" y="634"/>
                  </a:cubicBezTo>
                  <a:cubicBezTo>
                    <a:pt x="317" y="570"/>
                    <a:pt x="317" y="507"/>
                    <a:pt x="317" y="412"/>
                  </a:cubicBezTo>
                  <a:cubicBezTo>
                    <a:pt x="317" y="190"/>
                    <a:pt x="190" y="0"/>
                    <a:pt x="3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23"/>
            <p:cNvSpPr/>
            <p:nvPr/>
          </p:nvSpPr>
          <p:spPr>
            <a:xfrm>
              <a:off x="5790150" y="3171661"/>
              <a:ext cx="19334" cy="27901"/>
            </a:xfrm>
            <a:custGeom>
              <a:avLst/>
              <a:gdLst/>
              <a:ahLst/>
              <a:cxnLst/>
              <a:rect l="l" t="t" r="r" b="b"/>
              <a:pathLst>
                <a:path w="571" h="824" extrusionOk="0">
                  <a:moveTo>
                    <a:pt x="285" y="0"/>
                  </a:moveTo>
                  <a:cubicBezTo>
                    <a:pt x="127" y="0"/>
                    <a:pt x="0" y="190"/>
                    <a:pt x="0" y="412"/>
                  </a:cubicBezTo>
                  <a:cubicBezTo>
                    <a:pt x="0" y="634"/>
                    <a:pt x="127" y="824"/>
                    <a:pt x="285" y="824"/>
                  </a:cubicBezTo>
                  <a:cubicBezTo>
                    <a:pt x="444" y="824"/>
                    <a:pt x="570" y="634"/>
                    <a:pt x="570" y="412"/>
                  </a:cubicBezTo>
                  <a:cubicBezTo>
                    <a:pt x="570" y="190"/>
                    <a:pt x="444" y="0"/>
                    <a:pt x="2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23"/>
            <p:cNvSpPr/>
            <p:nvPr/>
          </p:nvSpPr>
          <p:spPr>
            <a:xfrm>
              <a:off x="3487873" y="2949675"/>
              <a:ext cx="2469579" cy="1707153"/>
            </a:xfrm>
            <a:custGeom>
              <a:avLst/>
              <a:gdLst/>
              <a:ahLst/>
              <a:cxnLst/>
              <a:rect l="l" t="t" r="r" b="b"/>
              <a:pathLst>
                <a:path w="72935" h="50418" extrusionOk="0">
                  <a:moveTo>
                    <a:pt x="824" y="1"/>
                  </a:moveTo>
                  <a:cubicBezTo>
                    <a:pt x="349" y="1"/>
                    <a:pt x="1" y="381"/>
                    <a:pt x="1" y="793"/>
                  </a:cubicBezTo>
                  <a:lnTo>
                    <a:pt x="1" y="46174"/>
                  </a:lnTo>
                  <a:cubicBezTo>
                    <a:pt x="1" y="46617"/>
                    <a:pt x="349" y="46966"/>
                    <a:pt x="824" y="46966"/>
                  </a:cubicBezTo>
                  <a:lnTo>
                    <a:pt x="34615" y="46966"/>
                  </a:lnTo>
                  <a:lnTo>
                    <a:pt x="34615" y="50418"/>
                  </a:lnTo>
                  <a:lnTo>
                    <a:pt x="38637" y="50418"/>
                  </a:lnTo>
                  <a:lnTo>
                    <a:pt x="38637" y="46966"/>
                  </a:lnTo>
                  <a:lnTo>
                    <a:pt x="72111" y="46966"/>
                  </a:lnTo>
                  <a:cubicBezTo>
                    <a:pt x="72555" y="46966"/>
                    <a:pt x="72935" y="46617"/>
                    <a:pt x="72935" y="46174"/>
                  </a:cubicBezTo>
                  <a:lnTo>
                    <a:pt x="72935" y="793"/>
                  </a:lnTo>
                  <a:cubicBezTo>
                    <a:pt x="72935" y="381"/>
                    <a:pt x="72555" y="1"/>
                    <a:pt x="721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23"/>
            <p:cNvSpPr/>
            <p:nvPr/>
          </p:nvSpPr>
          <p:spPr>
            <a:xfrm>
              <a:off x="3483606" y="2945409"/>
              <a:ext cx="2478146" cy="1714637"/>
            </a:xfrm>
            <a:custGeom>
              <a:avLst/>
              <a:gdLst/>
              <a:ahLst/>
              <a:cxnLst/>
              <a:rect l="l" t="t" r="r" b="b"/>
              <a:pathLst>
                <a:path w="73188" h="50639" extrusionOk="0">
                  <a:moveTo>
                    <a:pt x="72237" y="254"/>
                  </a:moveTo>
                  <a:cubicBezTo>
                    <a:pt x="72617" y="254"/>
                    <a:pt x="72934" y="570"/>
                    <a:pt x="72934" y="919"/>
                  </a:cubicBezTo>
                  <a:lnTo>
                    <a:pt x="72934" y="46300"/>
                  </a:lnTo>
                  <a:cubicBezTo>
                    <a:pt x="72934" y="46680"/>
                    <a:pt x="72617" y="46965"/>
                    <a:pt x="72237" y="46965"/>
                  </a:cubicBezTo>
                  <a:lnTo>
                    <a:pt x="38636" y="46965"/>
                  </a:lnTo>
                  <a:lnTo>
                    <a:pt x="38636" y="50417"/>
                  </a:lnTo>
                  <a:lnTo>
                    <a:pt x="34868" y="50417"/>
                  </a:lnTo>
                  <a:lnTo>
                    <a:pt x="34868" y="46965"/>
                  </a:lnTo>
                  <a:lnTo>
                    <a:pt x="950" y="46965"/>
                  </a:lnTo>
                  <a:cubicBezTo>
                    <a:pt x="538" y="46965"/>
                    <a:pt x="222" y="46680"/>
                    <a:pt x="222" y="46300"/>
                  </a:cubicBezTo>
                  <a:lnTo>
                    <a:pt x="222" y="919"/>
                  </a:lnTo>
                  <a:cubicBezTo>
                    <a:pt x="222" y="570"/>
                    <a:pt x="538" y="254"/>
                    <a:pt x="950" y="254"/>
                  </a:cubicBezTo>
                  <a:close/>
                  <a:moveTo>
                    <a:pt x="950" y="0"/>
                  </a:moveTo>
                  <a:cubicBezTo>
                    <a:pt x="412" y="0"/>
                    <a:pt x="0" y="412"/>
                    <a:pt x="0" y="919"/>
                  </a:cubicBezTo>
                  <a:lnTo>
                    <a:pt x="0" y="46300"/>
                  </a:lnTo>
                  <a:cubicBezTo>
                    <a:pt x="0" y="46807"/>
                    <a:pt x="412" y="47218"/>
                    <a:pt x="950" y="47218"/>
                  </a:cubicBezTo>
                  <a:lnTo>
                    <a:pt x="34646" y="47218"/>
                  </a:lnTo>
                  <a:lnTo>
                    <a:pt x="34646" y="50639"/>
                  </a:lnTo>
                  <a:lnTo>
                    <a:pt x="38890" y="50639"/>
                  </a:lnTo>
                  <a:lnTo>
                    <a:pt x="38890" y="47218"/>
                  </a:lnTo>
                  <a:lnTo>
                    <a:pt x="72237" y="47218"/>
                  </a:lnTo>
                  <a:cubicBezTo>
                    <a:pt x="72744" y="47218"/>
                    <a:pt x="73187" y="46807"/>
                    <a:pt x="73187" y="46300"/>
                  </a:cubicBezTo>
                  <a:lnTo>
                    <a:pt x="73187" y="919"/>
                  </a:lnTo>
                  <a:cubicBezTo>
                    <a:pt x="73187" y="412"/>
                    <a:pt x="72744" y="0"/>
                    <a:pt x="7223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23"/>
            <p:cNvSpPr/>
            <p:nvPr/>
          </p:nvSpPr>
          <p:spPr>
            <a:xfrm>
              <a:off x="3562940" y="3017226"/>
              <a:ext cx="2304444" cy="1446601"/>
            </a:xfrm>
            <a:custGeom>
              <a:avLst/>
              <a:gdLst/>
              <a:ahLst/>
              <a:cxnLst/>
              <a:rect l="l" t="t" r="r" b="b"/>
              <a:pathLst>
                <a:path w="68058" h="42723" extrusionOk="0">
                  <a:moveTo>
                    <a:pt x="1" y="1"/>
                  </a:moveTo>
                  <a:lnTo>
                    <a:pt x="1" y="42722"/>
                  </a:lnTo>
                  <a:lnTo>
                    <a:pt x="68057" y="42722"/>
                  </a:lnTo>
                  <a:lnTo>
                    <a:pt x="6805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23"/>
            <p:cNvSpPr/>
            <p:nvPr/>
          </p:nvSpPr>
          <p:spPr>
            <a:xfrm>
              <a:off x="4046563" y="4602111"/>
              <a:ext cx="1362933" cy="60101"/>
            </a:xfrm>
            <a:custGeom>
              <a:avLst/>
              <a:gdLst/>
              <a:ahLst/>
              <a:cxnLst/>
              <a:rect l="l" t="t" r="r" b="b"/>
              <a:pathLst>
                <a:path w="40252" h="1775" extrusionOk="0">
                  <a:moveTo>
                    <a:pt x="760" y="1"/>
                  </a:moveTo>
                  <a:cubicBezTo>
                    <a:pt x="349" y="1"/>
                    <a:pt x="0" y="412"/>
                    <a:pt x="0" y="887"/>
                  </a:cubicBezTo>
                  <a:cubicBezTo>
                    <a:pt x="0" y="1362"/>
                    <a:pt x="349" y="1774"/>
                    <a:pt x="760" y="1774"/>
                  </a:cubicBezTo>
                  <a:lnTo>
                    <a:pt x="39492" y="1774"/>
                  </a:lnTo>
                  <a:cubicBezTo>
                    <a:pt x="39903" y="1774"/>
                    <a:pt x="40252" y="1362"/>
                    <a:pt x="40252" y="887"/>
                  </a:cubicBezTo>
                  <a:cubicBezTo>
                    <a:pt x="40252" y="412"/>
                    <a:pt x="39903" y="1"/>
                    <a:pt x="394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23"/>
            <p:cNvSpPr/>
            <p:nvPr/>
          </p:nvSpPr>
          <p:spPr>
            <a:xfrm>
              <a:off x="4043346" y="4598894"/>
              <a:ext cx="1370450" cy="66535"/>
            </a:xfrm>
            <a:custGeom>
              <a:avLst/>
              <a:gdLst/>
              <a:ahLst/>
              <a:cxnLst/>
              <a:rect l="l" t="t" r="r" b="b"/>
              <a:pathLst>
                <a:path w="40474" h="1965" extrusionOk="0">
                  <a:moveTo>
                    <a:pt x="39587" y="222"/>
                  </a:moveTo>
                  <a:cubicBezTo>
                    <a:pt x="39935" y="222"/>
                    <a:pt x="40220" y="571"/>
                    <a:pt x="40220" y="982"/>
                  </a:cubicBezTo>
                  <a:cubicBezTo>
                    <a:pt x="40220" y="1394"/>
                    <a:pt x="39935" y="1742"/>
                    <a:pt x="39587" y="1742"/>
                  </a:cubicBezTo>
                  <a:lnTo>
                    <a:pt x="855" y="1742"/>
                  </a:lnTo>
                  <a:cubicBezTo>
                    <a:pt x="507" y="1742"/>
                    <a:pt x="222" y="1394"/>
                    <a:pt x="222" y="982"/>
                  </a:cubicBezTo>
                  <a:cubicBezTo>
                    <a:pt x="222" y="571"/>
                    <a:pt x="507" y="222"/>
                    <a:pt x="855" y="222"/>
                  </a:cubicBezTo>
                  <a:close/>
                  <a:moveTo>
                    <a:pt x="855" y="1"/>
                  </a:moveTo>
                  <a:cubicBezTo>
                    <a:pt x="380" y="1"/>
                    <a:pt x="0" y="444"/>
                    <a:pt x="0" y="982"/>
                  </a:cubicBezTo>
                  <a:cubicBezTo>
                    <a:pt x="0" y="1521"/>
                    <a:pt x="380" y="1964"/>
                    <a:pt x="855" y="1964"/>
                  </a:cubicBezTo>
                  <a:lnTo>
                    <a:pt x="39587" y="1964"/>
                  </a:lnTo>
                  <a:cubicBezTo>
                    <a:pt x="40062" y="1964"/>
                    <a:pt x="40473" y="1521"/>
                    <a:pt x="40473" y="982"/>
                  </a:cubicBezTo>
                  <a:cubicBezTo>
                    <a:pt x="40473" y="444"/>
                    <a:pt x="40062" y="1"/>
                    <a:pt x="3958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23"/>
            <p:cNvSpPr/>
            <p:nvPr/>
          </p:nvSpPr>
          <p:spPr>
            <a:xfrm>
              <a:off x="3990795" y="2422103"/>
              <a:ext cx="1493768" cy="1051962"/>
            </a:xfrm>
            <a:custGeom>
              <a:avLst/>
              <a:gdLst/>
              <a:ahLst/>
              <a:cxnLst/>
              <a:rect l="l" t="t" r="r" b="b"/>
              <a:pathLst>
                <a:path w="44116" h="31068" extrusionOk="0">
                  <a:moveTo>
                    <a:pt x="2312" y="1"/>
                  </a:moveTo>
                  <a:cubicBezTo>
                    <a:pt x="1711" y="1"/>
                    <a:pt x="1109" y="222"/>
                    <a:pt x="666" y="571"/>
                  </a:cubicBezTo>
                  <a:cubicBezTo>
                    <a:pt x="317" y="1046"/>
                    <a:pt x="96" y="1616"/>
                    <a:pt x="96" y="2249"/>
                  </a:cubicBezTo>
                  <a:lnTo>
                    <a:pt x="1" y="28344"/>
                  </a:lnTo>
                  <a:cubicBezTo>
                    <a:pt x="1" y="29865"/>
                    <a:pt x="1236" y="31068"/>
                    <a:pt x="2724" y="31068"/>
                  </a:cubicBezTo>
                  <a:lnTo>
                    <a:pt x="41804" y="31068"/>
                  </a:lnTo>
                  <a:cubicBezTo>
                    <a:pt x="42437" y="31068"/>
                    <a:pt x="43007" y="30878"/>
                    <a:pt x="43450" y="30498"/>
                  </a:cubicBezTo>
                  <a:cubicBezTo>
                    <a:pt x="43799" y="30055"/>
                    <a:pt x="44021" y="29484"/>
                    <a:pt x="44021" y="28851"/>
                  </a:cubicBezTo>
                  <a:lnTo>
                    <a:pt x="44116" y="2756"/>
                  </a:lnTo>
                  <a:cubicBezTo>
                    <a:pt x="44116" y="1236"/>
                    <a:pt x="42880" y="1"/>
                    <a:pt x="413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23"/>
            <p:cNvSpPr/>
            <p:nvPr/>
          </p:nvSpPr>
          <p:spPr>
            <a:xfrm>
              <a:off x="4067996" y="3308896"/>
              <a:ext cx="408589" cy="16117"/>
            </a:xfrm>
            <a:custGeom>
              <a:avLst/>
              <a:gdLst/>
              <a:ahLst/>
              <a:cxnLst/>
              <a:rect l="l" t="t" r="r" b="b"/>
              <a:pathLst>
                <a:path w="12067" h="476" extrusionOk="0">
                  <a:moveTo>
                    <a:pt x="1" y="1"/>
                  </a:moveTo>
                  <a:lnTo>
                    <a:pt x="1" y="476"/>
                  </a:lnTo>
                  <a:lnTo>
                    <a:pt x="12067" y="476"/>
                  </a:lnTo>
                  <a:lnTo>
                    <a:pt x="1206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23"/>
            <p:cNvSpPr/>
            <p:nvPr/>
          </p:nvSpPr>
          <p:spPr>
            <a:xfrm>
              <a:off x="4067996" y="3346447"/>
              <a:ext cx="395722" cy="16117"/>
            </a:xfrm>
            <a:custGeom>
              <a:avLst/>
              <a:gdLst/>
              <a:ahLst/>
              <a:cxnLst/>
              <a:rect l="l" t="t" r="r" b="b"/>
              <a:pathLst>
                <a:path w="11687" h="476" extrusionOk="0">
                  <a:moveTo>
                    <a:pt x="1" y="0"/>
                  </a:moveTo>
                  <a:lnTo>
                    <a:pt x="1" y="475"/>
                  </a:lnTo>
                  <a:lnTo>
                    <a:pt x="11687" y="475"/>
                  </a:lnTo>
                  <a:lnTo>
                    <a:pt x="11687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23"/>
            <p:cNvSpPr/>
            <p:nvPr/>
          </p:nvSpPr>
          <p:spPr>
            <a:xfrm>
              <a:off x="4067996" y="3383964"/>
              <a:ext cx="361422" cy="17201"/>
            </a:xfrm>
            <a:custGeom>
              <a:avLst/>
              <a:gdLst/>
              <a:ahLst/>
              <a:cxnLst/>
              <a:rect l="l" t="t" r="r" b="b"/>
              <a:pathLst>
                <a:path w="10674" h="508" extrusionOk="0">
                  <a:moveTo>
                    <a:pt x="1" y="1"/>
                  </a:moveTo>
                  <a:lnTo>
                    <a:pt x="1" y="507"/>
                  </a:lnTo>
                  <a:lnTo>
                    <a:pt x="10673" y="507"/>
                  </a:lnTo>
                  <a:lnTo>
                    <a:pt x="10673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23"/>
            <p:cNvSpPr/>
            <p:nvPr/>
          </p:nvSpPr>
          <p:spPr>
            <a:xfrm>
              <a:off x="4929056" y="2871425"/>
              <a:ext cx="408589" cy="16117"/>
            </a:xfrm>
            <a:custGeom>
              <a:avLst/>
              <a:gdLst/>
              <a:ahLst/>
              <a:cxnLst/>
              <a:rect l="l" t="t" r="r" b="b"/>
              <a:pathLst>
                <a:path w="12067" h="476" extrusionOk="0">
                  <a:moveTo>
                    <a:pt x="1" y="0"/>
                  </a:moveTo>
                  <a:lnTo>
                    <a:pt x="1" y="475"/>
                  </a:lnTo>
                  <a:lnTo>
                    <a:pt x="12067" y="475"/>
                  </a:lnTo>
                  <a:lnTo>
                    <a:pt x="12067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23"/>
            <p:cNvSpPr/>
            <p:nvPr/>
          </p:nvSpPr>
          <p:spPr>
            <a:xfrm>
              <a:off x="4929056" y="2908942"/>
              <a:ext cx="395722" cy="16117"/>
            </a:xfrm>
            <a:custGeom>
              <a:avLst/>
              <a:gdLst/>
              <a:ahLst/>
              <a:cxnLst/>
              <a:rect l="l" t="t" r="r" b="b"/>
              <a:pathLst>
                <a:path w="11687" h="476" extrusionOk="0">
                  <a:moveTo>
                    <a:pt x="1" y="0"/>
                  </a:moveTo>
                  <a:lnTo>
                    <a:pt x="1" y="475"/>
                  </a:lnTo>
                  <a:lnTo>
                    <a:pt x="11687" y="475"/>
                  </a:lnTo>
                  <a:lnTo>
                    <a:pt x="11687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23"/>
            <p:cNvSpPr/>
            <p:nvPr/>
          </p:nvSpPr>
          <p:spPr>
            <a:xfrm>
              <a:off x="4929056" y="2946459"/>
              <a:ext cx="361422" cy="17201"/>
            </a:xfrm>
            <a:custGeom>
              <a:avLst/>
              <a:gdLst/>
              <a:ahLst/>
              <a:cxnLst/>
              <a:rect l="l" t="t" r="r" b="b"/>
              <a:pathLst>
                <a:path w="10674" h="508" extrusionOk="0">
                  <a:moveTo>
                    <a:pt x="1" y="1"/>
                  </a:moveTo>
                  <a:lnTo>
                    <a:pt x="1" y="508"/>
                  </a:lnTo>
                  <a:lnTo>
                    <a:pt x="10673" y="508"/>
                  </a:lnTo>
                  <a:lnTo>
                    <a:pt x="10673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23"/>
            <p:cNvSpPr/>
            <p:nvPr/>
          </p:nvSpPr>
          <p:spPr>
            <a:xfrm>
              <a:off x="5052374" y="3203828"/>
              <a:ext cx="330304" cy="12901"/>
            </a:xfrm>
            <a:custGeom>
              <a:avLst/>
              <a:gdLst/>
              <a:ahLst/>
              <a:cxnLst/>
              <a:rect l="l" t="t" r="r" b="b"/>
              <a:pathLst>
                <a:path w="9755" h="381" extrusionOk="0">
                  <a:moveTo>
                    <a:pt x="1" y="0"/>
                  </a:moveTo>
                  <a:lnTo>
                    <a:pt x="1" y="380"/>
                  </a:lnTo>
                  <a:lnTo>
                    <a:pt x="9755" y="380"/>
                  </a:lnTo>
                  <a:lnTo>
                    <a:pt x="9755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23"/>
            <p:cNvSpPr/>
            <p:nvPr/>
          </p:nvSpPr>
          <p:spPr>
            <a:xfrm>
              <a:off x="5052374" y="3233862"/>
              <a:ext cx="319605" cy="13950"/>
            </a:xfrm>
            <a:custGeom>
              <a:avLst/>
              <a:gdLst/>
              <a:ahLst/>
              <a:cxnLst/>
              <a:rect l="l" t="t" r="r" b="b"/>
              <a:pathLst>
                <a:path w="9439" h="412" extrusionOk="0">
                  <a:moveTo>
                    <a:pt x="1" y="0"/>
                  </a:moveTo>
                  <a:lnTo>
                    <a:pt x="1" y="412"/>
                  </a:lnTo>
                  <a:lnTo>
                    <a:pt x="9438" y="412"/>
                  </a:lnTo>
                  <a:lnTo>
                    <a:pt x="943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23"/>
            <p:cNvSpPr/>
            <p:nvPr/>
          </p:nvSpPr>
          <p:spPr>
            <a:xfrm>
              <a:off x="5052374" y="3264946"/>
              <a:ext cx="291704" cy="12901"/>
            </a:xfrm>
            <a:custGeom>
              <a:avLst/>
              <a:gdLst/>
              <a:ahLst/>
              <a:cxnLst/>
              <a:rect l="l" t="t" r="r" b="b"/>
              <a:pathLst>
                <a:path w="8615" h="381" extrusionOk="0">
                  <a:moveTo>
                    <a:pt x="1" y="0"/>
                  </a:moveTo>
                  <a:lnTo>
                    <a:pt x="1" y="381"/>
                  </a:lnTo>
                  <a:lnTo>
                    <a:pt x="8615" y="381"/>
                  </a:lnTo>
                  <a:lnTo>
                    <a:pt x="8615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23"/>
            <p:cNvSpPr/>
            <p:nvPr/>
          </p:nvSpPr>
          <p:spPr>
            <a:xfrm>
              <a:off x="5052374" y="3294980"/>
              <a:ext cx="273487" cy="13950"/>
            </a:xfrm>
            <a:custGeom>
              <a:avLst/>
              <a:gdLst/>
              <a:ahLst/>
              <a:cxnLst/>
              <a:rect l="l" t="t" r="r" b="b"/>
              <a:pathLst>
                <a:path w="8077" h="412" extrusionOk="0">
                  <a:moveTo>
                    <a:pt x="1" y="0"/>
                  </a:moveTo>
                  <a:lnTo>
                    <a:pt x="1" y="412"/>
                  </a:lnTo>
                  <a:lnTo>
                    <a:pt x="8076" y="412"/>
                  </a:lnTo>
                  <a:lnTo>
                    <a:pt x="8076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23"/>
            <p:cNvSpPr/>
            <p:nvPr/>
          </p:nvSpPr>
          <p:spPr>
            <a:xfrm>
              <a:off x="5052374" y="3326063"/>
              <a:ext cx="256320" cy="12901"/>
            </a:xfrm>
            <a:custGeom>
              <a:avLst/>
              <a:gdLst/>
              <a:ahLst/>
              <a:cxnLst/>
              <a:rect l="l" t="t" r="r" b="b"/>
              <a:pathLst>
                <a:path w="7570" h="381" extrusionOk="0">
                  <a:moveTo>
                    <a:pt x="1" y="1"/>
                  </a:moveTo>
                  <a:lnTo>
                    <a:pt x="1" y="381"/>
                  </a:lnTo>
                  <a:lnTo>
                    <a:pt x="7570" y="381"/>
                  </a:lnTo>
                  <a:lnTo>
                    <a:pt x="757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23"/>
            <p:cNvSpPr/>
            <p:nvPr/>
          </p:nvSpPr>
          <p:spPr>
            <a:xfrm>
              <a:off x="5052374" y="3356097"/>
              <a:ext cx="235970" cy="13984"/>
            </a:xfrm>
            <a:custGeom>
              <a:avLst/>
              <a:gdLst/>
              <a:ahLst/>
              <a:cxnLst/>
              <a:rect l="l" t="t" r="r" b="b"/>
              <a:pathLst>
                <a:path w="6969" h="413" extrusionOk="0">
                  <a:moveTo>
                    <a:pt x="1" y="0"/>
                  </a:moveTo>
                  <a:lnTo>
                    <a:pt x="1" y="412"/>
                  </a:lnTo>
                  <a:lnTo>
                    <a:pt x="6968" y="412"/>
                  </a:lnTo>
                  <a:lnTo>
                    <a:pt x="696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23"/>
            <p:cNvSpPr/>
            <p:nvPr/>
          </p:nvSpPr>
          <p:spPr>
            <a:xfrm>
              <a:off x="4721054" y="3118027"/>
              <a:ext cx="279887" cy="264921"/>
            </a:xfrm>
            <a:custGeom>
              <a:avLst/>
              <a:gdLst/>
              <a:ahLst/>
              <a:cxnLst/>
              <a:rect l="l" t="t" r="r" b="b"/>
              <a:pathLst>
                <a:path w="8266" h="7824" extrusionOk="0">
                  <a:moveTo>
                    <a:pt x="855" y="1"/>
                  </a:moveTo>
                  <a:cubicBezTo>
                    <a:pt x="380" y="1"/>
                    <a:pt x="0" y="413"/>
                    <a:pt x="0" y="951"/>
                  </a:cubicBezTo>
                  <a:lnTo>
                    <a:pt x="0" y="6873"/>
                  </a:lnTo>
                  <a:cubicBezTo>
                    <a:pt x="0" y="7411"/>
                    <a:pt x="380" y="7823"/>
                    <a:pt x="855" y="7823"/>
                  </a:cubicBezTo>
                  <a:lnTo>
                    <a:pt x="7411" y="7823"/>
                  </a:lnTo>
                  <a:cubicBezTo>
                    <a:pt x="7886" y="7823"/>
                    <a:pt x="8266" y="7411"/>
                    <a:pt x="8266" y="6873"/>
                  </a:cubicBezTo>
                  <a:lnTo>
                    <a:pt x="8266" y="5606"/>
                  </a:lnTo>
                  <a:lnTo>
                    <a:pt x="8266" y="951"/>
                  </a:lnTo>
                  <a:cubicBezTo>
                    <a:pt x="8266" y="413"/>
                    <a:pt x="7886" y="1"/>
                    <a:pt x="7411" y="1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23"/>
            <p:cNvSpPr/>
            <p:nvPr/>
          </p:nvSpPr>
          <p:spPr>
            <a:xfrm>
              <a:off x="4722104" y="3118027"/>
              <a:ext cx="278837" cy="65451"/>
            </a:xfrm>
            <a:custGeom>
              <a:avLst/>
              <a:gdLst/>
              <a:ahLst/>
              <a:cxnLst/>
              <a:rect l="l" t="t" r="r" b="b"/>
              <a:pathLst>
                <a:path w="8235" h="1933" extrusionOk="0">
                  <a:moveTo>
                    <a:pt x="729" y="1"/>
                  </a:moveTo>
                  <a:cubicBezTo>
                    <a:pt x="318" y="1"/>
                    <a:pt x="1" y="318"/>
                    <a:pt x="1" y="729"/>
                  </a:cubicBezTo>
                  <a:lnTo>
                    <a:pt x="1" y="1933"/>
                  </a:lnTo>
                  <a:lnTo>
                    <a:pt x="8235" y="1933"/>
                  </a:lnTo>
                  <a:lnTo>
                    <a:pt x="8235" y="729"/>
                  </a:lnTo>
                  <a:cubicBezTo>
                    <a:pt x="8235" y="318"/>
                    <a:pt x="7886" y="1"/>
                    <a:pt x="750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23"/>
            <p:cNvSpPr/>
            <p:nvPr/>
          </p:nvSpPr>
          <p:spPr>
            <a:xfrm>
              <a:off x="4756438" y="3099811"/>
              <a:ext cx="12901" cy="57934"/>
            </a:xfrm>
            <a:custGeom>
              <a:avLst/>
              <a:gdLst/>
              <a:ahLst/>
              <a:cxnLst/>
              <a:rect l="l" t="t" r="r" b="b"/>
              <a:pathLst>
                <a:path w="381" h="1711" extrusionOk="0">
                  <a:moveTo>
                    <a:pt x="190" y="0"/>
                  </a:moveTo>
                  <a:cubicBezTo>
                    <a:pt x="64" y="0"/>
                    <a:pt x="0" y="95"/>
                    <a:pt x="0" y="190"/>
                  </a:cubicBezTo>
                  <a:lnTo>
                    <a:pt x="0" y="1521"/>
                  </a:lnTo>
                  <a:cubicBezTo>
                    <a:pt x="0" y="1616"/>
                    <a:pt x="64" y="1711"/>
                    <a:pt x="190" y="1711"/>
                  </a:cubicBezTo>
                  <a:cubicBezTo>
                    <a:pt x="285" y="1711"/>
                    <a:pt x="380" y="1616"/>
                    <a:pt x="380" y="1521"/>
                  </a:cubicBezTo>
                  <a:lnTo>
                    <a:pt x="380" y="190"/>
                  </a:lnTo>
                  <a:cubicBezTo>
                    <a:pt x="380" y="95"/>
                    <a:pt x="285" y="0"/>
                    <a:pt x="19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23"/>
            <p:cNvSpPr/>
            <p:nvPr/>
          </p:nvSpPr>
          <p:spPr>
            <a:xfrm>
              <a:off x="4952656" y="3099811"/>
              <a:ext cx="13984" cy="57934"/>
            </a:xfrm>
            <a:custGeom>
              <a:avLst/>
              <a:gdLst/>
              <a:ahLst/>
              <a:cxnLst/>
              <a:rect l="l" t="t" r="r" b="b"/>
              <a:pathLst>
                <a:path w="413" h="1711" extrusionOk="0">
                  <a:moveTo>
                    <a:pt x="191" y="0"/>
                  </a:moveTo>
                  <a:cubicBezTo>
                    <a:pt x="96" y="0"/>
                    <a:pt x="1" y="95"/>
                    <a:pt x="1" y="190"/>
                  </a:cubicBezTo>
                  <a:lnTo>
                    <a:pt x="1" y="1521"/>
                  </a:lnTo>
                  <a:cubicBezTo>
                    <a:pt x="1" y="1616"/>
                    <a:pt x="96" y="1711"/>
                    <a:pt x="191" y="1711"/>
                  </a:cubicBezTo>
                  <a:cubicBezTo>
                    <a:pt x="317" y="1711"/>
                    <a:pt x="412" y="1616"/>
                    <a:pt x="412" y="1521"/>
                  </a:cubicBezTo>
                  <a:lnTo>
                    <a:pt x="412" y="190"/>
                  </a:lnTo>
                  <a:cubicBezTo>
                    <a:pt x="412" y="95"/>
                    <a:pt x="317" y="0"/>
                    <a:pt x="191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23"/>
            <p:cNvSpPr/>
            <p:nvPr/>
          </p:nvSpPr>
          <p:spPr>
            <a:xfrm>
              <a:off x="4751054" y="3225262"/>
              <a:ext cx="31151" cy="30068"/>
            </a:xfrm>
            <a:custGeom>
              <a:avLst/>
              <a:gdLst/>
              <a:ahLst/>
              <a:cxnLst/>
              <a:rect l="l" t="t" r="r" b="b"/>
              <a:pathLst>
                <a:path w="920" h="888" extrusionOk="0">
                  <a:moveTo>
                    <a:pt x="444" y="1"/>
                  </a:moveTo>
                  <a:cubicBezTo>
                    <a:pt x="223" y="1"/>
                    <a:pt x="1" y="191"/>
                    <a:pt x="1" y="444"/>
                  </a:cubicBezTo>
                  <a:cubicBezTo>
                    <a:pt x="1" y="666"/>
                    <a:pt x="223" y="887"/>
                    <a:pt x="444" y="887"/>
                  </a:cubicBezTo>
                  <a:cubicBezTo>
                    <a:pt x="698" y="887"/>
                    <a:pt x="888" y="666"/>
                    <a:pt x="888" y="444"/>
                  </a:cubicBezTo>
                  <a:cubicBezTo>
                    <a:pt x="919" y="191"/>
                    <a:pt x="698" y="1"/>
                    <a:pt x="44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23"/>
            <p:cNvSpPr/>
            <p:nvPr/>
          </p:nvSpPr>
          <p:spPr>
            <a:xfrm>
              <a:off x="4796088" y="3225262"/>
              <a:ext cx="30068" cy="30068"/>
            </a:xfrm>
            <a:custGeom>
              <a:avLst/>
              <a:gdLst/>
              <a:ahLst/>
              <a:cxnLst/>
              <a:rect l="l" t="t" r="r" b="b"/>
              <a:pathLst>
                <a:path w="888" h="888" extrusionOk="0">
                  <a:moveTo>
                    <a:pt x="444" y="1"/>
                  </a:moveTo>
                  <a:cubicBezTo>
                    <a:pt x="223" y="1"/>
                    <a:pt x="1" y="191"/>
                    <a:pt x="1" y="444"/>
                  </a:cubicBezTo>
                  <a:cubicBezTo>
                    <a:pt x="1" y="666"/>
                    <a:pt x="223" y="887"/>
                    <a:pt x="444" y="887"/>
                  </a:cubicBezTo>
                  <a:cubicBezTo>
                    <a:pt x="698" y="887"/>
                    <a:pt x="888" y="666"/>
                    <a:pt x="888" y="444"/>
                  </a:cubicBezTo>
                  <a:cubicBezTo>
                    <a:pt x="888" y="191"/>
                    <a:pt x="698" y="1"/>
                    <a:pt x="44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23"/>
            <p:cNvSpPr/>
            <p:nvPr/>
          </p:nvSpPr>
          <p:spPr>
            <a:xfrm>
              <a:off x="4841155" y="3225262"/>
              <a:ext cx="30034" cy="30068"/>
            </a:xfrm>
            <a:custGeom>
              <a:avLst/>
              <a:gdLst/>
              <a:ahLst/>
              <a:cxnLst/>
              <a:rect l="l" t="t" r="r" b="b"/>
              <a:pathLst>
                <a:path w="887" h="888" extrusionOk="0">
                  <a:moveTo>
                    <a:pt x="443" y="1"/>
                  </a:moveTo>
                  <a:cubicBezTo>
                    <a:pt x="190" y="1"/>
                    <a:pt x="0" y="191"/>
                    <a:pt x="0" y="444"/>
                  </a:cubicBezTo>
                  <a:cubicBezTo>
                    <a:pt x="0" y="666"/>
                    <a:pt x="190" y="887"/>
                    <a:pt x="443" y="887"/>
                  </a:cubicBezTo>
                  <a:cubicBezTo>
                    <a:pt x="697" y="887"/>
                    <a:pt x="887" y="666"/>
                    <a:pt x="887" y="444"/>
                  </a:cubicBezTo>
                  <a:cubicBezTo>
                    <a:pt x="887" y="191"/>
                    <a:pt x="697" y="1"/>
                    <a:pt x="44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23"/>
            <p:cNvSpPr/>
            <p:nvPr/>
          </p:nvSpPr>
          <p:spPr>
            <a:xfrm>
              <a:off x="4886189" y="3225262"/>
              <a:ext cx="30034" cy="30068"/>
            </a:xfrm>
            <a:custGeom>
              <a:avLst/>
              <a:gdLst/>
              <a:ahLst/>
              <a:cxnLst/>
              <a:rect l="l" t="t" r="r" b="b"/>
              <a:pathLst>
                <a:path w="887" h="888" extrusionOk="0">
                  <a:moveTo>
                    <a:pt x="444" y="1"/>
                  </a:moveTo>
                  <a:cubicBezTo>
                    <a:pt x="190" y="1"/>
                    <a:pt x="0" y="191"/>
                    <a:pt x="0" y="444"/>
                  </a:cubicBezTo>
                  <a:cubicBezTo>
                    <a:pt x="0" y="666"/>
                    <a:pt x="190" y="887"/>
                    <a:pt x="444" y="887"/>
                  </a:cubicBezTo>
                  <a:cubicBezTo>
                    <a:pt x="697" y="887"/>
                    <a:pt x="887" y="666"/>
                    <a:pt x="887" y="444"/>
                  </a:cubicBezTo>
                  <a:cubicBezTo>
                    <a:pt x="887" y="191"/>
                    <a:pt x="697" y="1"/>
                    <a:pt x="44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23"/>
            <p:cNvSpPr/>
            <p:nvPr/>
          </p:nvSpPr>
          <p:spPr>
            <a:xfrm>
              <a:off x="4931223" y="3225262"/>
              <a:ext cx="30068" cy="30068"/>
            </a:xfrm>
            <a:custGeom>
              <a:avLst/>
              <a:gdLst/>
              <a:ahLst/>
              <a:cxnLst/>
              <a:rect l="l" t="t" r="r" b="b"/>
              <a:pathLst>
                <a:path w="888" h="888" extrusionOk="0">
                  <a:moveTo>
                    <a:pt x="444" y="1"/>
                  </a:moveTo>
                  <a:cubicBezTo>
                    <a:pt x="190" y="1"/>
                    <a:pt x="0" y="191"/>
                    <a:pt x="0" y="444"/>
                  </a:cubicBezTo>
                  <a:cubicBezTo>
                    <a:pt x="0" y="666"/>
                    <a:pt x="190" y="887"/>
                    <a:pt x="444" y="887"/>
                  </a:cubicBezTo>
                  <a:cubicBezTo>
                    <a:pt x="697" y="887"/>
                    <a:pt x="887" y="666"/>
                    <a:pt x="887" y="444"/>
                  </a:cubicBezTo>
                  <a:cubicBezTo>
                    <a:pt x="887" y="191"/>
                    <a:pt x="697" y="1"/>
                    <a:pt x="44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23"/>
            <p:cNvSpPr/>
            <p:nvPr/>
          </p:nvSpPr>
          <p:spPr>
            <a:xfrm>
              <a:off x="4751054" y="3269246"/>
              <a:ext cx="31151" cy="30034"/>
            </a:xfrm>
            <a:custGeom>
              <a:avLst/>
              <a:gdLst/>
              <a:ahLst/>
              <a:cxnLst/>
              <a:rect l="l" t="t" r="r" b="b"/>
              <a:pathLst>
                <a:path w="920" h="887" extrusionOk="0">
                  <a:moveTo>
                    <a:pt x="444" y="0"/>
                  </a:moveTo>
                  <a:cubicBezTo>
                    <a:pt x="223" y="0"/>
                    <a:pt x="1" y="190"/>
                    <a:pt x="1" y="444"/>
                  </a:cubicBezTo>
                  <a:cubicBezTo>
                    <a:pt x="1" y="665"/>
                    <a:pt x="223" y="887"/>
                    <a:pt x="444" y="887"/>
                  </a:cubicBezTo>
                  <a:cubicBezTo>
                    <a:pt x="698" y="887"/>
                    <a:pt x="888" y="665"/>
                    <a:pt x="888" y="444"/>
                  </a:cubicBezTo>
                  <a:cubicBezTo>
                    <a:pt x="919" y="190"/>
                    <a:pt x="698" y="0"/>
                    <a:pt x="44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23"/>
            <p:cNvSpPr/>
            <p:nvPr/>
          </p:nvSpPr>
          <p:spPr>
            <a:xfrm>
              <a:off x="4796088" y="3269246"/>
              <a:ext cx="30068" cy="30034"/>
            </a:xfrm>
            <a:custGeom>
              <a:avLst/>
              <a:gdLst/>
              <a:ahLst/>
              <a:cxnLst/>
              <a:rect l="l" t="t" r="r" b="b"/>
              <a:pathLst>
                <a:path w="888" h="887" extrusionOk="0">
                  <a:moveTo>
                    <a:pt x="444" y="0"/>
                  </a:moveTo>
                  <a:cubicBezTo>
                    <a:pt x="223" y="0"/>
                    <a:pt x="1" y="190"/>
                    <a:pt x="1" y="444"/>
                  </a:cubicBezTo>
                  <a:cubicBezTo>
                    <a:pt x="1" y="665"/>
                    <a:pt x="223" y="887"/>
                    <a:pt x="444" y="887"/>
                  </a:cubicBezTo>
                  <a:cubicBezTo>
                    <a:pt x="698" y="887"/>
                    <a:pt x="888" y="665"/>
                    <a:pt x="888" y="444"/>
                  </a:cubicBezTo>
                  <a:cubicBezTo>
                    <a:pt x="888" y="190"/>
                    <a:pt x="698" y="0"/>
                    <a:pt x="44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23"/>
            <p:cNvSpPr/>
            <p:nvPr/>
          </p:nvSpPr>
          <p:spPr>
            <a:xfrm>
              <a:off x="4841155" y="3269246"/>
              <a:ext cx="30034" cy="30034"/>
            </a:xfrm>
            <a:custGeom>
              <a:avLst/>
              <a:gdLst/>
              <a:ahLst/>
              <a:cxnLst/>
              <a:rect l="l" t="t" r="r" b="b"/>
              <a:pathLst>
                <a:path w="887" h="887" extrusionOk="0">
                  <a:moveTo>
                    <a:pt x="443" y="0"/>
                  </a:moveTo>
                  <a:cubicBezTo>
                    <a:pt x="190" y="0"/>
                    <a:pt x="0" y="190"/>
                    <a:pt x="0" y="444"/>
                  </a:cubicBezTo>
                  <a:cubicBezTo>
                    <a:pt x="0" y="665"/>
                    <a:pt x="190" y="887"/>
                    <a:pt x="443" y="887"/>
                  </a:cubicBezTo>
                  <a:cubicBezTo>
                    <a:pt x="697" y="887"/>
                    <a:pt x="887" y="665"/>
                    <a:pt x="887" y="444"/>
                  </a:cubicBezTo>
                  <a:cubicBezTo>
                    <a:pt x="887" y="190"/>
                    <a:pt x="697" y="0"/>
                    <a:pt x="44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23"/>
            <p:cNvSpPr/>
            <p:nvPr/>
          </p:nvSpPr>
          <p:spPr>
            <a:xfrm>
              <a:off x="4886189" y="3269246"/>
              <a:ext cx="30034" cy="30034"/>
            </a:xfrm>
            <a:custGeom>
              <a:avLst/>
              <a:gdLst/>
              <a:ahLst/>
              <a:cxnLst/>
              <a:rect l="l" t="t" r="r" b="b"/>
              <a:pathLst>
                <a:path w="887" h="887" extrusionOk="0">
                  <a:moveTo>
                    <a:pt x="444" y="0"/>
                  </a:moveTo>
                  <a:cubicBezTo>
                    <a:pt x="190" y="0"/>
                    <a:pt x="0" y="190"/>
                    <a:pt x="0" y="444"/>
                  </a:cubicBezTo>
                  <a:cubicBezTo>
                    <a:pt x="0" y="665"/>
                    <a:pt x="190" y="887"/>
                    <a:pt x="444" y="887"/>
                  </a:cubicBezTo>
                  <a:cubicBezTo>
                    <a:pt x="697" y="887"/>
                    <a:pt x="887" y="665"/>
                    <a:pt x="887" y="444"/>
                  </a:cubicBezTo>
                  <a:cubicBezTo>
                    <a:pt x="887" y="190"/>
                    <a:pt x="697" y="0"/>
                    <a:pt x="44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23"/>
            <p:cNvSpPr/>
            <p:nvPr/>
          </p:nvSpPr>
          <p:spPr>
            <a:xfrm>
              <a:off x="4931223" y="3269246"/>
              <a:ext cx="30068" cy="30034"/>
            </a:xfrm>
            <a:custGeom>
              <a:avLst/>
              <a:gdLst/>
              <a:ahLst/>
              <a:cxnLst/>
              <a:rect l="l" t="t" r="r" b="b"/>
              <a:pathLst>
                <a:path w="888" h="887" extrusionOk="0">
                  <a:moveTo>
                    <a:pt x="444" y="0"/>
                  </a:moveTo>
                  <a:cubicBezTo>
                    <a:pt x="190" y="0"/>
                    <a:pt x="0" y="190"/>
                    <a:pt x="0" y="444"/>
                  </a:cubicBezTo>
                  <a:cubicBezTo>
                    <a:pt x="0" y="665"/>
                    <a:pt x="190" y="887"/>
                    <a:pt x="444" y="887"/>
                  </a:cubicBezTo>
                  <a:cubicBezTo>
                    <a:pt x="697" y="887"/>
                    <a:pt x="887" y="665"/>
                    <a:pt x="887" y="444"/>
                  </a:cubicBezTo>
                  <a:cubicBezTo>
                    <a:pt x="887" y="190"/>
                    <a:pt x="697" y="0"/>
                    <a:pt x="44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23"/>
            <p:cNvSpPr/>
            <p:nvPr/>
          </p:nvSpPr>
          <p:spPr>
            <a:xfrm>
              <a:off x="4751054" y="3313196"/>
              <a:ext cx="31151" cy="30068"/>
            </a:xfrm>
            <a:custGeom>
              <a:avLst/>
              <a:gdLst/>
              <a:ahLst/>
              <a:cxnLst/>
              <a:rect l="l" t="t" r="r" b="b"/>
              <a:pathLst>
                <a:path w="920" h="888" extrusionOk="0">
                  <a:moveTo>
                    <a:pt x="444" y="1"/>
                  </a:moveTo>
                  <a:cubicBezTo>
                    <a:pt x="223" y="1"/>
                    <a:pt x="1" y="191"/>
                    <a:pt x="1" y="444"/>
                  </a:cubicBezTo>
                  <a:cubicBezTo>
                    <a:pt x="1" y="697"/>
                    <a:pt x="223" y="887"/>
                    <a:pt x="444" y="887"/>
                  </a:cubicBezTo>
                  <a:cubicBezTo>
                    <a:pt x="698" y="887"/>
                    <a:pt x="888" y="697"/>
                    <a:pt x="888" y="444"/>
                  </a:cubicBezTo>
                  <a:cubicBezTo>
                    <a:pt x="919" y="191"/>
                    <a:pt x="698" y="1"/>
                    <a:pt x="44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23"/>
            <p:cNvSpPr/>
            <p:nvPr/>
          </p:nvSpPr>
          <p:spPr>
            <a:xfrm>
              <a:off x="4796088" y="3313196"/>
              <a:ext cx="30068" cy="30068"/>
            </a:xfrm>
            <a:custGeom>
              <a:avLst/>
              <a:gdLst/>
              <a:ahLst/>
              <a:cxnLst/>
              <a:rect l="l" t="t" r="r" b="b"/>
              <a:pathLst>
                <a:path w="888" h="888" extrusionOk="0">
                  <a:moveTo>
                    <a:pt x="444" y="1"/>
                  </a:moveTo>
                  <a:cubicBezTo>
                    <a:pt x="223" y="1"/>
                    <a:pt x="1" y="191"/>
                    <a:pt x="1" y="444"/>
                  </a:cubicBezTo>
                  <a:cubicBezTo>
                    <a:pt x="1" y="697"/>
                    <a:pt x="223" y="887"/>
                    <a:pt x="444" y="887"/>
                  </a:cubicBezTo>
                  <a:cubicBezTo>
                    <a:pt x="698" y="887"/>
                    <a:pt x="888" y="697"/>
                    <a:pt x="888" y="444"/>
                  </a:cubicBezTo>
                  <a:cubicBezTo>
                    <a:pt x="888" y="191"/>
                    <a:pt x="698" y="1"/>
                    <a:pt x="44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23"/>
            <p:cNvSpPr/>
            <p:nvPr/>
          </p:nvSpPr>
          <p:spPr>
            <a:xfrm>
              <a:off x="4841155" y="3313196"/>
              <a:ext cx="30034" cy="30068"/>
            </a:xfrm>
            <a:custGeom>
              <a:avLst/>
              <a:gdLst/>
              <a:ahLst/>
              <a:cxnLst/>
              <a:rect l="l" t="t" r="r" b="b"/>
              <a:pathLst>
                <a:path w="887" h="888" extrusionOk="0">
                  <a:moveTo>
                    <a:pt x="443" y="1"/>
                  </a:moveTo>
                  <a:cubicBezTo>
                    <a:pt x="190" y="1"/>
                    <a:pt x="0" y="191"/>
                    <a:pt x="0" y="444"/>
                  </a:cubicBezTo>
                  <a:cubicBezTo>
                    <a:pt x="0" y="697"/>
                    <a:pt x="190" y="887"/>
                    <a:pt x="443" y="887"/>
                  </a:cubicBezTo>
                  <a:cubicBezTo>
                    <a:pt x="697" y="887"/>
                    <a:pt x="887" y="697"/>
                    <a:pt x="887" y="444"/>
                  </a:cubicBezTo>
                  <a:cubicBezTo>
                    <a:pt x="887" y="191"/>
                    <a:pt x="697" y="1"/>
                    <a:pt x="44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23"/>
            <p:cNvSpPr/>
            <p:nvPr/>
          </p:nvSpPr>
          <p:spPr>
            <a:xfrm>
              <a:off x="4886189" y="3313196"/>
              <a:ext cx="30034" cy="30068"/>
            </a:xfrm>
            <a:custGeom>
              <a:avLst/>
              <a:gdLst/>
              <a:ahLst/>
              <a:cxnLst/>
              <a:rect l="l" t="t" r="r" b="b"/>
              <a:pathLst>
                <a:path w="887" h="888" extrusionOk="0">
                  <a:moveTo>
                    <a:pt x="444" y="1"/>
                  </a:moveTo>
                  <a:cubicBezTo>
                    <a:pt x="190" y="1"/>
                    <a:pt x="0" y="191"/>
                    <a:pt x="0" y="444"/>
                  </a:cubicBezTo>
                  <a:cubicBezTo>
                    <a:pt x="0" y="697"/>
                    <a:pt x="190" y="887"/>
                    <a:pt x="444" y="887"/>
                  </a:cubicBezTo>
                  <a:cubicBezTo>
                    <a:pt x="697" y="887"/>
                    <a:pt x="887" y="697"/>
                    <a:pt x="887" y="444"/>
                  </a:cubicBezTo>
                  <a:cubicBezTo>
                    <a:pt x="887" y="191"/>
                    <a:pt x="697" y="1"/>
                    <a:pt x="44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23"/>
            <p:cNvSpPr/>
            <p:nvPr/>
          </p:nvSpPr>
          <p:spPr>
            <a:xfrm>
              <a:off x="4931223" y="3313196"/>
              <a:ext cx="30068" cy="30068"/>
            </a:xfrm>
            <a:custGeom>
              <a:avLst/>
              <a:gdLst/>
              <a:ahLst/>
              <a:cxnLst/>
              <a:rect l="l" t="t" r="r" b="b"/>
              <a:pathLst>
                <a:path w="888" h="888" extrusionOk="0">
                  <a:moveTo>
                    <a:pt x="444" y="1"/>
                  </a:moveTo>
                  <a:cubicBezTo>
                    <a:pt x="190" y="1"/>
                    <a:pt x="0" y="191"/>
                    <a:pt x="0" y="444"/>
                  </a:cubicBezTo>
                  <a:cubicBezTo>
                    <a:pt x="0" y="697"/>
                    <a:pt x="190" y="887"/>
                    <a:pt x="444" y="887"/>
                  </a:cubicBezTo>
                  <a:cubicBezTo>
                    <a:pt x="697" y="887"/>
                    <a:pt x="887" y="697"/>
                    <a:pt x="887" y="444"/>
                  </a:cubicBezTo>
                  <a:cubicBezTo>
                    <a:pt x="887" y="191"/>
                    <a:pt x="697" y="1"/>
                    <a:pt x="44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23"/>
            <p:cNvSpPr/>
            <p:nvPr/>
          </p:nvSpPr>
          <p:spPr>
            <a:xfrm>
              <a:off x="4069080" y="2549721"/>
              <a:ext cx="692742" cy="664875"/>
            </a:xfrm>
            <a:custGeom>
              <a:avLst/>
              <a:gdLst/>
              <a:ahLst/>
              <a:cxnLst/>
              <a:rect l="l" t="t" r="r" b="b"/>
              <a:pathLst>
                <a:path w="20459" h="19636" extrusionOk="0">
                  <a:moveTo>
                    <a:pt x="15106" y="0"/>
                  </a:moveTo>
                  <a:cubicBezTo>
                    <a:pt x="14093" y="0"/>
                    <a:pt x="13238" y="824"/>
                    <a:pt x="13238" y="1869"/>
                  </a:cubicBezTo>
                  <a:cubicBezTo>
                    <a:pt x="13238" y="2344"/>
                    <a:pt x="13428" y="2756"/>
                    <a:pt x="13713" y="3104"/>
                  </a:cubicBezTo>
                  <a:lnTo>
                    <a:pt x="10831" y="7728"/>
                  </a:lnTo>
                  <a:lnTo>
                    <a:pt x="10609" y="9628"/>
                  </a:lnTo>
                  <a:lnTo>
                    <a:pt x="8266" y="9818"/>
                  </a:lnTo>
                  <a:lnTo>
                    <a:pt x="3389" y="11496"/>
                  </a:lnTo>
                  <a:cubicBezTo>
                    <a:pt x="3072" y="10989"/>
                    <a:pt x="2502" y="10641"/>
                    <a:pt x="1869" y="10641"/>
                  </a:cubicBezTo>
                  <a:cubicBezTo>
                    <a:pt x="824" y="10641"/>
                    <a:pt x="0" y="11464"/>
                    <a:pt x="0" y="12478"/>
                  </a:cubicBezTo>
                  <a:cubicBezTo>
                    <a:pt x="0" y="13491"/>
                    <a:pt x="824" y="14346"/>
                    <a:pt x="1869" y="14346"/>
                  </a:cubicBezTo>
                  <a:cubicBezTo>
                    <a:pt x="2882" y="14346"/>
                    <a:pt x="3706" y="13491"/>
                    <a:pt x="3706" y="12478"/>
                  </a:cubicBezTo>
                  <a:cubicBezTo>
                    <a:pt x="3706" y="12478"/>
                    <a:pt x="3706" y="12446"/>
                    <a:pt x="3706" y="12446"/>
                  </a:cubicBezTo>
                  <a:lnTo>
                    <a:pt x="8488" y="10799"/>
                  </a:lnTo>
                  <a:lnTo>
                    <a:pt x="10514" y="10641"/>
                  </a:lnTo>
                  <a:lnTo>
                    <a:pt x="10356" y="11971"/>
                  </a:lnTo>
                  <a:lnTo>
                    <a:pt x="11243" y="16215"/>
                  </a:lnTo>
                  <a:cubicBezTo>
                    <a:pt x="10704" y="16563"/>
                    <a:pt x="10356" y="17133"/>
                    <a:pt x="10356" y="17798"/>
                  </a:cubicBezTo>
                  <a:cubicBezTo>
                    <a:pt x="10356" y="18812"/>
                    <a:pt x="11211" y="19635"/>
                    <a:pt x="12225" y="19635"/>
                  </a:cubicBezTo>
                  <a:cubicBezTo>
                    <a:pt x="13238" y="19635"/>
                    <a:pt x="14061" y="18812"/>
                    <a:pt x="14061" y="17798"/>
                  </a:cubicBezTo>
                  <a:cubicBezTo>
                    <a:pt x="14061" y="16785"/>
                    <a:pt x="13238" y="15930"/>
                    <a:pt x="12225" y="15930"/>
                  </a:cubicBezTo>
                  <a:cubicBezTo>
                    <a:pt x="12193" y="15930"/>
                    <a:pt x="11370" y="11940"/>
                    <a:pt x="11370" y="11940"/>
                  </a:cubicBezTo>
                  <a:lnTo>
                    <a:pt x="11528" y="10546"/>
                  </a:lnTo>
                  <a:lnTo>
                    <a:pt x="13238" y="10419"/>
                  </a:lnTo>
                  <a:lnTo>
                    <a:pt x="16785" y="10799"/>
                  </a:lnTo>
                  <a:cubicBezTo>
                    <a:pt x="16975" y="11623"/>
                    <a:pt x="17703" y="12256"/>
                    <a:pt x="18590" y="12256"/>
                  </a:cubicBezTo>
                  <a:cubicBezTo>
                    <a:pt x="19604" y="12256"/>
                    <a:pt x="20459" y="11433"/>
                    <a:pt x="20459" y="10419"/>
                  </a:cubicBezTo>
                  <a:cubicBezTo>
                    <a:pt x="20459" y="9406"/>
                    <a:pt x="19604" y="8583"/>
                    <a:pt x="18590" y="8583"/>
                  </a:cubicBezTo>
                  <a:cubicBezTo>
                    <a:pt x="17798" y="8583"/>
                    <a:pt x="17102" y="9089"/>
                    <a:pt x="16848" y="9818"/>
                  </a:cubicBezTo>
                  <a:lnTo>
                    <a:pt x="13270" y="9406"/>
                  </a:lnTo>
                  <a:lnTo>
                    <a:pt x="11623" y="9533"/>
                  </a:lnTo>
                  <a:lnTo>
                    <a:pt x="11813" y="8044"/>
                  </a:lnTo>
                  <a:lnTo>
                    <a:pt x="14568" y="3611"/>
                  </a:lnTo>
                  <a:cubicBezTo>
                    <a:pt x="14726" y="3674"/>
                    <a:pt x="14916" y="3706"/>
                    <a:pt x="15106" y="3706"/>
                  </a:cubicBezTo>
                  <a:cubicBezTo>
                    <a:pt x="16120" y="3706"/>
                    <a:pt x="16943" y="2882"/>
                    <a:pt x="16943" y="1869"/>
                  </a:cubicBezTo>
                  <a:cubicBezTo>
                    <a:pt x="16943" y="824"/>
                    <a:pt x="16120" y="0"/>
                    <a:pt x="1510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23"/>
            <p:cNvSpPr/>
            <p:nvPr/>
          </p:nvSpPr>
          <p:spPr>
            <a:xfrm>
              <a:off x="4169881" y="2634439"/>
              <a:ext cx="206986" cy="201602"/>
            </a:xfrm>
            <a:custGeom>
              <a:avLst/>
              <a:gdLst/>
              <a:ahLst/>
              <a:cxnLst/>
              <a:rect l="l" t="t" r="r" b="b"/>
              <a:pathLst>
                <a:path w="6113" h="5954" extrusionOk="0">
                  <a:moveTo>
                    <a:pt x="1837" y="0"/>
                  </a:moveTo>
                  <a:cubicBezTo>
                    <a:pt x="824" y="0"/>
                    <a:pt x="0" y="824"/>
                    <a:pt x="0" y="1837"/>
                  </a:cubicBezTo>
                  <a:cubicBezTo>
                    <a:pt x="0" y="2850"/>
                    <a:pt x="824" y="3674"/>
                    <a:pt x="1837" y="3674"/>
                  </a:cubicBezTo>
                  <a:cubicBezTo>
                    <a:pt x="2185" y="3674"/>
                    <a:pt x="2502" y="3579"/>
                    <a:pt x="2787" y="3420"/>
                  </a:cubicBezTo>
                  <a:lnTo>
                    <a:pt x="5416" y="5954"/>
                  </a:lnTo>
                  <a:lnTo>
                    <a:pt x="6112" y="5226"/>
                  </a:lnTo>
                  <a:lnTo>
                    <a:pt x="3452" y="2692"/>
                  </a:lnTo>
                  <a:cubicBezTo>
                    <a:pt x="3611" y="2439"/>
                    <a:pt x="3674" y="2154"/>
                    <a:pt x="3674" y="1837"/>
                  </a:cubicBezTo>
                  <a:cubicBezTo>
                    <a:pt x="3674" y="824"/>
                    <a:pt x="2850" y="0"/>
                    <a:pt x="18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23"/>
            <p:cNvSpPr/>
            <p:nvPr/>
          </p:nvSpPr>
          <p:spPr>
            <a:xfrm>
              <a:off x="4314632" y="2769540"/>
              <a:ext cx="211286" cy="210203"/>
            </a:xfrm>
            <a:custGeom>
              <a:avLst/>
              <a:gdLst/>
              <a:ahLst/>
              <a:cxnLst/>
              <a:rect l="l" t="t" r="r" b="b"/>
              <a:pathLst>
                <a:path w="6240" h="6208" extrusionOk="0">
                  <a:moveTo>
                    <a:pt x="3104" y="0"/>
                  </a:moveTo>
                  <a:cubicBezTo>
                    <a:pt x="1394" y="0"/>
                    <a:pt x="1" y="1394"/>
                    <a:pt x="1" y="3104"/>
                  </a:cubicBezTo>
                  <a:cubicBezTo>
                    <a:pt x="1" y="4846"/>
                    <a:pt x="1394" y="6208"/>
                    <a:pt x="3104" y="6208"/>
                  </a:cubicBezTo>
                  <a:cubicBezTo>
                    <a:pt x="4846" y="6208"/>
                    <a:pt x="6239" y="4846"/>
                    <a:pt x="6239" y="3104"/>
                  </a:cubicBezTo>
                  <a:cubicBezTo>
                    <a:pt x="6239" y="1394"/>
                    <a:pt x="4846" y="0"/>
                    <a:pt x="310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23"/>
            <p:cNvSpPr/>
            <p:nvPr/>
          </p:nvSpPr>
          <p:spPr>
            <a:xfrm>
              <a:off x="4931223" y="2645646"/>
              <a:ext cx="449322" cy="99278"/>
            </a:xfrm>
            <a:custGeom>
              <a:avLst/>
              <a:gdLst/>
              <a:ahLst/>
              <a:cxnLst/>
              <a:rect l="l" t="t" r="r" b="b"/>
              <a:pathLst>
                <a:path w="13270" h="2932" extrusionOk="0">
                  <a:moveTo>
                    <a:pt x="9462" y="0"/>
                  </a:moveTo>
                  <a:cubicBezTo>
                    <a:pt x="9347" y="0"/>
                    <a:pt x="9223" y="16"/>
                    <a:pt x="9089" y="49"/>
                  </a:cubicBezTo>
                  <a:cubicBezTo>
                    <a:pt x="8298" y="271"/>
                    <a:pt x="7886" y="841"/>
                    <a:pt x="7506" y="1379"/>
                  </a:cubicBezTo>
                  <a:cubicBezTo>
                    <a:pt x="7041" y="2092"/>
                    <a:pt x="6577" y="2774"/>
                    <a:pt x="5401" y="2774"/>
                  </a:cubicBezTo>
                  <a:cubicBezTo>
                    <a:pt x="5375" y="2774"/>
                    <a:pt x="5348" y="2773"/>
                    <a:pt x="5321" y="2773"/>
                  </a:cubicBezTo>
                  <a:cubicBezTo>
                    <a:pt x="4117" y="2741"/>
                    <a:pt x="3262" y="2266"/>
                    <a:pt x="2439" y="1791"/>
                  </a:cubicBezTo>
                  <a:cubicBezTo>
                    <a:pt x="1679" y="1348"/>
                    <a:pt x="950" y="936"/>
                    <a:pt x="0" y="936"/>
                  </a:cubicBezTo>
                  <a:lnTo>
                    <a:pt x="0" y="1094"/>
                  </a:lnTo>
                  <a:cubicBezTo>
                    <a:pt x="887" y="1094"/>
                    <a:pt x="1615" y="1506"/>
                    <a:pt x="2375" y="1949"/>
                  </a:cubicBezTo>
                  <a:cubicBezTo>
                    <a:pt x="3199" y="2424"/>
                    <a:pt x="4086" y="2931"/>
                    <a:pt x="5289" y="2931"/>
                  </a:cubicBezTo>
                  <a:lnTo>
                    <a:pt x="5352" y="2931"/>
                  </a:lnTo>
                  <a:cubicBezTo>
                    <a:pt x="6682" y="2931"/>
                    <a:pt x="7157" y="2203"/>
                    <a:pt x="7664" y="1474"/>
                  </a:cubicBezTo>
                  <a:cubicBezTo>
                    <a:pt x="8013" y="936"/>
                    <a:pt x="8393" y="398"/>
                    <a:pt x="9121" y="208"/>
                  </a:cubicBezTo>
                  <a:cubicBezTo>
                    <a:pt x="9237" y="179"/>
                    <a:pt x="9344" y="165"/>
                    <a:pt x="9445" y="165"/>
                  </a:cubicBezTo>
                  <a:cubicBezTo>
                    <a:pt x="10008" y="165"/>
                    <a:pt x="10365" y="584"/>
                    <a:pt x="10768" y="1094"/>
                  </a:cubicBezTo>
                  <a:cubicBezTo>
                    <a:pt x="11338" y="1759"/>
                    <a:pt x="11940" y="2519"/>
                    <a:pt x="13270" y="2551"/>
                  </a:cubicBezTo>
                  <a:lnTo>
                    <a:pt x="13270" y="2393"/>
                  </a:lnTo>
                  <a:cubicBezTo>
                    <a:pt x="12035" y="2361"/>
                    <a:pt x="11433" y="1633"/>
                    <a:pt x="10926" y="999"/>
                  </a:cubicBezTo>
                  <a:cubicBezTo>
                    <a:pt x="10496" y="488"/>
                    <a:pt x="10111" y="0"/>
                    <a:pt x="9462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23"/>
            <p:cNvSpPr/>
            <p:nvPr/>
          </p:nvSpPr>
          <p:spPr>
            <a:xfrm>
              <a:off x="4931223" y="2589405"/>
              <a:ext cx="450406" cy="160869"/>
            </a:xfrm>
            <a:custGeom>
              <a:avLst/>
              <a:gdLst/>
              <a:ahLst/>
              <a:cxnLst/>
              <a:rect l="l" t="t" r="r" b="b"/>
              <a:pathLst>
                <a:path w="13302" h="4751" extrusionOk="0">
                  <a:moveTo>
                    <a:pt x="4972" y="0"/>
                  </a:moveTo>
                  <a:cubicBezTo>
                    <a:pt x="3547" y="0"/>
                    <a:pt x="2660" y="1235"/>
                    <a:pt x="1900" y="2344"/>
                  </a:cubicBezTo>
                  <a:cubicBezTo>
                    <a:pt x="1299" y="3230"/>
                    <a:pt x="729" y="4054"/>
                    <a:pt x="0" y="4054"/>
                  </a:cubicBezTo>
                  <a:lnTo>
                    <a:pt x="0" y="4212"/>
                  </a:lnTo>
                  <a:cubicBezTo>
                    <a:pt x="824" y="4212"/>
                    <a:pt x="1425" y="3357"/>
                    <a:pt x="2059" y="2439"/>
                  </a:cubicBezTo>
                  <a:cubicBezTo>
                    <a:pt x="2787" y="1362"/>
                    <a:pt x="3642" y="158"/>
                    <a:pt x="4972" y="158"/>
                  </a:cubicBezTo>
                  <a:cubicBezTo>
                    <a:pt x="6271" y="158"/>
                    <a:pt x="6809" y="1394"/>
                    <a:pt x="7348" y="2597"/>
                  </a:cubicBezTo>
                  <a:cubicBezTo>
                    <a:pt x="7854" y="3705"/>
                    <a:pt x="8298" y="4750"/>
                    <a:pt x="9343" y="4750"/>
                  </a:cubicBezTo>
                  <a:cubicBezTo>
                    <a:pt x="10388" y="4750"/>
                    <a:pt x="10863" y="4275"/>
                    <a:pt x="11306" y="3800"/>
                  </a:cubicBezTo>
                  <a:cubicBezTo>
                    <a:pt x="11781" y="3294"/>
                    <a:pt x="12225" y="2819"/>
                    <a:pt x="13301" y="2819"/>
                  </a:cubicBezTo>
                  <a:lnTo>
                    <a:pt x="13301" y="2660"/>
                  </a:lnTo>
                  <a:cubicBezTo>
                    <a:pt x="12130" y="2660"/>
                    <a:pt x="11654" y="3167"/>
                    <a:pt x="11179" y="3674"/>
                  </a:cubicBezTo>
                  <a:cubicBezTo>
                    <a:pt x="10736" y="4149"/>
                    <a:pt x="10324" y="4592"/>
                    <a:pt x="9343" y="4592"/>
                  </a:cubicBezTo>
                  <a:cubicBezTo>
                    <a:pt x="8424" y="4592"/>
                    <a:pt x="7981" y="3579"/>
                    <a:pt x="7506" y="2534"/>
                  </a:cubicBezTo>
                  <a:cubicBezTo>
                    <a:pt x="6936" y="1299"/>
                    <a:pt x="6366" y="0"/>
                    <a:pt x="4972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23"/>
            <p:cNvSpPr/>
            <p:nvPr/>
          </p:nvSpPr>
          <p:spPr>
            <a:xfrm>
              <a:off x="4928006" y="2564721"/>
              <a:ext cx="3251" cy="229503"/>
            </a:xfrm>
            <a:custGeom>
              <a:avLst/>
              <a:gdLst/>
              <a:ahLst/>
              <a:cxnLst/>
              <a:rect l="l" t="t" r="r" b="b"/>
              <a:pathLst>
                <a:path w="96" h="6778" extrusionOk="0">
                  <a:moveTo>
                    <a:pt x="0" y="1"/>
                  </a:moveTo>
                  <a:lnTo>
                    <a:pt x="0" y="6778"/>
                  </a:lnTo>
                  <a:lnTo>
                    <a:pt x="95" y="6778"/>
                  </a:lnTo>
                  <a:lnTo>
                    <a:pt x="95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23"/>
            <p:cNvSpPr/>
            <p:nvPr/>
          </p:nvSpPr>
          <p:spPr>
            <a:xfrm>
              <a:off x="5379428" y="2564721"/>
              <a:ext cx="3251" cy="229503"/>
            </a:xfrm>
            <a:custGeom>
              <a:avLst/>
              <a:gdLst/>
              <a:ahLst/>
              <a:cxnLst/>
              <a:rect l="l" t="t" r="r" b="b"/>
              <a:pathLst>
                <a:path w="96" h="6778" extrusionOk="0">
                  <a:moveTo>
                    <a:pt x="1" y="1"/>
                  </a:moveTo>
                  <a:lnTo>
                    <a:pt x="1" y="6778"/>
                  </a:lnTo>
                  <a:lnTo>
                    <a:pt x="96" y="6778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23"/>
            <p:cNvSpPr/>
            <p:nvPr/>
          </p:nvSpPr>
          <p:spPr>
            <a:xfrm>
              <a:off x="4928006" y="2792057"/>
              <a:ext cx="454672" cy="3251"/>
            </a:xfrm>
            <a:custGeom>
              <a:avLst/>
              <a:gdLst/>
              <a:ahLst/>
              <a:cxnLst/>
              <a:rect l="l" t="t" r="r" b="b"/>
              <a:pathLst>
                <a:path w="13428" h="96" extrusionOk="0">
                  <a:moveTo>
                    <a:pt x="0" y="1"/>
                  </a:moveTo>
                  <a:lnTo>
                    <a:pt x="0" y="96"/>
                  </a:lnTo>
                  <a:lnTo>
                    <a:pt x="13428" y="96"/>
                  </a:lnTo>
                  <a:lnTo>
                    <a:pt x="1342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23"/>
            <p:cNvSpPr/>
            <p:nvPr/>
          </p:nvSpPr>
          <p:spPr>
            <a:xfrm>
              <a:off x="3990795" y="2422103"/>
              <a:ext cx="1493768" cy="1051962"/>
            </a:xfrm>
            <a:custGeom>
              <a:avLst/>
              <a:gdLst/>
              <a:ahLst/>
              <a:cxnLst/>
              <a:rect l="l" t="t" r="r" b="b"/>
              <a:pathLst>
                <a:path w="44116" h="31068" extrusionOk="0">
                  <a:moveTo>
                    <a:pt x="41392" y="222"/>
                  </a:moveTo>
                  <a:cubicBezTo>
                    <a:pt x="42057" y="222"/>
                    <a:pt x="42690" y="476"/>
                    <a:pt x="43165" y="951"/>
                  </a:cubicBezTo>
                  <a:cubicBezTo>
                    <a:pt x="43640" y="1458"/>
                    <a:pt x="43894" y="2091"/>
                    <a:pt x="43894" y="2756"/>
                  </a:cubicBezTo>
                  <a:lnTo>
                    <a:pt x="43799" y="28851"/>
                  </a:lnTo>
                  <a:cubicBezTo>
                    <a:pt x="43799" y="29389"/>
                    <a:pt x="43640" y="29928"/>
                    <a:pt x="43292" y="30371"/>
                  </a:cubicBezTo>
                  <a:cubicBezTo>
                    <a:pt x="42849" y="30688"/>
                    <a:pt x="42342" y="30878"/>
                    <a:pt x="41804" y="30878"/>
                  </a:cubicBezTo>
                  <a:lnTo>
                    <a:pt x="2724" y="30878"/>
                  </a:lnTo>
                  <a:cubicBezTo>
                    <a:pt x="2059" y="30878"/>
                    <a:pt x="1426" y="30593"/>
                    <a:pt x="951" y="30118"/>
                  </a:cubicBezTo>
                  <a:cubicBezTo>
                    <a:pt x="476" y="29643"/>
                    <a:pt x="222" y="29009"/>
                    <a:pt x="222" y="28344"/>
                  </a:cubicBezTo>
                  <a:lnTo>
                    <a:pt x="317" y="2249"/>
                  </a:lnTo>
                  <a:cubicBezTo>
                    <a:pt x="317" y="1711"/>
                    <a:pt x="476" y="1172"/>
                    <a:pt x="792" y="729"/>
                  </a:cubicBezTo>
                  <a:cubicBezTo>
                    <a:pt x="1236" y="412"/>
                    <a:pt x="1774" y="222"/>
                    <a:pt x="2312" y="222"/>
                  </a:cubicBezTo>
                  <a:close/>
                  <a:moveTo>
                    <a:pt x="2312" y="1"/>
                  </a:moveTo>
                  <a:cubicBezTo>
                    <a:pt x="1711" y="1"/>
                    <a:pt x="1109" y="222"/>
                    <a:pt x="666" y="571"/>
                  </a:cubicBezTo>
                  <a:cubicBezTo>
                    <a:pt x="317" y="1046"/>
                    <a:pt x="96" y="1616"/>
                    <a:pt x="96" y="2249"/>
                  </a:cubicBezTo>
                  <a:lnTo>
                    <a:pt x="1" y="28344"/>
                  </a:lnTo>
                  <a:cubicBezTo>
                    <a:pt x="1" y="29865"/>
                    <a:pt x="1236" y="31068"/>
                    <a:pt x="2724" y="31068"/>
                  </a:cubicBezTo>
                  <a:lnTo>
                    <a:pt x="41804" y="31068"/>
                  </a:lnTo>
                  <a:cubicBezTo>
                    <a:pt x="42437" y="31068"/>
                    <a:pt x="43007" y="30878"/>
                    <a:pt x="43450" y="30498"/>
                  </a:cubicBezTo>
                  <a:cubicBezTo>
                    <a:pt x="43799" y="30055"/>
                    <a:pt x="44021" y="29484"/>
                    <a:pt x="44021" y="28851"/>
                  </a:cubicBezTo>
                  <a:lnTo>
                    <a:pt x="44116" y="2756"/>
                  </a:lnTo>
                  <a:cubicBezTo>
                    <a:pt x="44116" y="1236"/>
                    <a:pt x="42880" y="1"/>
                    <a:pt x="4139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23"/>
            <p:cNvSpPr/>
            <p:nvPr/>
          </p:nvSpPr>
          <p:spPr>
            <a:xfrm>
              <a:off x="4889406" y="3318546"/>
              <a:ext cx="1345766" cy="995145"/>
            </a:xfrm>
            <a:custGeom>
              <a:avLst/>
              <a:gdLst/>
              <a:ahLst/>
              <a:cxnLst/>
              <a:rect l="l" t="t" r="r" b="b"/>
              <a:pathLst>
                <a:path w="39745" h="29390" extrusionOk="0">
                  <a:moveTo>
                    <a:pt x="2090" y="1"/>
                  </a:moveTo>
                  <a:cubicBezTo>
                    <a:pt x="1520" y="1"/>
                    <a:pt x="1014" y="191"/>
                    <a:pt x="602" y="539"/>
                  </a:cubicBezTo>
                  <a:cubicBezTo>
                    <a:pt x="285" y="983"/>
                    <a:pt x="95" y="1521"/>
                    <a:pt x="95" y="2123"/>
                  </a:cubicBezTo>
                  <a:lnTo>
                    <a:pt x="32" y="26793"/>
                  </a:lnTo>
                  <a:cubicBezTo>
                    <a:pt x="0" y="28250"/>
                    <a:pt x="1109" y="29390"/>
                    <a:pt x="2470" y="29390"/>
                  </a:cubicBezTo>
                  <a:lnTo>
                    <a:pt x="37623" y="29390"/>
                  </a:lnTo>
                  <a:cubicBezTo>
                    <a:pt x="38193" y="29390"/>
                    <a:pt x="38731" y="29200"/>
                    <a:pt x="39143" y="28851"/>
                  </a:cubicBezTo>
                  <a:cubicBezTo>
                    <a:pt x="39460" y="28408"/>
                    <a:pt x="39650" y="27870"/>
                    <a:pt x="39650" y="27300"/>
                  </a:cubicBezTo>
                  <a:lnTo>
                    <a:pt x="39713" y="2598"/>
                  </a:lnTo>
                  <a:cubicBezTo>
                    <a:pt x="39745" y="1173"/>
                    <a:pt x="38636" y="1"/>
                    <a:pt x="37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23"/>
            <p:cNvSpPr/>
            <p:nvPr/>
          </p:nvSpPr>
          <p:spPr>
            <a:xfrm>
              <a:off x="5010557" y="3750634"/>
              <a:ext cx="1086297" cy="377539"/>
            </a:xfrm>
            <a:custGeom>
              <a:avLst/>
              <a:gdLst/>
              <a:ahLst/>
              <a:cxnLst/>
              <a:rect l="l" t="t" r="r" b="b"/>
              <a:pathLst>
                <a:path w="32082" h="11150" extrusionOk="0">
                  <a:moveTo>
                    <a:pt x="9222" y="1"/>
                  </a:moveTo>
                  <a:cubicBezTo>
                    <a:pt x="7670" y="1"/>
                    <a:pt x="6724" y="1219"/>
                    <a:pt x="5733" y="2504"/>
                  </a:cubicBezTo>
                  <a:cubicBezTo>
                    <a:pt x="4466" y="4119"/>
                    <a:pt x="3009" y="5956"/>
                    <a:pt x="1" y="6020"/>
                  </a:cubicBezTo>
                  <a:lnTo>
                    <a:pt x="32" y="11150"/>
                  </a:lnTo>
                  <a:cubicBezTo>
                    <a:pt x="32" y="11150"/>
                    <a:pt x="29865" y="11087"/>
                    <a:pt x="32082" y="11087"/>
                  </a:cubicBezTo>
                  <a:lnTo>
                    <a:pt x="32082" y="2346"/>
                  </a:lnTo>
                  <a:cubicBezTo>
                    <a:pt x="29770" y="2346"/>
                    <a:pt x="27996" y="3423"/>
                    <a:pt x="26128" y="4531"/>
                  </a:cubicBezTo>
                  <a:cubicBezTo>
                    <a:pt x="24164" y="5735"/>
                    <a:pt x="22106" y="6970"/>
                    <a:pt x="19256" y="7001"/>
                  </a:cubicBezTo>
                  <a:cubicBezTo>
                    <a:pt x="19200" y="7002"/>
                    <a:pt x="19146" y="7003"/>
                    <a:pt x="19092" y="7003"/>
                  </a:cubicBezTo>
                  <a:cubicBezTo>
                    <a:pt x="16145" y="7003"/>
                    <a:pt x="15085" y="5321"/>
                    <a:pt x="13904" y="3518"/>
                  </a:cubicBezTo>
                  <a:cubicBezTo>
                    <a:pt x="13017" y="2093"/>
                    <a:pt x="12067" y="604"/>
                    <a:pt x="10135" y="129"/>
                  </a:cubicBezTo>
                  <a:cubicBezTo>
                    <a:pt x="9808" y="41"/>
                    <a:pt x="9505" y="1"/>
                    <a:pt x="92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23"/>
            <p:cNvSpPr/>
            <p:nvPr/>
          </p:nvSpPr>
          <p:spPr>
            <a:xfrm>
              <a:off x="5011640" y="3606999"/>
              <a:ext cx="1085213" cy="408589"/>
            </a:xfrm>
            <a:custGeom>
              <a:avLst/>
              <a:gdLst/>
              <a:ahLst/>
              <a:cxnLst/>
              <a:rect l="l" t="t" r="r" b="b"/>
              <a:pathLst>
                <a:path w="32050" h="12067" extrusionOk="0">
                  <a:moveTo>
                    <a:pt x="20015" y="1"/>
                  </a:moveTo>
                  <a:cubicBezTo>
                    <a:pt x="16658" y="1"/>
                    <a:pt x="15265" y="3263"/>
                    <a:pt x="13935" y="6398"/>
                  </a:cubicBezTo>
                  <a:cubicBezTo>
                    <a:pt x="12795" y="9122"/>
                    <a:pt x="11718" y="11655"/>
                    <a:pt x="9501" y="11655"/>
                  </a:cubicBezTo>
                  <a:cubicBezTo>
                    <a:pt x="7126" y="11655"/>
                    <a:pt x="6113" y="10515"/>
                    <a:pt x="5036" y="9312"/>
                  </a:cubicBezTo>
                  <a:cubicBezTo>
                    <a:pt x="3896" y="8045"/>
                    <a:pt x="2724" y="6746"/>
                    <a:pt x="0" y="6746"/>
                  </a:cubicBezTo>
                  <a:lnTo>
                    <a:pt x="0" y="7158"/>
                  </a:lnTo>
                  <a:cubicBezTo>
                    <a:pt x="2566" y="7158"/>
                    <a:pt x="3611" y="8361"/>
                    <a:pt x="4751" y="9597"/>
                  </a:cubicBezTo>
                  <a:cubicBezTo>
                    <a:pt x="5828" y="10832"/>
                    <a:pt x="6936" y="12067"/>
                    <a:pt x="9501" y="12067"/>
                  </a:cubicBezTo>
                  <a:cubicBezTo>
                    <a:pt x="11971" y="12067"/>
                    <a:pt x="13111" y="9407"/>
                    <a:pt x="14315" y="6588"/>
                  </a:cubicBezTo>
                  <a:cubicBezTo>
                    <a:pt x="15582" y="3548"/>
                    <a:pt x="16912" y="413"/>
                    <a:pt x="20015" y="413"/>
                  </a:cubicBezTo>
                  <a:cubicBezTo>
                    <a:pt x="23246" y="413"/>
                    <a:pt x="25272" y="3484"/>
                    <a:pt x="27078" y="6176"/>
                  </a:cubicBezTo>
                  <a:cubicBezTo>
                    <a:pt x="28598" y="8488"/>
                    <a:pt x="30054" y="10673"/>
                    <a:pt x="32050" y="10673"/>
                  </a:cubicBezTo>
                  <a:lnTo>
                    <a:pt x="32050" y="10262"/>
                  </a:lnTo>
                  <a:cubicBezTo>
                    <a:pt x="30244" y="10262"/>
                    <a:pt x="28883" y="8171"/>
                    <a:pt x="27394" y="5955"/>
                  </a:cubicBezTo>
                  <a:cubicBezTo>
                    <a:pt x="25557" y="3168"/>
                    <a:pt x="23467" y="1"/>
                    <a:pt x="2001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23"/>
            <p:cNvSpPr/>
            <p:nvPr/>
          </p:nvSpPr>
          <p:spPr>
            <a:xfrm>
              <a:off x="6096820" y="3543749"/>
              <a:ext cx="7551" cy="582290"/>
            </a:xfrm>
            <a:custGeom>
              <a:avLst/>
              <a:gdLst/>
              <a:ahLst/>
              <a:cxnLst/>
              <a:rect l="l" t="t" r="r" b="b"/>
              <a:pathLst>
                <a:path w="223" h="17197" extrusionOk="0">
                  <a:moveTo>
                    <a:pt x="1" y="0"/>
                  </a:moveTo>
                  <a:lnTo>
                    <a:pt x="1" y="17197"/>
                  </a:lnTo>
                  <a:lnTo>
                    <a:pt x="222" y="17197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23"/>
            <p:cNvSpPr/>
            <p:nvPr/>
          </p:nvSpPr>
          <p:spPr>
            <a:xfrm>
              <a:off x="5007340" y="3543749"/>
              <a:ext cx="7551" cy="582290"/>
            </a:xfrm>
            <a:custGeom>
              <a:avLst/>
              <a:gdLst/>
              <a:ahLst/>
              <a:cxnLst/>
              <a:rect l="l" t="t" r="r" b="b"/>
              <a:pathLst>
                <a:path w="223" h="17197" extrusionOk="0">
                  <a:moveTo>
                    <a:pt x="1" y="0"/>
                  </a:moveTo>
                  <a:lnTo>
                    <a:pt x="1" y="17197"/>
                  </a:lnTo>
                  <a:lnTo>
                    <a:pt x="222" y="17197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23"/>
            <p:cNvSpPr/>
            <p:nvPr/>
          </p:nvSpPr>
          <p:spPr>
            <a:xfrm>
              <a:off x="5007340" y="4121705"/>
              <a:ext cx="1097030" cy="8634"/>
            </a:xfrm>
            <a:custGeom>
              <a:avLst/>
              <a:gdLst/>
              <a:ahLst/>
              <a:cxnLst/>
              <a:rect l="l" t="t" r="r" b="b"/>
              <a:pathLst>
                <a:path w="32399" h="255" extrusionOk="0">
                  <a:moveTo>
                    <a:pt x="1" y="1"/>
                  </a:moveTo>
                  <a:lnTo>
                    <a:pt x="1" y="254"/>
                  </a:lnTo>
                  <a:lnTo>
                    <a:pt x="32398" y="254"/>
                  </a:lnTo>
                  <a:lnTo>
                    <a:pt x="3239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23"/>
            <p:cNvSpPr/>
            <p:nvPr/>
          </p:nvSpPr>
          <p:spPr>
            <a:xfrm>
              <a:off x="4887239" y="3315329"/>
              <a:ext cx="1350100" cy="1001579"/>
            </a:xfrm>
            <a:custGeom>
              <a:avLst/>
              <a:gdLst/>
              <a:ahLst/>
              <a:cxnLst/>
              <a:rect l="l" t="t" r="r" b="b"/>
              <a:pathLst>
                <a:path w="39873" h="29580" extrusionOk="0">
                  <a:moveTo>
                    <a:pt x="37402" y="191"/>
                  </a:moveTo>
                  <a:cubicBezTo>
                    <a:pt x="38669" y="191"/>
                    <a:pt x="39714" y="1268"/>
                    <a:pt x="39714" y="2598"/>
                  </a:cubicBezTo>
                  <a:lnTo>
                    <a:pt x="39714" y="27521"/>
                  </a:lnTo>
                  <a:cubicBezTo>
                    <a:pt x="39714" y="28566"/>
                    <a:pt x="38890" y="29390"/>
                    <a:pt x="37909" y="29390"/>
                  </a:cubicBezTo>
                  <a:lnTo>
                    <a:pt x="2503" y="29390"/>
                  </a:lnTo>
                  <a:cubicBezTo>
                    <a:pt x="1236" y="29390"/>
                    <a:pt x="159" y="28281"/>
                    <a:pt x="159" y="26919"/>
                  </a:cubicBezTo>
                  <a:lnTo>
                    <a:pt x="159" y="2059"/>
                  </a:lnTo>
                  <a:cubicBezTo>
                    <a:pt x="159" y="1014"/>
                    <a:pt x="983" y="191"/>
                    <a:pt x="1964" y="191"/>
                  </a:cubicBezTo>
                  <a:close/>
                  <a:moveTo>
                    <a:pt x="1964" y="1"/>
                  </a:moveTo>
                  <a:cubicBezTo>
                    <a:pt x="888" y="1"/>
                    <a:pt x="1" y="919"/>
                    <a:pt x="1" y="2059"/>
                  </a:cubicBezTo>
                  <a:lnTo>
                    <a:pt x="1" y="26919"/>
                  </a:lnTo>
                  <a:cubicBezTo>
                    <a:pt x="1" y="28376"/>
                    <a:pt x="1109" y="29580"/>
                    <a:pt x="2503" y="29580"/>
                  </a:cubicBezTo>
                  <a:lnTo>
                    <a:pt x="37909" y="29580"/>
                  </a:lnTo>
                  <a:cubicBezTo>
                    <a:pt x="38985" y="29580"/>
                    <a:pt x="39872" y="28661"/>
                    <a:pt x="39872" y="27521"/>
                  </a:cubicBezTo>
                  <a:lnTo>
                    <a:pt x="39872" y="2598"/>
                  </a:lnTo>
                  <a:cubicBezTo>
                    <a:pt x="39872" y="1173"/>
                    <a:pt x="38764" y="1"/>
                    <a:pt x="3740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23"/>
            <p:cNvSpPr/>
            <p:nvPr/>
          </p:nvSpPr>
          <p:spPr>
            <a:xfrm>
              <a:off x="2626813" y="3076210"/>
              <a:ext cx="1828338" cy="1317899"/>
            </a:xfrm>
            <a:custGeom>
              <a:avLst/>
              <a:gdLst/>
              <a:ahLst/>
              <a:cxnLst/>
              <a:rect l="l" t="t" r="r" b="b"/>
              <a:pathLst>
                <a:path w="53997" h="38922" extrusionOk="0">
                  <a:moveTo>
                    <a:pt x="2851" y="1"/>
                  </a:moveTo>
                  <a:cubicBezTo>
                    <a:pt x="2091" y="1"/>
                    <a:pt x="1394" y="254"/>
                    <a:pt x="824" y="697"/>
                  </a:cubicBezTo>
                  <a:cubicBezTo>
                    <a:pt x="380" y="1299"/>
                    <a:pt x="127" y="1996"/>
                    <a:pt x="127" y="2788"/>
                  </a:cubicBezTo>
                  <a:lnTo>
                    <a:pt x="32" y="35470"/>
                  </a:lnTo>
                  <a:cubicBezTo>
                    <a:pt x="0" y="37370"/>
                    <a:pt x="1521" y="38922"/>
                    <a:pt x="3357" y="38922"/>
                  </a:cubicBezTo>
                  <a:lnTo>
                    <a:pt x="51178" y="38922"/>
                  </a:lnTo>
                  <a:cubicBezTo>
                    <a:pt x="51938" y="38922"/>
                    <a:pt x="52634" y="38637"/>
                    <a:pt x="53204" y="38193"/>
                  </a:cubicBezTo>
                  <a:cubicBezTo>
                    <a:pt x="53648" y="37623"/>
                    <a:pt x="53901" y="36895"/>
                    <a:pt x="53901" y="36135"/>
                  </a:cubicBezTo>
                  <a:lnTo>
                    <a:pt x="53996" y="3421"/>
                  </a:lnTo>
                  <a:cubicBezTo>
                    <a:pt x="53996" y="1521"/>
                    <a:pt x="52508" y="1"/>
                    <a:pt x="5067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23"/>
            <p:cNvSpPr/>
            <p:nvPr/>
          </p:nvSpPr>
          <p:spPr>
            <a:xfrm>
              <a:off x="2796248" y="3257429"/>
              <a:ext cx="856793" cy="876128"/>
            </a:xfrm>
            <a:custGeom>
              <a:avLst/>
              <a:gdLst/>
              <a:ahLst/>
              <a:cxnLst/>
              <a:rect l="l" t="t" r="r" b="b"/>
              <a:pathLst>
                <a:path w="25304" h="25875" extrusionOk="0">
                  <a:moveTo>
                    <a:pt x="12636" y="4783"/>
                  </a:moveTo>
                  <a:cubicBezTo>
                    <a:pt x="17038" y="4783"/>
                    <a:pt x="20617" y="8456"/>
                    <a:pt x="20617" y="12922"/>
                  </a:cubicBezTo>
                  <a:cubicBezTo>
                    <a:pt x="20617" y="17419"/>
                    <a:pt x="17038" y="21092"/>
                    <a:pt x="12636" y="21092"/>
                  </a:cubicBezTo>
                  <a:cubicBezTo>
                    <a:pt x="8266" y="21092"/>
                    <a:pt x="4687" y="17419"/>
                    <a:pt x="4687" y="12922"/>
                  </a:cubicBezTo>
                  <a:cubicBezTo>
                    <a:pt x="4687" y="8456"/>
                    <a:pt x="8266" y="4783"/>
                    <a:pt x="12636" y="4783"/>
                  </a:cubicBezTo>
                  <a:close/>
                  <a:moveTo>
                    <a:pt x="12636" y="1"/>
                  </a:moveTo>
                  <a:cubicBezTo>
                    <a:pt x="5669" y="1"/>
                    <a:pt x="0" y="5796"/>
                    <a:pt x="0" y="12922"/>
                  </a:cubicBezTo>
                  <a:cubicBezTo>
                    <a:pt x="0" y="20079"/>
                    <a:pt x="5669" y="25874"/>
                    <a:pt x="12636" y="25874"/>
                  </a:cubicBezTo>
                  <a:cubicBezTo>
                    <a:pt x="19635" y="25874"/>
                    <a:pt x="25304" y="20079"/>
                    <a:pt x="25304" y="12922"/>
                  </a:cubicBezTo>
                  <a:cubicBezTo>
                    <a:pt x="25304" y="5796"/>
                    <a:pt x="19635" y="1"/>
                    <a:pt x="1263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23"/>
            <p:cNvSpPr/>
            <p:nvPr/>
          </p:nvSpPr>
          <p:spPr>
            <a:xfrm>
              <a:off x="2796248" y="3257429"/>
              <a:ext cx="856793" cy="876128"/>
            </a:xfrm>
            <a:custGeom>
              <a:avLst/>
              <a:gdLst/>
              <a:ahLst/>
              <a:cxnLst/>
              <a:rect l="l" t="t" r="r" b="b"/>
              <a:pathLst>
                <a:path w="25304" h="25875" extrusionOk="0">
                  <a:moveTo>
                    <a:pt x="12636" y="1"/>
                  </a:moveTo>
                  <a:lnTo>
                    <a:pt x="12636" y="4783"/>
                  </a:lnTo>
                  <a:cubicBezTo>
                    <a:pt x="17038" y="4783"/>
                    <a:pt x="20617" y="8456"/>
                    <a:pt x="20617" y="12922"/>
                  </a:cubicBezTo>
                  <a:cubicBezTo>
                    <a:pt x="20617" y="17419"/>
                    <a:pt x="17038" y="21092"/>
                    <a:pt x="12636" y="21092"/>
                  </a:cubicBezTo>
                  <a:cubicBezTo>
                    <a:pt x="8266" y="21092"/>
                    <a:pt x="4687" y="17419"/>
                    <a:pt x="4687" y="12922"/>
                  </a:cubicBezTo>
                  <a:cubicBezTo>
                    <a:pt x="4687" y="12130"/>
                    <a:pt x="4782" y="11338"/>
                    <a:pt x="5004" y="10578"/>
                  </a:cubicBezTo>
                  <a:lnTo>
                    <a:pt x="539" y="9216"/>
                  </a:lnTo>
                  <a:cubicBezTo>
                    <a:pt x="159" y="10420"/>
                    <a:pt x="0" y="11655"/>
                    <a:pt x="0" y="12922"/>
                  </a:cubicBezTo>
                  <a:cubicBezTo>
                    <a:pt x="0" y="20079"/>
                    <a:pt x="5669" y="25874"/>
                    <a:pt x="12636" y="25874"/>
                  </a:cubicBezTo>
                  <a:cubicBezTo>
                    <a:pt x="19635" y="25874"/>
                    <a:pt x="25304" y="20079"/>
                    <a:pt x="25304" y="12922"/>
                  </a:cubicBezTo>
                  <a:cubicBezTo>
                    <a:pt x="25304" y="5796"/>
                    <a:pt x="19635" y="1"/>
                    <a:pt x="1263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23"/>
            <p:cNvSpPr/>
            <p:nvPr/>
          </p:nvSpPr>
          <p:spPr>
            <a:xfrm>
              <a:off x="2796248" y="3314280"/>
              <a:ext cx="856793" cy="819277"/>
            </a:xfrm>
            <a:custGeom>
              <a:avLst/>
              <a:gdLst/>
              <a:ahLst/>
              <a:cxnLst/>
              <a:rect l="l" t="t" r="r" b="b"/>
              <a:pathLst>
                <a:path w="25304" h="24196" extrusionOk="0">
                  <a:moveTo>
                    <a:pt x="18907" y="0"/>
                  </a:moveTo>
                  <a:lnTo>
                    <a:pt x="16595" y="4181"/>
                  </a:lnTo>
                  <a:cubicBezTo>
                    <a:pt x="19065" y="5637"/>
                    <a:pt x="20617" y="8329"/>
                    <a:pt x="20617" y="11243"/>
                  </a:cubicBezTo>
                  <a:cubicBezTo>
                    <a:pt x="20617" y="15740"/>
                    <a:pt x="17038" y="19382"/>
                    <a:pt x="12636" y="19382"/>
                  </a:cubicBezTo>
                  <a:cubicBezTo>
                    <a:pt x="10514" y="19382"/>
                    <a:pt x="8487" y="18527"/>
                    <a:pt x="6967" y="16975"/>
                  </a:cubicBezTo>
                  <a:cubicBezTo>
                    <a:pt x="5511" y="15423"/>
                    <a:pt x="4687" y="13396"/>
                    <a:pt x="4687" y="11243"/>
                  </a:cubicBezTo>
                  <a:lnTo>
                    <a:pt x="0" y="11243"/>
                  </a:lnTo>
                  <a:cubicBezTo>
                    <a:pt x="0" y="14695"/>
                    <a:pt x="1299" y="17925"/>
                    <a:pt x="3642" y="20363"/>
                  </a:cubicBezTo>
                  <a:cubicBezTo>
                    <a:pt x="6049" y="22834"/>
                    <a:pt x="9248" y="24195"/>
                    <a:pt x="12636" y="24195"/>
                  </a:cubicBezTo>
                  <a:cubicBezTo>
                    <a:pt x="19635" y="24195"/>
                    <a:pt x="25304" y="18400"/>
                    <a:pt x="25304" y="11243"/>
                  </a:cubicBezTo>
                  <a:cubicBezTo>
                    <a:pt x="25304" y="6619"/>
                    <a:pt x="22865" y="2312"/>
                    <a:pt x="1890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23"/>
            <p:cNvSpPr/>
            <p:nvPr/>
          </p:nvSpPr>
          <p:spPr>
            <a:xfrm>
              <a:off x="3853527" y="3390397"/>
              <a:ext cx="413972" cy="17201"/>
            </a:xfrm>
            <a:custGeom>
              <a:avLst/>
              <a:gdLst/>
              <a:ahLst/>
              <a:cxnLst/>
              <a:rect l="l" t="t" r="r" b="b"/>
              <a:pathLst>
                <a:path w="12226" h="508" extrusionOk="0">
                  <a:moveTo>
                    <a:pt x="1" y="1"/>
                  </a:moveTo>
                  <a:lnTo>
                    <a:pt x="1" y="507"/>
                  </a:lnTo>
                  <a:lnTo>
                    <a:pt x="12225" y="507"/>
                  </a:lnTo>
                  <a:lnTo>
                    <a:pt x="12225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23"/>
            <p:cNvSpPr/>
            <p:nvPr/>
          </p:nvSpPr>
          <p:spPr>
            <a:xfrm>
              <a:off x="3853527" y="3430081"/>
              <a:ext cx="401106" cy="17201"/>
            </a:xfrm>
            <a:custGeom>
              <a:avLst/>
              <a:gdLst/>
              <a:ahLst/>
              <a:cxnLst/>
              <a:rect l="l" t="t" r="r" b="b"/>
              <a:pathLst>
                <a:path w="11846" h="508" extrusionOk="0">
                  <a:moveTo>
                    <a:pt x="1" y="0"/>
                  </a:moveTo>
                  <a:lnTo>
                    <a:pt x="1" y="507"/>
                  </a:lnTo>
                  <a:lnTo>
                    <a:pt x="11845" y="507"/>
                  </a:lnTo>
                  <a:lnTo>
                    <a:pt x="11845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23"/>
            <p:cNvSpPr/>
            <p:nvPr/>
          </p:nvSpPr>
          <p:spPr>
            <a:xfrm>
              <a:off x="3853527" y="3468681"/>
              <a:ext cx="365722" cy="17201"/>
            </a:xfrm>
            <a:custGeom>
              <a:avLst/>
              <a:gdLst/>
              <a:ahLst/>
              <a:cxnLst/>
              <a:rect l="l" t="t" r="r" b="b"/>
              <a:pathLst>
                <a:path w="10801" h="508" extrusionOk="0">
                  <a:moveTo>
                    <a:pt x="1" y="1"/>
                  </a:moveTo>
                  <a:lnTo>
                    <a:pt x="1" y="507"/>
                  </a:lnTo>
                  <a:lnTo>
                    <a:pt x="10800" y="507"/>
                  </a:lnTo>
                  <a:lnTo>
                    <a:pt x="1080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23"/>
            <p:cNvSpPr/>
            <p:nvPr/>
          </p:nvSpPr>
          <p:spPr>
            <a:xfrm>
              <a:off x="3853527" y="3508365"/>
              <a:ext cx="342121" cy="17201"/>
            </a:xfrm>
            <a:custGeom>
              <a:avLst/>
              <a:gdLst/>
              <a:ahLst/>
              <a:cxnLst/>
              <a:rect l="l" t="t" r="r" b="b"/>
              <a:pathLst>
                <a:path w="10104" h="508" extrusionOk="0">
                  <a:moveTo>
                    <a:pt x="1" y="0"/>
                  </a:moveTo>
                  <a:lnTo>
                    <a:pt x="1" y="507"/>
                  </a:lnTo>
                  <a:lnTo>
                    <a:pt x="10103" y="507"/>
                  </a:lnTo>
                  <a:lnTo>
                    <a:pt x="1010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23"/>
            <p:cNvSpPr/>
            <p:nvPr/>
          </p:nvSpPr>
          <p:spPr>
            <a:xfrm>
              <a:off x="3853527" y="3548049"/>
              <a:ext cx="321738" cy="16117"/>
            </a:xfrm>
            <a:custGeom>
              <a:avLst/>
              <a:gdLst/>
              <a:ahLst/>
              <a:cxnLst/>
              <a:rect l="l" t="t" r="r" b="b"/>
              <a:pathLst>
                <a:path w="9502" h="476" extrusionOk="0">
                  <a:moveTo>
                    <a:pt x="1" y="0"/>
                  </a:moveTo>
                  <a:lnTo>
                    <a:pt x="1" y="475"/>
                  </a:lnTo>
                  <a:lnTo>
                    <a:pt x="9502" y="475"/>
                  </a:lnTo>
                  <a:lnTo>
                    <a:pt x="950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23"/>
            <p:cNvSpPr/>
            <p:nvPr/>
          </p:nvSpPr>
          <p:spPr>
            <a:xfrm>
              <a:off x="3853527" y="3586650"/>
              <a:ext cx="296004" cy="17167"/>
            </a:xfrm>
            <a:custGeom>
              <a:avLst/>
              <a:gdLst/>
              <a:ahLst/>
              <a:cxnLst/>
              <a:rect l="l" t="t" r="r" b="b"/>
              <a:pathLst>
                <a:path w="8742" h="507" extrusionOk="0">
                  <a:moveTo>
                    <a:pt x="1" y="0"/>
                  </a:moveTo>
                  <a:lnTo>
                    <a:pt x="1" y="507"/>
                  </a:lnTo>
                  <a:lnTo>
                    <a:pt x="8742" y="507"/>
                  </a:lnTo>
                  <a:lnTo>
                    <a:pt x="874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23"/>
            <p:cNvSpPr/>
            <p:nvPr/>
          </p:nvSpPr>
          <p:spPr>
            <a:xfrm>
              <a:off x="3853527" y="3879369"/>
              <a:ext cx="413972" cy="17201"/>
            </a:xfrm>
            <a:custGeom>
              <a:avLst/>
              <a:gdLst/>
              <a:ahLst/>
              <a:cxnLst/>
              <a:rect l="l" t="t" r="r" b="b"/>
              <a:pathLst>
                <a:path w="12226" h="508" extrusionOk="0">
                  <a:moveTo>
                    <a:pt x="1" y="1"/>
                  </a:moveTo>
                  <a:lnTo>
                    <a:pt x="1" y="507"/>
                  </a:lnTo>
                  <a:lnTo>
                    <a:pt x="12225" y="507"/>
                  </a:lnTo>
                  <a:lnTo>
                    <a:pt x="12225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23"/>
            <p:cNvSpPr/>
            <p:nvPr/>
          </p:nvSpPr>
          <p:spPr>
            <a:xfrm>
              <a:off x="3853527" y="3919053"/>
              <a:ext cx="401106" cy="17201"/>
            </a:xfrm>
            <a:custGeom>
              <a:avLst/>
              <a:gdLst/>
              <a:ahLst/>
              <a:cxnLst/>
              <a:rect l="l" t="t" r="r" b="b"/>
              <a:pathLst>
                <a:path w="11846" h="508" extrusionOk="0">
                  <a:moveTo>
                    <a:pt x="1" y="1"/>
                  </a:moveTo>
                  <a:lnTo>
                    <a:pt x="1" y="507"/>
                  </a:lnTo>
                  <a:lnTo>
                    <a:pt x="11845" y="507"/>
                  </a:lnTo>
                  <a:lnTo>
                    <a:pt x="11845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23"/>
            <p:cNvSpPr/>
            <p:nvPr/>
          </p:nvSpPr>
          <p:spPr>
            <a:xfrm>
              <a:off x="3853527" y="3957654"/>
              <a:ext cx="365722" cy="17201"/>
            </a:xfrm>
            <a:custGeom>
              <a:avLst/>
              <a:gdLst/>
              <a:ahLst/>
              <a:cxnLst/>
              <a:rect l="l" t="t" r="r" b="b"/>
              <a:pathLst>
                <a:path w="10801" h="508" extrusionOk="0">
                  <a:moveTo>
                    <a:pt x="1" y="1"/>
                  </a:moveTo>
                  <a:lnTo>
                    <a:pt x="1" y="507"/>
                  </a:lnTo>
                  <a:lnTo>
                    <a:pt x="10800" y="507"/>
                  </a:lnTo>
                  <a:lnTo>
                    <a:pt x="1080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23"/>
            <p:cNvSpPr/>
            <p:nvPr/>
          </p:nvSpPr>
          <p:spPr>
            <a:xfrm>
              <a:off x="3853527" y="3997338"/>
              <a:ext cx="342121" cy="17201"/>
            </a:xfrm>
            <a:custGeom>
              <a:avLst/>
              <a:gdLst/>
              <a:ahLst/>
              <a:cxnLst/>
              <a:rect l="l" t="t" r="r" b="b"/>
              <a:pathLst>
                <a:path w="10104" h="508" extrusionOk="0">
                  <a:moveTo>
                    <a:pt x="1" y="0"/>
                  </a:moveTo>
                  <a:lnTo>
                    <a:pt x="1" y="507"/>
                  </a:lnTo>
                  <a:lnTo>
                    <a:pt x="10103" y="507"/>
                  </a:lnTo>
                  <a:lnTo>
                    <a:pt x="1010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23"/>
            <p:cNvSpPr/>
            <p:nvPr/>
          </p:nvSpPr>
          <p:spPr>
            <a:xfrm>
              <a:off x="3853527" y="4035938"/>
              <a:ext cx="321738" cy="17201"/>
            </a:xfrm>
            <a:custGeom>
              <a:avLst/>
              <a:gdLst/>
              <a:ahLst/>
              <a:cxnLst/>
              <a:rect l="l" t="t" r="r" b="b"/>
              <a:pathLst>
                <a:path w="9502" h="508" extrusionOk="0">
                  <a:moveTo>
                    <a:pt x="1" y="0"/>
                  </a:moveTo>
                  <a:lnTo>
                    <a:pt x="1" y="507"/>
                  </a:lnTo>
                  <a:lnTo>
                    <a:pt x="9502" y="507"/>
                  </a:lnTo>
                  <a:lnTo>
                    <a:pt x="950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23"/>
            <p:cNvSpPr/>
            <p:nvPr/>
          </p:nvSpPr>
          <p:spPr>
            <a:xfrm>
              <a:off x="3853527" y="4075622"/>
              <a:ext cx="296004" cy="17167"/>
            </a:xfrm>
            <a:custGeom>
              <a:avLst/>
              <a:gdLst/>
              <a:ahLst/>
              <a:cxnLst/>
              <a:rect l="l" t="t" r="r" b="b"/>
              <a:pathLst>
                <a:path w="8742" h="507" extrusionOk="0">
                  <a:moveTo>
                    <a:pt x="1" y="0"/>
                  </a:moveTo>
                  <a:lnTo>
                    <a:pt x="1" y="507"/>
                  </a:lnTo>
                  <a:lnTo>
                    <a:pt x="8742" y="507"/>
                  </a:lnTo>
                  <a:lnTo>
                    <a:pt x="874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23"/>
            <p:cNvSpPr/>
            <p:nvPr/>
          </p:nvSpPr>
          <p:spPr>
            <a:xfrm>
              <a:off x="6125770" y="2472080"/>
              <a:ext cx="305654" cy="306061"/>
            </a:xfrm>
            <a:custGeom>
              <a:avLst/>
              <a:gdLst/>
              <a:ahLst/>
              <a:cxnLst/>
              <a:rect l="l" t="t" r="r" b="b"/>
              <a:pathLst>
                <a:path w="9027" h="9039" extrusionOk="0">
                  <a:moveTo>
                    <a:pt x="4494" y="3326"/>
                  </a:moveTo>
                  <a:cubicBezTo>
                    <a:pt x="4547" y="3326"/>
                    <a:pt x="4602" y="3330"/>
                    <a:pt x="4656" y="3338"/>
                  </a:cubicBezTo>
                  <a:cubicBezTo>
                    <a:pt x="5321" y="3433"/>
                    <a:pt x="5796" y="4035"/>
                    <a:pt x="5701" y="4669"/>
                  </a:cubicBezTo>
                  <a:cubicBezTo>
                    <a:pt x="5612" y="5291"/>
                    <a:pt x="5079" y="5720"/>
                    <a:pt x="4491" y="5720"/>
                  </a:cubicBezTo>
                  <a:cubicBezTo>
                    <a:pt x="4451" y="5720"/>
                    <a:pt x="4411" y="5718"/>
                    <a:pt x="4371" y="5714"/>
                  </a:cubicBezTo>
                  <a:cubicBezTo>
                    <a:pt x="3706" y="5619"/>
                    <a:pt x="3231" y="5017"/>
                    <a:pt x="3326" y="4352"/>
                  </a:cubicBezTo>
                  <a:cubicBezTo>
                    <a:pt x="3413" y="3773"/>
                    <a:pt x="3923" y="3326"/>
                    <a:pt x="4494" y="3326"/>
                  </a:cubicBezTo>
                  <a:close/>
                  <a:moveTo>
                    <a:pt x="3923" y="0"/>
                  </a:moveTo>
                  <a:cubicBezTo>
                    <a:pt x="3914" y="0"/>
                    <a:pt x="3905" y="4"/>
                    <a:pt x="3896" y="13"/>
                  </a:cubicBezTo>
                  <a:lnTo>
                    <a:pt x="2788" y="298"/>
                  </a:lnTo>
                  <a:cubicBezTo>
                    <a:pt x="2756" y="298"/>
                    <a:pt x="2756" y="330"/>
                    <a:pt x="2756" y="362"/>
                  </a:cubicBezTo>
                  <a:cubicBezTo>
                    <a:pt x="2756" y="362"/>
                    <a:pt x="2914" y="1470"/>
                    <a:pt x="2439" y="1818"/>
                  </a:cubicBezTo>
                  <a:cubicBezTo>
                    <a:pt x="2239" y="1969"/>
                    <a:pt x="1999" y="2060"/>
                    <a:pt x="1766" y="2060"/>
                  </a:cubicBezTo>
                  <a:cubicBezTo>
                    <a:pt x="1704" y="2060"/>
                    <a:pt x="1644" y="2053"/>
                    <a:pt x="1584" y="2040"/>
                  </a:cubicBezTo>
                  <a:cubicBezTo>
                    <a:pt x="1331" y="2008"/>
                    <a:pt x="951" y="1755"/>
                    <a:pt x="951" y="1755"/>
                  </a:cubicBezTo>
                  <a:cubicBezTo>
                    <a:pt x="940" y="1744"/>
                    <a:pt x="930" y="1741"/>
                    <a:pt x="920" y="1741"/>
                  </a:cubicBezTo>
                  <a:cubicBezTo>
                    <a:pt x="901" y="1741"/>
                    <a:pt x="887" y="1755"/>
                    <a:pt x="887" y="1755"/>
                  </a:cubicBezTo>
                  <a:lnTo>
                    <a:pt x="317" y="2737"/>
                  </a:lnTo>
                  <a:cubicBezTo>
                    <a:pt x="286" y="2768"/>
                    <a:pt x="317" y="2832"/>
                    <a:pt x="317" y="2832"/>
                  </a:cubicBezTo>
                  <a:cubicBezTo>
                    <a:pt x="317" y="2832"/>
                    <a:pt x="1204" y="3497"/>
                    <a:pt x="1141" y="4067"/>
                  </a:cubicBezTo>
                  <a:cubicBezTo>
                    <a:pt x="1077" y="4669"/>
                    <a:pt x="32" y="5049"/>
                    <a:pt x="32" y="5049"/>
                  </a:cubicBezTo>
                  <a:cubicBezTo>
                    <a:pt x="1" y="5080"/>
                    <a:pt x="1" y="5112"/>
                    <a:pt x="1" y="5144"/>
                  </a:cubicBezTo>
                  <a:lnTo>
                    <a:pt x="286" y="6220"/>
                  </a:lnTo>
                  <a:cubicBezTo>
                    <a:pt x="317" y="6252"/>
                    <a:pt x="349" y="6284"/>
                    <a:pt x="381" y="6284"/>
                  </a:cubicBezTo>
                  <a:cubicBezTo>
                    <a:pt x="381" y="6284"/>
                    <a:pt x="553" y="6258"/>
                    <a:pt x="782" y="6258"/>
                  </a:cubicBezTo>
                  <a:cubicBezTo>
                    <a:pt x="1126" y="6258"/>
                    <a:pt x="1597" y="6315"/>
                    <a:pt x="1806" y="6600"/>
                  </a:cubicBezTo>
                  <a:cubicBezTo>
                    <a:pt x="2186" y="7044"/>
                    <a:pt x="1742" y="8057"/>
                    <a:pt x="1742" y="8057"/>
                  </a:cubicBezTo>
                  <a:cubicBezTo>
                    <a:pt x="1742" y="8089"/>
                    <a:pt x="1742" y="8120"/>
                    <a:pt x="1774" y="8152"/>
                  </a:cubicBezTo>
                  <a:lnTo>
                    <a:pt x="2756" y="8722"/>
                  </a:lnTo>
                  <a:cubicBezTo>
                    <a:pt x="2788" y="8722"/>
                    <a:pt x="2819" y="8722"/>
                    <a:pt x="2819" y="8690"/>
                  </a:cubicBezTo>
                  <a:cubicBezTo>
                    <a:pt x="2819" y="8690"/>
                    <a:pt x="3418" y="7892"/>
                    <a:pt x="3967" y="7892"/>
                  </a:cubicBezTo>
                  <a:cubicBezTo>
                    <a:pt x="3996" y="7892"/>
                    <a:pt x="4025" y="7894"/>
                    <a:pt x="4054" y="7899"/>
                  </a:cubicBezTo>
                  <a:cubicBezTo>
                    <a:pt x="4656" y="7962"/>
                    <a:pt x="5068" y="8975"/>
                    <a:pt x="5068" y="8975"/>
                  </a:cubicBezTo>
                  <a:cubicBezTo>
                    <a:pt x="5068" y="9007"/>
                    <a:pt x="5099" y="9039"/>
                    <a:pt x="5131" y="9039"/>
                  </a:cubicBezTo>
                  <a:lnTo>
                    <a:pt x="6239" y="8722"/>
                  </a:lnTo>
                  <a:cubicBezTo>
                    <a:pt x="6271" y="8722"/>
                    <a:pt x="6271" y="8690"/>
                    <a:pt x="6271" y="8659"/>
                  </a:cubicBezTo>
                  <a:cubicBezTo>
                    <a:pt x="6271" y="8659"/>
                    <a:pt x="6113" y="7582"/>
                    <a:pt x="6588" y="7202"/>
                  </a:cubicBezTo>
                  <a:cubicBezTo>
                    <a:pt x="6722" y="7104"/>
                    <a:pt x="6896" y="7068"/>
                    <a:pt x="7077" y="7068"/>
                  </a:cubicBezTo>
                  <a:cubicBezTo>
                    <a:pt x="7539" y="7068"/>
                    <a:pt x="8045" y="7297"/>
                    <a:pt x="8045" y="7297"/>
                  </a:cubicBezTo>
                  <a:cubicBezTo>
                    <a:pt x="8076" y="7297"/>
                    <a:pt x="8140" y="7297"/>
                    <a:pt x="8140" y="7265"/>
                  </a:cubicBezTo>
                  <a:lnTo>
                    <a:pt x="8710" y="6284"/>
                  </a:lnTo>
                  <a:cubicBezTo>
                    <a:pt x="8710" y="6252"/>
                    <a:pt x="8710" y="6220"/>
                    <a:pt x="8678" y="6189"/>
                  </a:cubicBezTo>
                  <a:cubicBezTo>
                    <a:pt x="8678" y="6189"/>
                    <a:pt x="7791" y="5555"/>
                    <a:pt x="7886" y="4954"/>
                  </a:cubicBezTo>
                  <a:cubicBezTo>
                    <a:pt x="7950" y="4383"/>
                    <a:pt x="8995" y="3972"/>
                    <a:pt x="8995" y="3972"/>
                  </a:cubicBezTo>
                  <a:cubicBezTo>
                    <a:pt x="9026" y="3972"/>
                    <a:pt x="9026" y="3908"/>
                    <a:pt x="9026" y="3877"/>
                  </a:cubicBezTo>
                  <a:lnTo>
                    <a:pt x="8741" y="2800"/>
                  </a:lnTo>
                  <a:cubicBezTo>
                    <a:pt x="8719" y="2778"/>
                    <a:pt x="8696" y="2755"/>
                    <a:pt x="8674" y="2755"/>
                  </a:cubicBezTo>
                  <a:cubicBezTo>
                    <a:pt x="8665" y="2755"/>
                    <a:pt x="8656" y="2759"/>
                    <a:pt x="8646" y="2768"/>
                  </a:cubicBezTo>
                  <a:cubicBezTo>
                    <a:pt x="8646" y="2768"/>
                    <a:pt x="8306" y="2899"/>
                    <a:pt x="8054" y="2899"/>
                  </a:cubicBezTo>
                  <a:cubicBezTo>
                    <a:pt x="8029" y="2899"/>
                    <a:pt x="8004" y="2898"/>
                    <a:pt x="7981" y="2895"/>
                  </a:cubicBezTo>
                  <a:cubicBezTo>
                    <a:pt x="7665" y="2832"/>
                    <a:pt x="7411" y="2705"/>
                    <a:pt x="7221" y="2452"/>
                  </a:cubicBezTo>
                  <a:cubicBezTo>
                    <a:pt x="6841" y="1977"/>
                    <a:pt x="7285" y="963"/>
                    <a:pt x="7285" y="963"/>
                  </a:cubicBezTo>
                  <a:cubicBezTo>
                    <a:pt x="7285" y="932"/>
                    <a:pt x="7285" y="900"/>
                    <a:pt x="7253" y="868"/>
                  </a:cubicBezTo>
                  <a:lnTo>
                    <a:pt x="6271" y="298"/>
                  </a:lnTo>
                  <a:cubicBezTo>
                    <a:pt x="6239" y="298"/>
                    <a:pt x="6208" y="298"/>
                    <a:pt x="6176" y="330"/>
                  </a:cubicBezTo>
                  <a:cubicBezTo>
                    <a:pt x="6176" y="330"/>
                    <a:pt x="5586" y="1156"/>
                    <a:pt x="5003" y="1156"/>
                  </a:cubicBezTo>
                  <a:cubicBezTo>
                    <a:pt x="4983" y="1156"/>
                    <a:pt x="4962" y="1155"/>
                    <a:pt x="4941" y="1153"/>
                  </a:cubicBezTo>
                  <a:cubicBezTo>
                    <a:pt x="4371" y="1058"/>
                    <a:pt x="3959" y="45"/>
                    <a:pt x="3959" y="45"/>
                  </a:cubicBezTo>
                  <a:cubicBezTo>
                    <a:pt x="3959" y="22"/>
                    <a:pt x="3943" y="0"/>
                    <a:pt x="392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23"/>
            <p:cNvSpPr/>
            <p:nvPr/>
          </p:nvSpPr>
          <p:spPr>
            <a:xfrm>
              <a:off x="6278038" y="2808919"/>
              <a:ext cx="314221" cy="313442"/>
            </a:xfrm>
            <a:custGeom>
              <a:avLst/>
              <a:gdLst/>
              <a:ahLst/>
              <a:cxnLst/>
              <a:rect l="l" t="t" r="r" b="b"/>
              <a:pathLst>
                <a:path w="9280" h="9257" extrusionOk="0">
                  <a:moveTo>
                    <a:pt x="4656" y="3556"/>
                  </a:moveTo>
                  <a:cubicBezTo>
                    <a:pt x="4688" y="3556"/>
                    <a:pt x="4751" y="3556"/>
                    <a:pt x="4783" y="3588"/>
                  </a:cubicBezTo>
                  <a:cubicBezTo>
                    <a:pt x="5353" y="3651"/>
                    <a:pt x="5796" y="4190"/>
                    <a:pt x="5701" y="4760"/>
                  </a:cubicBezTo>
                  <a:cubicBezTo>
                    <a:pt x="5642" y="5320"/>
                    <a:pt x="5170" y="5716"/>
                    <a:pt x="4619" y="5716"/>
                  </a:cubicBezTo>
                  <a:cubicBezTo>
                    <a:pt x="4579" y="5716"/>
                    <a:pt x="4539" y="5714"/>
                    <a:pt x="4498" y="5710"/>
                  </a:cubicBezTo>
                  <a:cubicBezTo>
                    <a:pt x="4213" y="5646"/>
                    <a:pt x="3959" y="5520"/>
                    <a:pt x="3801" y="5298"/>
                  </a:cubicBezTo>
                  <a:cubicBezTo>
                    <a:pt x="3611" y="5076"/>
                    <a:pt x="3548" y="4791"/>
                    <a:pt x="3579" y="4506"/>
                  </a:cubicBezTo>
                  <a:cubicBezTo>
                    <a:pt x="3611" y="4221"/>
                    <a:pt x="3769" y="3968"/>
                    <a:pt x="3991" y="3778"/>
                  </a:cubicBezTo>
                  <a:cubicBezTo>
                    <a:pt x="4181" y="3651"/>
                    <a:pt x="4403" y="3556"/>
                    <a:pt x="4656" y="3556"/>
                  </a:cubicBezTo>
                  <a:close/>
                  <a:moveTo>
                    <a:pt x="4682" y="3328"/>
                  </a:moveTo>
                  <a:cubicBezTo>
                    <a:pt x="4379" y="3328"/>
                    <a:pt x="4085" y="3422"/>
                    <a:pt x="3864" y="3588"/>
                  </a:cubicBezTo>
                  <a:cubicBezTo>
                    <a:pt x="3579" y="3809"/>
                    <a:pt x="3389" y="4126"/>
                    <a:pt x="3358" y="4475"/>
                  </a:cubicBezTo>
                  <a:cubicBezTo>
                    <a:pt x="3294" y="4823"/>
                    <a:pt x="3389" y="5171"/>
                    <a:pt x="3611" y="5425"/>
                  </a:cubicBezTo>
                  <a:cubicBezTo>
                    <a:pt x="3801" y="5710"/>
                    <a:pt x="4118" y="5900"/>
                    <a:pt x="4466" y="5931"/>
                  </a:cubicBezTo>
                  <a:cubicBezTo>
                    <a:pt x="4529" y="5931"/>
                    <a:pt x="4593" y="5963"/>
                    <a:pt x="4656" y="5963"/>
                  </a:cubicBezTo>
                  <a:cubicBezTo>
                    <a:pt x="5289" y="5963"/>
                    <a:pt x="5859" y="5456"/>
                    <a:pt x="5954" y="4791"/>
                  </a:cubicBezTo>
                  <a:cubicBezTo>
                    <a:pt x="6049" y="4094"/>
                    <a:pt x="5543" y="3429"/>
                    <a:pt x="4814" y="3334"/>
                  </a:cubicBezTo>
                  <a:cubicBezTo>
                    <a:pt x="4770" y="3330"/>
                    <a:pt x="4726" y="3328"/>
                    <a:pt x="4682" y="3328"/>
                  </a:cubicBezTo>
                  <a:close/>
                  <a:moveTo>
                    <a:pt x="3991" y="263"/>
                  </a:moveTo>
                  <a:cubicBezTo>
                    <a:pt x="4086" y="453"/>
                    <a:pt x="4466" y="1308"/>
                    <a:pt x="5068" y="1371"/>
                  </a:cubicBezTo>
                  <a:cubicBezTo>
                    <a:pt x="5102" y="1377"/>
                    <a:pt x="5137" y="1379"/>
                    <a:pt x="5172" y="1379"/>
                  </a:cubicBezTo>
                  <a:cubicBezTo>
                    <a:pt x="5709" y="1379"/>
                    <a:pt x="6249" y="726"/>
                    <a:pt x="6398" y="548"/>
                  </a:cubicBezTo>
                  <a:lnTo>
                    <a:pt x="7285" y="1086"/>
                  </a:lnTo>
                  <a:cubicBezTo>
                    <a:pt x="7190" y="1276"/>
                    <a:pt x="6873" y="2163"/>
                    <a:pt x="7253" y="2638"/>
                  </a:cubicBezTo>
                  <a:cubicBezTo>
                    <a:pt x="7443" y="2891"/>
                    <a:pt x="7760" y="3081"/>
                    <a:pt x="8076" y="3113"/>
                  </a:cubicBezTo>
                  <a:cubicBezTo>
                    <a:pt x="8107" y="3117"/>
                    <a:pt x="8140" y="3119"/>
                    <a:pt x="8174" y="3119"/>
                  </a:cubicBezTo>
                  <a:cubicBezTo>
                    <a:pt x="8383" y="3119"/>
                    <a:pt x="8637" y="3045"/>
                    <a:pt x="8773" y="3018"/>
                  </a:cubicBezTo>
                  <a:lnTo>
                    <a:pt x="9026" y="3999"/>
                  </a:lnTo>
                  <a:cubicBezTo>
                    <a:pt x="8836" y="4063"/>
                    <a:pt x="7981" y="4475"/>
                    <a:pt x="7886" y="5076"/>
                  </a:cubicBezTo>
                  <a:cubicBezTo>
                    <a:pt x="7823" y="5646"/>
                    <a:pt x="8551" y="6248"/>
                    <a:pt x="8710" y="6375"/>
                  </a:cubicBezTo>
                  <a:lnTo>
                    <a:pt x="8203" y="7293"/>
                  </a:lnTo>
                  <a:cubicBezTo>
                    <a:pt x="8056" y="7230"/>
                    <a:pt x="7618" y="7070"/>
                    <a:pt x="7210" y="7070"/>
                  </a:cubicBezTo>
                  <a:cubicBezTo>
                    <a:pt x="7002" y="7070"/>
                    <a:pt x="6801" y="7112"/>
                    <a:pt x="6651" y="7230"/>
                  </a:cubicBezTo>
                  <a:cubicBezTo>
                    <a:pt x="6176" y="7610"/>
                    <a:pt x="6271" y="8528"/>
                    <a:pt x="6271" y="8750"/>
                  </a:cubicBezTo>
                  <a:lnTo>
                    <a:pt x="5289" y="9035"/>
                  </a:lnTo>
                  <a:cubicBezTo>
                    <a:pt x="5194" y="8813"/>
                    <a:pt x="4814" y="7958"/>
                    <a:pt x="4213" y="7895"/>
                  </a:cubicBezTo>
                  <a:lnTo>
                    <a:pt x="4118" y="7895"/>
                  </a:lnTo>
                  <a:cubicBezTo>
                    <a:pt x="3579" y="7895"/>
                    <a:pt x="3009" y="8560"/>
                    <a:pt x="2883" y="8686"/>
                  </a:cubicBezTo>
                  <a:lnTo>
                    <a:pt x="1996" y="8180"/>
                  </a:lnTo>
                  <a:cubicBezTo>
                    <a:pt x="2059" y="7990"/>
                    <a:pt x="2407" y="7103"/>
                    <a:pt x="2027" y="6628"/>
                  </a:cubicBezTo>
                  <a:cubicBezTo>
                    <a:pt x="1799" y="6317"/>
                    <a:pt x="1313" y="6250"/>
                    <a:pt x="942" y="6250"/>
                  </a:cubicBezTo>
                  <a:cubicBezTo>
                    <a:pt x="747" y="6250"/>
                    <a:pt x="584" y="6269"/>
                    <a:pt x="507" y="6280"/>
                  </a:cubicBezTo>
                  <a:lnTo>
                    <a:pt x="254" y="5266"/>
                  </a:lnTo>
                  <a:cubicBezTo>
                    <a:pt x="444" y="5171"/>
                    <a:pt x="1299" y="4791"/>
                    <a:pt x="1394" y="4190"/>
                  </a:cubicBezTo>
                  <a:cubicBezTo>
                    <a:pt x="1457" y="3619"/>
                    <a:pt x="729" y="3018"/>
                    <a:pt x="571" y="2891"/>
                  </a:cubicBezTo>
                  <a:lnTo>
                    <a:pt x="1077" y="2004"/>
                  </a:lnTo>
                  <a:cubicBezTo>
                    <a:pt x="1204" y="2068"/>
                    <a:pt x="1457" y="2258"/>
                    <a:pt x="1679" y="2289"/>
                  </a:cubicBezTo>
                  <a:cubicBezTo>
                    <a:pt x="1723" y="2293"/>
                    <a:pt x="1768" y="2295"/>
                    <a:pt x="1812" y="2295"/>
                  </a:cubicBezTo>
                  <a:cubicBezTo>
                    <a:pt x="2114" y="2295"/>
                    <a:pt x="2408" y="2202"/>
                    <a:pt x="2629" y="2036"/>
                  </a:cubicBezTo>
                  <a:cubicBezTo>
                    <a:pt x="3104" y="1688"/>
                    <a:pt x="3009" y="738"/>
                    <a:pt x="2978" y="516"/>
                  </a:cubicBezTo>
                  <a:lnTo>
                    <a:pt x="3991" y="263"/>
                  </a:lnTo>
                  <a:close/>
                  <a:moveTo>
                    <a:pt x="4041" y="1"/>
                  </a:moveTo>
                  <a:cubicBezTo>
                    <a:pt x="4025" y="1"/>
                    <a:pt x="4008" y="4"/>
                    <a:pt x="3991" y="9"/>
                  </a:cubicBezTo>
                  <a:lnTo>
                    <a:pt x="2883" y="294"/>
                  </a:lnTo>
                  <a:cubicBezTo>
                    <a:pt x="2788" y="358"/>
                    <a:pt x="2724" y="421"/>
                    <a:pt x="2756" y="516"/>
                  </a:cubicBezTo>
                  <a:cubicBezTo>
                    <a:pt x="2788" y="801"/>
                    <a:pt x="2819" y="1593"/>
                    <a:pt x="2502" y="1846"/>
                  </a:cubicBezTo>
                  <a:cubicBezTo>
                    <a:pt x="2317" y="2005"/>
                    <a:pt x="2087" y="2075"/>
                    <a:pt x="1849" y="2075"/>
                  </a:cubicBezTo>
                  <a:cubicBezTo>
                    <a:pt x="1803" y="2075"/>
                    <a:pt x="1757" y="2073"/>
                    <a:pt x="1711" y="2068"/>
                  </a:cubicBezTo>
                  <a:cubicBezTo>
                    <a:pt x="1552" y="2036"/>
                    <a:pt x="1267" y="1846"/>
                    <a:pt x="1141" y="1783"/>
                  </a:cubicBezTo>
                  <a:cubicBezTo>
                    <a:pt x="1109" y="1751"/>
                    <a:pt x="1077" y="1751"/>
                    <a:pt x="1014" y="1751"/>
                  </a:cubicBezTo>
                  <a:cubicBezTo>
                    <a:pt x="982" y="1751"/>
                    <a:pt x="919" y="1783"/>
                    <a:pt x="887" y="1846"/>
                  </a:cubicBezTo>
                  <a:lnTo>
                    <a:pt x="317" y="2828"/>
                  </a:lnTo>
                  <a:cubicBezTo>
                    <a:pt x="286" y="2891"/>
                    <a:pt x="317" y="3018"/>
                    <a:pt x="381" y="3049"/>
                  </a:cubicBezTo>
                  <a:cubicBezTo>
                    <a:pt x="634" y="3239"/>
                    <a:pt x="1204" y="3746"/>
                    <a:pt x="1141" y="4190"/>
                  </a:cubicBezTo>
                  <a:cubicBezTo>
                    <a:pt x="1109" y="4601"/>
                    <a:pt x="381" y="4981"/>
                    <a:pt x="127" y="5076"/>
                  </a:cubicBezTo>
                  <a:cubicBezTo>
                    <a:pt x="32" y="5108"/>
                    <a:pt x="1" y="5203"/>
                    <a:pt x="1" y="5298"/>
                  </a:cubicBezTo>
                  <a:lnTo>
                    <a:pt x="317" y="6406"/>
                  </a:lnTo>
                  <a:cubicBezTo>
                    <a:pt x="349" y="6501"/>
                    <a:pt x="444" y="6533"/>
                    <a:pt x="507" y="6533"/>
                  </a:cubicBezTo>
                  <a:cubicBezTo>
                    <a:pt x="606" y="6511"/>
                    <a:pt x="764" y="6493"/>
                    <a:pt x="940" y="6493"/>
                  </a:cubicBezTo>
                  <a:cubicBezTo>
                    <a:pt x="1275" y="6493"/>
                    <a:pt x="1672" y="6558"/>
                    <a:pt x="1837" y="6786"/>
                  </a:cubicBezTo>
                  <a:cubicBezTo>
                    <a:pt x="2122" y="7135"/>
                    <a:pt x="1869" y="7863"/>
                    <a:pt x="1742" y="8148"/>
                  </a:cubicBezTo>
                  <a:cubicBezTo>
                    <a:pt x="1711" y="8211"/>
                    <a:pt x="1742" y="8306"/>
                    <a:pt x="1837" y="8370"/>
                  </a:cubicBezTo>
                  <a:lnTo>
                    <a:pt x="2819" y="8940"/>
                  </a:lnTo>
                  <a:cubicBezTo>
                    <a:pt x="2854" y="8951"/>
                    <a:pt x="2889" y="8959"/>
                    <a:pt x="2922" y="8959"/>
                  </a:cubicBezTo>
                  <a:cubicBezTo>
                    <a:pt x="2979" y="8959"/>
                    <a:pt x="3032" y="8937"/>
                    <a:pt x="3073" y="8876"/>
                  </a:cubicBezTo>
                  <a:cubicBezTo>
                    <a:pt x="3227" y="8661"/>
                    <a:pt x="3741" y="8115"/>
                    <a:pt x="4147" y="8115"/>
                  </a:cubicBezTo>
                  <a:cubicBezTo>
                    <a:pt x="4159" y="8115"/>
                    <a:pt x="4170" y="8116"/>
                    <a:pt x="4181" y="8116"/>
                  </a:cubicBezTo>
                  <a:cubicBezTo>
                    <a:pt x="4593" y="8180"/>
                    <a:pt x="4973" y="8876"/>
                    <a:pt x="5068" y="9162"/>
                  </a:cubicBezTo>
                  <a:cubicBezTo>
                    <a:pt x="5099" y="9225"/>
                    <a:pt x="5163" y="9257"/>
                    <a:pt x="5258" y="9257"/>
                  </a:cubicBezTo>
                  <a:lnTo>
                    <a:pt x="5289" y="9257"/>
                  </a:lnTo>
                  <a:lnTo>
                    <a:pt x="6398" y="8972"/>
                  </a:lnTo>
                  <a:cubicBezTo>
                    <a:pt x="6493" y="8940"/>
                    <a:pt x="6524" y="8845"/>
                    <a:pt x="6524" y="8750"/>
                  </a:cubicBezTo>
                  <a:cubicBezTo>
                    <a:pt x="6493" y="8465"/>
                    <a:pt x="6429" y="7673"/>
                    <a:pt x="6778" y="7420"/>
                  </a:cubicBezTo>
                  <a:cubicBezTo>
                    <a:pt x="6888" y="7340"/>
                    <a:pt x="7038" y="7310"/>
                    <a:pt x="7201" y="7310"/>
                  </a:cubicBezTo>
                  <a:cubicBezTo>
                    <a:pt x="7555" y="7310"/>
                    <a:pt x="7966" y="7450"/>
                    <a:pt x="8140" y="7515"/>
                  </a:cubicBezTo>
                  <a:cubicBezTo>
                    <a:pt x="8157" y="7523"/>
                    <a:pt x="8178" y="7527"/>
                    <a:pt x="8201" y="7527"/>
                  </a:cubicBezTo>
                  <a:cubicBezTo>
                    <a:pt x="8264" y="7527"/>
                    <a:pt x="8338" y="7498"/>
                    <a:pt x="8361" y="7451"/>
                  </a:cubicBezTo>
                  <a:lnTo>
                    <a:pt x="8931" y="6470"/>
                  </a:lnTo>
                  <a:cubicBezTo>
                    <a:pt x="8995" y="6375"/>
                    <a:pt x="8963" y="6280"/>
                    <a:pt x="8868" y="6216"/>
                  </a:cubicBezTo>
                  <a:cubicBezTo>
                    <a:pt x="8646" y="6058"/>
                    <a:pt x="8076" y="5520"/>
                    <a:pt x="8108" y="5108"/>
                  </a:cubicBezTo>
                  <a:lnTo>
                    <a:pt x="8140" y="5076"/>
                  </a:lnTo>
                  <a:cubicBezTo>
                    <a:pt x="8171" y="4665"/>
                    <a:pt x="8868" y="4285"/>
                    <a:pt x="9153" y="4190"/>
                  </a:cubicBezTo>
                  <a:cubicBezTo>
                    <a:pt x="9216" y="4158"/>
                    <a:pt x="9280" y="4063"/>
                    <a:pt x="9248" y="3968"/>
                  </a:cubicBezTo>
                  <a:lnTo>
                    <a:pt x="8963" y="2859"/>
                  </a:lnTo>
                  <a:cubicBezTo>
                    <a:pt x="8963" y="2828"/>
                    <a:pt x="8931" y="2796"/>
                    <a:pt x="8868" y="2764"/>
                  </a:cubicBezTo>
                  <a:cubicBezTo>
                    <a:pt x="8852" y="2749"/>
                    <a:pt x="8828" y="2741"/>
                    <a:pt x="8805" y="2741"/>
                  </a:cubicBezTo>
                  <a:cubicBezTo>
                    <a:pt x="8781" y="2741"/>
                    <a:pt x="8757" y="2749"/>
                    <a:pt x="8741" y="2764"/>
                  </a:cubicBezTo>
                  <a:cubicBezTo>
                    <a:pt x="8629" y="2793"/>
                    <a:pt x="8365" y="2896"/>
                    <a:pt x="8175" y="2896"/>
                  </a:cubicBezTo>
                  <a:cubicBezTo>
                    <a:pt x="8151" y="2896"/>
                    <a:pt x="8129" y="2895"/>
                    <a:pt x="8108" y="2891"/>
                  </a:cubicBezTo>
                  <a:cubicBezTo>
                    <a:pt x="7823" y="2859"/>
                    <a:pt x="7601" y="2701"/>
                    <a:pt x="7411" y="2479"/>
                  </a:cubicBezTo>
                  <a:cubicBezTo>
                    <a:pt x="7158" y="2163"/>
                    <a:pt x="7411" y="1403"/>
                    <a:pt x="7506" y="1149"/>
                  </a:cubicBezTo>
                  <a:cubicBezTo>
                    <a:pt x="7538" y="1054"/>
                    <a:pt x="7538" y="959"/>
                    <a:pt x="7443" y="896"/>
                  </a:cubicBezTo>
                  <a:lnTo>
                    <a:pt x="6461" y="326"/>
                  </a:lnTo>
                  <a:cubicBezTo>
                    <a:pt x="6436" y="317"/>
                    <a:pt x="6410" y="313"/>
                    <a:pt x="6385" y="313"/>
                  </a:cubicBezTo>
                  <a:cubicBezTo>
                    <a:pt x="6317" y="313"/>
                    <a:pt x="6254" y="343"/>
                    <a:pt x="6208" y="389"/>
                  </a:cubicBezTo>
                  <a:cubicBezTo>
                    <a:pt x="6057" y="600"/>
                    <a:pt x="5563" y="1154"/>
                    <a:pt x="5161" y="1154"/>
                  </a:cubicBezTo>
                  <a:cubicBezTo>
                    <a:pt x="5140" y="1154"/>
                    <a:pt x="5120" y="1152"/>
                    <a:pt x="5099" y="1149"/>
                  </a:cubicBezTo>
                  <a:cubicBezTo>
                    <a:pt x="4656" y="1086"/>
                    <a:pt x="4308" y="389"/>
                    <a:pt x="4213" y="136"/>
                  </a:cubicBezTo>
                  <a:cubicBezTo>
                    <a:pt x="4187" y="58"/>
                    <a:pt x="4118" y="1"/>
                    <a:pt x="404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23"/>
            <p:cNvSpPr/>
            <p:nvPr/>
          </p:nvSpPr>
          <p:spPr>
            <a:xfrm>
              <a:off x="2856282" y="2566888"/>
              <a:ext cx="315304" cy="315270"/>
            </a:xfrm>
            <a:custGeom>
              <a:avLst/>
              <a:gdLst/>
              <a:ahLst/>
              <a:cxnLst/>
              <a:rect l="l" t="t" r="r" b="b"/>
              <a:pathLst>
                <a:path w="9312" h="9311" extrusionOk="0">
                  <a:moveTo>
                    <a:pt x="4656" y="3579"/>
                  </a:moveTo>
                  <a:cubicBezTo>
                    <a:pt x="4719" y="3579"/>
                    <a:pt x="4783" y="3579"/>
                    <a:pt x="4846" y="3610"/>
                  </a:cubicBezTo>
                  <a:cubicBezTo>
                    <a:pt x="5131" y="3642"/>
                    <a:pt x="5384" y="3800"/>
                    <a:pt x="5543" y="4054"/>
                  </a:cubicBezTo>
                  <a:cubicBezTo>
                    <a:pt x="5701" y="4275"/>
                    <a:pt x="5764" y="4560"/>
                    <a:pt x="5701" y="4845"/>
                  </a:cubicBezTo>
                  <a:cubicBezTo>
                    <a:pt x="5618" y="5345"/>
                    <a:pt x="5193" y="5723"/>
                    <a:pt x="4684" y="5723"/>
                  </a:cubicBezTo>
                  <a:cubicBezTo>
                    <a:pt x="4613" y="5723"/>
                    <a:pt x="4540" y="5716"/>
                    <a:pt x="4466" y="5700"/>
                  </a:cubicBezTo>
                  <a:cubicBezTo>
                    <a:pt x="4181" y="5669"/>
                    <a:pt x="3959" y="5510"/>
                    <a:pt x="3769" y="5257"/>
                  </a:cubicBezTo>
                  <a:cubicBezTo>
                    <a:pt x="3611" y="5035"/>
                    <a:pt x="3548" y="4750"/>
                    <a:pt x="3611" y="4465"/>
                  </a:cubicBezTo>
                  <a:cubicBezTo>
                    <a:pt x="3674" y="4180"/>
                    <a:pt x="3801" y="3959"/>
                    <a:pt x="4054" y="3769"/>
                  </a:cubicBezTo>
                  <a:cubicBezTo>
                    <a:pt x="4244" y="3642"/>
                    <a:pt x="4434" y="3579"/>
                    <a:pt x="4656" y="3579"/>
                  </a:cubicBezTo>
                  <a:close/>
                  <a:moveTo>
                    <a:pt x="4676" y="3337"/>
                  </a:moveTo>
                  <a:cubicBezTo>
                    <a:pt x="4418" y="3337"/>
                    <a:pt x="4153" y="3428"/>
                    <a:pt x="3928" y="3579"/>
                  </a:cubicBezTo>
                  <a:cubicBezTo>
                    <a:pt x="3611" y="3769"/>
                    <a:pt x="3421" y="4085"/>
                    <a:pt x="3389" y="4434"/>
                  </a:cubicBezTo>
                  <a:cubicBezTo>
                    <a:pt x="3326" y="4782"/>
                    <a:pt x="3389" y="5130"/>
                    <a:pt x="3579" y="5415"/>
                  </a:cubicBezTo>
                  <a:cubicBezTo>
                    <a:pt x="3801" y="5700"/>
                    <a:pt x="4086" y="5890"/>
                    <a:pt x="4434" y="5954"/>
                  </a:cubicBezTo>
                  <a:lnTo>
                    <a:pt x="4656" y="5954"/>
                  </a:lnTo>
                  <a:cubicBezTo>
                    <a:pt x="5289" y="5954"/>
                    <a:pt x="5859" y="5510"/>
                    <a:pt x="5954" y="4877"/>
                  </a:cubicBezTo>
                  <a:cubicBezTo>
                    <a:pt x="6018" y="4529"/>
                    <a:pt x="5954" y="4180"/>
                    <a:pt x="5733" y="3895"/>
                  </a:cubicBezTo>
                  <a:cubicBezTo>
                    <a:pt x="5543" y="3610"/>
                    <a:pt x="5226" y="3420"/>
                    <a:pt x="4878" y="3357"/>
                  </a:cubicBezTo>
                  <a:cubicBezTo>
                    <a:pt x="4812" y="3344"/>
                    <a:pt x="4744" y="3337"/>
                    <a:pt x="4676" y="3337"/>
                  </a:cubicBezTo>
                  <a:close/>
                  <a:moveTo>
                    <a:pt x="4213" y="253"/>
                  </a:moveTo>
                  <a:cubicBezTo>
                    <a:pt x="4276" y="475"/>
                    <a:pt x="4656" y="1330"/>
                    <a:pt x="5226" y="1425"/>
                  </a:cubicBezTo>
                  <a:cubicBezTo>
                    <a:pt x="5264" y="1431"/>
                    <a:pt x="5302" y="1434"/>
                    <a:pt x="5341" y="1434"/>
                  </a:cubicBezTo>
                  <a:cubicBezTo>
                    <a:pt x="5906" y="1434"/>
                    <a:pt x="6469" y="813"/>
                    <a:pt x="6588" y="665"/>
                  </a:cubicBezTo>
                  <a:lnTo>
                    <a:pt x="7443" y="1203"/>
                  </a:lnTo>
                  <a:cubicBezTo>
                    <a:pt x="7348" y="1330"/>
                    <a:pt x="7190" y="1615"/>
                    <a:pt x="7126" y="1805"/>
                  </a:cubicBezTo>
                  <a:cubicBezTo>
                    <a:pt x="7063" y="2154"/>
                    <a:pt x="7158" y="2502"/>
                    <a:pt x="7348" y="2787"/>
                  </a:cubicBezTo>
                  <a:cubicBezTo>
                    <a:pt x="7623" y="3162"/>
                    <a:pt x="8253" y="3201"/>
                    <a:pt x="8615" y="3201"/>
                  </a:cubicBezTo>
                  <a:cubicBezTo>
                    <a:pt x="8712" y="3201"/>
                    <a:pt x="8790" y="3199"/>
                    <a:pt x="8836" y="3199"/>
                  </a:cubicBezTo>
                  <a:lnTo>
                    <a:pt x="9090" y="4212"/>
                  </a:lnTo>
                  <a:cubicBezTo>
                    <a:pt x="8868" y="4275"/>
                    <a:pt x="8013" y="4624"/>
                    <a:pt x="7886" y="5225"/>
                  </a:cubicBezTo>
                  <a:cubicBezTo>
                    <a:pt x="7791" y="5795"/>
                    <a:pt x="8488" y="6429"/>
                    <a:pt x="8678" y="6587"/>
                  </a:cubicBezTo>
                  <a:lnTo>
                    <a:pt x="8108" y="7442"/>
                  </a:lnTo>
                  <a:cubicBezTo>
                    <a:pt x="7979" y="7378"/>
                    <a:pt x="7527" y="7196"/>
                    <a:pt x="7102" y="7196"/>
                  </a:cubicBezTo>
                  <a:cubicBezTo>
                    <a:pt x="6902" y="7196"/>
                    <a:pt x="6708" y="7236"/>
                    <a:pt x="6556" y="7347"/>
                  </a:cubicBezTo>
                  <a:cubicBezTo>
                    <a:pt x="6271" y="7537"/>
                    <a:pt x="6113" y="7822"/>
                    <a:pt x="6049" y="8171"/>
                  </a:cubicBezTo>
                  <a:cubicBezTo>
                    <a:pt x="5986" y="8392"/>
                    <a:pt x="6081" y="8709"/>
                    <a:pt x="6113" y="8836"/>
                  </a:cubicBezTo>
                  <a:lnTo>
                    <a:pt x="5131" y="9057"/>
                  </a:lnTo>
                  <a:cubicBezTo>
                    <a:pt x="5036" y="8867"/>
                    <a:pt x="4688" y="7981"/>
                    <a:pt x="4118" y="7886"/>
                  </a:cubicBezTo>
                  <a:lnTo>
                    <a:pt x="3991" y="7886"/>
                  </a:lnTo>
                  <a:cubicBezTo>
                    <a:pt x="3453" y="7886"/>
                    <a:pt x="2883" y="8487"/>
                    <a:pt x="2756" y="8677"/>
                  </a:cubicBezTo>
                  <a:lnTo>
                    <a:pt x="1869" y="8107"/>
                  </a:lnTo>
                  <a:cubicBezTo>
                    <a:pt x="1964" y="7917"/>
                    <a:pt x="2344" y="7031"/>
                    <a:pt x="1996" y="6555"/>
                  </a:cubicBezTo>
                  <a:cubicBezTo>
                    <a:pt x="1735" y="6199"/>
                    <a:pt x="1135" y="6128"/>
                    <a:pt x="771" y="6128"/>
                  </a:cubicBezTo>
                  <a:cubicBezTo>
                    <a:pt x="650" y="6128"/>
                    <a:pt x="555" y="6136"/>
                    <a:pt x="507" y="6144"/>
                  </a:cubicBezTo>
                  <a:lnTo>
                    <a:pt x="254" y="5130"/>
                  </a:lnTo>
                  <a:cubicBezTo>
                    <a:pt x="476" y="5035"/>
                    <a:pt x="1331" y="4687"/>
                    <a:pt x="1426" y="4117"/>
                  </a:cubicBezTo>
                  <a:cubicBezTo>
                    <a:pt x="1552" y="3515"/>
                    <a:pt x="856" y="2882"/>
                    <a:pt x="666" y="2755"/>
                  </a:cubicBezTo>
                  <a:lnTo>
                    <a:pt x="1236" y="1869"/>
                  </a:lnTo>
                  <a:cubicBezTo>
                    <a:pt x="1369" y="1935"/>
                    <a:pt x="1843" y="2125"/>
                    <a:pt x="2278" y="2125"/>
                  </a:cubicBezTo>
                  <a:cubicBezTo>
                    <a:pt x="2465" y="2125"/>
                    <a:pt x="2645" y="2090"/>
                    <a:pt x="2788" y="1995"/>
                  </a:cubicBezTo>
                  <a:cubicBezTo>
                    <a:pt x="3263" y="1647"/>
                    <a:pt x="3231" y="697"/>
                    <a:pt x="3199" y="475"/>
                  </a:cubicBezTo>
                  <a:lnTo>
                    <a:pt x="4213" y="253"/>
                  </a:lnTo>
                  <a:close/>
                  <a:moveTo>
                    <a:pt x="4213" y="0"/>
                  </a:moveTo>
                  <a:lnTo>
                    <a:pt x="3073" y="253"/>
                  </a:lnTo>
                  <a:cubicBezTo>
                    <a:pt x="3009" y="285"/>
                    <a:pt x="2946" y="380"/>
                    <a:pt x="2946" y="443"/>
                  </a:cubicBezTo>
                  <a:cubicBezTo>
                    <a:pt x="2978" y="728"/>
                    <a:pt x="2978" y="1520"/>
                    <a:pt x="2629" y="1773"/>
                  </a:cubicBezTo>
                  <a:cubicBezTo>
                    <a:pt x="2528" y="1847"/>
                    <a:pt x="2396" y="1875"/>
                    <a:pt x="2252" y="1875"/>
                  </a:cubicBezTo>
                  <a:cubicBezTo>
                    <a:pt x="1899" y="1875"/>
                    <a:pt x="1479" y="1705"/>
                    <a:pt x="1299" y="1615"/>
                  </a:cubicBezTo>
                  <a:cubicBezTo>
                    <a:pt x="1274" y="1607"/>
                    <a:pt x="1248" y="1603"/>
                    <a:pt x="1223" y="1603"/>
                  </a:cubicBezTo>
                  <a:cubicBezTo>
                    <a:pt x="1155" y="1603"/>
                    <a:pt x="1092" y="1632"/>
                    <a:pt x="1046" y="1678"/>
                  </a:cubicBezTo>
                  <a:lnTo>
                    <a:pt x="444" y="2660"/>
                  </a:lnTo>
                  <a:cubicBezTo>
                    <a:pt x="381" y="2755"/>
                    <a:pt x="412" y="2850"/>
                    <a:pt x="476" y="2914"/>
                  </a:cubicBezTo>
                  <a:cubicBezTo>
                    <a:pt x="697" y="3072"/>
                    <a:pt x="1267" y="3642"/>
                    <a:pt x="1204" y="4054"/>
                  </a:cubicBezTo>
                  <a:cubicBezTo>
                    <a:pt x="1141" y="4465"/>
                    <a:pt x="412" y="4814"/>
                    <a:pt x="127" y="4909"/>
                  </a:cubicBezTo>
                  <a:cubicBezTo>
                    <a:pt x="64" y="4940"/>
                    <a:pt x="1" y="5035"/>
                    <a:pt x="1" y="5130"/>
                  </a:cubicBezTo>
                  <a:lnTo>
                    <a:pt x="254" y="6239"/>
                  </a:lnTo>
                  <a:cubicBezTo>
                    <a:pt x="280" y="6317"/>
                    <a:pt x="349" y="6374"/>
                    <a:pt x="426" y="6374"/>
                  </a:cubicBezTo>
                  <a:cubicBezTo>
                    <a:pt x="442" y="6374"/>
                    <a:pt x="459" y="6371"/>
                    <a:pt x="476" y="6365"/>
                  </a:cubicBezTo>
                  <a:cubicBezTo>
                    <a:pt x="542" y="6358"/>
                    <a:pt x="635" y="6353"/>
                    <a:pt x="742" y="6353"/>
                  </a:cubicBezTo>
                  <a:cubicBezTo>
                    <a:pt x="1097" y="6353"/>
                    <a:pt x="1604" y="6415"/>
                    <a:pt x="1774" y="6682"/>
                  </a:cubicBezTo>
                  <a:cubicBezTo>
                    <a:pt x="2027" y="7031"/>
                    <a:pt x="1742" y="7759"/>
                    <a:pt x="1647" y="8044"/>
                  </a:cubicBezTo>
                  <a:cubicBezTo>
                    <a:pt x="1584" y="8107"/>
                    <a:pt x="1616" y="8202"/>
                    <a:pt x="1711" y="8266"/>
                  </a:cubicBezTo>
                  <a:lnTo>
                    <a:pt x="2661" y="8867"/>
                  </a:lnTo>
                  <a:cubicBezTo>
                    <a:pt x="2697" y="8892"/>
                    <a:pt x="2733" y="8902"/>
                    <a:pt x="2768" y="8902"/>
                  </a:cubicBezTo>
                  <a:cubicBezTo>
                    <a:pt x="2824" y="8902"/>
                    <a:pt x="2875" y="8875"/>
                    <a:pt x="2914" y="8836"/>
                  </a:cubicBezTo>
                  <a:cubicBezTo>
                    <a:pt x="3061" y="8631"/>
                    <a:pt x="3559" y="8128"/>
                    <a:pt x="3958" y="8128"/>
                  </a:cubicBezTo>
                  <a:cubicBezTo>
                    <a:pt x="3991" y="8128"/>
                    <a:pt x="4023" y="8132"/>
                    <a:pt x="4054" y="8139"/>
                  </a:cubicBezTo>
                  <a:cubicBezTo>
                    <a:pt x="4498" y="8202"/>
                    <a:pt x="4814" y="8899"/>
                    <a:pt x="4909" y="9184"/>
                  </a:cubicBezTo>
                  <a:cubicBezTo>
                    <a:pt x="4941" y="9247"/>
                    <a:pt x="5004" y="9311"/>
                    <a:pt x="5099" y="9311"/>
                  </a:cubicBezTo>
                  <a:lnTo>
                    <a:pt x="5131" y="9311"/>
                  </a:lnTo>
                  <a:lnTo>
                    <a:pt x="6239" y="9057"/>
                  </a:lnTo>
                  <a:cubicBezTo>
                    <a:pt x="6303" y="9026"/>
                    <a:pt x="6334" y="8994"/>
                    <a:pt x="6334" y="8962"/>
                  </a:cubicBezTo>
                  <a:cubicBezTo>
                    <a:pt x="6366" y="8931"/>
                    <a:pt x="6366" y="8867"/>
                    <a:pt x="6366" y="8804"/>
                  </a:cubicBezTo>
                  <a:cubicBezTo>
                    <a:pt x="6334" y="8709"/>
                    <a:pt x="6239" y="8361"/>
                    <a:pt x="6271" y="8202"/>
                  </a:cubicBezTo>
                  <a:cubicBezTo>
                    <a:pt x="6303" y="7917"/>
                    <a:pt x="6461" y="7696"/>
                    <a:pt x="6683" y="7537"/>
                  </a:cubicBezTo>
                  <a:cubicBezTo>
                    <a:pt x="6791" y="7459"/>
                    <a:pt x="6938" y="7429"/>
                    <a:pt x="7098" y="7429"/>
                  </a:cubicBezTo>
                  <a:cubicBezTo>
                    <a:pt x="7454" y="7429"/>
                    <a:pt x="7870" y="7577"/>
                    <a:pt x="8045" y="7664"/>
                  </a:cubicBezTo>
                  <a:cubicBezTo>
                    <a:pt x="8067" y="7686"/>
                    <a:pt x="8093" y="7697"/>
                    <a:pt x="8121" y="7697"/>
                  </a:cubicBezTo>
                  <a:cubicBezTo>
                    <a:pt x="8171" y="7697"/>
                    <a:pt x="8225" y="7662"/>
                    <a:pt x="8266" y="7601"/>
                  </a:cubicBezTo>
                  <a:lnTo>
                    <a:pt x="8900" y="6651"/>
                  </a:lnTo>
                  <a:cubicBezTo>
                    <a:pt x="8931" y="6555"/>
                    <a:pt x="8900" y="6460"/>
                    <a:pt x="8836" y="6397"/>
                  </a:cubicBezTo>
                  <a:cubicBezTo>
                    <a:pt x="8615" y="6239"/>
                    <a:pt x="8045" y="5669"/>
                    <a:pt x="8140" y="5257"/>
                  </a:cubicBezTo>
                  <a:cubicBezTo>
                    <a:pt x="8203" y="4845"/>
                    <a:pt x="8900" y="4497"/>
                    <a:pt x="9185" y="4402"/>
                  </a:cubicBezTo>
                  <a:cubicBezTo>
                    <a:pt x="9280" y="4370"/>
                    <a:pt x="9311" y="4275"/>
                    <a:pt x="9311" y="4180"/>
                  </a:cubicBezTo>
                  <a:lnTo>
                    <a:pt x="9058" y="3072"/>
                  </a:lnTo>
                  <a:cubicBezTo>
                    <a:pt x="9032" y="2994"/>
                    <a:pt x="8963" y="2937"/>
                    <a:pt x="8886" y="2937"/>
                  </a:cubicBezTo>
                  <a:cubicBezTo>
                    <a:pt x="8870" y="2937"/>
                    <a:pt x="8853" y="2940"/>
                    <a:pt x="8836" y="2945"/>
                  </a:cubicBezTo>
                  <a:cubicBezTo>
                    <a:pt x="8770" y="2953"/>
                    <a:pt x="8679" y="2958"/>
                    <a:pt x="8574" y="2958"/>
                  </a:cubicBezTo>
                  <a:cubicBezTo>
                    <a:pt x="8226" y="2958"/>
                    <a:pt x="7733" y="2896"/>
                    <a:pt x="7538" y="2629"/>
                  </a:cubicBezTo>
                  <a:cubicBezTo>
                    <a:pt x="7380" y="2407"/>
                    <a:pt x="7316" y="2122"/>
                    <a:pt x="7348" y="1837"/>
                  </a:cubicBezTo>
                  <a:cubicBezTo>
                    <a:pt x="7380" y="1678"/>
                    <a:pt x="7601" y="1393"/>
                    <a:pt x="7665" y="1298"/>
                  </a:cubicBezTo>
                  <a:cubicBezTo>
                    <a:pt x="7696" y="1235"/>
                    <a:pt x="7696" y="1203"/>
                    <a:pt x="7696" y="1140"/>
                  </a:cubicBezTo>
                  <a:cubicBezTo>
                    <a:pt x="7696" y="1108"/>
                    <a:pt x="7665" y="1077"/>
                    <a:pt x="7601" y="1045"/>
                  </a:cubicBezTo>
                  <a:lnTo>
                    <a:pt x="6651" y="412"/>
                  </a:lnTo>
                  <a:cubicBezTo>
                    <a:pt x="6634" y="403"/>
                    <a:pt x="6613" y="399"/>
                    <a:pt x="6589" y="399"/>
                  </a:cubicBezTo>
                  <a:cubicBezTo>
                    <a:pt x="6524" y="399"/>
                    <a:pt x="6444" y="429"/>
                    <a:pt x="6398" y="475"/>
                  </a:cubicBezTo>
                  <a:cubicBezTo>
                    <a:pt x="6251" y="680"/>
                    <a:pt x="5753" y="1182"/>
                    <a:pt x="5354" y="1182"/>
                  </a:cubicBezTo>
                  <a:cubicBezTo>
                    <a:pt x="5321" y="1182"/>
                    <a:pt x="5289" y="1179"/>
                    <a:pt x="5258" y="1172"/>
                  </a:cubicBezTo>
                  <a:cubicBezTo>
                    <a:pt x="4846" y="1108"/>
                    <a:pt x="4498" y="380"/>
                    <a:pt x="4403" y="127"/>
                  </a:cubicBezTo>
                  <a:cubicBezTo>
                    <a:pt x="4371" y="32"/>
                    <a:pt x="4308" y="0"/>
                    <a:pt x="421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23"/>
            <p:cNvSpPr/>
            <p:nvPr/>
          </p:nvSpPr>
          <p:spPr>
            <a:xfrm>
              <a:off x="2553878" y="2454913"/>
              <a:ext cx="307787" cy="307144"/>
            </a:xfrm>
            <a:custGeom>
              <a:avLst/>
              <a:gdLst/>
              <a:ahLst/>
              <a:cxnLst/>
              <a:rect l="l" t="t" r="r" b="b"/>
              <a:pathLst>
                <a:path w="9090" h="9071" extrusionOk="0">
                  <a:moveTo>
                    <a:pt x="4524" y="3349"/>
                  </a:moveTo>
                  <a:cubicBezTo>
                    <a:pt x="4598" y="3349"/>
                    <a:pt x="4674" y="3356"/>
                    <a:pt x="4751" y="3370"/>
                  </a:cubicBezTo>
                  <a:cubicBezTo>
                    <a:pt x="5385" y="3465"/>
                    <a:pt x="5828" y="4099"/>
                    <a:pt x="5733" y="4732"/>
                  </a:cubicBezTo>
                  <a:cubicBezTo>
                    <a:pt x="5619" y="5333"/>
                    <a:pt x="5116" y="5727"/>
                    <a:pt x="4529" y="5727"/>
                  </a:cubicBezTo>
                  <a:cubicBezTo>
                    <a:pt x="4467" y="5727"/>
                    <a:pt x="4403" y="5723"/>
                    <a:pt x="4340" y="5714"/>
                  </a:cubicBezTo>
                  <a:cubicBezTo>
                    <a:pt x="3706" y="5587"/>
                    <a:pt x="3263" y="4985"/>
                    <a:pt x="3358" y="4320"/>
                  </a:cubicBezTo>
                  <a:cubicBezTo>
                    <a:pt x="3470" y="3760"/>
                    <a:pt x="3954" y="3349"/>
                    <a:pt x="4524" y="3349"/>
                  </a:cubicBezTo>
                  <a:close/>
                  <a:moveTo>
                    <a:pt x="4145" y="0"/>
                  </a:moveTo>
                  <a:cubicBezTo>
                    <a:pt x="4136" y="0"/>
                    <a:pt x="4127" y="4"/>
                    <a:pt x="4118" y="13"/>
                  </a:cubicBezTo>
                  <a:lnTo>
                    <a:pt x="3010" y="235"/>
                  </a:lnTo>
                  <a:cubicBezTo>
                    <a:pt x="2978" y="267"/>
                    <a:pt x="2946" y="298"/>
                    <a:pt x="2946" y="330"/>
                  </a:cubicBezTo>
                  <a:cubicBezTo>
                    <a:pt x="2946" y="330"/>
                    <a:pt x="3073" y="1407"/>
                    <a:pt x="2598" y="1755"/>
                  </a:cubicBezTo>
                  <a:cubicBezTo>
                    <a:pt x="2462" y="1849"/>
                    <a:pt x="2292" y="1883"/>
                    <a:pt x="2116" y="1883"/>
                  </a:cubicBezTo>
                  <a:cubicBezTo>
                    <a:pt x="1635" y="1883"/>
                    <a:pt x="1109" y="1629"/>
                    <a:pt x="1109" y="1629"/>
                  </a:cubicBezTo>
                  <a:cubicBezTo>
                    <a:pt x="1094" y="1613"/>
                    <a:pt x="1078" y="1605"/>
                    <a:pt x="1066" y="1605"/>
                  </a:cubicBezTo>
                  <a:cubicBezTo>
                    <a:pt x="1054" y="1605"/>
                    <a:pt x="1046" y="1613"/>
                    <a:pt x="1046" y="1629"/>
                  </a:cubicBezTo>
                  <a:lnTo>
                    <a:pt x="413" y="2610"/>
                  </a:lnTo>
                  <a:cubicBezTo>
                    <a:pt x="413" y="2610"/>
                    <a:pt x="413" y="2674"/>
                    <a:pt x="444" y="2674"/>
                  </a:cubicBezTo>
                  <a:cubicBezTo>
                    <a:pt x="444" y="2674"/>
                    <a:pt x="1299" y="3370"/>
                    <a:pt x="1204" y="3940"/>
                  </a:cubicBezTo>
                  <a:cubicBezTo>
                    <a:pt x="1109" y="4542"/>
                    <a:pt x="64" y="4890"/>
                    <a:pt x="64" y="4890"/>
                  </a:cubicBezTo>
                  <a:cubicBezTo>
                    <a:pt x="33" y="4890"/>
                    <a:pt x="1" y="4954"/>
                    <a:pt x="33" y="4985"/>
                  </a:cubicBezTo>
                  <a:lnTo>
                    <a:pt x="254" y="6094"/>
                  </a:lnTo>
                  <a:cubicBezTo>
                    <a:pt x="286" y="6126"/>
                    <a:pt x="318" y="6126"/>
                    <a:pt x="349" y="6126"/>
                  </a:cubicBezTo>
                  <a:cubicBezTo>
                    <a:pt x="349" y="6126"/>
                    <a:pt x="469" y="6111"/>
                    <a:pt x="641" y="6111"/>
                  </a:cubicBezTo>
                  <a:cubicBezTo>
                    <a:pt x="986" y="6111"/>
                    <a:pt x="1542" y="6168"/>
                    <a:pt x="1774" y="6506"/>
                  </a:cubicBezTo>
                  <a:cubicBezTo>
                    <a:pt x="2123" y="6981"/>
                    <a:pt x="1648" y="7962"/>
                    <a:pt x="1648" y="7962"/>
                  </a:cubicBezTo>
                  <a:cubicBezTo>
                    <a:pt x="1616" y="7994"/>
                    <a:pt x="1616" y="8026"/>
                    <a:pt x="1648" y="8057"/>
                  </a:cubicBezTo>
                  <a:lnTo>
                    <a:pt x="2629" y="8659"/>
                  </a:lnTo>
                  <a:cubicBezTo>
                    <a:pt x="2629" y="8659"/>
                    <a:pt x="2693" y="8659"/>
                    <a:pt x="2693" y="8627"/>
                  </a:cubicBezTo>
                  <a:cubicBezTo>
                    <a:pt x="2693" y="8627"/>
                    <a:pt x="3318" y="7860"/>
                    <a:pt x="3869" y="7860"/>
                  </a:cubicBezTo>
                  <a:cubicBezTo>
                    <a:pt x="3899" y="7860"/>
                    <a:pt x="3930" y="7862"/>
                    <a:pt x="3960" y="7867"/>
                  </a:cubicBezTo>
                  <a:cubicBezTo>
                    <a:pt x="4561" y="7994"/>
                    <a:pt x="4910" y="9007"/>
                    <a:pt x="4910" y="9007"/>
                  </a:cubicBezTo>
                  <a:cubicBezTo>
                    <a:pt x="4941" y="9039"/>
                    <a:pt x="4973" y="9071"/>
                    <a:pt x="5005" y="9071"/>
                  </a:cubicBezTo>
                  <a:lnTo>
                    <a:pt x="6113" y="8817"/>
                  </a:lnTo>
                  <a:cubicBezTo>
                    <a:pt x="6145" y="8817"/>
                    <a:pt x="6145" y="8786"/>
                    <a:pt x="6145" y="8754"/>
                  </a:cubicBezTo>
                  <a:cubicBezTo>
                    <a:pt x="6145" y="8754"/>
                    <a:pt x="5986" y="8311"/>
                    <a:pt x="6050" y="8057"/>
                  </a:cubicBezTo>
                  <a:cubicBezTo>
                    <a:pt x="6081" y="7772"/>
                    <a:pt x="6271" y="7487"/>
                    <a:pt x="6525" y="7297"/>
                  </a:cubicBezTo>
                  <a:cubicBezTo>
                    <a:pt x="6644" y="7218"/>
                    <a:pt x="6794" y="7188"/>
                    <a:pt x="6953" y="7188"/>
                  </a:cubicBezTo>
                  <a:cubicBezTo>
                    <a:pt x="7429" y="7188"/>
                    <a:pt x="7982" y="7456"/>
                    <a:pt x="7982" y="7456"/>
                  </a:cubicBezTo>
                  <a:cubicBezTo>
                    <a:pt x="8013" y="7456"/>
                    <a:pt x="8045" y="7456"/>
                    <a:pt x="8077" y="7424"/>
                  </a:cubicBezTo>
                  <a:lnTo>
                    <a:pt x="8678" y="6474"/>
                  </a:lnTo>
                  <a:cubicBezTo>
                    <a:pt x="8678" y="6442"/>
                    <a:pt x="8678" y="6411"/>
                    <a:pt x="8647" y="6379"/>
                  </a:cubicBezTo>
                  <a:cubicBezTo>
                    <a:pt x="8647" y="6379"/>
                    <a:pt x="7792" y="5682"/>
                    <a:pt x="7887" y="5112"/>
                  </a:cubicBezTo>
                  <a:cubicBezTo>
                    <a:pt x="8013" y="4542"/>
                    <a:pt x="9027" y="4162"/>
                    <a:pt x="9027" y="4162"/>
                  </a:cubicBezTo>
                  <a:cubicBezTo>
                    <a:pt x="9058" y="4162"/>
                    <a:pt x="9090" y="4130"/>
                    <a:pt x="9090" y="4099"/>
                  </a:cubicBezTo>
                  <a:lnTo>
                    <a:pt x="8837" y="2990"/>
                  </a:lnTo>
                  <a:cubicBezTo>
                    <a:pt x="8805" y="2959"/>
                    <a:pt x="8773" y="2927"/>
                    <a:pt x="8742" y="2927"/>
                  </a:cubicBezTo>
                  <a:cubicBezTo>
                    <a:pt x="8742" y="2927"/>
                    <a:pt x="8611" y="2942"/>
                    <a:pt x="8427" y="2942"/>
                  </a:cubicBezTo>
                  <a:cubicBezTo>
                    <a:pt x="8081" y="2942"/>
                    <a:pt x="7544" y="2888"/>
                    <a:pt x="7317" y="2579"/>
                  </a:cubicBezTo>
                  <a:cubicBezTo>
                    <a:pt x="7126" y="2325"/>
                    <a:pt x="7063" y="2009"/>
                    <a:pt x="7126" y="1692"/>
                  </a:cubicBezTo>
                  <a:cubicBezTo>
                    <a:pt x="7190" y="1470"/>
                    <a:pt x="7443" y="1090"/>
                    <a:pt x="7443" y="1090"/>
                  </a:cubicBezTo>
                  <a:cubicBezTo>
                    <a:pt x="7475" y="1059"/>
                    <a:pt x="7475" y="1027"/>
                    <a:pt x="7443" y="1027"/>
                  </a:cubicBezTo>
                  <a:lnTo>
                    <a:pt x="6493" y="394"/>
                  </a:lnTo>
                  <a:cubicBezTo>
                    <a:pt x="6461" y="394"/>
                    <a:pt x="6430" y="394"/>
                    <a:pt x="6398" y="425"/>
                  </a:cubicBezTo>
                  <a:cubicBezTo>
                    <a:pt x="6398" y="425"/>
                    <a:pt x="5773" y="1193"/>
                    <a:pt x="5222" y="1193"/>
                  </a:cubicBezTo>
                  <a:cubicBezTo>
                    <a:pt x="5192" y="1193"/>
                    <a:pt x="5161" y="1190"/>
                    <a:pt x="5131" y="1185"/>
                  </a:cubicBezTo>
                  <a:cubicBezTo>
                    <a:pt x="4561" y="1090"/>
                    <a:pt x="4181" y="45"/>
                    <a:pt x="4181" y="45"/>
                  </a:cubicBezTo>
                  <a:cubicBezTo>
                    <a:pt x="4181" y="23"/>
                    <a:pt x="4165" y="0"/>
                    <a:pt x="414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23"/>
            <p:cNvSpPr/>
            <p:nvPr/>
          </p:nvSpPr>
          <p:spPr>
            <a:xfrm>
              <a:off x="2583750" y="3076200"/>
              <a:ext cx="1871401" cy="1331885"/>
            </a:xfrm>
            <a:custGeom>
              <a:avLst/>
              <a:gdLst/>
              <a:ahLst/>
              <a:cxnLst/>
              <a:rect l="l" t="t" r="r" b="b"/>
              <a:pathLst>
                <a:path w="44116" h="31068" extrusionOk="0">
                  <a:moveTo>
                    <a:pt x="41392" y="222"/>
                  </a:moveTo>
                  <a:cubicBezTo>
                    <a:pt x="42057" y="222"/>
                    <a:pt x="42690" y="476"/>
                    <a:pt x="43165" y="951"/>
                  </a:cubicBezTo>
                  <a:cubicBezTo>
                    <a:pt x="43640" y="1458"/>
                    <a:pt x="43894" y="2091"/>
                    <a:pt x="43894" y="2756"/>
                  </a:cubicBezTo>
                  <a:lnTo>
                    <a:pt x="43799" y="28851"/>
                  </a:lnTo>
                  <a:cubicBezTo>
                    <a:pt x="43799" y="29389"/>
                    <a:pt x="43640" y="29928"/>
                    <a:pt x="43292" y="30371"/>
                  </a:cubicBezTo>
                  <a:cubicBezTo>
                    <a:pt x="42849" y="30688"/>
                    <a:pt x="42342" y="30878"/>
                    <a:pt x="41804" y="30878"/>
                  </a:cubicBezTo>
                  <a:lnTo>
                    <a:pt x="2724" y="30878"/>
                  </a:lnTo>
                  <a:cubicBezTo>
                    <a:pt x="2059" y="30878"/>
                    <a:pt x="1426" y="30593"/>
                    <a:pt x="951" y="30118"/>
                  </a:cubicBezTo>
                  <a:cubicBezTo>
                    <a:pt x="476" y="29643"/>
                    <a:pt x="222" y="29009"/>
                    <a:pt x="222" y="28344"/>
                  </a:cubicBezTo>
                  <a:lnTo>
                    <a:pt x="317" y="2249"/>
                  </a:lnTo>
                  <a:cubicBezTo>
                    <a:pt x="317" y="1711"/>
                    <a:pt x="476" y="1172"/>
                    <a:pt x="792" y="729"/>
                  </a:cubicBezTo>
                  <a:cubicBezTo>
                    <a:pt x="1236" y="412"/>
                    <a:pt x="1774" y="222"/>
                    <a:pt x="2312" y="222"/>
                  </a:cubicBezTo>
                  <a:close/>
                  <a:moveTo>
                    <a:pt x="2312" y="1"/>
                  </a:moveTo>
                  <a:cubicBezTo>
                    <a:pt x="1711" y="1"/>
                    <a:pt x="1109" y="222"/>
                    <a:pt x="666" y="571"/>
                  </a:cubicBezTo>
                  <a:cubicBezTo>
                    <a:pt x="317" y="1046"/>
                    <a:pt x="96" y="1616"/>
                    <a:pt x="96" y="2249"/>
                  </a:cubicBezTo>
                  <a:lnTo>
                    <a:pt x="1" y="28344"/>
                  </a:lnTo>
                  <a:cubicBezTo>
                    <a:pt x="1" y="29865"/>
                    <a:pt x="1236" y="31068"/>
                    <a:pt x="2724" y="31068"/>
                  </a:cubicBezTo>
                  <a:lnTo>
                    <a:pt x="41804" y="31068"/>
                  </a:lnTo>
                  <a:cubicBezTo>
                    <a:pt x="42437" y="31068"/>
                    <a:pt x="43007" y="30878"/>
                    <a:pt x="43450" y="30498"/>
                  </a:cubicBezTo>
                  <a:cubicBezTo>
                    <a:pt x="43799" y="30055"/>
                    <a:pt x="44021" y="29484"/>
                    <a:pt x="44021" y="28851"/>
                  </a:cubicBezTo>
                  <a:lnTo>
                    <a:pt x="44116" y="2756"/>
                  </a:lnTo>
                  <a:cubicBezTo>
                    <a:pt x="44116" y="1236"/>
                    <a:pt x="42880" y="1"/>
                    <a:pt x="4139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6" name="Google Shape;2116;p23"/>
          <p:cNvSpPr txBox="1"/>
          <p:nvPr/>
        </p:nvSpPr>
        <p:spPr>
          <a:xfrm>
            <a:off x="2499138" y="411475"/>
            <a:ext cx="4130400" cy="4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Technology Infographics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117" name="Google Shape;2117;p23"/>
          <p:cNvSpPr txBox="1"/>
          <p:nvPr/>
        </p:nvSpPr>
        <p:spPr>
          <a:xfrm>
            <a:off x="686911" y="1376200"/>
            <a:ext cx="16062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118" name="Google Shape;2118;p23"/>
          <p:cNvSpPr txBox="1"/>
          <p:nvPr/>
        </p:nvSpPr>
        <p:spPr>
          <a:xfrm>
            <a:off x="685790" y="1639760"/>
            <a:ext cx="1606200" cy="4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Jupiter is the biggest planet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19" name="Google Shape;2119;p23"/>
          <p:cNvSpPr txBox="1"/>
          <p:nvPr/>
        </p:nvSpPr>
        <p:spPr>
          <a:xfrm>
            <a:off x="686909" y="2792772"/>
            <a:ext cx="16062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120" name="Google Shape;2120;p23"/>
          <p:cNvSpPr txBox="1"/>
          <p:nvPr/>
        </p:nvSpPr>
        <p:spPr>
          <a:xfrm>
            <a:off x="685763" y="3033804"/>
            <a:ext cx="16062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farthest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21" name="Google Shape;2121;p23"/>
          <p:cNvSpPr txBox="1"/>
          <p:nvPr/>
        </p:nvSpPr>
        <p:spPr>
          <a:xfrm>
            <a:off x="686909" y="4167145"/>
            <a:ext cx="16062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122" name="Google Shape;2122;p23"/>
          <p:cNvSpPr txBox="1"/>
          <p:nvPr/>
        </p:nvSpPr>
        <p:spPr>
          <a:xfrm>
            <a:off x="686897" y="4408176"/>
            <a:ext cx="16062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a gas giant and has several rings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23" name="Google Shape;2123;p23"/>
          <p:cNvSpPr txBox="1"/>
          <p:nvPr/>
        </p:nvSpPr>
        <p:spPr>
          <a:xfrm>
            <a:off x="6832397" y="1376200"/>
            <a:ext cx="16074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Mercury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124" name="Google Shape;2124;p23"/>
          <p:cNvSpPr txBox="1"/>
          <p:nvPr/>
        </p:nvSpPr>
        <p:spPr>
          <a:xfrm>
            <a:off x="6831263" y="1639757"/>
            <a:ext cx="1607400" cy="4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closest planet of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25" name="Google Shape;2125;p23"/>
          <p:cNvSpPr txBox="1"/>
          <p:nvPr/>
        </p:nvSpPr>
        <p:spPr>
          <a:xfrm>
            <a:off x="6832339" y="2801700"/>
            <a:ext cx="16098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Earth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126" name="Google Shape;2126;p23"/>
          <p:cNvSpPr txBox="1"/>
          <p:nvPr/>
        </p:nvSpPr>
        <p:spPr>
          <a:xfrm>
            <a:off x="6831200" y="3046128"/>
            <a:ext cx="16098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third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27" name="Google Shape;2127;p23"/>
          <p:cNvSpPr txBox="1"/>
          <p:nvPr/>
        </p:nvSpPr>
        <p:spPr>
          <a:xfrm>
            <a:off x="6832363" y="4167150"/>
            <a:ext cx="1608600" cy="2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Mars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128" name="Google Shape;2128;p23"/>
          <p:cNvSpPr txBox="1"/>
          <p:nvPr/>
        </p:nvSpPr>
        <p:spPr>
          <a:xfrm>
            <a:off x="6831225" y="4408179"/>
            <a:ext cx="1608600" cy="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Despite being red, it’s a cold place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3" name="Google Shape;2133;p24"/>
          <p:cNvGrpSpPr/>
          <p:nvPr/>
        </p:nvGrpSpPr>
        <p:grpSpPr>
          <a:xfrm>
            <a:off x="2411670" y="1117872"/>
            <a:ext cx="4300222" cy="3519733"/>
            <a:chOff x="2239600" y="1703550"/>
            <a:chExt cx="3097250" cy="2535100"/>
          </a:xfrm>
        </p:grpSpPr>
        <p:sp>
          <p:nvSpPr>
            <p:cNvPr id="2134" name="Google Shape;2134;p24"/>
            <p:cNvSpPr/>
            <p:nvPr/>
          </p:nvSpPr>
          <p:spPr>
            <a:xfrm>
              <a:off x="4978975" y="2925950"/>
              <a:ext cx="357875" cy="59425"/>
            </a:xfrm>
            <a:custGeom>
              <a:avLst/>
              <a:gdLst/>
              <a:ahLst/>
              <a:cxnLst/>
              <a:rect l="l" t="t" r="r" b="b"/>
              <a:pathLst>
                <a:path w="14315" h="2377" extrusionOk="0">
                  <a:moveTo>
                    <a:pt x="1172" y="1"/>
                  </a:moveTo>
                  <a:cubicBezTo>
                    <a:pt x="507" y="1"/>
                    <a:pt x="0" y="539"/>
                    <a:pt x="0" y="1173"/>
                  </a:cubicBezTo>
                  <a:cubicBezTo>
                    <a:pt x="0" y="1838"/>
                    <a:pt x="507" y="2376"/>
                    <a:pt x="1172" y="2376"/>
                  </a:cubicBezTo>
                  <a:cubicBezTo>
                    <a:pt x="1806" y="2376"/>
                    <a:pt x="2281" y="1901"/>
                    <a:pt x="2344" y="1268"/>
                  </a:cubicBezTo>
                  <a:lnTo>
                    <a:pt x="11971" y="1268"/>
                  </a:lnTo>
                  <a:cubicBezTo>
                    <a:pt x="12003" y="1901"/>
                    <a:pt x="12510" y="2376"/>
                    <a:pt x="13143" y="2376"/>
                  </a:cubicBezTo>
                  <a:cubicBezTo>
                    <a:pt x="13808" y="2376"/>
                    <a:pt x="14315" y="1838"/>
                    <a:pt x="14315" y="1173"/>
                  </a:cubicBezTo>
                  <a:cubicBezTo>
                    <a:pt x="14315" y="539"/>
                    <a:pt x="13808" y="1"/>
                    <a:pt x="13143" y="1"/>
                  </a:cubicBezTo>
                  <a:cubicBezTo>
                    <a:pt x="12541" y="1"/>
                    <a:pt x="12035" y="476"/>
                    <a:pt x="11971" y="1078"/>
                  </a:cubicBezTo>
                  <a:lnTo>
                    <a:pt x="8488" y="1046"/>
                  </a:lnTo>
                  <a:lnTo>
                    <a:pt x="2344" y="1046"/>
                  </a:lnTo>
                  <a:cubicBezTo>
                    <a:pt x="2281" y="444"/>
                    <a:pt x="1774" y="1"/>
                    <a:pt x="1172" y="1"/>
                  </a:cubicBezTo>
                  <a:close/>
                </a:path>
              </a:pathLst>
            </a:custGeom>
            <a:solidFill>
              <a:srgbClr val="272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24"/>
            <p:cNvSpPr/>
            <p:nvPr/>
          </p:nvSpPr>
          <p:spPr>
            <a:xfrm>
              <a:off x="4548275" y="3676500"/>
              <a:ext cx="788575" cy="59425"/>
            </a:xfrm>
            <a:custGeom>
              <a:avLst/>
              <a:gdLst/>
              <a:ahLst/>
              <a:cxnLst/>
              <a:rect l="l" t="t" r="r" b="b"/>
              <a:pathLst>
                <a:path w="31543" h="2377" extrusionOk="0">
                  <a:moveTo>
                    <a:pt x="1172" y="1"/>
                  </a:moveTo>
                  <a:cubicBezTo>
                    <a:pt x="539" y="1"/>
                    <a:pt x="0" y="539"/>
                    <a:pt x="0" y="1204"/>
                  </a:cubicBezTo>
                  <a:cubicBezTo>
                    <a:pt x="0" y="1838"/>
                    <a:pt x="539" y="2376"/>
                    <a:pt x="1172" y="2376"/>
                  </a:cubicBezTo>
                  <a:cubicBezTo>
                    <a:pt x="1806" y="2376"/>
                    <a:pt x="2312" y="1901"/>
                    <a:pt x="2344" y="1299"/>
                  </a:cubicBezTo>
                  <a:lnTo>
                    <a:pt x="8614" y="1268"/>
                  </a:lnTo>
                  <a:lnTo>
                    <a:pt x="29199" y="1299"/>
                  </a:lnTo>
                  <a:cubicBezTo>
                    <a:pt x="29231" y="1901"/>
                    <a:pt x="29738" y="2376"/>
                    <a:pt x="30371" y="2376"/>
                  </a:cubicBezTo>
                  <a:cubicBezTo>
                    <a:pt x="31036" y="2376"/>
                    <a:pt x="31543" y="1838"/>
                    <a:pt x="31543" y="1204"/>
                  </a:cubicBezTo>
                  <a:cubicBezTo>
                    <a:pt x="31543" y="539"/>
                    <a:pt x="31036" y="1"/>
                    <a:pt x="30371" y="1"/>
                  </a:cubicBezTo>
                  <a:cubicBezTo>
                    <a:pt x="29769" y="1"/>
                    <a:pt x="29263" y="476"/>
                    <a:pt x="29199" y="1078"/>
                  </a:cubicBezTo>
                  <a:lnTo>
                    <a:pt x="8519" y="1046"/>
                  </a:lnTo>
                  <a:lnTo>
                    <a:pt x="2344" y="1046"/>
                  </a:lnTo>
                  <a:cubicBezTo>
                    <a:pt x="2281" y="476"/>
                    <a:pt x="1806" y="1"/>
                    <a:pt x="1172" y="1"/>
                  </a:cubicBezTo>
                  <a:close/>
                </a:path>
              </a:pathLst>
            </a:custGeom>
            <a:solidFill>
              <a:srgbClr val="272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24"/>
            <p:cNvSpPr/>
            <p:nvPr/>
          </p:nvSpPr>
          <p:spPr>
            <a:xfrm>
              <a:off x="4548275" y="2203125"/>
              <a:ext cx="788575" cy="58600"/>
            </a:xfrm>
            <a:custGeom>
              <a:avLst/>
              <a:gdLst/>
              <a:ahLst/>
              <a:cxnLst/>
              <a:rect l="l" t="t" r="r" b="b"/>
              <a:pathLst>
                <a:path w="31543" h="2344" extrusionOk="0">
                  <a:moveTo>
                    <a:pt x="1172" y="0"/>
                  </a:moveTo>
                  <a:cubicBezTo>
                    <a:pt x="539" y="0"/>
                    <a:pt x="0" y="507"/>
                    <a:pt x="0" y="1172"/>
                  </a:cubicBezTo>
                  <a:cubicBezTo>
                    <a:pt x="0" y="1837"/>
                    <a:pt x="539" y="2344"/>
                    <a:pt x="1172" y="2344"/>
                  </a:cubicBezTo>
                  <a:cubicBezTo>
                    <a:pt x="1806" y="2344"/>
                    <a:pt x="2312" y="1869"/>
                    <a:pt x="2344" y="1267"/>
                  </a:cubicBezTo>
                  <a:lnTo>
                    <a:pt x="29199" y="1267"/>
                  </a:lnTo>
                  <a:cubicBezTo>
                    <a:pt x="29231" y="1869"/>
                    <a:pt x="29738" y="2344"/>
                    <a:pt x="30371" y="2344"/>
                  </a:cubicBezTo>
                  <a:cubicBezTo>
                    <a:pt x="31036" y="2344"/>
                    <a:pt x="31543" y="1837"/>
                    <a:pt x="31543" y="1172"/>
                  </a:cubicBezTo>
                  <a:cubicBezTo>
                    <a:pt x="31543" y="507"/>
                    <a:pt x="31036" y="0"/>
                    <a:pt x="30371" y="0"/>
                  </a:cubicBezTo>
                  <a:cubicBezTo>
                    <a:pt x="29769" y="0"/>
                    <a:pt x="29263" y="475"/>
                    <a:pt x="29199" y="1045"/>
                  </a:cubicBezTo>
                  <a:lnTo>
                    <a:pt x="2344" y="1045"/>
                  </a:lnTo>
                  <a:cubicBezTo>
                    <a:pt x="2281" y="444"/>
                    <a:pt x="1806" y="0"/>
                    <a:pt x="1172" y="0"/>
                  </a:cubicBezTo>
                  <a:close/>
                </a:path>
              </a:pathLst>
            </a:custGeom>
            <a:solidFill>
              <a:srgbClr val="272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24"/>
            <p:cNvSpPr/>
            <p:nvPr/>
          </p:nvSpPr>
          <p:spPr>
            <a:xfrm>
              <a:off x="4548275" y="2925950"/>
              <a:ext cx="358675" cy="59425"/>
            </a:xfrm>
            <a:custGeom>
              <a:avLst/>
              <a:gdLst/>
              <a:ahLst/>
              <a:cxnLst/>
              <a:rect l="l" t="t" r="r" b="b"/>
              <a:pathLst>
                <a:path w="14347" h="2377" extrusionOk="0">
                  <a:moveTo>
                    <a:pt x="1172" y="1"/>
                  </a:moveTo>
                  <a:cubicBezTo>
                    <a:pt x="539" y="1"/>
                    <a:pt x="0" y="539"/>
                    <a:pt x="0" y="1173"/>
                  </a:cubicBezTo>
                  <a:cubicBezTo>
                    <a:pt x="0" y="1838"/>
                    <a:pt x="539" y="2376"/>
                    <a:pt x="1172" y="2376"/>
                  </a:cubicBezTo>
                  <a:cubicBezTo>
                    <a:pt x="1806" y="2376"/>
                    <a:pt x="2312" y="1901"/>
                    <a:pt x="2344" y="1268"/>
                  </a:cubicBezTo>
                  <a:lnTo>
                    <a:pt x="11971" y="1268"/>
                  </a:lnTo>
                  <a:cubicBezTo>
                    <a:pt x="12035" y="1901"/>
                    <a:pt x="12541" y="2376"/>
                    <a:pt x="13143" y="2376"/>
                  </a:cubicBezTo>
                  <a:cubicBezTo>
                    <a:pt x="13808" y="2376"/>
                    <a:pt x="14347" y="1838"/>
                    <a:pt x="14347" y="1173"/>
                  </a:cubicBezTo>
                  <a:cubicBezTo>
                    <a:pt x="14347" y="539"/>
                    <a:pt x="13808" y="1"/>
                    <a:pt x="13143" y="1"/>
                  </a:cubicBezTo>
                  <a:cubicBezTo>
                    <a:pt x="12541" y="1"/>
                    <a:pt x="12066" y="444"/>
                    <a:pt x="11971" y="1046"/>
                  </a:cubicBezTo>
                  <a:lnTo>
                    <a:pt x="5828" y="1046"/>
                  </a:lnTo>
                  <a:lnTo>
                    <a:pt x="2344" y="1078"/>
                  </a:lnTo>
                  <a:cubicBezTo>
                    <a:pt x="2312" y="476"/>
                    <a:pt x="1806" y="1"/>
                    <a:pt x="1172" y="1"/>
                  </a:cubicBezTo>
                  <a:close/>
                </a:path>
              </a:pathLst>
            </a:custGeom>
            <a:solidFill>
              <a:srgbClr val="272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24"/>
            <p:cNvSpPr/>
            <p:nvPr/>
          </p:nvSpPr>
          <p:spPr>
            <a:xfrm>
              <a:off x="4548275" y="3676500"/>
              <a:ext cx="788575" cy="59425"/>
            </a:xfrm>
            <a:custGeom>
              <a:avLst/>
              <a:gdLst/>
              <a:ahLst/>
              <a:cxnLst/>
              <a:rect l="l" t="t" r="r" b="b"/>
              <a:pathLst>
                <a:path w="31543" h="2377" extrusionOk="0">
                  <a:moveTo>
                    <a:pt x="1172" y="1"/>
                  </a:moveTo>
                  <a:cubicBezTo>
                    <a:pt x="539" y="1"/>
                    <a:pt x="0" y="539"/>
                    <a:pt x="0" y="1204"/>
                  </a:cubicBezTo>
                  <a:cubicBezTo>
                    <a:pt x="0" y="1838"/>
                    <a:pt x="539" y="2376"/>
                    <a:pt x="1172" y="2376"/>
                  </a:cubicBezTo>
                  <a:cubicBezTo>
                    <a:pt x="1806" y="2376"/>
                    <a:pt x="2312" y="1901"/>
                    <a:pt x="2344" y="1299"/>
                  </a:cubicBezTo>
                  <a:lnTo>
                    <a:pt x="22929" y="1268"/>
                  </a:lnTo>
                  <a:lnTo>
                    <a:pt x="29199" y="1299"/>
                  </a:lnTo>
                  <a:cubicBezTo>
                    <a:pt x="29231" y="1901"/>
                    <a:pt x="29738" y="2376"/>
                    <a:pt x="30371" y="2376"/>
                  </a:cubicBezTo>
                  <a:cubicBezTo>
                    <a:pt x="31004" y="2376"/>
                    <a:pt x="31543" y="1838"/>
                    <a:pt x="31543" y="1204"/>
                  </a:cubicBezTo>
                  <a:cubicBezTo>
                    <a:pt x="31543" y="539"/>
                    <a:pt x="31004" y="1"/>
                    <a:pt x="30371" y="1"/>
                  </a:cubicBezTo>
                  <a:cubicBezTo>
                    <a:pt x="29769" y="1"/>
                    <a:pt x="29263" y="476"/>
                    <a:pt x="29199" y="1046"/>
                  </a:cubicBezTo>
                  <a:lnTo>
                    <a:pt x="23024" y="1046"/>
                  </a:lnTo>
                  <a:lnTo>
                    <a:pt x="2344" y="1078"/>
                  </a:lnTo>
                  <a:cubicBezTo>
                    <a:pt x="2312" y="476"/>
                    <a:pt x="1806" y="1"/>
                    <a:pt x="1172" y="1"/>
                  </a:cubicBezTo>
                  <a:close/>
                </a:path>
              </a:pathLst>
            </a:custGeom>
            <a:solidFill>
              <a:srgbClr val="272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24"/>
            <p:cNvSpPr/>
            <p:nvPr/>
          </p:nvSpPr>
          <p:spPr>
            <a:xfrm>
              <a:off x="4548275" y="2203125"/>
              <a:ext cx="788575" cy="58600"/>
            </a:xfrm>
            <a:custGeom>
              <a:avLst/>
              <a:gdLst/>
              <a:ahLst/>
              <a:cxnLst/>
              <a:rect l="l" t="t" r="r" b="b"/>
              <a:pathLst>
                <a:path w="31543" h="2344" extrusionOk="0">
                  <a:moveTo>
                    <a:pt x="1172" y="0"/>
                  </a:moveTo>
                  <a:cubicBezTo>
                    <a:pt x="539" y="0"/>
                    <a:pt x="0" y="507"/>
                    <a:pt x="0" y="1172"/>
                  </a:cubicBezTo>
                  <a:cubicBezTo>
                    <a:pt x="0" y="1837"/>
                    <a:pt x="539" y="2344"/>
                    <a:pt x="1172" y="2344"/>
                  </a:cubicBezTo>
                  <a:cubicBezTo>
                    <a:pt x="1806" y="2344"/>
                    <a:pt x="2312" y="1869"/>
                    <a:pt x="2344" y="1267"/>
                  </a:cubicBezTo>
                  <a:lnTo>
                    <a:pt x="29199" y="1267"/>
                  </a:lnTo>
                  <a:cubicBezTo>
                    <a:pt x="29231" y="1869"/>
                    <a:pt x="29738" y="2344"/>
                    <a:pt x="30371" y="2344"/>
                  </a:cubicBezTo>
                  <a:cubicBezTo>
                    <a:pt x="31004" y="2344"/>
                    <a:pt x="31543" y="1837"/>
                    <a:pt x="31543" y="1172"/>
                  </a:cubicBezTo>
                  <a:cubicBezTo>
                    <a:pt x="31543" y="507"/>
                    <a:pt x="31004" y="0"/>
                    <a:pt x="30371" y="0"/>
                  </a:cubicBezTo>
                  <a:cubicBezTo>
                    <a:pt x="29769" y="0"/>
                    <a:pt x="29263" y="444"/>
                    <a:pt x="29199" y="1045"/>
                  </a:cubicBezTo>
                  <a:lnTo>
                    <a:pt x="2344" y="1045"/>
                  </a:lnTo>
                  <a:cubicBezTo>
                    <a:pt x="2312" y="475"/>
                    <a:pt x="1806" y="0"/>
                    <a:pt x="1172" y="0"/>
                  </a:cubicBezTo>
                  <a:close/>
                </a:path>
              </a:pathLst>
            </a:custGeom>
            <a:solidFill>
              <a:srgbClr val="272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24"/>
            <p:cNvSpPr/>
            <p:nvPr/>
          </p:nvSpPr>
          <p:spPr>
            <a:xfrm>
              <a:off x="2239600" y="2925950"/>
              <a:ext cx="358675" cy="59425"/>
            </a:xfrm>
            <a:custGeom>
              <a:avLst/>
              <a:gdLst/>
              <a:ahLst/>
              <a:cxnLst/>
              <a:rect l="l" t="t" r="r" b="b"/>
              <a:pathLst>
                <a:path w="14347" h="2377" extrusionOk="0">
                  <a:moveTo>
                    <a:pt x="1172" y="1"/>
                  </a:moveTo>
                  <a:cubicBezTo>
                    <a:pt x="539" y="1"/>
                    <a:pt x="0" y="539"/>
                    <a:pt x="0" y="1173"/>
                  </a:cubicBezTo>
                  <a:cubicBezTo>
                    <a:pt x="0" y="1838"/>
                    <a:pt x="539" y="2376"/>
                    <a:pt x="1172" y="2376"/>
                  </a:cubicBezTo>
                  <a:cubicBezTo>
                    <a:pt x="1806" y="2376"/>
                    <a:pt x="2312" y="1901"/>
                    <a:pt x="2344" y="1268"/>
                  </a:cubicBezTo>
                  <a:lnTo>
                    <a:pt x="11971" y="1268"/>
                  </a:lnTo>
                  <a:cubicBezTo>
                    <a:pt x="12035" y="1901"/>
                    <a:pt x="12541" y="2376"/>
                    <a:pt x="13143" y="2376"/>
                  </a:cubicBezTo>
                  <a:cubicBezTo>
                    <a:pt x="13808" y="2376"/>
                    <a:pt x="14346" y="1838"/>
                    <a:pt x="14346" y="1173"/>
                  </a:cubicBezTo>
                  <a:cubicBezTo>
                    <a:pt x="14346" y="539"/>
                    <a:pt x="13808" y="1"/>
                    <a:pt x="13143" y="1"/>
                  </a:cubicBezTo>
                  <a:cubicBezTo>
                    <a:pt x="12541" y="1"/>
                    <a:pt x="12035" y="444"/>
                    <a:pt x="11971" y="1046"/>
                  </a:cubicBezTo>
                  <a:lnTo>
                    <a:pt x="5828" y="1046"/>
                  </a:lnTo>
                  <a:lnTo>
                    <a:pt x="2344" y="1078"/>
                  </a:lnTo>
                  <a:cubicBezTo>
                    <a:pt x="2312" y="476"/>
                    <a:pt x="1806" y="1"/>
                    <a:pt x="1172" y="1"/>
                  </a:cubicBezTo>
                  <a:close/>
                </a:path>
              </a:pathLst>
            </a:custGeom>
            <a:solidFill>
              <a:srgbClr val="272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24"/>
            <p:cNvSpPr/>
            <p:nvPr/>
          </p:nvSpPr>
          <p:spPr>
            <a:xfrm>
              <a:off x="2239600" y="3676500"/>
              <a:ext cx="788575" cy="59425"/>
            </a:xfrm>
            <a:custGeom>
              <a:avLst/>
              <a:gdLst/>
              <a:ahLst/>
              <a:cxnLst/>
              <a:rect l="l" t="t" r="r" b="b"/>
              <a:pathLst>
                <a:path w="31543" h="2377" extrusionOk="0">
                  <a:moveTo>
                    <a:pt x="1172" y="1"/>
                  </a:moveTo>
                  <a:cubicBezTo>
                    <a:pt x="539" y="1"/>
                    <a:pt x="0" y="539"/>
                    <a:pt x="0" y="1204"/>
                  </a:cubicBezTo>
                  <a:cubicBezTo>
                    <a:pt x="0" y="1838"/>
                    <a:pt x="539" y="2376"/>
                    <a:pt x="1172" y="2376"/>
                  </a:cubicBezTo>
                  <a:cubicBezTo>
                    <a:pt x="1806" y="2376"/>
                    <a:pt x="2312" y="1901"/>
                    <a:pt x="2344" y="1299"/>
                  </a:cubicBezTo>
                  <a:lnTo>
                    <a:pt x="22929" y="1268"/>
                  </a:lnTo>
                  <a:lnTo>
                    <a:pt x="29199" y="1299"/>
                  </a:lnTo>
                  <a:cubicBezTo>
                    <a:pt x="29231" y="1901"/>
                    <a:pt x="29738" y="2376"/>
                    <a:pt x="30371" y="2376"/>
                  </a:cubicBezTo>
                  <a:cubicBezTo>
                    <a:pt x="31036" y="2376"/>
                    <a:pt x="31543" y="1838"/>
                    <a:pt x="31543" y="1204"/>
                  </a:cubicBezTo>
                  <a:cubicBezTo>
                    <a:pt x="31543" y="539"/>
                    <a:pt x="31004" y="1"/>
                    <a:pt x="30371" y="1"/>
                  </a:cubicBezTo>
                  <a:cubicBezTo>
                    <a:pt x="29769" y="1"/>
                    <a:pt x="29263" y="476"/>
                    <a:pt x="29199" y="1046"/>
                  </a:cubicBezTo>
                  <a:lnTo>
                    <a:pt x="23024" y="1046"/>
                  </a:lnTo>
                  <a:lnTo>
                    <a:pt x="2344" y="1078"/>
                  </a:lnTo>
                  <a:cubicBezTo>
                    <a:pt x="2312" y="476"/>
                    <a:pt x="1806" y="1"/>
                    <a:pt x="1172" y="1"/>
                  </a:cubicBezTo>
                  <a:close/>
                </a:path>
              </a:pathLst>
            </a:custGeom>
            <a:solidFill>
              <a:srgbClr val="272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24"/>
            <p:cNvSpPr/>
            <p:nvPr/>
          </p:nvSpPr>
          <p:spPr>
            <a:xfrm>
              <a:off x="2239600" y="2203125"/>
              <a:ext cx="788575" cy="58600"/>
            </a:xfrm>
            <a:custGeom>
              <a:avLst/>
              <a:gdLst/>
              <a:ahLst/>
              <a:cxnLst/>
              <a:rect l="l" t="t" r="r" b="b"/>
              <a:pathLst>
                <a:path w="31543" h="2344" extrusionOk="0">
                  <a:moveTo>
                    <a:pt x="1172" y="0"/>
                  </a:moveTo>
                  <a:cubicBezTo>
                    <a:pt x="539" y="0"/>
                    <a:pt x="0" y="507"/>
                    <a:pt x="0" y="1172"/>
                  </a:cubicBezTo>
                  <a:cubicBezTo>
                    <a:pt x="0" y="1837"/>
                    <a:pt x="539" y="2344"/>
                    <a:pt x="1172" y="2344"/>
                  </a:cubicBezTo>
                  <a:cubicBezTo>
                    <a:pt x="1806" y="2344"/>
                    <a:pt x="2312" y="1869"/>
                    <a:pt x="2344" y="1267"/>
                  </a:cubicBezTo>
                  <a:lnTo>
                    <a:pt x="29199" y="1267"/>
                  </a:lnTo>
                  <a:cubicBezTo>
                    <a:pt x="29231" y="1869"/>
                    <a:pt x="29738" y="2344"/>
                    <a:pt x="30371" y="2344"/>
                  </a:cubicBezTo>
                  <a:cubicBezTo>
                    <a:pt x="31036" y="2344"/>
                    <a:pt x="31543" y="1837"/>
                    <a:pt x="31543" y="1172"/>
                  </a:cubicBezTo>
                  <a:cubicBezTo>
                    <a:pt x="31543" y="507"/>
                    <a:pt x="31004" y="0"/>
                    <a:pt x="30371" y="0"/>
                  </a:cubicBezTo>
                  <a:cubicBezTo>
                    <a:pt x="29769" y="0"/>
                    <a:pt x="29263" y="444"/>
                    <a:pt x="29199" y="1045"/>
                  </a:cubicBezTo>
                  <a:lnTo>
                    <a:pt x="2344" y="1045"/>
                  </a:lnTo>
                  <a:cubicBezTo>
                    <a:pt x="2312" y="475"/>
                    <a:pt x="1806" y="0"/>
                    <a:pt x="1172" y="0"/>
                  </a:cubicBezTo>
                  <a:close/>
                </a:path>
              </a:pathLst>
            </a:custGeom>
            <a:solidFill>
              <a:srgbClr val="2724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24"/>
            <p:cNvSpPr/>
            <p:nvPr/>
          </p:nvSpPr>
          <p:spPr>
            <a:xfrm>
              <a:off x="3771600" y="1703550"/>
              <a:ext cx="931875" cy="1075975"/>
            </a:xfrm>
            <a:custGeom>
              <a:avLst/>
              <a:gdLst/>
              <a:ahLst/>
              <a:cxnLst/>
              <a:rect l="l" t="t" r="r" b="b"/>
              <a:pathLst>
                <a:path w="37275" h="43039" extrusionOk="0">
                  <a:moveTo>
                    <a:pt x="18621" y="507"/>
                  </a:moveTo>
                  <a:lnTo>
                    <a:pt x="36831" y="11021"/>
                  </a:lnTo>
                  <a:lnTo>
                    <a:pt x="36831" y="32017"/>
                  </a:lnTo>
                  <a:lnTo>
                    <a:pt x="18621" y="42531"/>
                  </a:lnTo>
                  <a:lnTo>
                    <a:pt x="412" y="32017"/>
                  </a:lnTo>
                  <a:lnTo>
                    <a:pt x="412" y="11021"/>
                  </a:lnTo>
                  <a:lnTo>
                    <a:pt x="18621" y="507"/>
                  </a:lnTo>
                  <a:close/>
                  <a:moveTo>
                    <a:pt x="18621" y="0"/>
                  </a:moveTo>
                  <a:lnTo>
                    <a:pt x="0" y="10768"/>
                  </a:lnTo>
                  <a:lnTo>
                    <a:pt x="0" y="32271"/>
                  </a:lnTo>
                  <a:lnTo>
                    <a:pt x="18621" y="43038"/>
                  </a:lnTo>
                  <a:lnTo>
                    <a:pt x="37275" y="32271"/>
                  </a:lnTo>
                  <a:lnTo>
                    <a:pt x="37275" y="10768"/>
                  </a:lnTo>
                  <a:lnTo>
                    <a:pt x="18621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24"/>
            <p:cNvSpPr/>
            <p:nvPr/>
          </p:nvSpPr>
          <p:spPr>
            <a:xfrm>
              <a:off x="4192000" y="2434300"/>
              <a:ext cx="931875" cy="1075975"/>
            </a:xfrm>
            <a:custGeom>
              <a:avLst/>
              <a:gdLst/>
              <a:ahLst/>
              <a:cxnLst/>
              <a:rect l="l" t="t" r="r" b="b"/>
              <a:pathLst>
                <a:path w="37275" h="43039" extrusionOk="0">
                  <a:moveTo>
                    <a:pt x="18622" y="476"/>
                  </a:moveTo>
                  <a:lnTo>
                    <a:pt x="36831" y="10990"/>
                  </a:lnTo>
                  <a:lnTo>
                    <a:pt x="36831" y="32018"/>
                  </a:lnTo>
                  <a:lnTo>
                    <a:pt x="18622" y="42532"/>
                  </a:lnTo>
                  <a:lnTo>
                    <a:pt x="412" y="32018"/>
                  </a:lnTo>
                  <a:lnTo>
                    <a:pt x="412" y="10990"/>
                  </a:lnTo>
                  <a:lnTo>
                    <a:pt x="18622" y="476"/>
                  </a:lnTo>
                  <a:close/>
                  <a:moveTo>
                    <a:pt x="18622" y="0"/>
                  </a:moveTo>
                  <a:lnTo>
                    <a:pt x="0" y="10736"/>
                  </a:lnTo>
                  <a:lnTo>
                    <a:pt x="0" y="32271"/>
                  </a:lnTo>
                  <a:lnTo>
                    <a:pt x="18622" y="43039"/>
                  </a:lnTo>
                  <a:lnTo>
                    <a:pt x="37180" y="32334"/>
                  </a:lnTo>
                  <a:lnTo>
                    <a:pt x="37275" y="32271"/>
                  </a:lnTo>
                  <a:lnTo>
                    <a:pt x="37275" y="10736"/>
                  </a:lnTo>
                  <a:lnTo>
                    <a:pt x="1862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24"/>
            <p:cNvSpPr/>
            <p:nvPr/>
          </p:nvSpPr>
          <p:spPr>
            <a:xfrm>
              <a:off x="3771600" y="3162675"/>
              <a:ext cx="931875" cy="1075975"/>
            </a:xfrm>
            <a:custGeom>
              <a:avLst/>
              <a:gdLst/>
              <a:ahLst/>
              <a:cxnLst/>
              <a:rect l="l" t="t" r="r" b="b"/>
              <a:pathLst>
                <a:path w="37275" h="43039" extrusionOk="0">
                  <a:moveTo>
                    <a:pt x="18621" y="476"/>
                  </a:moveTo>
                  <a:lnTo>
                    <a:pt x="36831" y="10990"/>
                  </a:lnTo>
                  <a:lnTo>
                    <a:pt x="36831" y="32018"/>
                  </a:lnTo>
                  <a:lnTo>
                    <a:pt x="18621" y="42532"/>
                  </a:lnTo>
                  <a:lnTo>
                    <a:pt x="412" y="32018"/>
                  </a:lnTo>
                  <a:lnTo>
                    <a:pt x="412" y="10990"/>
                  </a:lnTo>
                  <a:lnTo>
                    <a:pt x="18621" y="476"/>
                  </a:lnTo>
                  <a:close/>
                  <a:moveTo>
                    <a:pt x="18621" y="1"/>
                  </a:moveTo>
                  <a:lnTo>
                    <a:pt x="95" y="10705"/>
                  </a:lnTo>
                  <a:lnTo>
                    <a:pt x="0" y="10768"/>
                  </a:lnTo>
                  <a:lnTo>
                    <a:pt x="0" y="32271"/>
                  </a:lnTo>
                  <a:lnTo>
                    <a:pt x="18621" y="43039"/>
                  </a:lnTo>
                  <a:lnTo>
                    <a:pt x="37148" y="32335"/>
                  </a:lnTo>
                  <a:lnTo>
                    <a:pt x="37275" y="32271"/>
                  </a:lnTo>
                  <a:lnTo>
                    <a:pt x="37275" y="10768"/>
                  </a:lnTo>
                  <a:lnTo>
                    <a:pt x="1862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24"/>
            <p:cNvSpPr/>
            <p:nvPr/>
          </p:nvSpPr>
          <p:spPr>
            <a:xfrm>
              <a:off x="3829375" y="1770825"/>
              <a:ext cx="815525" cy="941400"/>
            </a:xfrm>
            <a:custGeom>
              <a:avLst/>
              <a:gdLst/>
              <a:ahLst/>
              <a:cxnLst/>
              <a:rect l="l" t="t" r="r" b="b"/>
              <a:pathLst>
                <a:path w="32621" h="37656" extrusionOk="0">
                  <a:moveTo>
                    <a:pt x="16310" y="1"/>
                  </a:moveTo>
                  <a:lnTo>
                    <a:pt x="1" y="9407"/>
                  </a:lnTo>
                  <a:lnTo>
                    <a:pt x="1" y="28250"/>
                  </a:lnTo>
                  <a:lnTo>
                    <a:pt x="16310" y="37655"/>
                  </a:lnTo>
                  <a:lnTo>
                    <a:pt x="32620" y="28250"/>
                  </a:lnTo>
                  <a:lnTo>
                    <a:pt x="32620" y="9407"/>
                  </a:lnTo>
                  <a:lnTo>
                    <a:pt x="1631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24"/>
            <p:cNvSpPr/>
            <p:nvPr/>
          </p:nvSpPr>
          <p:spPr>
            <a:xfrm>
              <a:off x="3854725" y="1800125"/>
              <a:ext cx="764825" cy="882800"/>
            </a:xfrm>
            <a:custGeom>
              <a:avLst/>
              <a:gdLst/>
              <a:ahLst/>
              <a:cxnLst/>
              <a:rect l="l" t="t" r="r" b="b"/>
              <a:pathLst>
                <a:path w="30593" h="35312" extrusionOk="0">
                  <a:moveTo>
                    <a:pt x="15296" y="1"/>
                  </a:moveTo>
                  <a:lnTo>
                    <a:pt x="0" y="8836"/>
                  </a:lnTo>
                  <a:lnTo>
                    <a:pt x="0" y="26508"/>
                  </a:lnTo>
                  <a:lnTo>
                    <a:pt x="15296" y="35312"/>
                  </a:lnTo>
                  <a:lnTo>
                    <a:pt x="30593" y="26508"/>
                  </a:lnTo>
                  <a:lnTo>
                    <a:pt x="30593" y="8836"/>
                  </a:lnTo>
                  <a:lnTo>
                    <a:pt x="15296" y="1"/>
                  </a:ln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24"/>
            <p:cNvSpPr/>
            <p:nvPr/>
          </p:nvSpPr>
          <p:spPr>
            <a:xfrm>
              <a:off x="4241875" y="2054275"/>
              <a:ext cx="182925" cy="182900"/>
            </a:xfrm>
            <a:custGeom>
              <a:avLst/>
              <a:gdLst/>
              <a:ahLst/>
              <a:cxnLst/>
              <a:rect l="l" t="t" r="r" b="b"/>
              <a:pathLst>
                <a:path w="7317" h="7316" extrusionOk="0">
                  <a:moveTo>
                    <a:pt x="0" y="0"/>
                  </a:moveTo>
                  <a:lnTo>
                    <a:pt x="0" y="7316"/>
                  </a:lnTo>
                  <a:lnTo>
                    <a:pt x="7316" y="7316"/>
                  </a:lnTo>
                  <a:lnTo>
                    <a:pt x="7316" y="6588"/>
                  </a:lnTo>
                  <a:cubicBezTo>
                    <a:pt x="7316" y="2946"/>
                    <a:pt x="4371" y="0"/>
                    <a:pt x="7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24"/>
            <p:cNvSpPr/>
            <p:nvPr/>
          </p:nvSpPr>
          <p:spPr>
            <a:xfrm>
              <a:off x="4260075" y="2071700"/>
              <a:ext cx="146500" cy="147275"/>
            </a:xfrm>
            <a:custGeom>
              <a:avLst/>
              <a:gdLst/>
              <a:ahLst/>
              <a:cxnLst/>
              <a:rect l="l" t="t" r="r" b="b"/>
              <a:pathLst>
                <a:path w="5860" h="5891" extrusionOk="0">
                  <a:moveTo>
                    <a:pt x="1" y="0"/>
                  </a:moveTo>
                  <a:lnTo>
                    <a:pt x="1" y="5891"/>
                  </a:lnTo>
                  <a:lnTo>
                    <a:pt x="5860" y="5891"/>
                  </a:lnTo>
                  <a:cubicBezTo>
                    <a:pt x="5860" y="2629"/>
                    <a:pt x="3231" y="0"/>
                    <a:pt x="1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24"/>
            <p:cNvSpPr/>
            <p:nvPr/>
          </p:nvSpPr>
          <p:spPr>
            <a:xfrm>
              <a:off x="4049475" y="2053475"/>
              <a:ext cx="375325" cy="376100"/>
            </a:xfrm>
            <a:custGeom>
              <a:avLst/>
              <a:gdLst/>
              <a:ahLst/>
              <a:cxnLst/>
              <a:rect l="l" t="t" r="r" b="b"/>
              <a:pathLst>
                <a:path w="15013" h="15044" extrusionOk="0">
                  <a:moveTo>
                    <a:pt x="7506" y="1"/>
                  </a:moveTo>
                  <a:cubicBezTo>
                    <a:pt x="3358" y="1"/>
                    <a:pt x="1" y="3389"/>
                    <a:pt x="1" y="7506"/>
                  </a:cubicBezTo>
                  <a:cubicBezTo>
                    <a:pt x="1" y="11655"/>
                    <a:pt x="3358" y="15043"/>
                    <a:pt x="7506" y="15043"/>
                  </a:cubicBezTo>
                  <a:cubicBezTo>
                    <a:pt x="11655" y="15043"/>
                    <a:pt x="15012" y="11655"/>
                    <a:pt x="15012" y="7506"/>
                  </a:cubicBezTo>
                  <a:lnTo>
                    <a:pt x="15012" y="6810"/>
                  </a:lnTo>
                  <a:lnTo>
                    <a:pt x="8235" y="6810"/>
                  </a:lnTo>
                  <a:lnTo>
                    <a:pt x="82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24"/>
            <p:cNvSpPr/>
            <p:nvPr/>
          </p:nvSpPr>
          <p:spPr>
            <a:xfrm>
              <a:off x="4067700" y="2071700"/>
              <a:ext cx="338875" cy="339675"/>
            </a:xfrm>
            <a:custGeom>
              <a:avLst/>
              <a:gdLst/>
              <a:ahLst/>
              <a:cxnLst/>
              <a:rect l="l" t="t" r="r" b="b"/>
              <a:pathLst>
                <a:path w="13555" h="13587" extrusionOk="0">
                  <a:moveTo>
                    <a:pt x="6777" y="0"/>
                  </a:moveTo>
                  <a:cubicBezTo>
                    <a:pt x="3041" y="0"/>
                    <a:pt x="0" y="3040"/>
                    <a:pt x="0" y="6809"/>
                  </a:cubicBezTo>
                  <a:cubicBezTo>
                    <a:pt x="0" y="10546"/>
                    <a:pt x="3041" y="13586"/>
                    <a:pt x="6777" y="13586"/>
                  </a:cubicBezTo>
                  <a:cubicBezTo>
                    <a:pt x="10514" y="13586"/>
                    <a:pt x="13555" y="10546"/>
                    <a:pt x="13555" y="6809"/>
                  </a:cubicBezTo>
                  <a:lnTo>
                    <a:pt x="6777" y="6809"/>
                  </a:lnTo>
                  <a:lnTo>
                    <a:pt x="6777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24"/>
            <p:cNvSpPr/>
            <p:nvPr/>
          </p:nvSpPr>
          <p:spPr>
            <a:xfrm>
              <a:off x="4249800" y="2500800"/>
              <a:ext cx="816275" cy="942175"/>
            </a:xfrm>
            <a:custGeom>
              <a:avLst/>
              <a:gdLst/>
              <a:ahLst/>
              <a:cxnLst/>
              <a:rect l="l" t="t" r="r" b="b"/>
              <a:pathLst>
                <a:path w="32651" h="37687" extrusionOk="0">
                  <a:moveTo>
                    <a:pt x="16310" y="1"/>
                  </a:moveTo>
                  <a:lnTo>
                    <a:pt x="0" y="9438"/>
                  </a:lnTo>
                  <a:lnTo>
                    <a:pt x="0" y="28281"/>
                  </a:lnTo>
                  <a:lnTo>
                    <a:pt x="16310" y="37687"/>
                  </a:lnTo>
                  <a:lnTo>
                    <a:pt x="32651" y="28281"/>
                  </a:lnTo>
                  <a:lnTo>
                    <a:pt x="32651" y="9438"/>
                  </a:lnTo>
                  <a:lnTo>
                    <a:pt x="1631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24"/>
            <p:cNvSpPr/>
            <p:nvPr/>
          </p:nvSpPr>
          <p:spPr>
            <a:xfrm>
              <a:off x="4275125" y="2530100"/>
              <a:ext cx="765625" cy="883575"/>
            </a:xfrm>
            <a:custGeom>
              <a:avLst/>
              <a:gdLst/>
              <a:ahLst/>
              <a:cxnLst/>
              <a:rect l="l" t="t" r="r" b="b"/>
              <a:pathLst>
                <a:path w="30625" h="35343" extrusionOk="0">
                  <a:moveTo>
                    <a:pt x="15297" y="0"/>
                  </a:moveTo>
                  <a:lnTo>
                    <a:pt x="1" y="8836"/>
                  </a:lnTo>
                  <a:lnTo>
                    <a:pt x="1" y="26507"/>
                  </a:lnTo>
                  <a:lnTo>
                    <a:pt x="15297" y="35343"/>
                  </a:lnTo>
                  <a:lnTo>
                    <a:pt x="30625" y="26507"/>
                  </a:lnTo>
                  <a:lnTo>
                    <a:pt x="30625" y="8836"/>
                  </a:lnTo>
                  <a:lnTo>
                    <a:pt x="15297" y="0"/>
                  </a:ln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24"/>
            <p:cNvSpPr/>
            <p:nvPr/>
          </p:nvSpPr>
          <p:spPr>
            <a:xfrm>
              <a:off x="4632200" y="2746250"/>
              <a:ext cx="45950" cy="83150"/>
            </a:xfrm>
            <a:custGeom>
              <a:avLst/>
              <a:gdLst/>
              <a:ahLst/>
              <a:cxnLst/>
              <a:rect l="l" t="t" r="r" b="b"/>
              <a:pathLst>
                <a:path w="1838" h="3326" extrusionOk="0">
                  <a:moveTo>
                    <a:pt x="855" y="0"/>
                  </a:moveTo>
                  <a:cubicBezTo>
                    <a:pt x="602" y="0"/>
                    <a:pt x="380" y="95"/>
                    <a:pt x="222" y="285"/>
                  </a:cubicBezTo>
                  <a:cubicBezTo>
                    <a:pt x="64" y="475"/>
                    <a:pt x="0" y="697"/>
                    <a:pt x="32" y="950"/>
                  </a:cubicBezTo>
                  <a:lnTo>
                    <a:pt x="349" y="3325"/>
                  </a:lnTo>
                  <a:lnTo>
                    <a:pt x="1489" y="3325"/>
                  </a:lnTo>
                  <a:lnTo>
                    <a:pt x="1805" y="950"/>
                  </a:lnTo>
                  <a:cubicBezTo>
                    <a:pt x="1837" y="697"/>
                    <a:pt x="1774" y="475"/>
                    <a:pt x="1615" y="285"/>
                  </a:cubicBezTo>
                  <a:cubicBezTo>
                    <a:pt x="1457" y="95"/>
                    <a:pt x="1235" y="0"/>
                    <a:pt x="9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24"/>
            <p:cNvSpPr/>
            <p:nvPr/>
          </p:nvSpPr>
          <p:spPr>
            <a:xfrm>
              <a:off x="4482550" y="2809575"/>
              <a:ext cx="76825" cy="76025"/>
            </a:xfrm>
            <a:custGeom>
              <a:avLst/>
              <a:gdLst/>
              <a:ahLst/>
              <a:cxnLst/>
              <a:rect l="l" t="t" r="r" b="b"/>
              <a:pathLst>
                <a:path w="3073" h="3041" extrusionOk="0">
                  <a:moveTo>
                    <a:pt x="919" y="1"/>
                  </a:moveTo>
                  <a:cubicBezTo>
                    <a:pt x="698" y="1"/>
                    <a:pt x="508" y="96"/>
                    <a:pt x="349" y="222"/>
                  </a:cubicBezTo>
                  <a:lnTo>
                    <a:pt x="254" y="317"/>
                  </a:lnTo>
                  <a:cubicBezTo>
                    <a:pt x="96" y="507"/>
                    <a:pt x="1" y="729"/>
                    <a:pt x="1" y="982"/>
                  </a:cubicBezTo>
                  <a:cubicBezTo>
                    <a:pt x="33" y="1204"/>
                    <a:pt x="159" y="1426"/>
                    <a:pt x="349" y="1584"/>
                  </a:cubicBezTo>
                  <a:lnTo>
                    <a:pt x="2249" y="3041"/>
                  </a:lnTo>
                  <a:lnTo>
                    <a:pt x="3073" y="2249"/>
                  </a:lnTo>
                  <a:lnTo>
                    <a:pt x="1584" y="349"/>
                  </a:lnTo>
                  <a:cubicBezTo>
                    <a:pt x="1426" y="127"/>
                    <a:pt x="1204" y="1"/>
                    <a:pt x="9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24"/>
            <p:cNvSpPr/>
            <p:nvPr/>
          </p:nvSpPr>
          <p:spPr>
            <a:xfrm>
              <a:off x="4423175" y="2960800"/>
              <a:ext cx="83150" cy="44350"/>
            </a:xfrm>
            <a:custGeom>
              <a:avLst/>
              <a:gdLst/>
              <a:ahLst/>
              <a:cxnLst/>
              <a:rect l="l" t="t" r="r" b="b"/>
              <a:pathLst>
                <a:path w="3326" h="1774" extrusionOk="0">
                  <a:moveTo>
                    <a:pt x="824" y="0"/>
                  </a:moveTo>
                  <a:cubicBezTo>
                    <a:pt x="381" y="0"/>
                    <a:pt x="1" y="380"/>
                    <a:pt x="1" y="824"/>
                  </a:cubicBezTo>
                  <a:lnTo>
                    <a:pt x="1" y="950"/>
                  </a:lnTo>
                  <a:cubicBezTo>
                    <a:pt x="1" y="1425"/>
                    <a:pt x="381" y="1774"/>
                    <a:pt x="824" y="1774"/>
                  </a:cubicBezTo>
                  <a:lnTo>
                    <a:pt x="951" y="1774"/>
                  </a:lnTo>
                  <a:lnTo>
                    <a:pt x="3326" y="1489"/>
                  </a:lnTo>
                  <a:lnTo>
                    <a:pt x="3326" y="317"/>
                  </a:lnTo>
                  <a:lnTo>
                    <a:pt x="951" y="32"/>
                  </a:lnTo>
                  <a:cubicBezTo>
                    <a:pt x="919" y="0"/>
                    <a:pt x="856" y="0"/>
                    <a:pt x="8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24"/>
            <p:cNvSpPr/>
            <p:nvPr/>
          </p:nvSpPr>
          <p:spPr>
            <a:xfrm>
              <a:off x="4808750" y="2956050"/>
              <a:ext cx="83950" cy="44350"/>
            </a:xfrm>
            <a:custGeom>
              <a:avLst/>
              <a:gdLst/>
              <a:ahLst/>
              <a:cxnLst/>
              <a:rect l="l" t="t" r="r" b="b"/>
              <a:pathLst>
                <a:path w="3358" h="1774" extrusionOk="0">
                  <a:moveTo>
                    <a:pt x="2407" y="0"/>
                  </a:moveTo>
                  <a:lnTo>
                    <a:pt x="1" y="317"/>
                  </a:lnTo>
                  <a:lnTo>
                    <a:pt x="1" y="1457"/>
                  </a:lnTo>
                  <a:lnTo>
                    <a:pt x="2407" y="1774"/>
                  </a:lnTo>
                  <a:lnTo>
                    <a:pt x="2534" y="1774"/>
                  </a:lnTo>
                  <a:cubicBezTo>
                    <a:pt x="2756" y="1774"/>
                    <a:pt x="2946" y="1679"/>
                    <a:pt x="3104" y="1552"/>
                  </a:cubicBezTo>
                  <a:cubicBezTo>
                    <a:pt x="3262" y="1394"/>
                    <a:pt x="3357" y="1172"/>
                    <a:pt x="3357" y="950"/>
                  </a:cubicBezTo>
                  <a:lnTo>
                    <a:pt x="3357" y="824"/>
                  </a:lnTo>
                  <a:cubicBezTo>
                    <a:pt x="3357" y="380"/>
                    <a:pt x="2977" y="0"/>
                    <a:pt x="25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24"/>
            <p:cNvSpPr/>
            <p:nvPr/>
          </p:nvSpPr>
          <p:spPr>
            <a:xfrm>
              <a:off x="4752550" y="2805625"/>
              <a:ext cx="76800" cy="76825"/>
            </a:xfrm>
            <a:custGeom>
              <a:avLst/>
              <a:gdLst/>
              <a:ahLst/>
              <a:cxnLst/>
              <a:rect l="l" t="t" r="r" b="b"/>
              <a:pathLst>
                <a:path w="3072" h="3073" extrusionOk="0">
                  <a:moveTo>
                    <a:pt x="2154" y="0"/>
                  </a:moveTo>
                  <a:cubicBezTo>
                    <a:pt x="1900" y="0"/>
                    <a:pt x="1647" y="127"/>
                    <a:pt x="1488" y="349"/>
                  </a:cubicBezTo>
                  <a:lnTo>
                    <a:pt x="0" y="2249"/>
                  </a:lnTo>
                  <a:lnTo>
                    <a:pt x="823" y="3072"/>
                  </a:lnTo>
                  <a:lnTo>
                    <a:pt x="2724" y="1584"/>
                  </a:lnTo>
                  <a:cubicBezTo>
                    <a:pt x="2914" y="1457"/>
                    <a:pt x="3040" y="1235"/>
                    <a:pt x="3072" y="982"/>
                  </a:cubicBezTo>
                  <a:cubicBezTo>
                    <a:pt x="3072" y="760"/>
                    <a:pt x="3009" y="507"/>
                    <a:pt x="2819" y="317"/>
                  </a:cubicBezTo>
                  <a:lnTo>
                    <a:pt x="2724" y="254"/>
                  </a:lnTo>
                  <a:cubicBezTo>
                    <a:pt x="2565" y="95"/>
                    <a:pt x="2375" y="0"/>
                    <a:pt x="21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24"/>
            <p:cNvSpPr/>
            <p:nvPr/>
          </p:nvSpPr>
          <p:spPr>
            <a:xfrm>
              <a:off x="4535600" y="2849150"/>
              <a:ext cx="238350" cy="349175"/>
            </a:xfrm>
            <a:custGeom>
              <a:avLst/>
              <a:gdLst/>
              <a:ahLst/>
              <a:cxnLst/>
              <a:rect l="l" t="t" r="r" b="b"/>
              <a:pathLst>
                <a:path w="9534" h="13967" extrusionOk="0">
                  <a:moveTo>
                    <a:pt x="4751" y="1"/>
                  </a:moveTo>
                  <a:cubicBezTo>
                    <a:pt x="3453" y="1"/>
                    <a:pt x="2281" y="508"/>
                    <a:pt x="1362" y="1458"/>
                  </a:cubicBezTo>
                  <a:cubicBezTo>
                    <a:pt x="476" y="2408"/>
                    <a:pt x="1" y="3611"/>
                    <a:pt x="32" y="4910"/>
                  </a:cubicBezTo>
                  <a:cubicBezTo>
                    <a:pt x="64" y="5606"/>
                    <a:pt x="222" y="6240"/>
                    <a:pt x="507" y="6841"/>
                  </a:cubicBezTo>
                  <a:cubicBezTo>
                    <a:pt x="571" y="6936"/>
                    <a:pt x="634" y="7031"/>
                    <a:pt x="729" y="7158"/>
                  </a:cubicBezTo>
                  <a:cubicBezTo>
                    <a:pt x="1014" y="7602"/>
                    <a:pt x="1679" y="8583"/>
                    <a:pt x="1774" y="9597"/>
                  </a:cubicBezTo>
                  <a:cubicBezTo>
                    <a:pt x="1806" y="9913"/>
                    <a:pt x="1964" y="10198"/>
                    <a:pt x="2186" y="10420"/>
                  </a:cubicBezTo>
                  <a:cubicBezTo>
                    <a:pt x="2123" y="10515"/>
                    <a:pt x="2091" y="10642"/>
                    <a:pt x="2091" y="10768"/>
                  </a:cubicBezTo>
                  <a:lnTo>
                    <a:pt x="2091" y="10863"/>
                  </a:lnTo>
                  <a:cubicBezTo>
                    <a:pt x="2091" y="11117"/>
                    <a:pt x="2218" y="11338"/>
                    <a:pt x="2376" y="11497"/>
                  </a:cubicBezTo>
                  <a:cubicBezTo>
                    <a:pt x="2344" y="11592"/>
                    <a:pt x="2313" y="11687"/>
                    <a:pt x="2313" y="11782"/>
                  </a:cubicBezTo>
                  <a:lnTo>
                    <a:pt x="2313" y="11908"/>
                  </a:lnTo>
                  <a:cubicBezTo>
                    <a:pt x="2313" y="12130"/>
                    <a:pt x="2408" y="12352"/>
                    <a:pt x="2566" y="12510"/>
                  </a:cubicBezTo>
                  <a:cubicBezTo>
                    <a:pt x="2534" y="12637"/>
                    <a:pt x="2534" y="12795"/>
                    <a:pt x="2566" y="12954"/>
                  </a:cubicBezTo>
                  <a:cubicBezTo>
                    <a:pt x="2819" y="13555"/>
                    <a:pt x="3706" y="13967"/>
                    <a:pt x="4783" y="13967"/>
                  </a:cubicBezTo>
                  <a:cubicBezTo>
                    <a:pt x="5891" y="13967"/>
                    <a:pt x="6746" y="13555"/>
                    <a:pt x="7000" y="12954"/>
                  </a:cubicBezTo>
                  <a:cubicBezTo>
                    <a:pt x="7063" y="12795"/>
                    <a:pt x="7063" y="12637"/>
                    <a:pt x="7000" y="12510"/>
                  </a:cubicBezTo>
                  <a:cubicBezTo>
                    <a:pt x="7158" y="12352"/>
                    <a:pt x="7253" y="12130"/>
                    <a:pt x="7253" y="11908"/>
                  </a:cubicBezTo>
                  <a:lnTo>
                    <a:pt x="7253" y="11782"/>
                  </a:lnTo>
                  <a:cubicBezTo>
                    <a:pt x="7253" y="11687"/>
                    <a:pt x="7253" y="11623"/>
                    <a:pt x="7221" y="11560"/>
                  </a:cubicBezTo>
                  <a:cubicBezTo>
                    <a:pt x="7443" y="11402"/>
                    <a:pt x="7570" y="11148"/>
                    <a:pt x="7570" y="10863"/>
                  </a:cubicBezTo>
                  <a:lnTo>
                    <a:pt x="7570" y="10768"/>
                  </a:lnTo>
                  <a:cubicBezTo>
                    <a:pt x="7570" y="10610"/>
                    <a:pt x="7538" y="10483"/>
                    <a:pt x="7475" y="10357"/>
                  </a:cubicBezTo>
                  <a:cubicBezTo>
                    <a:pt x="7665" y="10167"/>
                    <a:pt x="7791" y="9913"/>
                    <a:pt x="7823" y="9628"/>
                  </a:cubicBezTo>
                  <a:cubicBezTo>
                    <a:pt x="7855" y="8868"/>
                    <a:pt x="8235" y="8013"/>
                    <a:pt x="8931" y="7063"/>
                  </a:cubicBezTo>
                  <a:cubicBezTo>
                    <a:pt x="8963" y="6968"/>
                    <a:pt x="8995" y="6936"/>
                    <a:pt x="9026" y="6905"/>
                  </a:cubicBezTo>
                  <a:cubicBezTo>
                    <a:pt x="9375" y="6303"/>
                    <a:pt x="9533" y="5606"/>
                    <a:pt x="9533" y="4751"/>
                  </a:cubicBezTo>
                  <a:cubicBezTo>
                    <a:pt x="9533" y="3453"/>
                    <a:pt x="9058" y="2281"/>
                    <a:pt x="8140" y="1363"/>
                  </a:cubicBezTo>
                  <a:cubicBezTo>
                    <a:pt x="7253" y="476"/>
                    <a:pt x="6050" y="1"/>
                    <a:pt x="478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24"/>
            <p:cNvSpPr/>
            <p:nvPr/>
          </p:nvSpPr>
          <p:spPr>
            <a:xfrm>
              <a:off x="4568075" y="2878450"/>
              <a:ext cx="178950" cy="208250"/>
            </a:xfrm>
            <a:custGeom>
              <a:avLst/>
              <a:gdLst/>
              <a:ahLst/>
              <a:cxnLst/>
              <a:rect l="l" t="t" r="r" b="b"/>
              <a:pathLst>
                <a:path w="7158" h="8330" extrusionOk="0">
                  <a:moveTo>
                    <a:pt x="3547" y="1"/>
                  </a:moveTo>
                  <a:cubicBezTo>
                    <a:pt x="2597" y="32"/>
                    <a:pt x="1710" y="412"/>
                    <a:pt x="1045" y="1109"/>
                  </a:cubicBezTo>
                  <a:cubicBezTo>
                    <a:pt x="349" y="1806"/>
                    <a:pt x="0" y="2724"/>
                    <a:pt x="32" y="3706"/>
                  </a:cubicBezTo>
                  <a:cubicBezTo>
                    <a:pt x="32" y="4213"/>
                    <a:pt x="158" y="4688"/>
                    <a:pt x="380" y="5131"/>
                  </a:cubicBezTo>
                  <a:cubicBezTo>
                    <a:pt x="412" y="5163"/>
                    <a:pt x="475" y="5258"/>
                    <a:pt x="507" y="5321"/>
                  </a:cubicBezTo>
                  <a:cubicBezTo>
                    <a:pt x="855" y="5828"/>
                    <a:pt x="1647" y="7000"/>
                    <a:pt x="1742" y="8330"/>
                  </a:cubicBezTo>
                  <a:lnTo>
                    <a:pt x="5416" y="8330"/>
                  </a:lnTo>
                  <a:cubicBezTo>
                    <a:pt x="5511" y="7380"/>
                    <a:pt x="5954" y="6335"/>
                    <a:pt x="6746" y="5194"/>
                  </a:cubicBezTo>
                  <a:cubicBezTo>
                    <a:pt x="6777" y="5163"/>
                    <a:pt x="6809" y="5131"/>
                    <a:pt x="6809" y="5099"/>
                  </a:cubicBezTo>
                  <a:cubicBezTo>
                    <a:pt x="7031" y="4719"/>
                    <a:pt x="7157" y="4213"/>
                    <a:pt x="7157" y="3579"/>
                  </a:cubicBezTo>
                  <a:cubicBezTo>
                    <a:pt x="7157" y="2629"/>
                    <a:pt x="6777" y="1711"/>
                    <a:pt x="6112" y="1046"/>
                  </a:cubicBezTo>
                  <a:cubicBezTo>
                    <a:pt x="5416" y="381"/>
                    <a:pt x="4529" y="1"/>
                    <a:pt x="35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24"/>
            <p:cNvSpPr/>
            <p:nvPr/>
          </p:nvSpPr>
          <p:spPr>
            <a:xfrm>
              <a:off x="4551450" y="2863425"/>
              <a:ext cx="209025" cy="238325"/>
            </a:xfrm>
            <a:custGeom>
              <a:avLst/>
              <a:gdLst/>
              <a:ahLst/>
              <a:cxnLst/>
              <a:rect l="l" t="t" r="r" b="b"/>
              <a:pathLst>
                <a:path w="8361" h="9533" extrusionOk="0">
                  <a:moveTo>
                    <a:pt x="4212" y="602"/>
                  </a:moveTo>
                  <a:cubicBezTo>
                    <a:pt x="5130" y="602"/>
                    <a:pt x="6049" y="982"/>
                    <a:pt x="6714" y="1647"/>
                  </a:cubicBezTo>
                  <a:cubicBezTo>
                    <a:pt x="7379" y="2312"/>
                    <a:pt x="7759" y="3199"/>
                    <a:pt x="7759" y="4180"/>
                  </a:cubicBezTo>
                  <a:cubicBezTo>
                    <a:pt x="7759" y="4814"/>
                    <a:pt x="7664" y="5320"/>
                    <a:pt x="7411" y="5700"/>
                  </a:cubicBezTo>
                  <a:cubicBezTo>
                    <a:pt x="7411" y="5732"/>
                    <a:pt x="7379" y="5764"/>
                    <a:pt x="7347" y="5795"/>
                  </a:cubicBezTo>
                  <a:cubicBezTo>
                    <a:pt x="6556" y="6904"/>
                    <a:pt x="6112" y="7981"/>
                    <a:pt x="6049" y="8931"/>
                  </a:cubicBezTo>
                  <a:lnTo>
                    <a:pt x="2375" y="8931"/>
                  </a:lnTo>
                  <a:cubicBezTo>
                    <a:pt x="2249" y="7601"/>
                    <a:pt x="1457" y="6429"/>
                    <a:pt x="1140" y="5922"/>
                  </a:cubicBezTo>
                  <a:cubicBezTo>
                    <a:pt x="1077" y="5859"/>
                    <a:pt x="1014" y="5764"/>
                    <a:pt x="982" y="5732"/>
                  </a:cubicBezTo>
                  <a:cubicBezTo>
                    <a:pt x="760" y="5289"/>
                    <a:pt x="665" y="4814"/>
                    <a:pt x="633" y="4307"/>
                  </a:cubicBezTo>
                  <a:cubicBezTo>
                    <a:pt x="602" y="3325"/>
                    <a:pt x="950" y="2407"/>
                    <a:pt x="1647" y="1710"/>
                  </a:cubicBezTo>
                  <a:cubicBezTo>
                    <a:pt x="2312" y="1013"/>
                    <a:pt x="3199" y="602"/>
                    <a:pt x="4180" y="602"/>
                  </a:cubicBezTo>
                  <a:close/>
                  <a:moveTo>
                    <a:pt x="4180" y="0"/>
                  </a:moveTo>
                  <a:cubicBezTo>
                    <a:pt x="3040" y="0"/>
                    <a:pt x="1995" y="475"/>
                    <a:pt x="1204" y="1298"/>
                  </a:cubicBezTo>
                  <a:cubicBezTo>
                    <a:pt x="412" y="2122"/>
                    <a:pt x="0" y="3199"/>
                    <a:pt x="32" y="4307"/>
                  </a:cubicBezTo>
                  <a:cubicBezTo>
                    <a:pt x="63" y="4909"/>
                    <a:pt x="190" y="5479"/>
                    <a:pt x="443" y="6017"/>
                  </a:cubicBezTo>
                  <a:cubicBezTo>
                    <a:pt x="475" y="6080"/>
                    <a:pt x="538" y="6144"/>
                    <a:pt x="633" y="6270"/>
                  </a:cubicBezTo>
                  <a:cubicBezTo>
                    <a:pt x="950" y="6745"/>
                    <a:pt x="1679" y="7822"/>
                    <a:pt x="1774" y="8994"/>
                  </a:cubicBezTo>
                  <a:cubicBezTo>
                    <a:pt x="1805" y="9311"/>
                    <a:pt x="2059" y="9532"/>
                    <a:pt x="2375" y="9532"/>
                  </a:cubicBezTo>
                  <a:lnTo>
                    <a:pt x="6049" y="9532"/>
                  </a:lnTo>
                  <a:cubicBezTo>
                    <a:pt x="6366" y="9532"/>
                    <a:pt x="6619" y="9311"/>
                    <a:pt x="6651" y="8994"/>
                  </a:cubicBezTo>
                  <a:cubicBezTo>
                    <a:pt x="6714" y="8139"/>
                    <a:pt x="7126" y="7189"/>
                    <a:pt x="7854" y="6144"/>
                  </a:cubicBezTo>
                  <a:cubicBezTo>
                    <a:pt x="7886" y="6080"/>
                    <a:pt x="7917" y="6049"/>
                    <a:pt x="7949" y="6017"/>
                  </a:cubicBezTo>
                  <a:cubicBezTo>
                    <a:pt x="8234" y="5542"/>
                    <a:pt x="8361" y="4940"/>
                    <a:pt x="8361" y="4180"/>
                  </a:cubicBezTo>
                  <a:cubicBezTo>
                    <a:pt x="8361" y="3040"/>
                    <a:pt x="7949" y="1995"/>
                    <a:pt x="7157" y="1203"/>
                  </a:cubicBezTo>
                  <a:cubicBezTo>
                    <a:pt x="6334" y="412"/>
                    <a:pt x="5289" y="0"/>
                    <a:pt x="41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24"/>
            <p:cNvSpPr/>
            <p:nvPr/>
          </p:nvSpPr>
          <p:spPr>
            <a:xfrm>
              <a:off x="4604475" y="3111225"/>
              <a:ext cx="106925" cy="16650"/>
            </a:xfrm>
            <a:custGeom>
              <a:avLst/>
              <a:gdLst/>
              <a:ahLst/>
              <a:cxnLst/>
              <a:rect l="l" t="t" r="r" b="b"/>
              <a:pathLst>
                <a:path w="4277" h="666" extrusionOk="0">
                  <a:moveTo>
                    <a:pt x="286" y="0"/>
                  </a:moveTo>
                  <a:cubicBezTo>
                    <a:pt x="128" y="0"/>
                    <a:pt x="1" y="127"/>
                    <a:pt x="1" y="285"/>
                  </a:cubicBezTo>
                  <a:lnTo>
                    <a:pt x="1" y="380"/>
                  </a:lnTo>
                  <a:cubicBezTo>
                    <a:pt x="1" y="539"/>
                    <a:pt x="96" y="665"/>
                    <a:pt x="286" y="665"/>
                  </a:cubicBezTo>
                  <a:lnTo>
                    <a:pt x="3991" y="665"/>
                  </a:lnTo>
                  <a:cubicBezTo>
                    <a:pt x="4150" y="665"/>
                    <a:pt x="4276" y="539"/>
                    <a:pt x="4276" y="380"/>
                  </a:cubicBezTo>
                  <a:lnTo>
                    <a:pt x="4276" y="285"/>
                  </a:lnTo>
                  <a:cubicBezTo>
                    <a:pt x="4276" y="127"/>
                    <a:pt x="4150" y="0"/>
                    <a:pt x="39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24"/>
            <p:cNvSpPr/>
            <p:nvPr/>
          </p:nvSpPr>
          <p:spPr>
            <a:xfrm>
              <a:off x="4609225" y="3136550"/>
              <a:ext cx="94250" cy="16650"/>
            </a:xfrm>
            <a:custGeom>
              <a:avLst/>
              <a:gdLst/>
              <a:ahLst/>
              <a:cxnLst/>
              <a:rect l="l" t="t" r="r" b="b"/>
              <a:pathLst>
                <a:path w="3770" h="666" extrusionOk="0">
                  <a:moveTo>
                    <a:pt x="286" y="1"/>
                  </a:moveTo>
                  <a:cubicBezTo>
                    <a:pt x="128" y="1"/>
                    <a:pt x="1" y="127"/>
                    <a:pt x="1" y="286"/>
                  </a:cubicBezTo>
                  <a:lnTo>
                    <a:pt x="1" y="412"/>
                  </a:lnTo>
                  <a:cubicBezTo>
                    <a:pt x="1" y="539"/>
                    <a:pt x="128" y="666"/>
                    <a:pt x="286" y="666"/>
                  </a:cubicBezTo>
                  <a:lnTo>
                    <a:pt x="3516" y="666"/>
                  </a:lnTo>
                  <a:cubicBezTo>
                    <a:pt x="3643" y="666"/>
                    <a:pt x="3770" y="571"/>
                    <a:pt x="3770" y="412"/>
                  </a:cubicBezTo>
                  <a:lnTo>
                    <a:pt x="3770" y="286"/>
                  </a:lnTo>
                  <a:cubicBezTo>
                    <a:pt x="3770" y="127"/>
                    <a:pt x="3643" y="1"/>
                    <a:pt x="351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24"/>
            <p:cNvSpPr/>
            <p:nvPr/>
          </p:nvSpPr>
          <p:spPr>
            <a:xfrm>
              <a:off x="4613975" y="3163475"/>
              <a:ext cx="84750" cy="19825"/>
            </a:xfrm>
            <a:custGeom>
              <a:avLst/>
              <a:gdLst/>
              <a:ahLst/>
              <a:cxnLst/>
              <a:rect l="l" t="t" r="r" b="b"/>
              <a:pathLst>
                <a:path w="3390" h="793" extrusionOk="0">
                  <a:moveTo>
                    <a:pt x="223" y="1"/>
                  </a:moveTo>
                  <a:cubicBezTo>
                    <a:pt x="96" y="1"/>
                    <a:pt x="1" y="64"/>
                    <a:pt x="33" y="159"/>
                  </a:cubicBezTo>
                  <a:cubicBezTo>
                    <a:pt x="191" y="507"/>
                    <a:pt x="888" y="792"/>
                    <a:pt x="1711" y="792"/>
                  </a:cubicBezTo>
                  <a:cubicBezTo>
                    <a:pt x="2534" y="792"/>
                    <a:pt x="3231" y="507"/>
                    <a:pt x="3358" y="159"/>
                  </a:cubicBezTo>
                  <a:cubicBezTo>
                    <a:pt x="3390" y="64"/>
                    <a:pt x="3295" y="1"/>
                    <a:pt x="320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24"/>
            <p:cNvSpPr/>
            <p:nvPr/>
          </p:nvSpPr>
          <p:spPr>
            <a:xfrm>
              <a:off x="4648025" y="2760500"/>
              <a:ext cx="16650" cy="67300"/>
            </a:xfrm>
            <a:custGeom>
              <a:avLst/>
              <a:gdLst/>
              <a:ahLst/>
              <a:cxnLst/>
              <a:rect l="l" t="t" r="r" b="b"/>
              <a:pathLst>
                <a:path w="666" h="2692" extrusionOk="0">
                  <a:moveTo>
                    <a:pt x="286" y="0"/>
                  </a:moveTo>
                  <a:cubicBezTo>
                    <a:pt x="127" y="0"/>
                    <a:pt x="1" y="127"/>
                    <a:pt x="32" y="285"/>
                  </a:cubicBezTo>
                  <a:lnTo>
                    <a:pt x="349" y="2692"/>
                  </a:lnTo>
                  <a:lnTo>
                    <a:pt x="634" y="285"/>
                  </a:lnTo>
                  <a:cubicBezTo>
                    <a:pt x="666" y="127"/>
                    <a:pt x="539" y="0"/>
                    <a:pt x="412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24"/>
            <p:cNvSpPr/>
            <p:nvPr/>
          </p:nvSpPr>
          <p:spPr>
            <a:xfrm>
              <a:off x="4497600" y="2823975"/>
              <a:ext cx="51500" cy="50550"/>
            </a:xfrm>
            <a:custGeom>
              <a:avLst/>
              <a:gdLst/>
              <a:ahLst/>
              <a:cxnLst/>
              <a:rect l="l" t="t" r="r" b="b"/>
              <a:pathLst>
                <a:path w="2060" h="2022" extrusionOk="0">
                  <a:moveTo>
                    <a:pt x="375" y="1"/>
                  </a:moveTo>
                  <a:cubicBezTo>
                    <a:pt x="319" y="1"/>
                    <a:pt x="262" y="18"/>
                    <a:pt x="222" y="58"/>
                  </a:cubicBezTo>
                  <a:lnTo>
                    <a:pt x="127" y="153"/>
                  </a:lnTo>
                  <a:cubicBezTo>
                    <a:pt x="1" y="280"/>
                    <a:pt x="32" y="438"/>
                    <a:pt x="159" y="533"/>
                  </a:cubicBezTo>
                  <a:lnTo>
                    <a:pt x="2059" y="2021"/>
                  </a:lnTo>
                  <a:lnTo>
                    <a:pt x="571" y="90"/>
                  </a:lnTo>
                  <a:cubicBezTo>
                    <a:pt x="534" y="34"/>
                    <a:pt x="454" y="1"/>
                    <a:pt x="37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24"/>
            <p:cNvSpPr/>
            <p:nvPr/>
          </p:nvSpPr>
          <p:spPr>
            <a:xfrm>
              <a:off x="4439025" y="2975725"/>
              <a:ext cx="67300" cy="15300"/>
            </a:xfrm>
            <a:custGeom>
              <a:avLst/>
              <a:gdLst/>
              <a:ahLst/>
              <a:cxnLst/>
              <a:rect l="l" t="t" r="r" b="b"/>
              <a:pathLst>
                <a:path w="2692" h="612" extrusionOk="0">
                  <a:moveTo>
                    <a:pt x="236" y="0"/>
                  </a:moveTo>
                  <a:cubicBezTo>
                    <a:pt x="101" y="0"/>
                    <a:pt x="0" y="113"/>
                    <a:pt x="0" y="227"/>
                  </a:cubicBezTo>
                  <a:lnTo>
                    <a:pt x="0" y="353"/>
                  </a:lnTo>
                  <a:cubicBezTo>
                    <a:pt x="0" y="495"/>
                    <a:pt x="102" y="612"/>
                    <a:pt x="237" y="612"/>
                  </a:cubicBezTo>
                  <a:cubicBezTo>
                    <a:pt x="252" y="612"/>
                    <a:pt x="269" y="610"/>
                    <a:pt x="285" y="607"/>
                  </a:cubicBezTo>
                  <a:lnTo>
                    <a:pt x="2692" y="290"/>
                  </a:lnTo>
                  <a:lnTo>
                    <a:pt x="285" y="5"/>
                  </a:lnTo>
                  <a:cubicBezTo>
                    <a:pt x="268" y="2"/>
                    <a:pt x="252" y="0"/>
                    <a:pt x="23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24"/>
            <p:cNvSpPr/>
            <p:nvPr/>
          </p:nvSpPr>
          <p:spPr>
            <a:xfrm>
              <a:off x="4811925" y="2970300"/>
              <a:ext cx="67325" cy="15225"/>
            </a:xfrm>
            <a:custGeom>
              <a:avLst/>
              <a:gdLst/>
              <a:ahLst/>
              <a:cxnLst/>
              <a:rect l="l" t="t" r="r" b="b"/>
              <a:pathLst>
                <a:path w="2693" h="609" extrusionOk="0">
                  <a:moveTo>
                    <a:pt x="2407" y="0"/>
                  </a:moveTo>
                  <a:lnTo>
                    <a:pt x="0" y="317"/>
                  </a:lnTo>
                  <a:lnTo>
                    <a:pt x="2407" y="602"/>
                  </a:lnTo>
                  <a:cubicBezTo>
                    <a:pt x="2428" y="606"/>
                    <a:pt x="2447" y="608"/>
                    <a:pt x="2467" y="608"/>
                  </a:cubicBezTo>
                  <a:cubicBezTo>
                    <a:pt x="2596" y="608"/>
                    <a:pt x="2692" y="518"/>
                    <a:pt x="2692" y="380"/>
                  </a:cubicBezTo>
                  <a:lnTo>
                    <a:pt x="2692" y="254"/>
                  </a:lnTo>
                  <a:cubicBezTo>
                    <a:pt x="2692" y="95"/>
                    <a:pt x="2565" y="0"/>
                    <a:pt x="240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24"/>
            <p:cNvSpPr/>
            <p:nvPr/>
          </p:nvSpPr>
          <p:spPr>
            <a:xfrm>
              <a:off x="4765200" y="2820550"/>
              <a:ext cx="51500" cy="50025"/>
            </a:xfrm>
            <a:custGeom>
              <a:avLst/>
              <a:gdLst/>
              <a:ahLst/>
              <a:cxnLst/>
              <a:rect l="l" t="t" r="r" b="b"/>
              <a:pathLst>
                <a:path w="2060" h="2001" extrusionOk="0">
                  <a:moveTo>
                    <a:pt x="1695" y="1"/>
                  </a:moveTo>
                  <a:cubicBezTo>
                    <a:pt x="1618" y="1"/>
                    <a:pt x="1540" y="32"/>
                    <a:pt x="1489" y="100"/>
                  </a:cubicBezTo>
                  <a:lnTo>
                    <a:pt x="1" y="2000"/>
                  </a:lnTo>
                  <a:lnTo>
                    <a:pt x="1933" y="512"/>
                  </a:lnTo>
                  <a:cubicBezTo>
                    <a:pt x="2059" y="448"/>
                    <a:pt x="2059" y="258"/>
                    <a:pt x="1964" y="163"/>
                  </a:cubicBezTo>
                  <a:lnTo>
                    <a:pt x="1869" y="68"/>
                  </a:lnTo>
                  <a:cubicBezTo>
                    <a:pt x="1825" y="24"/>
                    <a:pt x="1761" y="1"/>
                    <a:pt x="169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24"/>
            <p:cNvSpPr/>
            <p:nvPr/>
          </p:nvSpPr>
          <p:spPr>
            <a:xfrm>
              <a:off x="4616350" y="2914075"/>
              <a:ext cx="80800" cy="143325"/>
            </a:xfrm>
            <a:custGeom>
              <a:avLst/>
              <a:gdLst/>
              <a:ahLst/>
              <a:cxnLst/>
              <a:rect l="l" t="t" r="r" b="b"/>
              <a:pathLst>
                <a:path w="3232" h="5733" extrusionOk="0">
                  <a:moveTo>
                    <a:pt x="3136" y="1"/>
                  </a:moveTo>
                  <a:lnTo>
                    <a:pt x="603" y="2946"/>
                  </a:lnTo>
                  <a:lnTo>
                    <a:pt x="1521" y="3168"/>
                  </a:lnTo>
                  <a:lnTo>
                    <a:pt x="1" y="5733"/>
                  </a:lnTo>
                  <a:lnTo>
                    <a:pt x="3231" y="2851"/>
                  </a:lnTo>
                  <a:lnTo>
                    <a:pt x="1996" y="2471"/>
                  </a:lnTo>
                  <a:lnTo>
                    <a:pt x="3136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24"/>
            <p:cNvSpPr/>
            <p:nvPr/>
          </p:nvSpPr>
          <p:spPr>
            <a:xfrm>
              <a:off x="3829375" y="3229200"/>
              <a:ext cx="815525" cy="942175"/>
            </a:xfrm>
            <a:custGeom>
              <a:avLst/>
              <a:gdLst/>
              <a:ahLst/>
              <a:cxnLst/>
              <a:rect l="l" t="t" r="r" b="b"/>
              <a:pathLst>
                <a:path w="32621" h="37687" extrusionOk="0">
                  <a:moveTo>
                    <a:pt x="16310" y="0"/>
                  </a:moveTo>
                  <a:lnTo>
                    <a:pt x="1" y="9437"/>
                  </a:lnTo>
                  <a:lnTo>
                    <a:pt x="1" y="28280"/>
                  </a:lnTo>
                  <a:lnTo>
                    <a:pt x="16310" y="37686"/>
                  </a:lnTo>
                  <a:lnTo>
                    <a:pt x="32620" y="28280"/>
                  </a:lnTo>
                  <a:lnTo>
                    <a:pt x="32620" y="9437"/>
                  </a:lnTo>
                  <a:lnTo>
                    <a:pt x="1631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24"/>
            <p:cNvSpPr/>
            <p:nvPr/>
          </p:nvSpPr>
          <p:spPr>
            <a:xfrm>
              <a:off x="3854725" y="3258475"/>
              <a:ext cx="764825" cy="883600"/>
            </a:xfrm>
            <a:custGeom>
              <a:avLst/>
              <a:gdLst/>
              <a:ahLst/>
              <a:cxnLst/>
              <a:rect l="l" t="t" r="r" b="b"/>
              <a:pathLst>
                <a:path w="30593" h="35344" extrusionOk="0">
                  <a:moveTo>
                    <a:pt x="15296" y="1"/>
                  </a:moveTo>
                  <a:lnTo>
                    <a:pt x="0" y="8836"/>
                  </a:lnTo>
                  <a:lnTo>
                    <a:pt x="0" y="26508"/>
                  </a:lnTo>
                  <a:lnTo>
                    <a:pt x="15296" y="35343"/>
                  </a:lnTo>
                  <a:lnTo>
                    <a:pt x="30593" y="26508"/>
                  </a:lnTo>
                  <a:lnTo>
                    <a:pt x="30593" y="8836"/>
                  </a:lnTo>
                  <a:lnTo>
                    <a:pt x="15296" y="1"/>
                  </a:ln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24"/>
            <p:cNvSpPr/>
            <p:nvPr/>
          </p:nvSpPr>
          <p:spPr>
            <a:xfrm>
              <a:off x="4007525" y="3548250"/>
              <a:ext cx="307225" cy="269225"/>
            </a:xfrm>
            <a:custGeom>
              <a:avLst/>
              <a:gdLst/>
              <a:ahLst/>
              <a:cxnLst/>
              <a:rect l="l" t="t" r="r" b="b"/>
              <a:pathLst>
                <a:path w="12289" h="10769" extrusionOk="0">
                  <a:moveTo>
                    <a:pt x="4212" y="1"/>
                  </a:moveTo>
                  <a:cubicBezTo>
                    <a:pt x="2312" y="1"/>
                    <a:pt x="760" y="1552"/>
                    <a:pt x="760" y="3484"/>
                  </a:cubicBezTo>
                  <a:lnTo>
                    <a:pt x="760" y="5448"/>
                  </a:lnTo>
                  <a:cubicBezTo>
                    <a:pt x="760" y="6018"/>
                    <a:pt x="887" y="6588"/>
                    <a:pt x="1172" y="7126"/>
                  </a:cubicBezTo>
                  <a:lnTo>
                    <a:pt x="0" y="10768"/>
                  </a:lnTo>
                  <a:lnTo>
                    <a:pt x="3674" y="8868"/>
                  </a:lnTo>
                  <a:cubicBezTo>
                    <a:pt x="3864" y="8900"/>
                    <a:pt x="4054" y="8931"/>
                    <a:pt x="4212" y="8931"/>
                  </a:cubicBezTo>
                  <a:lnTo>
                    <a:pt x="6556" y="8931"/>
                  </a:lnTo>
                  <a:lnTo>
                    <a:pt x="6176" y="7950"/>
                  </a:lnTo>
                  <a:cubicBezTo>
                    <a:pt x="6081" y="7728"/>
                    <a:pt x="6018" y="7443"/>
                    <a:pt x="6018" y="7189"/>
                  </a:cubicBezTo>
                  <a:lnTo>
                    <a:pt x="6018" y="5226"/>
                  </a:lnTo>
                  <a:cubicBezTo>
                    <a:pt x="6018" y="4054"/>
                    <a:pt x="6936" y="3136"/>
                    <a:pt x="8108" y="3136"/>
                  </a:cubicBezTo>
                  <a:lnTo>
                    <a:pt x="12288" y="3136"/>
                  </a:lnTo>
                  <a:lnTo>
                    <a:pt x="11908" y="2186"/>
                  </a:lnTo>
                  <a:cubicBezTo>
                    <a:pt x="11370" y="856"/>
                    <a:pt x="10103" y="1"/>
                    <a:pt x="86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24"/>
            <p:cNvSpPr/>
            <p:nvPr/>
          </p:nvSpPr>
          <p:spPr>
            <a:xfrm>
              <a:off x="4036825" y="3565675"/>
              <a:ext cx="251775" cy="217750"/>
            </a:xfrm>
            <a:custGeom>
              <a:avLst/>
              <a:gdLst/>
              <a:ahLst/>
              <a:cxnLst/>
              <a:rect l="l" t="t" r="r" b="b"/>
              <a:pathLst>
                <a:path w="10071" h="8710" extrusionOk="0">
                  <a:moveTo>
                    <a:pt x="3072" y="0"/>
                  </a:moveTo>
                  <a:cubicBezTo>
                    <a:pt x="1520" y="0"/>
                    <a:pt x="285" y="1235"/>
                    <a:pt x="285" y="2787"/>
                  </a:cubicBezTo>
                  <a:lnTo>
                    <a:pt x="285" y="4751"/>
                  </a:lnTo>
                  <a:cubicBezTo>
                    <a:pt x="285" y="5321"/>
                    <a:pt x="444" y="5859"/>
                    <a:pt x="760" y="6334"/>
                  </a:cubicBezTo>
                  <a:lnTo>
                    <a:pt x="0" y="8709"/>
                  </a:lnTo>
                  <a:lnTo>
                    <a:pt x="2407" y="7443"/>
                  </a:lnTo>
                  <a:cubicBezTo>
                    <a:pt x="2629" y="7506"/>
                    <a:pt x="2850" y="7538"/>
                    <a:pt x="3072" y="7538"/>
                  </a:cubicBezTo>
                  <a:lnTo>
                    <a:pt x="4339" y="7538"/>
                  </a:lnTo>
                  <a:cubicBezTo>
                    <a:pt x="4212" y="7221"/>
                    <a:pt x="4149" y="6841"/>
                    <a:pt x="4149" y="6492"/>
                  </a:cubicBezTo>
                  <a:lnTo>
                    <a:pt x="4149" y="4529"/>
                  </a:lnTo>
                  <a:cubicBezTo>
                    <a:pt x="4149" y="2977"/>
                    <a:pt x="5384" y="1742"/>
                    <a:pt x="6936" y="1742"/>
                  </a:cubicBezTo>
                  <a:lnTo>
                    <a:pt x="10071" y="1742"/>
                  </a:lnTo>
                  <a:cubicBezTo>
                    <a:pt x="9659" y="697"/>
                    <a:pt x="8678" y="0"/>
                    <a:pt x="750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24"/>
            <p:cNvSpPr/>
            <p:nvPr/>
          </p:nvSpPr>
          <p:spPr>
            <a:xfrm>
              <a:off x="4143700" y="3603675"/>
              <a:ext cx="323050" cy="249425"/>
            </a:xfrm>
            <a:custGeom>
              <a:avLst/>
              <a:gdLst/>
              <a:ahLst/>
              <a:cxnLst/>
              <a:rect l="l" t="t" r="r" b="b"/>
              <a:pathLst>
                <a:path w="12922" h="9977" extrusionOk="0">
                  <a:moveTo>
                    <a:pt x="3484" y="0"/>
                  </a:moveTo>
                  <a:cubicBezTo>
                    <a:pt x="1552" y="0"/>
                    <a:pt x="1" y="1552"/>
                    <a:pt x="1" y="3484"/>
                  </a:cubicBezTo>
                  <a:lnTo>
                    <a:pt x="1" y="5447"/>
                  </a:lnTo>
                  <a:cubicBezTo>
                    <a:pt x="1" y="7348"/>
                    <a:pt x="1552" y="8931"/>
                    <a:pt x="3484" y="8931"/>
                  </a:cubicBezTo>
                  <a:lnTo>
                    <a:pt x="7918" y="8931"/>
                  </a:lnTo>
                  <a:cubicBezTo>
                    <a:pt x="8139" y="8931"/>
                    <a:pt x="8329" y="8899"/>
                    <a:pt x="8551" y="8868"/>
                  </a:cubicBezTo>
                  <a:lnTo>
                    <a:pt x="12921" y="9976"/>
                  </a:lnTo>
                  <a:lnTo>
                    <a:pt x="11021" y="6999"/>
                  </a:lnTo>
                  <a:cubicBezTo>
                    <a:pt x="11275" y="6524"/>
                    <a:pt x="11401" y="5986"/>
                    <a:pt x="11401" y="5447"/>
                  </a:cubicBezTo>
                  <a:lnTo>
                    <a:pt x="11401" y="3484"/>
                  </a:lnTo>
                  <a:cubicBezTo>
                    <a:pt x="11401" y="1552"/>
                    <a:pt x="9850" y="0"/>
                    <a:pt x="79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24"/>
            <p:cNvSpPr/>
            <p:nvPr/>
          </p:nvSpPr>
          <p:spPr>
            <a:xfrm>
              <a:off x="4161125" y="3621100"/>
              <a:ext cx="266825" cy="204275"/>
            </a:xfrm>
            <a:custGeom>
              <a:avLst/>
              <a:gdLst/>
              <a:ahLst/>
              <a:cxnLst/>
              <a:rect l="l" t="t" r="r" b="b"/>
              <a:pathLst>
                <a:path w="10673" h="8171" extrusionOk="0">
                  <a:moveTo>
                    <a:pt x="2787" y="0"/>
                  </a:moveTo>
                  <a:cubicBezTo>
                    <a:pt x="1235" y="0"/>
                    <a:pt x="0" y="1235"/>
                    <a:pt x="0" y="2787"/>
                  </a:cubicBezTo>
                  <a:lnTo>
                    <a:pt x="0" y="4750"/>
                  </a:lnTo>
                  <a:cubicBezTo>
                    <a:pt x="0" y="6271"/>
                    <a:pt x="1235" y="7537"/>
                    <a:pt x="2787" y="7537"/>
                  </a:cubicBezTo>
                  <a:lnTo>
                    <a:pt x="7221" y="7537"/>
                  </a:lnTo>
                  <a:cubicBezTo>
                    <a:pt x="7442" y="7537"/>
                    <a:pt x="7664" y="7506"/>
                    <a:pt x="7854" y="7442"/>
                  </a:cubicBezTo>
                  <a:lnTo>
                    <a:pt x="10673" y="8171"/>
                  </a:lnTo>
                  <a:lnTo>
                    <a:pt x="9501" y="6334"/>
                  </a:lnTo>
                  <a:cubicBezTo>
                    <a:pt x="9818" y="5859"/>
                    <a:pt x="10008" y="5321"/>
                    <a:pt x="10008" y="4750"/>
                  </a:cubicBezTo>
                  <a:lnTo>
                    <a:pt x="10008" y="2787"/>
                  </a:lnTo>
                  <a:cubicBezTo>
                    <a:pt x="10008" y="1235"/>
                    <a:pt x="8773" y="0"/>
                    <a:pt x="7221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24"/>
            <p:cNvSpPr/>
            <p:nvPr/>
          </p:nvSpPr>
          <p:spPr>
            <a:xfrm>
              <a:off x="2871400" y="1703550"/>
              <a:ext cx="931875" cy="1075975"/>
            </a:xfrm>
            <a:custGeom>
              <a:avLst/>
              <a:gdLst/>
              <a:ahLst/>
              <a:cxnLst/>
              <a:rect l="l" t="t" r="r" b="b"/>
              <a:pathLst>
                <a:path w="37275" h="43039" extrusionOk="0">
                  <a:moveTo>
                    <a:pt x="18653" y="507"/>
                  </a:moveTo>
                  <a:lnTo>
                    <a:pt x="36863" y="11021"/>
                  </a:lnTo>
                  <a:lnTo>
                    <a:pt x="36863" y="32017"/>
                  </a:lnTo>
                  <a:lnTo>
                    <a:pt x="18653" y="42531"/>
                  </a:lnTo>
                  <a:lnTo>
                    <a:pt x="444" y="32017"/>
                  </a:lnTo>
                  <a:lnTo>
                    <a:pt x="444" y="11021"/>
                  </a:lnTo>
                  <a:lnTo>
                    <a:pt x="18653" y="507"/>
                  </a:lnTo>
                  <a:close/>
                  <a:moveTo>
                    <a:pt x="18653" y="0"/>
                  </a:moveTo>
                  <a:lnTo>
                    <a:pt x="0" y="10768"/>
                  </a:lnTo>
                  <a:lnTo>
                    <a:pt x="0" y="32271"/>
                  </a:lnTo>
                  <a:lnTo>
                    <a:pt x="18653" y="43038"/>
                  </a:lnTo>
                  <a:lnTo>
                    <a:pt x="37275" y="32271"/>
                  </a:lnTo>
                  <a:lnTo>
                    <a:pt x="37275" y="10768"/>
                  </a:lnTo>
                  <a:lnTo>
                    <a:pt x="1865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24"/>
            <p:cNvSpPr/>
            <p:nvPr/>
          </p:nvSpPr>
          <p:spPr>
            <a:xfrm>
              <a:off x="2451000" y="2434300"/>
              <a:ext cx="931875" cy="1075975"/>
            </a:xfrm>
            <a:custGeom>
              <a:avLst/>
              <a:gdLst/>
              <a:ahLst/>
              <a:cxnLst/>
              <a:rect l="l" t="t" r="r" b="b"/>
              <a:pathLst>
                <a:path w="37275" h="43039" extrusionOk="0">
                  <a:moveTo>
                    <a:pt x="18653" y="476"/>
                  </a:moveTo>
                  <a:lnTo>
                    <a:pt x="36831" y="10990"/>
                  </a:lnTo>
                  <a:lnTo>
                    <a:pt x="36831" y="32018"/>
                  </a:lnTo>
                  <a:lnTo>
                    <a:pt x="18653" y="42532"/>
                  </a:lnTo>
                  <a:lnTo>
                    <a:pt x="443" y="32018"/>
                  </a:lnTo>
                  <a:lnTo>
                    <a:pt x="443" y="10990"/>
                  </a:lnTo>
                  <a:lnTo>
                    <a:pt x="18653" y="476"/>
                  </a:lnTo>
                  <a:close/>
                  <a:moveTo>
                    <a:pt x="18653" y="0"/>
                  </a:moveTo>
                  <a:lnTo>
                    <a:pt x="0" y="10736"/>
                  </a:lnTo>
                  <a:lnTo>
                    <a:pt x="0" y="32271"/>
                  </a:lnTo>
                  <a:lnTo>
                    <a:pt x="18653" y="43039"/>
                  </a:lnTo>
                  <a:lnTo>
                    <a:pt x="37180" y="32334"/>
                  </a:lnTo>
                  <a:lnTo>
                    <a:pt x="37275" y="32271"/>
                  </a:lnTo>
                  <a:lnTo>
                    <a:pt x="37275" y="10736"/>
                  </a:lnTo>
                  <a:lnTo>
                    <a:pt x="18653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24"/>
            <p:cNvSpPr/>
            <p:nvPr/>
          </p:nvSpPr>
          <p:spPr>
            <a:xfrm>
              <a:off x="2871400" y="3162675"/>
              <a:ext cx="931875" cy="1075975"/>
            </a:xfrm>
            <a:custGeom>
              <a:avLst/>
              <a:gdLst/>
              <a:ahLst/>
              <a:cxnLst/>
              <a:rect l="l" t="t" r="r" b="b"/>
              <a:pathLst>
                <a:path w="37275" h="43039" extrusionOk="0">
                  <a:moveTo>
                    <a:pt x="18653" y="476"/>
                  </a:moveTo>
                  <a:lnTo>
                    <a:pt x="36863" y="10990"/>
                  </a:lnTo>
                  <a:lnTo>
                    <a:pt x="36863" y="32018"/>
                  </a:lnTo>
                  <a:lnTo>
                    <a:pt x="18653" y="42532"/>
                  </a:lnTo>
                  <a:lnTo>
                    <a:pt x="444" y="32018"/>
                  </a:lnTo>
                  <a:lnTo>
                    <a:pt x="444" y="10990"/>
                  </a:lnTo>
                  <a:lnTo>
                    <a:pt x="18653" y="476"/>
                  </a:lnTo>
                  <a:close/>
                  <a:moveTo>
                    <a:pt x="18653" y="1"/>
                  </a:moveTo>
                  <a:lnTo>
                    <a:pt x="127" y="10673"/>
                  </a:lnTo>
                  <a:lnTo>
                    <a:pt x="0" y="10737"/>
                  </a:lnTo>
                  <a:lnTo>
                    <a:pt x="0" y="32271"/>
                  </a:lnTo>
                  <a:lnTo>
                    <a:pt x="18653" y="43039"/>
                  </a:lnTo>
                  <a:lnTo>
                    <a:pt x="37180" y="32335"/>
                  </a:lnTo>
                  <a:lnTo>
                    <a:pt x="37275" y="32271"/>
                  </a:lnTo>
                  <a:lnTo>
                    <a:pt x="37275" y="10737"/>
                  </a:lnTo>
                  <a:lnTo>
                    <a:pt x="18653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24"/>
            <p:cNvSpPr/>
            <p:nvPr/>
          </p:nvSpPr>
          <p:spPr>
            <a:xfrm>
              <a:off x="2508775" y="2500800"/>
              <a:ext cx="816300" cy="942175"/>
            </a:xfrm>
            <a:custGeom>
              <a:avLst/>
              <a:gdLst/>
              <a:ahLst/>
              <a:cxnLst/>
              <a:rect l="l" t="t" r="r" b="b"/>
              <a:pathLst>
                <a:path w="32652" h="37687" extrusionOk="0">
                  <a:moveTo>
                    <a:pt x="1" y="9438"/>
                  </a:moveTo>
                  <a:lnTo>
                    <a:pt x="1" y="28281"/>
                  </a:lnTo>
                  <a:lnTo>
                    <a:pt x="16342" y="37687"/>
                  </a:lnTo>
                  <a:lnTo>
                    <a:pt x="32652" y="28281"/>
                  </a:lnTo>
                  <a:lnTo>
                    <a:pt x="32652" y="9438"/>
                  </a:lnTo>
                  <a:lnTo>
                    <a:pt x="16342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24"/>
            <p:cNvSpPr/>
            <p:nvPr/>
          </p:nvSpPr>
          <p:spPr>
            <a:xfrm>
              <a:off x="2534125" y="2530100"/>
              <a:ext cx="765625" cy="883575"/>
            </a:xfrm>
            <a:custGeom>
              <a:avLst/>
              <a:gdLst/>
              <a:ahLst/>
              <a:cxnLst/>
              <a:rect l="l" t="t" r="r" b="b"/>
              <a:pathLst>
                <a:path w="30625" h="35343" extrusionOk="0">
                  <a:moveTo>
                    <a:pt x="15328" y="0"/>
                  </a:moveTo>
                  <a:lnTo>
                    <a:pt x="0" y="8836"/>
                  </a:lnTo>
                  <a:lnTo>
                    <a:pt x="0" y="26507"/>
                  </a:lnTo>
                  <a:lnTo>
                    <a:pt x="15328" y="35343"/>
                  </a:lnTo>
                  <a:lnTo>
                    <a:pt x="30624" y="26507"/>
                  </a:lnTo>
                  <a:lnTo>
                    <a:pt x="30624" y="8836"/>
                  </a:lnTo>
                  <a:lnTo>
                    <a:pt x="15328" y="0"/>
                  </a:ln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24"/>
            <p:cNvSpPr/>
            <p:nvPr/>
          </p:nvSpPr>
          <p:spPr>
            <a:xfrm>
              <a:off x="2722550" y="2777125"/>
              <a:ext cx="388775" cy="389550"/>
            </a:xfrm>
            <a:custGeom>
              <a:avLst/>
              <a:gdLst/>
              <a:ahLst/>
              <a:cxnLst/>
              <a:rect l="l" t="t" r="r" b="b"/>
              <a:pathLst>
                <a:path w="15551" h="15582" extrusionOk="0">
                  <a:moveTo>
                    <a:pt x="6556" y="0"/>
                  </a:moveTo>
                  <a:cubicBezTo>
                    <a:pt x="5954" y="0"/>
                    <a:pt x="5479" y="507"/>
                    <a:pt x="5479" y="1077"/>
                  </a:cubicBezTo>
                  <a:lnTo>
                    <a:pt x="5479" y="2249"/>
                  </a:lnTo>
                  <a:lnTo>
                    <a:pt x="4656" y="1425"/>
                  </a:lnTo>
                  <a:cubicBezTo>
                    <a:pt x="4434" y="1204"/>
                    <a:pt x="4181" y="1109"/>
                    <a:pt x="3896" y="1109"/>
                  </a:cubicBezTo>
                  <a:cubicBezTo>
                    <a:pt x="3611" y="1109"/>
                    <a:pt x="3326" y="1204"/>
                    <a:pt x="3136" y="1425"/>
                  </a:cubicBezTo>
                  <a:lnTo>
                    <a:pt x="1394" y="3167"/>
                  </a:lnTo>
                  <a:cubicBezTo>
                    <a:pt x="982" y="3579"/>
                    <a:pt x="982" y="4244"/>
                    <a:pt x="1394" y="4655"/>
                  </a:cubicBezTo>
                  <a:lnTo>
                    <a:pt x="2217" y="5479"/>
                  </a:lnTo>
                  <a:lnTo>
                    <a:pt x="1046" y="5479"/>
                  </a:lnTo>
                  <a:cubicBezTo>
                    <a:pt x="476" y="5479"/>
                    <a:pt x="1" y="5986"/>
                    <a:pt x="1" y="6556"/>
                  </a:cubicBezTo>
                  <a:lnTo>
                    <a:pt x="1" y="9026"/>
                  </a:lnTo>
                  <a:cubicBezTo>
                    <a:pt x="1" y="9596"/>
                    <a:pt x="476" y="10071"/>
                    <a:pt x="1046" y="10071"/>
                  </a:cubicBezTo>
                  <a:lnTo>
                    <a:pt x="2217" y="10071"/>
                  </a:lnTo>
                  <a:lnTo>
                    <a:pt x="1394" y="10926"/>
                  </a:lnTo>
                  <a:cubicBezTo>
                    <a:pt x="982" y="11338"/>
                    <a:pt x="982" y="12003"/>
                    <a:pt x="1394" y="12414"/>
                  </a:cubicBezTo>
                  <a:lnTo>
                    <a:pt x="3136" y="14156"/>
                  </a:lnTo>
                  <a:cubicBezTo>
                    <a:pt x="3326" y="14378"/>
                    <a:pt x="3611" y="14473"/>
                    <a:pt x="3896" y="14473"/>
                  </a:cubicBezTo>
                  <a:cubicBezTo>
                    <a:pt x="4181" y="14473"/>
                    <a:pt x="4434" y="14378"/>
                    <a:pt x="4656" y="14156"/>
                  </a:cubicBezTo>
                  <a:lnTo>
                    <a:pt x="5479" y="13333"/>
                  </a:lnTo>
                  <a:lnTo>
                    <a:pt x="5479" y="14504"/>
                  </a:lnTo>
                  <a:cubicBezTo>
                    <a:pt x="5479" y="15075"/>
                    <a:pt x="5954" y="15581"/>
                    <a:pt x="6556" y="15581"/>
                  </a:cubicBezTo>
                  <a:lnTo>
                    <a:pt x="8995" y="15581"/>
                  </a:lnTo>
                  <a:cubicBezTo>
                    <a:pt x="9596" y="15581"/>
                    <a:pt x="10071" y="15075"/>
                    <a:pt x="10071" y="14504"/>
                  </a:cubicBezTo>
                  <a:lnTo>
                    <a:pt x="10071" y="13333"/>
                  </a:lnTo>
                  <a:lnTo>
                    <a:pt x="10895" y="14156"/>
                  </a:lnTo>
                  <a:cubicBezTo>
                    <a:pt x="11116" y="14378"/>
                    <a:pt x="11370" y="14473"/>
                    <a:pt x="11655" y="14473"/>
                  </a:cubicBezTo>
                  <a:cubicBezTo>
                    <a:pt x="11940" y="14473"/>
                    <a:pt x="12225" y="14378"/>
                    <a:pt x="12415" y="14156"/>
                  </a:cubicBezTo>
                  <a:lnTo>
                    <a:pt x="14157" y="12414"/>
                  </a:lnTo>
                  <a:cubicBezTo>
                    <a:pt x="14568" y="12003"/>
                    <a:pt x="14568" y="11338"/>
                    <a:pt x="14157" y="10926"/>
                  </a:cubicBezTo>
                  <a:lnTo>
                    <a:pt x="13333" y="10102"/>
                  </a:lnTo>
                  <a:lnTo>
                    <a:pt x="14505" y="10102"/>
                  </a:lnTo>
                  <a:cubicBezTo>
                    <a:pt x="15075" y="10102"/>
                    <a:pt x="15550" y="9596"/>
                    <a:pt x="15550" y="9026"/>
                  </a:cubicBezTo>
                  <a:lnTo>
                    <a:pt x="15550" y="6556"/>
                  </a:lnTo>
                  <a:cubicBezTo>
                    <a:pt x="15550" y="5986"/>
                    <a:pt x="15075" y="5510"/>
                    <a:pt x="14505" y="5510"/>
                  </a:cubicBezTo>
                  <a:lnTo>
                    <a:pt x="13333" y="5510"/>
                  </a:lnTo>
                  <a:lnTo>
                    <a:pt x="14157" y="4655"/>
                  </a:lnTo>
                  <a:cubicBezTo>
                    <a:pt x="14568" y="4275"/>
                    <a:pt x="14568" y="3579"/>
                    <a:pt x="14157" y="3167"/>
                  </a:cubicBezTo>
                  <a:lnTo>
                    <a:pt x="12415" y="1425"/>
                  </a:lnTo>
                  <a:cubicBezTo>
                    <a:pt x="12225" y="1235"/>
                    <a:pt x="11940" y="1109"/>
                    <a:pt x="11655" y="1109"/>
                  </a:cubicBezTo>
                  <a:cubicBezTo>
                    <a:pt x="11370" y="1109"/>
                    <a:pt x="11116" y="1235"/>
                    <a:pt x="10895" y="1425"/>
                  </a:cubicBezTo>
                  <a:lnTo>
                    <a:pt x="10071" y="2249"/>
                  </a:lnTo>
                  <a:lnTo>
                    <a:pt x="10071" y="1077"/>
                  </a:lnTo>
                  <a:cubicBezTo>
                    <a:pt x="10071" y="507"/>
                    <a:pt x="9596" y="0"/>
                    <a:pt x="89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24"/>
            <p:cNvSpPr/>
            <p:nvPr/>
          </p:nvSpPr>
          <p:spPr>
            <a:xfrm>
              <a:off x="2740750" y="2795325"/>
              <a:ext cx="352350" cy="353125"/>
            </a:xfrm>
            <a:custGeom>
              <a:avLst/>
              <a:gdLst/>
              <a:ahLst/>
              <a:cxnLst/>
              <a:rect l="l" t="t" r="r" b="b"/>
              <a:pathLst>
                <a:path w="14094" h="14125" extrusionOk="0">
                  <a:moveTo>
                    <a:pt x="7982" y="634"/>
                  </a:moveTo>
                  <a:lnTo>
                    <a:pt x="7982" y="1774"/>
                  </a:lnTo>
                  <a:cubicBezTo>
                    <a:pt x="7982" y="2186"/>
                    <a:pt x="8235" y="2566"/>
                    <a:pt x="8647" y="2692"/>
                  </a:cubicBezTo>
                  <a:cubicBezTo>
                    <a:pt x="8773" y="2724"/>
                    <a:pt x="8900" y="2787"/>
                    <a:pt x="9027" y="2851"/>
                  </a:cubicBezTo>
                  <a:cubicBezTo>
                    <a:pt x="9153" y="2914"/>
                    <a:pt x="9280" y="2946"/>
                    <a:pt x="9438" y="2946"/>
                  </a:cubicBezTo>
                  <a:cubicBezTo>
                    <a:pt x="9692" y="2946"/>
                    <a:pt x="9945" y="2851"/>
                    <a:pt x="10103" y="2661"/>
                  </a:cubicBezTo>
                  <a:lnTo>
                    <a:pt x="10927" y="1837"/>
                  </a:lnTo>
                  <a:lnTo>
                    <a:pt x="12257" y="3199"/>
                  </a:lnTo>
                  <a:lnTo>
                    <a:pt x="11433" y="3991"/>
                  </a:lnTo>
                  <a:cubicBezTo>
                    <a:pt x="11148" y="4276"/>
                    <a:pt x="11085" y="4719"/>
                    <a:pt x="11275" y="5099"/>
                  </a:cubicBezTo>
                  <a:cubicBezTo>
                    <a:pt x="11307" y="5226"/>
                    <a:pt x="11370" y="5353"/>
                    <a:pt x="11433" y="5479"/>
                  </a:cubicBezTo>
                  <a:cubicBezTo>
                    <a:pt x="11560" y="5859"/>
                    <a:pt x="11940" y="6113"/>
                    <a:pt x="12320" y="6113"/>
                  </a:cubicBezTo>
                  <a:lnTo>
                    <a:pt x="13492" y="6113"/>
                  </a:lnTo>
                  <a:lnTo>
                    <a:pt x="13460" y="8013"/>
                  </a:lnTo>
                  <a:lnTo>
                    <a:pt x="12320" y="8013"/>
                  </a:lnTo>
                  <a:cubicBezTo>
                    <a:pt x="11940" y="8013"/>
                    <a:pt x="11560" y="8266"/>
                    <a:pt x="11433" y="8646"/>
                  </a:cubicBezTo>
                  <a:cubicBezTo>
                    <a:pt x="11370" y="8773"/>
                    <a:pt x="11307" y="8931"/>
                    <a:pt x="11275" y="9026"/>
                  </a:cubicBezTo>
                  <a:cubicBezTo>
                    <a:pt x="11085" y="9406"/>
                    <a:pt x="11148" y="9850"/>
                    <a:pt x="11433" y="10135"/>
                  </a:cubicBezTo>
                  <a:lnTo>
                    <a:pt x="12257" y="10958"/>
                  </a:lnTo>
                  <a:lnTo>
                    <a:pt x="10927" y="12288"/>
                  </a:lnTo>
                  <a:lnTo>
                    <a:pt x="10103" y="11465"/>
                  </a:lnTo>
                  <a:cubicBezTo>
                    <a:pt x="9945" y="11275"/>
                    <a:pt x="9692" y="11180"/>
                    <a:pt x="9438" y="11180"/>
                  </a:cubicBezTo>
                  <a:cubicBezTo>
                    <a:pt x="9280" y="11180"/>
                    <a:pt x="9153" y="11211"/>
                    <a:pt x="9027" y="11275"/>
                  </a:cubicBezTo>
                  <a:cubicBezTo>
                    <a:pt x="8900" y="11338"/>
                    <a:pt x="8773" y="11401"/>
                    <a:pt x="8647" y="11433"/>
                  </a:cubicBezTo>
                  <a:cubicBezTo>
                    <a:pt x="8235" y="11591"/>
                    <a:pt x="7982" y="11940"/>
                    <a:pt x="7982" y="12351"/>
                  </a:cubicBezTo>
                  <a:lnTo>
                    <a:pt x="7982" y="13491"/>
                  </a:lnTo>
                  <a:lnTo>
                    <a:pt x="6113" y="13491"/>
                  </a:lnTo>
                  <a:lnTo>
                    <a:pt x="6113" y="12351"/>
                  </a:lnTo>
                  <a:cubicBezTo>
                    <a:pt x="6113" y="11940"/>
                    <a:pt x="5860" y="11591"/>
                    <a:pt x="5480" y="11433"/>
                  </a:cubicBezTo>
                  <a:cubicBezTo>
                    <a:pt x="5321" y="11401"/>
                    <a:pt x="5195" y="11338"/>
                    <a:pt x="5068" y="11275"/>
                  </a:cubicBezTo>
                  <a:cubicBezTo>
                    <a:pt x="4941" y="11211"/>
                    <a:pt x="4815" y="11180"/>
                    <a:pt x="4656" y="11180"/>
                  </a:cubicBezTo>
                  <a:cubicBezTo>
                    <a:pt x="4403" y="11180"/>
                    <a:pt x="4181" y="11275"/>
                    <a:pt x="3991" y="11465"/>
                  </a:cubicBezTo>
                  <a:lnTo>
                    <a:pt x="3168" y="12288"/>
                  </a:lnTo>
                  <a:lnTo>
                    <a:pt x="1838" y="10958"/>
                  </a:lnTo>
                  <a:lnTo>
                    <a:pt x="2661" y="10135"/>
                  </a:lnTo>
                  <a:cubicBezTo>
                    <a:pt x="2946" y="9850"/>
                    <a:pt x="3009" y="9406"/>
                    <a:pt x="2851" y="9026"/>
                  </a:cubicBezTo>
                  <a:cubicBezTo>
                    <a:pt x="2788" y="8899"/>
                    <a:pt x="2724" y="8773"/>
                    <a:pt x="2693" y="8646"/>
                  </a:cubicBezTo>
                  <a:cubicBezTo>
                    <a:pt x="2534" y="8266"/>
                    <a:pt x="2186" y="8013"/>
                    <a:pt x="1774" y="8013"/>
                  </a:cubicBezTo>
                  <a:lnTo>
                    <a:pt x="634" y="8013"/>
                  </a:lnTo>
                  <a:lnTo>
                    <a:pt x="634" y="6113"/>
                  </a:lnTo>
                  <a:lnTo>
                    <a:pt x="1774" y="6113"/>
                  </a:lnTo>
                  <a:cubicBezTo>
                    <a:pt x="2186" y="6113"/>
                    <a:pt x="2534" y="5859"/>
                    <a:pt x="2693" y="5479"/>
                  </a:cubicBezTo>
                  <a:cubicBezTo>
                    <a:pt x="2724" y="5353"/>
                    <a:pt x="2788" y="5226"/>
                    <a:pt x="2851" y="5099"/>
                  </a:cubicBezTo>
                  <a:cubicBezTo>
                    <a:pt x="3009" y="4719"/>
                    <a:pt x="2946" y="4276"/>
                    <a:pt x="2661" y="3991"/>
                  </a:cubicBezTo>
                  <a:lnTo>
                    <a:pt x="1838" y="3199"/>
                  </a:lnTo>
                  <a:lnTo>
                    <a:pt x="3168" y="1837"/>
                  </a:lnTo>
                  <a:lnTo>
                    <a:pt x="3991" y="2661"/>
                  </a:lnTo>
                  <a:cubicBezTo>
                    <a:pt x="4181" y="2851"/>
                    <a:pt x="4403" y="2946"/>
                    <a:pt x="4656" y="2946"/>
                  </a:cubicBezTo>
                  <a:cubicBezTo>
                    <a:pt x="4815" y="2946"/>
                    <a:pt x="4941" y="2914"/>
                    <a:pt x="5068" y="2851"/>
                  </a:cubicBezTo>
                  <a:cubicBezTo>
                    <a:pt x="5195" y="2787"/>
                    <a:pt x="5321" y="2724"/>
                    <a:pt x="5480" y="2692"/>
                  </a:cubicBezTo>
                  <a:cubicBezTo>
                    <a:pt x="5860" y="2566"/>
                    <a:pt x="6113" y="2186"/>
                    <a:pt x="6113" y="1774"/>
                  </a:cubicBezTo>
                  <a:lnTo>
                    <a:pt x="6113" y="634"/>
                  </a:lnTo>
                  <a:close/>
                  <a:moveTo>
                    <a:pt x="5828" y="0"/>
                  </a:moveTo>
                  <a:cubicBezTo>
                    <a:pt x="5638" y="0"/>
                    <a:pt x="5480" y="159"/>
                    <a:pt x="5480" y="349"/>
                  </a:cubicBezTo>
                  <a:lnTo>
                    <a:pt x="5480" y="1774"/>
                  </a:lnTo>
                  <a:cubicBezTo>
                    <a:pt x="5480" y="1932"/>
                    <a:pt x="5385" y="2059"/>
                    <a:pt x="5258" y="2091"/>
                  </a:cubicBezTo>
                  <a:cubicBezTo>
                    <a:pt x="5100" y="2154"/>
                    <a:pt x="4941" y="2217"/>
                    <a:pt x="4815" y="2281"/>
                  </a:cubicBezTo>
                  <a:cubicBezTo>
                    <a:pt x="4770" y="2303"/>
                    <a:pt x="4721" y="2314"/>
                    <a:pt x="4672" y="2314"/>
                  </a:cubicBezTo>
                  <a:cubicBezTo>
                    <a:pt x="4584" y="2314"/>
                    <a:pt x="4496" y="2279"/>
                    <a:pt x="4435" y="2217"/>
                  </a:cubicBezTo>
                  <a:lnTo>
                    <a:pt x="3390" y="1204"/>
                  </a:lnTo>
                  <a:cubicBezTo>
                    <a:pt x="3326" y="1141"/>
                    <a:pt x="3247" y="1109"/>
                    <a:pt x="3164" y="1109"/>
                  </a:cubicBezTo>
                  <a:cubicBezTo>
                    <a:pt x="3081" y="1109"/>
                    <a:pt x="2994" y="1141"/>
                    <a:pt x="2914" y="1204"/>
                  </a:cubicBezTo>
                  <a:lnTo>
                    <a:pt x="1173" y="2946"/>
                  </a:lnTo>
                  <a:cubicBezTo>
                    <a:pt x="1046" y="3072"/>
                    <a:pt x="1046" y="3294"/>
                    <a:pt x="1173" y="3421"/>
                  </a:cubicBezTo>
                  <a:lnTo>
                    <a:pt x="2218" y="4434"/>
                  </a:lnTo>
                  <a:cubicBezTo>
                    <a:pt x="2313" y="4529"/>
                    <a:pt x="2344" y="4687"/>
                    <a:pt x="2281" y="4814"/>
                  </a:cubicBezTo>
                  <a:cubicBezTo>
                    <a:pt x="2186" y="4973"/>
                    <a:pt x="2154" y="5131"/>
                    <a:pt x="2091" y="5258"/>
                  </a:cubicBezTo>
                  <a:cubicBezTo>
                    <a:pt x="2028" y="5416"/>
                    <a:pt x="1901" y="5511"/>
                    <a:pt x="1774" y="5511"/>
                  </a:cubicBezTo>
                  <a:lnTo>
                    <a:pt x="318" y="5511"/>
                  </a:lnTo>
                  <a:cubicBezTo>
                    <a:pt x="159" y="5511"/>
                    <a:pt x="1" y="5638"/>
                    <a:pt x="1" y="5828"/>
                  </a:cubicBezTo>
                  <a:lnTo>
                    <a:pt x="1" y="8298"/>
                  </a:lnTo>
                  <a:cubicBezTo>
                    <a:pt x="1" y="8488"/>
                    <a:pt x="128" y="8646"/>
                    <a:pt x="318" y="8646"/>
                  </a:cubicBezTo>
                  <a:lnTo>
                    <a:pt x="1774" y="8646"/>
                  </a:lnTo>
                  <a:cubicBezTo>
                    <a:pt x="1901" y="8646"/>
                    <a:pt x="2028" y="8709"/>
                    <a:pt x="2091" y="8868"/>
                  </a:cubicBezTo>
                  <a:cubicBezTo>
                    <a:pt x="2123" y="9026"/>
                    <a:pt x="2186" y="9153"/>
                    <a:pt x="2281" y="9311"/>
                  </a:cubicBezTo>
                  <a:cubicBezTo>
                    <a:pt x="2344" y="9438"/>
                    <a:pt x="2313" y="9596"/>
                    <a:pt x="2218" y="9691"/>
                  </a:cubicBezTo>
                  <a:lnTo>
                    <a:pt x="1173" y="10705"/>
                  </a:lnTo>
                  <a:cubicBezTo>
                    <a:pt x="1046" y="10831"/>
                    <a:pt x="1046" y="11053"/>
                    <a:pt x="1173" y="11180"/>
                  </a:cubicBezTo>
                  <a:lnTo>
                    <a:pt x="2914" y="12921"/>
                  </a:lnTo>
                  <a:cubicBezTo>
                    <a:pt x="2994" y="12985"/>
                    <a:pt x="3081" y="13016"/>
                    <a:pt x="3164" y="13016"/>
                  </a:cubicBezTo>
                  <a:cubicBezTo>
                    <a:pt x="3247" y="13016"/>
                    <a:pt x="3326" y="12985"/>
                    <a:pt x="3390" y="12921"/>
                  </a:cubicBezTo>
                  <a:lnTo>
                    <a:pt x="4435" y="11908"/>
                  </a:lnTo>
                  <a:cubicBezTo>
                    <a:pt x="4496" y="11847"/>
                    <a:pt x="4584" y="11812"/>
                    <a:pt x="4672" y="11812"/>
                  </a:cubicBezTo>
                  <a:cubicBezTo>
                    <a:pt x="4721" y="11812"/>
                    <a:pt x="4770" y="11822"/>
                    <a:pt x="4815" y="11845"/>
                  </a:cubicBezTo>
                  <a:cubicBezTo>
                    <a:pt x="4941" y="11908"/>
                    <a:pt x="5100" y="11971"/>
                    <a:pt x="5258" y="12035"/>
                  </a:cubicBezTo>
                  <a:cubicBezTo>
                    <a:pt x="5385" y="12066"/>
                    <a:pt x="5480" y="12193"/>
                    <a:pt x="5480" y="12351"/>
                  </a:cubicBezTo>
                  <a:lnTo>
                    <a:pt x="5480" y="13776"/>
                  </a:lnTo>
                  <a:cubicBezTo>
                    <a:pt x="5480" y="13966"/>
                    <a:pt x="5638" y="14125"/>
                    <a:pt x="5828" y="14125"/>
                  </a:cubicBezTo>
                  <a:lnTo>
                    <a:pt x="8267" y="14125"/>
                  </a:lnTo>
                  <a:cubicBezTo>
                    <a:pt x="8457" y="14125"/>
                    <a:pt x="8615" y="13966"/>
                    <a:pt x="8615" y="13776"/>
                  </a:cubicBezTo>
                  <a:lnTo>
                    <a:pt x="8615" y="12351"/>
                  </a:lnTo>
                  <a:cubicBezTo>
                    <a:pt x="8615" y="12193"/>
                    <a:pt x="8710" y="12066"/>
                    <a:pt x="8837" y="12035"/>
                  </a:cubicBezTo>
                  <a:cubicBezTo>
                    <a:pt x="8995" y="11971"/>
                    <a:pt x="9153" y="11908"/>
                    <a:pt x="9280" y="11845"/>
                  </a:cubicBezTo>
                  <a:cubicBezTo>
                    <a:pt x="9325" y="11822"/>
                    <a:pt x="9374" y="11812"/>
                    <a:pt x="9422" y="11812"/>
                  </a:cubicBezTo>
                  <a:cubicBezTo>
                    <a:pt x="9511" y="11812"/>
                    <a:pt x="9599" y="11847"/>
                    <a:pt x="9660" y="11908"/>
                  </a:cubicBezTo>
                  <a:lnTo>
                    <a:pt x="10705" y="12921"/>
                  </a:lnTo>
                  <a:cubicBezTo>
                    <a:pt x="10768" y="12985"/>
                    <a:pt x="10848" y="13016"/>
                    <a:pt x="10931" y="13016"/>
                  </a:cubicBezTo>
                  <a:cubicBezTo>
                    <a:pt x="11014" y="13016"/>
                    <a:pt x="11101" y="12985"/>
                    <a:pt x="11180" y="12921"/>
                  </a:cubicBezTo>
                  <a:lnTo>
                    <a:pt x="12890" y="11180"/>
                  </a:lnTo>
                  <a:cubicBezTo>
                    <a:pt x="13017" y="11053"/>
                    <a:pt x="13017" y="10831"/>
                    <a:pt x="12890" y="10705"/>
                  </a:cubicBezTo>
                  <a:lnTo>
                    <a:pt x="11877" y="9691"/>
                  </a:lnTo>
                  <a:cubicBezTo>
                    <a:pt x="11782" y="9596"/>
                    <a:pt x="11750" y="9438"/>
                    <a:pt x="11813" y="9311"/>
                  </a:cubicBezTo>
                  <a:cubicBezTo>
                    <a:pt x="11877" y="9153"/>
                    <a:pt x="11940" y="9026"/>
                    <a:pt x="12004" y="8868"/>
                  </a:cubicBezTo>
                  <a:cubicBezTo>
                    <a:pt x="12067" y="8741"/>
                    <a:pt x="12194" y="8646"/>
                    <a:pt x="12320" y="8646"/>
                  </a:cubicBezTo>
                  <a:lnTo>
                    <a:pt x="13777" y="8646"/>
                  </a:lnTo>
                  <a:cubicBezTo>
                    <a:pt x="13935" y="8646"/>
                    <a:pt x="14094" y="8488"/>
                    <a:pt x="14094" y="8298"/>
                  </a:cubicBezTo>
                  <a:lnTo>
                    <a:pt x="14094" y="5828"/>
                  </a:lnTo>
                  <a:cubicBezTo>
                    <a:pt x="14094" y="5638"/>
                    <a:pt x="13967" y="5511"/>
                    <a:pt x="13777" y="5511"/>
                  </a:cubicBezTo>
                  <a:lnTo>
                    <a:pt x="12320" y="5511"/>
                  </a:lnTo>
                  <a:cubicBezTo>
                    <a:pt x="12194" y="5511"/>
                    <a:pt x="12067" y="5416"/>
                    <a:pt x="12004" y="5258"/>
                  </a:cubicBezTo>
                  <a:cubicBezTo>
                    <a:pt x="11972" y="5131"/>
                    <a:pt x="11908" y="4973"/>
                    <a:pt x="11813" y="4814"/>
                  </a:cubicBezTo>
                  <a:cubicBezTo>
                    <a:pt x="11750" y="4687"/>
                    <a:pt x="11782" y="4529"/>
                    <a:pt x="11877" y="4434"/>
                  </a:cubicBezTo>
                  <a:lnTo>
                    <a:pt x="12890" y="3421"/>
                  </a:lnTo>
                  <a:cubicBezTo>
                    <a:pt x="13017" y="3294"/>
                    <a:pt x="13017" y="3072"/>
                    <a:pt x="12890" y="2946"/>
                  </a:cubicBezTo>
                  <a:lnTo>
                    <a:pt x="11180" y="1204"/>
                  </a:lnTo>
                  <a:cubicBezTo>
                    <a:pt x="11101" y="1141"/>
                    <a:pt x="11014" y="1109"/>
                    <a:pt x="10931" y="1109"/>
                  </a:cubicBezTo>
                  <a:cubicBezTo>
                    <a:pt x="10848" y="1109"/>
                    <a:pt x="10768" y="1141"/>
                    <a:pt x="10705" y="1204"/>
                  </a:cubicBezTo>
                  <a:lnTo>
                    <a:pt x="9660" y="2217"/>
                  </a:lnTo>
                  <a:cubicBezTo>
                    <a:pt x="9599" y="2279"/>
                    <a:pt x="9511" y="2314"/>
                    <a:pt x="9422" y="2314"/>
                  </a:cubicBezTo>
                  <a:cubicBezTo>
                    <a:pt x="9374" y="2314"/>
                    <a:pt x="9325" y="2303"/>
                    <a:pt x="9280" y="2281"/>
                  </a:cubicBezTo>
                  <a:cubicBezTo>
                    <a:pt x="9153" y="2217"/>
                    <a:pt x="8995" y="2154"/>
                    <a:pt x="8837" y="2091"/>
                  </a:cubicBezTo>
                  <a:cubicBezTo>
                    <a:pt x="8710" y="2059"/>
                    <a:pt x="8615" y="1932"/>
                    <a:pt x="8615" y="1774"/>
                  </a:cubicBezTo>
                  <a:lnTo>
                    <a:pt x="8615" y="349"/>
                  </a:lnTo>
                  <a:cubicBezTo>
                    <a:pt x="8615" y="159"/>
                    <a:pt x="8457" y="0"/>
                    <a:pt x="826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24"/>
            <p:cNvSpPr/>
            <p:nvPr/>
          </p:nvSpPr>
          <p:spPr>
            <a:xfrm>
              <a:off x="2861900" y="2917250"/>
              <a:ext cx="110075" cy="109275"/>
            </a:xfrm>
            <a:custGeom>
              <a:avLst/>
              <a:gdLst/>
              <a:ahLst/>
              <a:cxnLst/>
              <a:rect l="l" t="t" r="r" b="b"/>
              <a:pathLst>
                <a:path w="4403" h="4371" extrusionOk="0">
                  <a:moveTo>
                    <a:pt x="2217" y="634"/>
                  </a:moveTo>
                  <a:cubicBezTo>
                    <a:pt x="3072" y="634"/>
                    <a:pt x="3769" y="1331"/>
                    <a:pt x="3769" y="2186"/>
                  </a:cubicBezTo>
                  <a:cubicBezTo>
                    <a:pt x="3769" y="3041"/>
                    <a:pt x="3072" y="3769"/>
                    <a:pt x="2217" y="3769"/>
                  </a:cubicBezTo>
                  <a:cubicBezTo>
                    <a:pt x="1330" y="3769"/>
                    <a:pt x="634" y="3041"/>
                    <a:pt x="634" y="2186"/>
                  </a:cubicBezTo>
                  <a:cubicBezTo>
                    <a:pt x="634" y="1331"/>
                    <a:pt x="1330" y="634"/>
                    <a:pt x="2217" y="634"/>
                  </a:cubicBezTo>
                  <a:close/>
                  <a:moveTo>
                    <a:pt x="2217" y="1"/>
                  </a:moveTo>
                  <a:cubicBezTo>
                    <a:pt x="982" y="1"/>
                    <a:pt x="0" y="982"/>
                    <a:pt x="0" y="2186"/>
                  </a:cubicBezTo>
                  <a:cubicBezTo>
                    <a:pt x="0" y="3389"/>
                    <a:pt x="982" y="4371"/>
                    <a:pt x="2217" y="4371"/>
                  </a:cubicBezTo>
                  <a:cubicBezTo>
                    <a:pt x="3421" y="4371"/>
                    <a:pt x="4402" y="3389"/>
                    <a:pt x="4402" y="2186"/>
                  </a:cubicBezTo>
                  <a:cubicBezTo>
                    <a:pt x="4402" y="982"/>
                    <a:pt x="3421" y="1"/>
                    <a:pt x="22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24"/>
            <p:cNvSpPr/>
            <p:nvPr/>
          </p:nvSpPr>
          <p:spPr>
            <a:xfrm>
              <a:off x="2897525" y="2952875"/>
              <a:ext cx="38825" cy="38825"/>
            </a:xfrm>
            <a:custGeom>
              <a:avLst/>
              <a:gdLst/>
              <a:ahLst/>
              <a:cxnLst/>
              <a:rect l="l" t="t" r="r" b="b"/>
              <a:pathLst>
                <a:path w="1553" h="1553" extrusionOk="0">
                  <a:moveTo>
                    <a:pt x="792" y="222"/>
                  </a:moveTo>
                  <a:cubicBezTo>
                    <a:pt x="1077" y="222"/>
                    <a:pt x="1331" y="476"/>
                    <a:pt x="1331" y="761"/>
                  </a:cubicBezTo>
                  <a:cubicBezTo>
                    <a:pt x="1331" y="1077"/>
                    <a:pt x="1077" y="1331"/>
                    <a:pt x="792" y="1331"/>
                  </a:cubicBezTo>
                  <a:cubicBezTo>
                    <a:pt x="475" y="1331"/>
                    <a:pt x="222" y="1077"/>
                    <a:pt x="222" y="761"/>
                  </a:cubicBezTo>
                  <a:cubicBezTo>
                    <a:pt x="222" y="476"/>
                    <a:pt x="475" y="222"/>
                    <a:pt x="792" y="222"/>
                  </a:cubicBezTo>
                  <a:close/>
                  <a:moveTo>
                    <a:pt x="792" y="1"/>
                  </a:moveTo>
                  <a:cubicBezTo>
                    <a:pt x="349" y="1"/>
                    <a:pt x="0" y="349"/>
                    <a:pt x="0" y="761"/>
                  </a:cubicBezTo>
                  <a:cubicBezTo>
                    <a:pt x="0" y="1204"/>
                    <a:pt x="349" y="1552"/>
                    <a:pt x="792" y="1552"/>
                  </a:cubicBezTo>
                  <a:cubicBezTo>
                    <a:pt x="1204" y="1552"/>
                    <a:pt x="1552" y="1204"/>
                    <a:pt x="1552" y="761"/>
                  </a:cubicBezTo>
                  <a:cubicBezTo>
                    <a:pt x="1552" y="349"/>
                    <a:pt x="1204" y="1"/>
                    <a:pt x="79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24"/>
            <p:cNvSpPr/>
            <p:nvPr/>
          </p:nvSpPr>
          <p:spPr>
            <a:xfrm>
              <a:off x="2929975" y="1770825"/>
              <a:ext cx="815500" cy="941400"/>
            </a:xfrm>
            <a:custGeom>
              <a:avLst/>
              <a:gdLst/>
              <a:ahLst/>
              <a:cxnLst/>
              <a:rect l="l" t="t" r="r" b="b"/>
              <a:pathLst>
                <a:path w="32620" h="37656" extrusionOk="0">
                  <a:moveTo>
                    <a:pt x="1" y="9407"/>
                  </a:moveTo>
                  <a:lnTo>
                    <a:pt x="1" y="28250"/>
                  </a:lnTo>
                  <a:lnTo>
                    <a:pt x="16310" y="37655"/>
                  </a:lnTo>
                  <a:lnTo>
                    <a:pt x="32620" y="28250"/>
                  </a:lnTo>
                  <a:lnTo>
                    <a:pt x="32620" y="9407"/>
                  </a:lnTo>
                  <a:lnTo>
                    <a:pt x="1631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24"/>
            <p:cNvSpPr/>
            <p:nvPr/>
          </p:nvSpPr>
          <p:spPr>
            <a:xfrm>
              <a:off x="2955325" y="1800125"/>
              <a:ext cx="764825" cy="882800"/>
            </a:xfrm>
            <a:custGeom>
              <a:avLst/>
              <a:gdLst/>
              <a:ahLst/>
              <a:cxnLst/>
              <a:rect l="l" t="t" r="r" b="b"/>
              <a:pathLst>
                <a:path w="30593" h="35312" extrusionOk="0">
                  <a:moveTo>
                    <a:pt x="15296" y="1"/>
                  </a:moveTo>
                  <a:lnTo>
                    <a:pt x="0" y="8836"/>
                  </a:lnTo>
                  <a:lnTo>
                    <a:pt x="0" y="26508"/>
                  </a:lnTo>
                  <a:lnTo>
                    <a:pt x="15296" y="35312"/>
                  </a:lnTo>
                  <a:lnTo>
                    <a:pt x="30593" y="26508"/>
                  </a:lnTo>
                  <a:lnTo>
                    <a:pt x="30593" y="8836"/>
                  </a:lnTo>
                  <a:lnTo>
                    <a:pt x="15296" y="1"/>
                  </a:ln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24"/>
            <p:cNvSpPr/>
            <p:nvPr/>
          </p:nvSpPr>
          <p:spPr>
            <a:xfrm>
              <a:off x="3140575" y="2078825"/>
              <a:ext cx="394300" cy="325425"/>
            </a:xfrm>
            <a:custGeom>
              <a:avLst/>
              <a:gdLst/>
              <a:ahLst/>
              <a:cxnLst/>
              <a:rect l="l" t="t" r="r" b="b"/>
              <a:pathLst>
                <a:path w="15772" h="13017" extrusionOk="0">
                  <a:moveTo>
                    <a:pt x="1046" y="0"/>
                  </a:moveTo>
                  <a:cubicBezTo>
                    <a:pt x="888" y="0"/>
                    <a:pt x="761" y="32"/>
                    <a:pt x="634" y="63"/>
                  </a:cubicBezTo>
                  <a:cubicBezTo>
                    <a:pt x="571" y="95"/>
                    <a:pt x="508" y="127"/>
                    <a:pt x="444" y="190"/>
                  </a:cubicBezTo>
                  <a:cubicBezTo>
                    <a:pt x="349" y="254"/>
                    <a:pt x="254" y="349"/>
                    <a:pt x="191" y="444"/>
                  </a:cubicBezTo>
                  <a:cubicBezTo>
                    <a:pt x="64" y="634"/>
                    <a:pt x="1" y="824"/>
                    <a:pt x="1" y="1045"/>
                  </a:cubicBezTo>
                  <a:lnTo>
                    <a:pt x="1" y="10894"/>
                  </a:lnTo>
                  <a:cubicBezTo>
                    <a:pt x="1" y="11116"/>
                    <a:pt x="64" y="11306"/>
                    <a:pt x="191" y="11496"/>
                  </a:cubicBezTo>
                  <a:cubicBezTo>
                    <a:pt x="254" y="11591"/>
                    <a:pt x="349" y="11686"/>
                    <a:pt x="444" y="11781"/>
                  </a:cubicBezTo>
                  <a:cubicBezTo>
                    <a:pt x="508" y="11813"/>
                    <a:pt x="571" y="11844"/>
                    <a:pt x="634" y="11876"/>
                  </a:cubicBezTo>
                  <a:cubicBezTo>
                    <a:pt x="761" y="11939"/>
                    <a:pt x="888" y="11971"/>
                    <a:pt x="1046" y="11971"/>
                  </a:cubicBezTo>
                  <a:lnTo>
                    <a:pt x="1394" y="11971"/>
                  </a:lnTo>
                  <a:cubicBezTo>
                    <a:pt x="2059" y="11971"/>
                    <a:pt x="2598" y="11559"/>
                    <a:pt x="2819" y="10958"/>
                  </a:cubicBezTo>
                  <a:lnTo>
                    <a:pt x="9882" y="9406"/>
                  </a:lnTo>
                  <a:lnTo>
                    <a:pt x="9882" y="9406"/>
                  </a:lnTo>
                  <a:lnTo>
                    <a:pt x="9312" y="11306"/>
                  </a:lnTo>
                  <a:cubicBezTo>
                    <a:pt x="9185" y="11781"/>
                    <a:pt x="9343" y="12288"/>
                    <a:pt x="9787" y="12541"/>
                  </a:cubicBezTo>
                  <a:lnTo>
                    <a:pt x="10230" y="12826"/>
                  </a:lnTo>
                  <a:cubicBezTo>
                    <a:pt x="10388" y="12953"/>
                    <a:pt x="10547" y="12984"/>
                    <a:pt x="10737" y="13016"/>
                  </a:cubicBezTo>
                  <a:lnTo>
                    <a:pt x="10863" y="13016"/>
                  </a:lnTo>
                  <a:cubicBezTo>
                    <a:pt x="11338" y="13016"/>
                    <a:pt x="11782" y="12731"/>
                    <a:pt x="11972" y="12256"/>
                  </a:cubicBezTo>
                  <a:lnTo>
                    <a:pt x="13397" y="8646"/>
                  </a:lnTo>
                  <a:lnTo>
                    <a:pt x="14347" y="8424"/>
                  </a:lnTo>
                  <a:cubicBezTo>
                    <a:pt x="15170" y="8234"/>
                    <a:pt x="15772" y="7474"/>
                    <a:pt x="15772" y="6651"/>
                  </a:cubicBezTo>
                  <a:lnTo>
                    <a:pt x="15772" y="5162"/>
                  </a:lnTo>
                  <a:cubicBezTo>
                    <a:pt x="15772" y="4307"/>
                    <a:pt x="15170" y="3547"/>
                    <a:pt x="14347" y="3389"/>
                  </a:cubicBezTo>
                  <a:lnTo>
                    <a:pt x="2756" y="824"/>
                  </a:lnTo>
                  <a:cubicBezTo>
                    <a:pt x="2503" y="317"/>
                    <a:pt x="1996" y="0"/>
                    <a:pt x="13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24"/>
            <p:cNvSpPr/>
            <p:nvPr/>
          </p:nvSpPr>
          <p:spPr>
            <a:xfrm>
              <a:off x="3158000" y="2096225"/>
              <a:ext cx="359475" cy="290475"/>
            </a:xfrm>
            <a:custGeom>
              <a:avLst/>
              <a:gdLst/>
              <a:ahLst/>
              <a:cxnLst/>
              <a:rect l="l" t="t" r="r" b="b"/>
              <a:pathLst>
                <a:path w="14379" h="11619" extrusionOk="0">
                  <a:moveTo>
                    <a:pt x="349" y="1"/>
                  </a:moveTo>
                  <a:cubicBezTo>
                    <a:pt x="159" y="1"/>
                    <a:pt x="1" y="159"/>
                    <a:pt x="1" y="349"/>
                  </a:cubicBezTo>
                  <a:lnTo>
                    <a:pt x="1" y="1774"/>
                  </a:lnTo>
                  <a:lnTo>
                    <a:pt x="1" y="8615"/>
                  </a:lnTo>
                  <a:lnTo>
                    <a:pt x="1" y="10198"/>
                  </a:lnTo>
                  <a:cubicBezTo>
                    <a:pt x="1" y="10388"/>
                    <a:pt x="159" y="10547"/>
                    <a:pt x="349" y="10547"/>
                  </a:cubicBezTo>
                  <a:lnTo>
                    <a:pt x="697" y="10547"/>
                  </a:lnTo>
                  <a:cubicBezTo>
                    <a:pt x="1141" y="10547"/>
                    <a:pt x="1521" y="10167"/>
                    <a:pt x="1521" y="9723"/>
                  </a:cubicBezTo>
                  <a:lnTo>
                    <a:pt x="1521" y="9660"/>
                  </a:lnTo>
                  <a:lnTo>
                    <a:pt x="10198" y="7760"/>
                  </a:lnTo>
                  <a:lnTo>
                    <a:pt x="10198" y="7760"/>
                  </a:lnTo>
                  <a:lnTo>
                    <a:pt x="9280" y="10832"/>
                  </a:lnTo>
                  <a:cubicBezTo>
                    <a:pt x="9248" y="10990"/>
                    <a:pt x="9311" y="11180"/>
                    <a:pt x="9438" y="11243"/>
                  </a:cubicBezTo>
                  <a:lnTo>
                    <a:pt x="9913" y="11528"/>
                  </a:lnTo>
                  <a:cubicBezTo>
                    <a:pt x="9996" y="11590"/>
                    <a:pt x="10089" y="11619"/>
                    <a:pt x="10180" y="11619"/>
                  </a:cubicBezTo>
                  <a:cubicBezTo>
                    <a:pt x="10367" y="11619"/>
                    <a:pt x="10546" y="11499"/>
                    <a:pt x="10610" y="11307"/>
                  </a:cubicBezTo>
                  <a:lnTo>
                    <a:pt x="12193" y="7316"/>
                  </a:lnTo>
                  <a:lnTo>
                    <a:pt x="13492" y="7031"/>
                  </a:lnTo>
                  <a:cubicBezTo>
                    <a:pt x="13998" y="6936"/>
                    <a:pt x="14378" y="6461"/>
                    <a:pt x="14378" y="5955"/>
                  </a:cubicBezTo>
                  <a:lnTo>
                    <a:pt x="14378" y="4466"/>
                  </a:lnTo>
                  <a:cubicBezTo>
                    <a:pt x="14378" y="3928"/>
                    <a:pt x="13998" y="3484"/>
                    <a:pt x="13492" y="3358"/>
                  </a:cubicBezTo>
                  <a:lnTo>
                    <a:pt x="1521" y="729"/>
                  </a:lnTo>
                  <a:cubicBezTo>
                    <a:pt x="1457" y="318"/>
                    <a:pt x="1141" y="1"/>
                    <a:pt x="69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24"/>
            <p:cNvSpPr/>
            <p:nvPr/>
          </p:nvSpPr>
          <p:spPr>
            <a:xfrm>
              <a:off x="3158000" y="2096225"/>
              <a:ext cx="39600" cy="263675"/>
            </a:xfrm>
            <a:custGeom>
              <a:avLst/>
              <a:gdLst/>
              <a:ahLst/>
              <a:cxnLst/>
              <a:rect l="l" t="t" r="r" b="b"/>
              <a:pathLst>
                <a:path w="1584" h="10547" extrusionOk="0">
                  <a:moveTo>
                    <a:pt x="349" y="1"/>
                  </a:moveTo>
                  <a:cubicBezTo>
                    <a:pt x="159" y="1"/>
                    <a:pt x="1" y="159"/>
                    <a:pt x="1" y="349"/>
                  </a:cubicBezTo>
                  <a:lnTo>
                    <a:pt x="1" y="10198"/>
                  </a:lnTo>
                  <a:cubicBezTo>
                    <a:pt x="1" y="10388"/>
                    <a:pt x="159" y="10547"/>
                    <a:pt x="349" y="10547"/>
                  </a:cubicBezTo>
                  <a:lnTo>
                    <a:pt x="697" y="10547"/>
                  </a:lnTo>
                  <a:cubicBezTo>
                    <a:pt x="1172" y="10547"/>
                    <a:pt x="1521" y="10167"/>
                    <a:pt x="1521" y="9723"/>
                  </a:cubicBezTo>
                  <a:lnTo>
                    <a:pt x="1521" y="9692"/>
                  </a:lnTo>
                  <a:lnTo>
                    <a:pt x="1584" y="9660"/>
                  </a:lnTo>
                  <a:lnTo>
                    <a:pt x="1584" y="761"/>
                  </a:lnTo>
                  <a:lnTo>
                    <a:pt x="1521" y="729"/>
                  </a:lnTo>
                  <a:cubicBezTo>
                    <a:pt x="1457" y="318"/>
                    <a:pt x="1141" y="1"/>
                    <a:pt x="69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24"/>
            <p:cNvSpPr/>
            <p:nvPr/>
          </p:nvSpPr>
          <p:spPr>
            <a:xfrm>
              <a:off x="3207875" y="2132500"/>
              <a:ext cx="245475" cy="63675"/>
            </a:xfrm>
            <a:custGeom>
              <a:avLst/>
              <a:gdLst/>
              <a:ahLst/>
              <a:cxnLst/>
              <a:rect l="l" t="t" r="r" b="b"/>
              <a:pathLst>
                <a:path w="9819" h="2547" extrusionOk="0">
                  <a:moveTo>
                    <a:pt x="205" y="1"/>
                  </a:moveTo>
                  <a:cubicBezTo>
                    <a:pt x="97" y="1"/>
                    <a:pt x="1" y="90"/>
                    <a:pt x="1" y="228"/>
                  </a:cubicBezTo>
                  <a:cubicBezTo>
                    <a:pt x="1" y="292"/>
                    <a:pt x="64" y="387"/>
                    <a:pt x="159" y="418"/>
                  </a:cubicBezTo>
                  <a:lnTo>
                    <a:pt x="9565" y="2540"/>
                  </a:lnTo>
                  <a:cubicBezTo>
                    <a:pt x="9581" y="2544"/>
                    <a:pt x="9597" y="2546"/>
                    <a:pt x="9614" y="2546"/>
                  </a:cubicBezTo>
                  <a:cubicBezTo>
                    <a:pt x="9722" y="2546"/>
                    <a:pt x="9818" y="2456"/>
                    <a:pt x="9818" y="2318"/>
                  </a:cubicBezTo>
                  <a:lnTo>
                    <a:pt x="9818" y="2287"/>
                  </a:lnTo>
                  <a:cubicBezTo>
                    <a:pt x="9818" y="2192"/>
                    <a:pt x="9755" y="2097"/>
                    <a:pt x="9660" y="2097"/>
                  </a:cubicBezTo>
                  <a:lnTo>
                    <a:pt x="254" y="7"/>
                  </a:lnTo>
                  <a:cubicBezTo>
                    <a:pt x="238" y="3"/>
                    <a:pt x="221" y="1"/>
                    <a:pt x="2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24"/>
            <p:cNvSpPr/>
            <p:nvPr/>
          </p:nvSpPr>
          <p:spPr>
            <a:xfrm>
              <a:off x="3389175" y="2279125"/>
              <a:ext cx="73675" cy="107575"/>
            </a:xfrm>
            <a:custGeom>
              <a:avLst/>
              <a:gdLst/>
              <a:ahLst/>
              <a:cxnLst/>
              <a:rect l="l" t="t" r="r" b="b"/>
              <a:pathLst>
                <a:path w="2947" h="4303" extrusionOk="0">
                  <a:moveTo>
                    <a:pt x="2946" y="0"/>
                  </a:moveTo>
                  <a:lnTo>
                    <a:pt x="951" y="444"/>
                  </a:lnTo>
                  <a:lnTo>
                    <a:pt x="64" y="3516"/>
                  </a:lnTo>
                  <a:cubicBezTo>
                    <a:pt x="1" y="3674"/>
                    <a:pt x="64" y="3864"/>
                    <a:pt x="223" y="3927"/>
                  </a:cubicBezTo>
                  <a:lnTo>
                    <a:pt x="666" y="4212"/>
                  </a:lnTo>
                  <a:cubicBezTo>
                    <a:pt x="749" y="4274"/>
                    <a:pt x="842" y="4303"/>
                    <a:pt x="933" y="4303"/>
                  </a:cubicBezTo>
                  <a:cubicBezTo>
                    <a:pt x="1120" y="4303"/>
                    <a:pt x="1299" y="4183"/>
                    <a:pt x="1363" y="3991"/>
                  </a:cubicBezTo>
                  <a:lnTo>
                    <a:pt x="294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24"/>
            <p:cNvSpPr/>
            <p:nvPr/>
          </p:nvSpPr>
          <p:spPr>
            <a:xfrm>
              <a:off x="2929975" y="3229200"/>
              <a:ext cx="815500" cy="942175"/>
            </a:xfrm>
            <a:custGeom>
              <a:avLst/>
              <a:gdLst/>
              <a:ahLst/>
              <a:cxnLst/>
              <a:rect l="l" t="t" r="r" b="b"/>
              <a:pathLst>
                <a:path w="32620" h="37687" extrusionOk="0">
                  <a:moveTo>
                    <a:pt x="1" y="9437"/>
                  </a:moveTo>
                  <a:lnTo>
                    <a:pt x="1" y="28280"/>
                  </a:lnTo>
                  <a:lnTo>
                    <a:pt x="16310" y="37686"/>
                  </a:lnTo>
                  <a:lnTo>
                    <a:pt x="32620" y="28280"/>
                  </a:lnTo>
                  <a:lnTo>
                    <a:pt x="32620" y="9437"/>
                  </a:lnTo>
                  <a:lnTo>
                    <a:pt x="16310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24"/>
            <p:cNvSpPr/>
            <p:nvPr/>
          </p:nvSpPr>
          <p:spPr>
            <a:xfrm>
              <a:off x="2955325" y="3258475"/>
              <a:ext cx="764825" cy="883600"/>
            </a:xfrm>
            <a:custGeom>
              <a:avLst/>
              <a:gdLst/>
              <a:ahLst/>
              <a:cxnLst/>
              <a:rect l="l" t="t" r="r" b="b"/>
              <a:pathLst>
                <a:path w="30593" h="35344" extrusionOk="0">
                  <a:moveTo>
                    <a:pt x="15296" y="1"/>
                  </a:moveTo>
                  <a:lnTo>
                    <a:pt x="0" y="8836"/>
                  </a:lnTo>
                  <a:lnTo>
                    <a:pt x="0" y="26508"/>
                  </a:lnTo>
                  <a:lnTo>
                    <a:pt x="15296" y="35343"/>
                  </a:lnTo>
                  <a:lnTo>
                    <a:pt x="30593" y="26508"/>
                  </a:lnTo>
                  <a:lnTo>
                    <a:pt x="30593" y="8836"/>
                  </a:lnTo>
                  <a:lnTo>
                    <a:pt x="15296" y="1"/>
                  </a:lnTo>
                  <a:close/>
                </a:path>
              </a:pathLst>
            </a:custGeom>
            <a:solidFill>
              <a:srgbClr val="F0F1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24"/>
            <p:cNvSpPr/>
            <p:nvPr/>
          </p:nvSpPr>
          <p:spPr>
            <a:xfrm>
              <a:off x="3112875" y="3551425"/>
              <a:ext cx="449725" cy="297700"/>
            </a:xfrm>
            <a:custGeom>
              <a:avLst/>
              <a:gdLst/>
              <a:ahLst/>
              <a:cxnLst/>
              <a:rect l="l" t="t" r="r" b="b"/>
              <a:pathLst>
                <a:path w="17989" h="11908" extrusionOk="0">
                  <a:moveTo>
                    <a:pt x="3421" y="4276"/>
                  </a:moveTo>
                  <a:lnTo>
                    <a:pt x="4402" y="5986"/>
                  </a:lnTo>
                  <a:lnTo>
                    <a:pt x="2439" y="5986"/>
                  </a:lnTo>
                  <a:lnTo>
                    <a:pt x="3421" y="4276"/>
                  </a:lnTo>
                  <a:close/>
                  <a:moveTo>
                    <a:pt x="14568" y="4276"/>
                  </a:moveTo>
                  <a:lnTo>
                    <a:pt x="15550" y="5986"/>
                  </a:lnTo>
                  <a:lnTo>
                    <a:pt x="13586" y="5986"/>
                  </a:lnTo>
                  <a:lnTo>
                    <a:pt x="14568" y="4276"/>
                  </a:lnTo>
                  <a:close/>
                  <a:moveTo>
                    <a:pt x="13365" y="3041"/>
                  </a:moveTo>
                  <a:lnTo>
                    <a:pt x="11148" y="6872"/>
                  </a:lnTo>
                  <a:lnTo>
                    <a:pt x="11148" y="7062"/>
                  </a:lnTo>
                  <a:cubicBezTo>
                    <a:pt x="11211" y="8044"/>
                    <a:pt x="11718" y="8931"/>
                    <a:pt x="12446" y="9501"/>
                  </a:cubicBezTo>
                  <a:cubicBezTo>
                    <a:pt x="11940" y="9216"/>
                    <a:pt x="11275" y="9026"/>
                    <a:pt x="10515" y="8899"/>
                  </a:cubicBezTo>
                  <a:lnTo>
                    <a:pt x="10515" y="3864"/>
                  </a:lnTo>
                  <a:cubicBezTo>
                    <a:pt x="10926" y="3801"/>
                    <a:pt x="11243" y="3452"/>
                    <a:pt x="11306" y="3041"/>
                  </a:cubicBezTo>
                  <a:close/>
                  <a:moveTo>
                    <a:pt x="7791" y="0"/>
                  </a:moveTo>
                  <a:cubicBezTo>
                    <a:pt x="7316" y="0"/>
                    <a:pt x="6904" y="380"/>
                    <a:pt x="6841" y="855"/>
                  </a:cubicBezTo>
                  <a:lnTo>
                    <a:pt x="3452" y="855"/>
                  </a:lnTo>
                  <a:cubicBezTo>
                    <a:pt x="2851" y="855"/>
                    <a:pt x="2376" y="1330"/>
                    <a:pt x="2376" y="1932"/>
                  </a:cubicBezTo>
                  <a:cubicBezTo>
                    <a:pt x="2376" y="2122"/>
                    <a:pt x="2439" y="2312"/>
                    <a:pt x="2502" y="2470"/>
                  </a:cubicBezTo>
                  <a:lnTo>
                    <a:pt x="0" y="6841"/>
                  </a:lnTo>
                  <a:lnTo>
                    <a:pt x="0" y="7062"/>
                  </a:lnTo>
                  <a:cubicBezTo>
                    <a:pt x="127" y="8836"/>
                    <a:pt x="1616" y="10261"/>
                    <a:pt x="3421" y="10261"/>
                  </a:cubicBezTo>
                  <a:cubicBezTo>
                    <a:pt x="5226" y="10261"/>
                    <a:pt x="6714" y="8836"/>
                    <a:pt x="6841" y="7062"/>
                  </a:cubicBezTo>
                  <a:lnTo>
                    <a:pt x="6841" y="6841"/>
                  </a:lnTo>
                  <a:lnTo>
                    <a:pt x="4624" y="3009"/>
                  </a:lnTo>
                  <a:lnTo>
                    <a:pt x="6841" y="3009"/>
                  </a:lnTo>
                  <a:cubicBezTo>
                    <a:pt x="6904" y="3452"/>
                    <a:pt x="7221" y="3769"/>
                    <a:pt x="7633" y="3864"/>
                  </a:cubicBezTo>
                  <a:lnTo>
                    <a:pt x="7633" y="8899"/>
                  </a:lnTo>
                  <a:cubicBezTo>
                    <a:pt x="5701" y="9216"/>
                    <a:pt x="4434" y="10134"/>
                    <a:pt x="4434" y="11243"/>
                  </a:cubicBezTo>
                  <a:lnTo>
                    <a:pt x="4434" y="11908"/>
                  </a:lnTo>
                  <a:lnTo>
                    <a:pt x="13713" y="11908"/>
                  </a:lnTo>
                  <a:lnTo>
                    <a:pt x="13713" y="11243"/>
                  </a:lnTo>
                  <a:cubicBezTo>
                    <a:pt x="13713" y="10704"/>
                    <a:pt x="13428" y="10229"/>
                    <a:pt x="12953" y="9849"/>
                  </a:cubicBezTo>
                  <a:lnTo>
                    <a:pt x="12953" y="9849"/>
                  </a:lnTo>
                  <a:cubicBezTo>
                    <a:pt x="13428" y="10103"/>
                    <a:pt x="13998" y="10261"/>
                    <a:pt x="14568" y="10261"/>
                  </a:cubicBezTo>
                  <a:cubicBezTo>
                    <a:pt x="16373" y="10261"/>
                    <a:pt x="17862" y="8836"/>
                    <a:pt x="17988" y="7062"/>
                  </a:cubicBezTo>
                  <a:lnTo>
                    <a:pt x="17988" y="6841"/>
                  </a:lnTo>
                  <a:lnTo>
                    <a:pt x="15550" y="2597"/>
                  </a:lnTo>
                  <a:cubicBezTo>
                    <a:pt x="15677" y="2407"/>
                    <a:pt x="15772" y="2185"/>
                    <a:pt x="15772" y="1932"/>
                  </a:cubicBezTo>
                  <a:cubicBezTo>
                    <a:pt x="15772" y="1330"/>
                    <a:pt x="15297" y="855"/>
                    <a:pt x="14695" y="855"/>
                  </a:cubicBezTo>
                  <a:lnTo>
                    <a:pt x="11306" y="855"/>
                  </a:lnTo>
                  <a:cubicBezTo>
                    <a:pt x="11243" y="380"/>
                    <a:pt x="10831" y="0"/>
                    <a:pt x="103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24"/>
            <p:cNvSpPr/>
            <p:nvPr/>
          </p:nvSpPr>
          <p:spPr>
            <a:xfrm>
              <a:off x="3240350" y="3788925"/>
              <a:ext cx="198750" cy="45175"/>
            </a:xfrm>
            <a:custGeom>
              <a:avLst/>
              <a:gdLst/>
              <a:ahLst/>
              <a:cxnLst/>
              <a:rect l="l" t="t" r="r" b="b"/>
              <a:pathLst>
                <a:path w="7950" h="1807" extrusionOk="0">
                  <a:moveTo>
                    <a:pt x="3959" y="1"/>
                  </a:moveTo>
                  <a:cubicBezTo>
                    <a:pt x="1774" y="1"/>
                    <a:pt x="0" y="793"/>
                    <a:pt x="0" y="1806"/>
                  </a:cubicBezTo>
                  <a:lnTo>
                    <a:pt x="7949" y="1806"/>
                  </a:lnTo>
                  <a:cubicBezTo>
                    <a:pt x="7949" y="793"/>
                    <a:pt x="6176" y="1"/>
                    <a:pt x="395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24"/>
            <p:cNvSpPr/>
            <p:nvPr/>
          </p:nvSpPr>
          <p:spPr>
            <a:xfrm>
              <a:off x="3319525" y="3620300"/>
              <a:ext cx="39600" cy="190825"/>
            </a:xfrm>
            <a:custGeom>
              <a:avLst/>
              <a:gdLst/>
              <a:ahLst/>
              <a:cxnLst/>
              <a:rect l="l" t="t" r="r" b="b"/>
              <a:pathLst>
                <a:path w="1584" h="7633" extrusionOk="0">
                  <a:moveTo>
                    <a:pt x="0" y="0"/>
                  </a:moveTo>
                  <a:lnTo>
                    <a:pt x="0" y="7633"/>
                  </a:lnTo>
                  <a:lnTo>
                    <a:pt x="1583" y="7633"/>
                  </a:lnTo>
                  <a:lnTo>
                    <a:pt x="1583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24"/>
            <p:cNvSpPr/>
            <p:nvPr/>
          </p:nvSpPr>
          <p:spPr>
            <a:xfrm>
              <a:off x="3188875" y="3591000"/>
              <a:ext cx="301675" cy="20625"/>
            </a:xfrm>
            <a:custGeom>
              <a:avLst/>
              <a:gdLst/>
              <a:ahLst/>
              <a:cxnLst/>
              <a:rect l="l" t="t" r="r" b="b"/>
              <a:pathLst>
                <a:path w="12067" h="825" extrusionOk="0">
                  <a:moveTo>
                    <a:pt x="412" y="1"/>
                  </a:moveTo>
                  <a:cubicBezTo>
                    <a:pt x="191" y="1"/>
                    <a:pt x="1" y="191"/>
                    <a:pt x="1" y="412"/>
                  </a:cubicBezTo>
                  <a:cubicBezTo>
                    <a:pt x="1" y="634"/>
                    <a:pt x="191" y="824"/>
                    <a:pt x="412" y="824"/>
                  </a:cubicBezTo>
                  <a:lnTo>
                    <a:pt x="11655" y="824"/>
                  </a:lnTo>
                  <a:cubicBezTo>
                    <a:pt x="11877" y="824"/>
                    <a:pt x="12067" y="634"/>
                    <a:pt x="12067" y="412"/>
                  </a:cubicBezTo>
                  <a:cubicBezTo>
                    <a:pt x="12067" y="191"/>
                    <a:pt x="11877" y="1"/>
                    <a:pt x="1165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24"/>
            <p:cNvSpPr/>
            <p:nvPr/>
          </p:nvSpPr>
          <p:spPr>
            <a:xfrm>
              <a:off x="3300500" y="3569625"/>
              <a:ext cx="78425" cy="63375"/>
            </a:xfrm>
            <a:custGeom>
              <a:avLst/>
              <a:gdLst/>
              <a:ahLst/>
              <a:cxnLst/>
              <a:rect l="l" t="t" r="r" b="b"/>
              <a:pathLst>
                <a:path w="3137" h="2535" extrusionOk="0">
                  <a:moveTo>
                    <a:pt x="286" y="1"/>
                  </a:moveTo>
                  <a:cubicBezTo>
                    <a:pt x="128" y="1"/>
                    <a:pt x="1" y="127"/>
                    <a:pt x="1" y="286"/>
                  </a:cubicBezTo>
                  <a:lnTo>
                    <a:pt x="1" y="2249"/>
                  </a:lnTo>
                  <a:cubicBezTo>
                    <a:pt x="1" y="2408"/>
                    <a:pt x="128" y="2534"/>
                    <a:pt x="286" y="2534"/>
                  </a:cubicBezTo>
                  <a:lnTo>
                    <a:pt x="2851" y="2534"/>
                  </a:lnTo>
                  <a:cubicBezTo>
                    <a:pt x="3010" y="2534"/>
                    <a:pt x="3136" y="2408"/>
                    <a:pt x="3136" y="2249"/>
                  </a:cubicBezTo>
                  <a:lnTo>
                    <a:pt x="3136" y="286"/>
                  </a:lnTo>
                  <a:cubicBezTo>
                    <a:pt x="3136" y="127"/>
                    <a:pt x="3010" y="1"/>
                    <a:pt x="285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24"/>
            <p:cNvSpPr/>
            <p:nvPr/>
          </p:nvSpPr>
          <p:spPr>
            <a:xfrm>
              <a:off x="3408175" y="3608425"/>
              <a:ext cx="137800" cy="184500"/>
            </a:xfrm>
            <a:custGeom>
              <a:avLst/>
              <a:gdLst/>
              <a:ahLst/>
              <a:cxnLst/>
              <a:rect l="l" t="t" r="r" b="b"/>
              <a:pathLst>
                <a:path w="5512" h="7380" extrusionOk="0">
                  <a:moveTo>
                    <a:pt x="2756" y="729"/>
                  </a:moveTo>
                  <a:lnTo>
                    <a:pt x="4878" y="4434"/>
                  </a:lnTo>
                  <a:lnTo>
                    <a:pt x="634" y="4434"/>
                  </a:lnTo>
                  <a:lnTo>
                    <a:pt x="2756" y="729"/>
                  </a:lnTo>
                  <a:close/>
                  <a:moveTo>
                    <a:pt x="2756" y="0"/>
                  </a:moveTo>
                  <a:lnTo>
                    <a:pt x="1363" y="2376"/>
                  </a:lnTo>
                  <a:lnTo>
                    <a:pt x="1" y="4782"/>
                  </a:lnTo>
                  <a:cubicBezTo>
                    <a:pt x="96" y="6239"/>
                    <a:pt x="1299" y="7379"/>
                    <a:pt x="2756" y="7379"/>
                  </a:cubicBezTo>
                  <a:cubicBezTo>
                    <a:pt x="4213" y="7379"/>
                    <a:pt x="5416" y="6239"/>
                    <a:pt x="5511" y="4782"/>
                  </a:cubicBezTo>
                  <a:lnTo>
                    <a:pt x="4150" y="2376"/>
                  </a:lnTo>
                  <a:lnTo>
                    <a:pt x="2756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24"/>
            <p:cNvSpPr/>
            <p:nvPr/>
          </p:nvSpPr>
          <p:spPr>
            <a:xfrm>
              <a:off x="3129500" y="3608425"/>
              <a:ext cx="137775" cy="184500"/>
            </a:xfrm>
            <a:custGeom>
              <a:avLst/>
              <a:gdLst/>
              <a:ahLst/>
              <a:cxnLst/>
              <a:rect l="l" t="t" r="r" b="b"/>
              <a:pathLst>
                <a:path w="5511" h="7380" extrusionOk="0">
                  <a:moveTo>
                    <a:pt x="2756" y="729"/>
                  </a:moveTo>
                  <a:lnTo>
                    <a:pt x="4877" y="4434"/>
                  </a:lnTo>
                  <a:lnTo>
                    <a:pt x="634" y="4434"/>
                  </a:lnTo>
                  <a:lnTo>
                    <a:pt x="2756" y="729"/>
                  </a:lnTo>
                  <a:close/>
                  <a:moveTo>
                    <a:pt x="2756" y="0"/>
                  </a:moveTo>
                  <a:lnTo>
                    <a:pt x="1362" y="2376"/>
                  </a:lnTo>
                  <a:lnTo>
                    <a:pt x="0" y="4782"/>
                  </a:lnTo>
                  <a:cubicBezTo>
                    <a:pt x="95" y="6239"/>
                    <a:pt x="1299" y="7379"/>
                    <a:pt x="2756" y="7379"/>
                  </a:cubicBezTo>
                  <a:cubicBezTo>
                    <a:pt x="4212" y="7379"/>
                    <a:pt x="5416" y="6239"/>
                    <a:pt x="5511" y="4782"/>
                  </a:cubicBezTo>
                  <a:lnTo>
                    <a:pt x="4117" y="2376"/>
                  </a:lnTo>
                  <a:lnTo>
                    <a:pt x="2756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02" name="Google Shape;2202;p24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Technology Infographics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203" name="Google Shape;2203;p24"/>
          <p:cNvSpPr txBox="1"/>
          <p:nvPr/>
        </p:nvSpPr>
        <p:spPr>
          <a:xfrm>
            <a:off x="467376" y="1522775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204" name="Google Shape;2204;p24"/>
          <p:cNvSpPr txBox="1"/>
          <p:nvPr/>
        </p:nvSpPr>
        <p:spPr>
          <a:xfrm>
            <a:off x="467376" y="1807824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Jupiter is the biggest planet of them all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05" name="Google Shape;2205;p24"/>
          <p:cNvSpPr txBox="1"/>
          <p:nvPr/>
        </p:nvSpPr>
        <p:spPr>
          <a:xfrm>
            <a:off x="467375" y="2573009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206" name="Google Shape;2206;p24"/>
          <p:cNvSpPr txBox="1"/>
          <p:nvPr/>
        </p:nvSpPr>
        <p:spPr>
          <a:xfrm>
            <a:off x="467375" y="2833707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farthest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07" name="Google Shape;2207;p24"/>
          <p:cNvSpPr txBox="1"/>
          <p:nvPr/>
        </p:nvSpPr>
        <p:spPr>
          <a:xfrm>
            <a:off x="467375" y="3598876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208" name="Google Shape;2208;p24"/>
          <p:cNvSpPr txBox="1"/>
          <p:nvPr/>
        </p:nvSpPr>
        <p:spPr>
          <a:xfrm>
            <a:off x="467375" y="3859575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a gas giant and has several rings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09" name="Google Shape;2209;p24"/>
          <p:cNvSpPr txBox="1"/>
          <p:nvPr/>
        </p:nvSpPr>
        <p:spPr>
          <a:xfrm>
            <a:off x="6911424" y="1522775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Mercury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210" name="Google Shape;2210;p24"/>
          <p:cNvSpPr txBox="1"/>
          <p:nvPr/>
        </p:nvSpPr>
        <p:spPr>
          <a:xfrm>
            <a:off x="6911424" y="1807823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closest planet of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11" name="Google Shape;2211;p24"/>
          <p:cNvSpPr txBox="1"/>
          <p:nvPr/>
        </p:nvSpPr>
        <p:spPr>
          <a:xfrm>
            <a:off x="6911424" y="2572991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Earth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212" name="Google Shape;2212;p24"/>
          <p:cNvSpPr txBox="1"/>
          <p:nvPr/>
        </p:nvSpPr>
        <p:spPr>
          <a:xfrm>
            <a:off x="6911424" y="2833688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third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13" name="Google Shape;2213;p24"/>
          <p:cNvSpPr txBox="1"/>
          <p:nvPr/>
        </p:nvSpPr>
        <p:spPr>
          <a:xfrm>
            <a:off x="6911424" y="3598879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Mars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214" name="Google Shape;2214;p24"/>
          <p:cNvSpPr txBox="1"/>
          <p:nvPr/>
        </p:nvSpPr>
        <p:spPr>
          <a:xfrm>
            <a:off x="6911424" y="3859577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actually a cold place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6" name="Google Shape;2276;p26"/>
          <p:cNvGrpSpPr/>
          <p:nvPr/>
        </p:nvGrpSpPr>
        <p:grpSpPr>
          <a:xfrm>
            <a:off x="2340526" y="1715468"/>
            <a:ext cx="4462948" cy="2516619"/>
            <a:chOff x="2185750" y="2059275"/>
            <a:chExt cx="3230275" cy="1821525"/>
          </a:xfrm>
        </p:grpSpPr>
        <p:sp>
          <p:nvSpPr>
            <p:cNvPr id="2277" name="Google Shape;2277;p26"/>
            <p:cNvSpPr/>
            <p:nvPr/>
          </p:nvSpPr>
          <p:spPr>
            <a:xfrm>
              <a:off x="4530075" y="3260850"/>
              <a:ext cx="552650" cy="552650"/>
            </a:xfrm>
            <a:custGeom>
              <a:avLst/>
              <a:gdLst/>
              <a:ahLst/>
              <a:cxnLst/>
              <a:rect l="l" t="t" r="r" b="b"/>
              <a:pathLst>
                <a:path w="22106" h="22106" extrusionOk="0">
                  <a:moveTo>
                    <a:pt x="11053" y="2186"/>
                  </a:moveTo>
                  <a:cubicBezTo>
                    <a:pt x="15961" y="2186"/>
                    <a:pt x="19920" y="6176"/>
                    <a:pt x="19920" y="11053"/>
                  </a:cubicBezTo>
                  <a:cubicBezTo>
                    <a:pt x="19920" y="15962"/>
                    <a:pt x="15961" y="19952"/>
                    <a:pt x="11053" y="19952"/>
                  </a:cubicBezTo>
                  <a:cubicBezTo>
                    <a:pt x="6144" y="19952"/>
                    <a:pt x="2154" y="15962"/>
                    <a:pt x="2154" y="11053"/>
                  </a:cubicBezTo>
                  <a:cubicBezTo>
                    <a:pt x="2154" y="6176"/>
                    <a:pt x="6144" y="2186"/>
                    <a:pt x="11053" y="2186"/>
                  </a:cubicBezTo>
                  <a:close/>
                  <a:moveTo>
                    <a:pt x="11053" y="1"/>
                  </a:moveTo>
                  <a:cubicBezTo>
                    <a:pt x="4940" y="1"/>
                    <a:pt x="0" y="4973"/>
                    <a:pt x="0" y="11053"/>
                  </a:cubicBezTo>
                  <a:cubicBezTo>
                    <a:pt x="0" y="17165"/>
                    <a:pt x="4972" y="22106"/>
                    <a:pt x="11053" y="22106"/>
                  </a:cubicBezTo>
                  <a:cubicBezTo>
                    <a:pt x="17133" y="22106"/>
                    <a:pt x="22105" y="17165"/>
                    <a:pt x="22105" y="11053"/>
                  </a:cubicBezTo>
                  <a:cubicBezTo>
                    <a:pt x="22105" y="4973"/>
                    <a:pt x="17133" y="1"/>
                    <a:pt x="1105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26"/>
            <p:cNvSpPr/>
            <p:nvPr/>
          </p:nvSpPr>
          <p:spPr>
            <a:xfrm>
              <a:off x="4976600" y="2299700"/>
              <a:ext cx="439425" cy="439425"/>
            </a:xfrm>
            <a:custGeom>
              <a:avLst/>
              <a:gdLst/>
              <a:ahLst/>
              <a:cxnLst/>
              <a:rect l="l" t="t" r="r" b="b"/>
              <a:pathLst>
                <a:path w="17577" h="17577" extrusionOk="0">
                  <a:moveTo>
                    <a:pt x="8804" y="2154"/>
                  </a:moveTo>
                  <a:cubicBezTo>
                    <a:pt x="12446" y="2154"/>
                    <a:pt x="15423" y="5131"/>
                    <a:pt x="15423" y="8805"/>
                  </a:cubicBezTo>
                  <a:cubicBezTo>
                    <a:pt x="15423" y="12447"/>
                    <a:pt x="12446" y="15424"/>
                    <a:pt x="8804" y="15424"/>
                  </a:cubicBezTo>
                  <a:cubicBezTo>
                    <a:pt x="5131" y="15424"/>
                    <a:pt x="2186" y="12447"/>
                    <a:pt x="2186" y="8805"/>
                  </a:cubicBezTo>
                  <a:cubicBezTo>
                    <a:pt x="2186" y="5131"/>
                    <a:pt x="5162" y="2154"/>
                    <a:pt x="8804" y="2154"/>
                  </a:cubicBezTo>
                  <a:close/>
                  <a:moveTo>
                    <a:pt x="8804" y="1"/>
                  </a:moveTo>
                  <a:cubicBezTo>
                    <a:pt x="3959" y="1"/>
                    <a:pt x="0" y="3959"/>
                    <a:pt x="0" y="8805"/>
                  </a:cubicBezTo>
                  <a:cubicBezTo>
                    <a:pt x="0" y="13650"/>
                    <a:pt x="3959" y="17577"/>
                    <a:pt x="8804" y="17577"/>
                  </a:cubicBezTo>
                  <a:cubicBezTo>
                    <a:pt x="13650" y="17577"/>
                    <a:pt x="17577" y="13650"/>
                    <a:pt x="17577" y="8805"/>
                  </a:cubicBezTo>
                  <a:cubicBezTo>
                    <a:pt x="17577" y="3959"/>
                    <a:pt x="13650" y="1"/>
                    <a:pt x="880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26"/>
            <p:cNvSpPr/>
            <p:nvPr/>
          </p:nvSpPr>
          <p:spPr>
            <a:xfrm>
              <a:off x="2185750" y="2387600"/>
              <a:ext cx="507525" cy="508300"/>
            </a:xfrm>
            <a:custGeom>
              <a:avLst/>
              <a:gdLst/>
              <a:ahLst/>
              <a:cxnLst/>
              <a:rect l="l" t="t" r="r" b="b"/>
              <a:pathLst>
                <a:path w="20301" h="20332" extrusionOk="0">
                  <a:moveTo>
                    <a:pt x="10135" y="2185"/>
                  </a:moveTo>
                  <a:cubicBezTo>
                    <a:pt x="14569" y="2185"/>
                    <a:pt x="18147" y="5764"/>
                    <a:pt x="18147" y="10166"/>
                  </a:cubicBezTo>
                  <a:cubicBezTo>
                    <a:pt x="18147" y="14599"/>
                    <a:pt x="14569" y="18178"/>
                    <a:pt x="10135" y="18178"/>
                  </a:cubicBezTo>
                  <a:cubicBezTo>
                    <a:pt x="5733" y="18178"/>
                    <a:pt x="2154" y="14599"/>
                    <a:pt x="2154" y="10166"/>
                  </a:cubicBezTo>
                  <a:cubicBezTo>
                    <a:pt x="2154" y="5764"/>
                    <a:pt x="5733" y="2185"/>
                    <a:pt x="10135" y="2185"/>
                  </a:cubicBezTo>
                  <a:close/>
                  <a:moveTo>
                    <a:pt x="10135" y="0"/>
                  </a:moveTo>
                  <a:cubicBezTo>
                    <a:pt x="4530" y="0"/>
                    <a:pt x="1" y="4560"/>
                    <a:pt x="1" y="10166"/>
                  </a:cubicBezTo>
                  <a:cubicBezTo>
                    <a:pt x="1" y="15771"/>
                    <a:pt x="4561" y="20331"/>
                    <a:pt x="10135" y="20331"/>
                  </a:cubicBezTo>
                  <a:cubicBezTo>
                    <a:pt x="15740" y="20331"/>
                    <a:pt x="20301" y="15771"/>
                    <a:pt x="20301" y="10166"/>
                  </a:cubicBezTo>
                  <a:cubicBezTo>
                    <a:pt x="20301" y="4560"/>
                    <a:pt x="15740" y="0"/>
                    <a:pt x="1013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26"/>
            <p:cNvSpPr/>
            <p:nvPr/>
          </p:nvSpPr>
          <p:spPr>
            <a:xfrm>
              <a:off x="2603000" y="3506300"/>
              <a:ext cx="374500" cy="374500"/>
            </a:xfrm>
            <a:custGeom>
              <a:avLst/>
              <a:gdLst/>
              <a:ahLst/>
              <a:cxnLst/>
              <a:rect l="l" t="t" r="r" b="b"/>
              <a:pathLst>
                <a:path w="14980" h="14980" extrusionOk="0">
                  <a:moveTo>
                    <a:pt x="7506" y="2185"/>
                  </a:moveTo>
                  <a:cubicBezTo>
                    <a:pt x="10420" y="2185"/>
                    <a:pt x="12826" y="4560"/>
                    <a:pt x="12826" y="7506"/>
                  </a:cubicBezTo>
                  <a:cubicBezTo>
                    <a:pt x="12826" y="10419"/>
                    <a:pt x="10420" y="12794"/>
                    <a:pt x="7506" y="12794"/>
                  </a:cubicBezTo>
                  <a:cubicBezTo>
                    <a:pt x="4561" y="12794"/>
                    <a:pt x="2186" y="10419"/>
                    <a:pt x="2186" y="7506"/>
                  </a:cubicBezTo>
                  <a:cubicBezTo>
                    <a:pt x="2186" y="4560"/>
                    <a:pt x="4561" y="2185"/>
                    <a:pt x="7506" y="2185"/>
                  </a:cubicBezTo>
                  <a:close/>
                  <a:moveTo>
                    <a:pt x="7506" y="0"/>
                  </a:moveTo>
                  <a:cubicBezTo>
                    <a:pt x="3357" y="0"/>
                    <a:pt x="1" y="3357"/>
                    <a:pt x="1" y="7474"/>
                  </a:cubicBezTo>
                  <a:cubicBezTo>
                    <a:pt x="1" y="11623"/>
                    <a:pt x="3357" y="14980"/>
                    <a:pt x="7506" y="14980"/>
                  </a:cubicBezTo>
                  <a:cubicBezTo>
                    <a:pt x="11623" y="14980"/>
                    <a:pt x="14980" y="11623"/>
                    <a:pt x="14980" y="7474"/>
                  </a:cubicBezTo>
                  <a:cubicBezTo>
                    <a:pt x="14980" y="3357"/>
                    <a:pt x="11623" y="0"/>
                    <a:pt x="750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26"/>
            <p:cNvSpPr/>
            <p:nvPr/>
          </p:nvSpPr>
          <p:spPr>
            <a:xfrm>
              <a:off x="4264050" y="3195925"/>
              <a:ext cx="344425" cy="232000"/>
            </a:xfrm>
            <a:custGeom>
              <a:avLst/>
              <a:gdLst/>
              <a:ahLst/>
              <a:cxnLst/>
              <a:rect l="l" t="t" r="r" b="b"/>
              <a:pathLst>
                <a:path w="13777" h="9280" extrusionOk="0">
                  <a:moveTo>
                    <a:pt x="1077" y="1"/>
                  </a:moveTo>
                  <a:lnTo>
                    <a:pt x="0" y="1869"/>
                  </a:lnTo>
                  <a:lnTo>
                    <a:pt x="12700" y="9280"/>
                  </a:lnTo>
                  <a:lnTo>
                    <a:pt x="13776" y="7411"/>
                  </a:lnTo>
                  <a:lnTo>
                    <a:pt x="1077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26"/>
            <p:cNvSpPr/>
            <p:nvPr/>
          </p:nvSpPr>
          <p:spPr>
            <a:xfrm>
              <a:off x="4263250" y="2574425"/>
              <a:ext cx="749800" cy="292975"/>
            </a:xfrm>
            <a:custGeom>
              <a:avLst/>
              <a:gdLst/>
              <a:ahLst/>
              <a:cxnLst/>
              <a:rect l="l" t="t" r="r" b="b"/>
              <a:pathLst>
                <a:path w="29992" h="11719" extrusionOk="0">
                  <a:moveTo>
                    <a:pt x="29294" y="1"/>
                  </a:moveTo>
                  <a:lnTo>
                    <a:pt x="1" y="9692"/>
                  </a:lnTo>
                  <a:lnTo>
                    <a:pt x="666" y="11718"/>
                  </a:lnTo>
                  <a:lnTo>
                    <a:pt x="29991" y="2028"/>
                  </a:lnTo>
                  <a:lnTo>
                    <a:pt x="29294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26"/>
            <p:cNvSpPr/>
            <p:nvPr/>
          </p:nvSpPr>
          <p:spPr>
            <a:xfrm>
              <a:off x="2652075" y="2671025"/>
              <a:ext cx="598575" cy="227250"/>
            </a:xfrm>
            <a:custGeom>
              <a:avLst/>
              <a:gdLst/>
              <a:ahLst/>
              <a:cxnLst/>
              <a:rect l="l" t="t" r="r" b="b"/>
              <a:pathLst>
                <a:path w="23943" h="9090" extrusionOk="0">
                  <a:moveTo>
                    <a:pt x="603" y="0"/>
                  </a:moveTo>
                  <a:lnTo>
                    <a:pt x="1" y="2091"/>
                  </a:lnTo>
                  <a:lnTo>
                    <a:pt x="23309" y="9089"/>
                  </a:lnTo>
                  <a:lnTo>
                    <a:pt x="23943" y="6999"/>
                  </a:lnTo>
                  <a:lnTo>
                    <a:pt x="603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26"/>
            <p:cNvSpPr/>
            <p:nvPr/>
          </p:nvSpPr>
          <p:spPr>
            <a:xfrm>
              <a:off x="2920475" y="3168225"/>
              <a:ext cx="183725" cy="183700"/>
            </a:xfrm>
            <a:custGeom>
              <a:avLst/>
              <a:gdLst/>
              <a:ahLst/>
              <a:cxnLst/>
              <a:rect l="l" t="t" r="r" b="b"/>
              <a:pathLst>
                <a:path w="7349" h="7348" extrusionOk="0">
                  <a:moveTo>
                    <a:pt x="3674" y="2154"/>
                  </a:moveTo>
                  <a:cubicBezTo>
                    <a:pt x="4498" y="2154"/>
                    <a:pt x="5195" y="2851"/>
                    <a:pt x="5195" y="3674"/>
                  </a:cubicBezTo>
                  <a:cubicBezTo>
                    <a:pt x="5195" y="4498"/>
                    <a:pt x="4498" y="5194"/>
                    <a:pt x="3674" y="5194"/>
                  </a:cubicBezTo>
                  <a:cubicBezTo>
                    <a:pt x="2851" y="5194"/>
                    <a:pt x="2154" y="4498"/>
                    <a:pt x="2154" y="3674"/>
                  </a:cubicBezTo>
                  <a:cubicBezTo>
                    <a:pt x="2154" y="2851"/>
                    <a:pt x="2851" y="2154"/>
                    <a:pt x="3674" y="2154"/>
                  </a:cubicBezTo>
                  <a:close/>
                  <a:moveTo>
                    <a:pt x="3674" y="1"/>
                  </a:moveTo>
                  <a:cubicBezTo>
                    <a:pt x="1648" y="1"/>
                    <a:pt x="1" y="1647"/>
                    <a:pt x="1" y="3674"/>
                  </a:cubicBezTo>
                  <a:cubicBezTo>
                    <a:pt x="1" y="5701"/>
                    <a:pt x="1648" y="7348"/>
                    <a:pt x="3674" y="7348"/>
                  </a:cubicBezTo>
                  <a:cubicBezTo>
                    <a:pt x="5701" y="7348"/>
                    <a:pt x="7348" y="5701"/>
                    <a:pt x="7348" y="3674"/>
                  </a:cubicBezTo>
                  <a:cubicBezTo>
                    <a:pt x="7348" y="1647"/>
                    <a:pt x="5701" y="1"/>
                    <a:pt x="367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26"/>
            <p:cNvSpPr/>
            <p:nvPr/>
          </p:nvSpPr>
          <p:spPr>
            <a:xfrm>
              <a:off x="3062200" y="3162675"/>
              <a:ext cx="186075" cy="91075"/>
            </a:xfrm>
            <a:custGeom>
              <a:avLst/>
              <a:gdLst/>
              <a:ahLst/>
              <a:cxnLst/>
              <a:rect l="l" t="t" r="r" b="b"/>
              <a:pathLst>
                <a:path w="7443" h="3643" extrusionOk="0">
                  <a:moveTo>
                    <a:pt x="6999" y="1"/>
                  </a:moveTo>
                  <a:lnTo>
                    <a:pt x="1" y="1521"/>
                  </a:lnTo>
                  <a:lnTo>
                    <a:pt x="476" y="3643"/>
                  </a:lnTo>
                  <a:lnTo>
                    <a:pt x="7443" y="2123"/>
                  </a:lnTo>
                  <a:lnTo>
                    <a:pt x="6999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26"/>
            <p:cNvSpPr/>
            <p:nvPr/>
          </p:nvSpPr>
          <p:spPr>
            <a:xfrm>
              <a:off x="2917325" y="3359025"/>
              <a:ext cx="447350" cy="280300"/>
            </a:xfrm>
            <a:custGeom>
              <a:avLst/>
              <a:gdLst/>
              <a:ahLst/>
              <a:cxnLst/>
              <a:rect l="l" t="t" r="r" b="b"/>
              <a:pathLst>
                <a:path w="17894" h="11212" extrusionOk="0">
                  <a:moveTo>
                    <a:pt x="16848" y="1"/>
                  </a:moveTo>
                  <a:lnTo>
                    <a:pt x="0" y="9311"/>
                  </a:lnTo>
                  <a:lnTo>
                    <a:pt x="1045" y="11212"/>
                  </a:lnTo>
                  <a:lnTo>
                    <a:pt x="17893" y="1901"/>
                  </a:lnTo>
                  <a:lnTo>
                    <a:pt x="1684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26"/>
            <p:cNvSpPr/>
            <p:nvPr/>
          </p:nvSpPr>
          <p:spPr>
            <a:xfrm>
              <a:off x="4016225" y="3644850"/>
              <a:ext cx="184500" cy="183700"/>
            </a:xfrm>
            <a:custGeom>
              <a:avLst/>
              <a:gdLst/>
              <a:ahLst/>
              <a:cxnLst/>
              <a:rect l="l" t="t" r="r" b="b"/>
              <a:pathLst>
                <a:path w="7380" h="7348" extrusionOk="0">
                  <a:moveTo>
                    <a:pt x="3706" y="2154"/>
                  </a:moveTo>
                  <a:cubicBezTo>
                    <a:pt x="4529" y="2154"/>
                    <a:pt x="5195" y="2850"/>
                    <a:pt x="5195" y="3674"/>
                  </a:cubicBezTo>
                  <a:cubicBezTo>
                    <a:pt x="5195" y="4497"/>
                    <a:pt x="4529" y="5194"/>
                    <a:pt x="3706" y="5194"/>
                  </a:cubicBezTo>
                  <a:cubicBezTo>
                    <a:pt x="2851" y="5194"/>
                    <a:pt x="2186" y="4497"/>
                    <a:pt x="2186" y="3674"/>
                  </a:cubicBezTo>
                  <a:cubicBezTo>
                    <a:pt x="2186" y="2850"/>
                    <a:pt x="2851" y="2154"/>
                    <a:pt x="3706" y="2154"/>
                  </a:cubicBezTo>
                  <a:close/>
                  <a:moveTo>
                    <a:pt x="3706" y="0"/>
                  </a:moveTo>
                  <a:cubicBezTo>
                    <a:pt x="1648" y="0"/>
                    <a:pt x="1" y="1647"/>
                    <a:pt x="1" y="3674"/>
                  </a:cubicBezTo>
                  <a:cubicBezTo>
                    <a:pt x="1" y="5701"/>
                    <a:pt x="1648" y="7347"/>
                    <a:pt x="3706" y="7347"/>
                  </a:cubicBezTo>
                  <a:cubicBezTo>
                    <a:pt x="5733" y="7347"/>
                    <a:pt x="7380" y="5701"/>
                    <a:pt x="7380" y="3674"/>
                  </a:cubicBezTo>
                  <a:cubicBezTo>
                    <a:pt x="7380" y="1647"/>
                    <a:pt x="5733" y="0"/>
                    <a:pt x="370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26"/>
            <p:cNvSpPr/>
            <p:nvPr/>
          </p:nvSpPr>
          <p:spPr>
            <a:xfrm>
              <a:off x="3987725" y="3503925"/>
              <a:ext cx="121175" cy="178950"/>
            </a:xfrm>
            <a:custGeom>
              <a:avLst/>
              <a:gdLst/>
              <a:ahLst/>
              <a:cxnLst/>
              <a:rect l="l" t="t" r="r" b="b"/>
              <a:pathLst>
                <a:path w="4847" h="7158" extrusionOk="0">
                  <a:moveTo>
                    <a:pt x="1964" y="0"/>
                  </a:moveTo>
                  <a:lnTo>
                    <a:pt x="1" y="919"/>
                  </a:lnTo>
                  <a:lnTo>
                    <a:pt x="2883" y="7157"/>
                  </a:lnTo>
                  <a:lnTo>
                    <a:pt x="4846" y="6239"/>
                  </a:lnTo>
                  <a:lnTo>
                    <a:pt x="1964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26"/>
            <p:cNvSpPr/>
            <p:nvPr/>
          </p:nvSpPr>
          <p:spPr>
            <a:xfrm>
              <a:off x="3312375" y="2224300"/>
              <a:ext cx="191625" cy="184175"/>
            </a:xfrm>
            <a:custGeom>
              <a:avLst/>
              <a:gdLst/>
              <a:ahLst/>
              <a:cxnLst/>
              <a:rect l="l" t="t" r="r" b="b"/>
              <a:pathLst>
                <a:path w="7665" h="7367" extrusionOk="0">
                  <a:moveTo>
                    <a:pt x="3825" y="2189"/>
                  </a:moveTo>
                  <a:cubicBezTo>
                    <a:pt x="4599" y="2189"/>
                    <a:pt x="5261" y="2773"/>
                    <a:pt x="5321" y="3587"/>
                  </a:cubicBezTo>
                  <a:cubicBezTo>
                    <a:pt x="5385" y="4410"/>
                    <a:pt x="4783" y="5139"/>
                    <a:pt x="3928" y="5202"/>
                  </a:cubicBezTo>
                  <a:cubicBezTo>
                    <a:pt x="3890" y="5205"/>
                    <a:pt x="3852" y="5206"/>
                    <a:pt x="3814" y="5206"/>
                  </a:cubicBezTo>
                  <a:cubicBezTo>
                    <a:pt x="3039" y="5206"/>
                    <a:pt x="2373" y="4594"/>
                    <a:pt x="2313" y="3808"/>
                  </a:cubicBezTo>
                  <a:cubicBezTo>
                    <a:pt x="2250" y="2985"/>
                    <a:pt x="2883" y="2257"/>
                    <a:pt x="3706" y="2193"/>
                  </a:cubicBezTo>
                  <a:cubicBezTo>
                    <a:pt x="3746" y="2190"/>
                    <a:pt x="3786" y="2189"/>
                    <a:pt x="3825" y="2189"/>
                  </a:cubicBezTo>
                  <a:close/>
                  <a:moveTo>
                    <a:pt x="3784" y="1"/>
                  </a:moveTo>
                  <a:cubicBezTo>
                    <a:pt x="3706" y="1"/>
                    <a:pt x="3627" y="3"/>
                    <a:pt x="3548" y="8"/>
                  </a:cubicBezTo>
                  <a:cubicBezTo>
                    <a:pt x="1521" y="167"/>
                    <a:pt x="1" y="1940"/>
                    <a:pt x="159" y="3967"/>
                  </a:cubicBezTo>
                  <a:cubicBezTo>
                    <a:pt x="310" y="5896"/>
                    <a:pt x="1896" y="7367"/>
                    <a:pt x="3797" y="7367"/>
                  </a:cubicBezTo>
                  <a:cubicBezTo>
                    <a:pt x="3892" y="7367"/>
                    <a:pt x="3989" y="7363"/>
                    <a:pt x="4086" y="7355"/>
                  </a:cubicBezTo>
                  <a:cubicBezTo>
                    <a:pt x="6113" y="7229"/>
                    <a:pt x="7665" y="5455"/>
                    <a:pt x="7507" y="3428"/>
                  </a:cubicBezTo>
                  <a:cubicBezTo>
                    <a:pt x="7354" y="1481"/>
                    <a:pt x="5711" y="1"/>
                    <a:pt x="378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26"/>
            <p:cNvSpPr/>
            <p:nvPr/>
          </p:nvSpPr>
          <p:spPr>
            <a:xfrm>
              <a:off x="3412925" y="2366200"/>
              <a:ext cx="131475" cy="177375"/>
            </a:xfrm>
            <a:custGeom>
              <a:avLst/>
              <a:gdLst/>
              <a:ahLst/>
              <a:cxnLst/>
              <a:rect l="l" t="t" r="r" b="b"/>
              <a:pathLst>
                <a:path w="5259" h="7095" extrusionOk="0">
                  <a:moveTo>
                    <a:pt x="1901" y="1"/>
                  </a:moveTo>
                  <a:lnTo>
                    <a:pt x="1" y="1078"/>
                  </a:lnTo>
                  <a:lnTo>
                    <a:pt x="3358" y="7095"/>
                  </a:lnTo>
                  <a:lnTo>
                    <a:pt x="5258" y="6018"/>
                  </a:lnTo>
                  <a:lnTo>
                    <a:pt x="190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26"/>
            <p:cNvSpPr/>
            <p:nvPr/>
          </p:nvSpPr>
          <p:spPr>
            <a:xfrm>
              <a:off x="4122325" y="2059275"/>
              <a:ext cx="209825" cy="184225"/>
            </a:xfrm>
            <a:custGeom>
              <a:avLst/>
              <a:gdLst/>
              <a:ahLst/>
              <a:cxnLst/>
              <a:rect l="l" t="t" r="r" b="b"/>
              <a:pathLst>
                <a:path w="8393" h="7369" extrusionOk="0">
                  <a:moveTo>
                    <a:pt x="4183" y="2167"/>
                  </a:moveTo>
                  <a:cubicBezTo>
                    <a:pt x="4666" y="2167"/>
                    <a:pt x="5150" y="2404"/>
                    <a:pt x="5448" y="2841"/>
                  </a:cubicBezTo>
                  <a:cubicBezTo>
                    <a:pt x="5923" y="3537"/>
                    <a:pt x="5733" y="4487"/>
                    <a:pt x="5036" y="4962"/>
                  </a:cubicBezTo>
                  <a:cubicBezTo>
                    <a:pt x="4780" y="5125"/>
                    <a:pt x="4491" y="5202"/>
                    <a:pt x="4204" y="5202"/>
                  </a:cubicBezTo>
                  <a:cubicBezTo>
                    <a:pt x="3710" y="5202"/>
                    <a:pt x="3226" y="4972"/>
                    <a:pt x="2946" y="4551"/>
                  </a:cubicBezTo>
                  <a:cubicBezTo>
                    <a:pt x="2471" y="3854"/>
                    <a:pt x="2661" y="2904"/>
                    <a:pt x="3357" y="2429"/>
                  </a:cubicBezTo>
                  <a:cubicBezTo>
                    <a:pt x="3606" y="2251"/>
                    <a:pt x="3894" y="2167"/>
                    <a:pt x="4183" y="2167"/>
                  </a:cubicBezTo>
                  <a:close/>
                  <a:moveTo>
                    <a:pt x="4170" y="1"/>
                  </a:moveTo>
                  <a:cubicBezTo>
                    <a:pt x="3467" y="1"/>
                    <a:pt x="2756" y="201"/>
                    <a:pt x="2122" y="624"/>
                  </a:cubicBezTo>
                  <a:cubicBezTo>
                    <a:pt x="444" y="1764"/>
                    <a:pt x="0" y="4076"/>
                    <a:pt x="1141" y="5754"/>
                  </a:cubicBezTo>
                  <a:cubicBezTo>
                    <a:pt x="1853" y="6802"/>
                    <a:pt x="3009" y="7369"/>
                    <a:pt x="4186" y="7369"/>
                  </a:cubicBezTo>
                  <a:cubicBezTo>
                    <a:pt x="4894" y="7369"/>
                    <a:pt x="5609" y="7164"/>
                    <a:pt x="6239" y="6736"/>
                  </a:cubicBezTo>
                  <a:cubicBezTo>
                    <a:pt x="7949" y="5627"/>
                    <a:pt x="8393" y="3316"/>
                    <a:pt x="7253" y="1637"/>
                  </a:cubicBezTo>
                  <a:cubicBezTo>
                    <a:pt x="6535" y="581"/>
                    <a:pt x="5365" y="1"/>
                    <a:pt x="417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26"/>
            <p:cNvSpPr/>
            <p:nvPr/>
          </p:nvSpPr>
          <p:spPr>
            <a:xfrm>
              <a:off x="3978225" y="2193625"/>
              <a:ext cx="231225" cy="346000"/>
            </a:xfrm>
            <a:custGeom>
              <a:avLst/>
              <a:gdLst/>
              <a:ahLst/>
              <a:cxnLst/>
              <a:rect l="l" t="t" r="r" b="b"/>
              <a:pathLst>
                <a:path w="9249" h="13840" extrusionOk="0">
                  <a:moveTo>
                    <a:pt x="7411" y="0"/>
                  </a:moveTo>
                  <a:lnTo>
                    <a:pt x="1" y="12731"/>
                  </a:lnTo>
                  <a:lnTo>
                    <a:pt x="1869" y="13839"/>
                  </a:lnTo>
                  <a:lnTo>
                    <a:pt x="9248" y="1140"/>
                  </a:lnTo>
                  <a:lnTo>
                    <a:pt x="741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26"/>
            <p:cNvSpPr/>
            <p:nvPr/>
          </p:nvSpPr>
          <p:spPr>
            <a:xfrm>
              <a:off x="3189675" y="2450925"/>
              <a:ext cx="1152775" cy="1152775"/>
            </a:xfrm>
            <a:custGeom>
              <a:avLst/>
              <a:gdLst/>
              <a:ahLst/>
              <a:cxnLst/>
              <a:rect l="l" t="t" r="r" b="b"/>
              <a:pathLst>
                <a:path w="46111" h="46111" extrusionOk="0">
                  <a:moveTo>
                    <a:pt x="23055" y="2439"/>
                  </a:moveTo>
                  <a:cubicBezTo>
                    <a:pt x="27616" y="2439"/>
                    <a:pt x="31828" y="3927"/>
                    <a:pt x="35248" y="6461"/>
                  </a:cubicBezTo>
                  <a:cubicBezTo>
                    <a:pt x="39428" y="9501"/>
                    <a:pt x="42405" y="14093"/>
                    <a:pt x="43355" y="19382"/>
                  </a:cubicBezTo>
                  <a:cubicBezTo>
                    <a:pt x="43577" y="20585"/>
                    <a:pt x="43672" y="21820"/>
                    <a:pt x="43672" y="23055"/>
                  </a:cubicBezTo>
                  <a:cubicBezTo>
                    <a:pt x="43672" y="34425"/>
                    <a:pt x="34425" y="43672"/>
                    <a:pt x="23055" y="43672"/>
                  </a:cubicBezTo>
                  <a:cubicBezTo>
                    <a:pt x="11686" y="43672"/>
                    <a:pt x="2439" y="34425"/>
                    <a:pt x="2439" y="23055"/>
                  </a:cubicBezTo>
                  <a:cubicBezTo>
                    <a:pt x="2439" y="18970"/>
                    <a:pt x="3642" y="15170"/>
                    <a:pt x="5701" y="11971"/>
                  </a:cubicBezTo>
                  <a:cubicBezTo>
                    <a:pt x="7158" y="9660"/>
                    <a:pt x="9089" y="7696"/>
                    <a:pt x="11338" y="6113"/>
                  </a:cubicBezTo>
                  <a:cubicBezTo>
                    <a:pt x="14663" y="3801"/>
                    <a:pt x="18717" y="2439"/>
                    <a:pt x="23055" y="2439"/>
                  </a:cubicBezTo>
                  <a:close/>
                  <a:moveTo>
                    <a:pt x="23055" y="1"/>
                  </a:moveTo>
                  <a:cubicBezTo>
                    <a:pt x="18115" y="1"/>
                    <a:pt x="13523" y="1584"/>
                    <a:pt x="9754" y="4244"/>
                  </a:cubicBezTo>
                  <a:cubicBezTo>
                    <a:pt x="7316" y="5986"/>
                    <a:pt x="5194" y="8203"/>
                    <a:pt x="3579" y="10736"/>
                  </a:cubicBezTo>
                  <a:cubicBezTo>
                    <a:pt x="1330" y="14315"/>
                    <a:pt x="0" y="18527"/>
                    <a:pt x="0" y="23055"/>
                  </a:cubicBezTo>
                  <a:cubicBezTo>
                    <a:pt x="0" y="35786"/>
                    <a:pt x="10356" y="46110"/>
                    <a:pt x="23055" y="46110"/>
                  </a:cubicBezTo>
                  <a:cubicBezTo>
                    <a:pt x="35786" y="46110"/>
                    <a:pt x="46110" y="35786"/>
                    <a:pt x="46110" y="23055"/>
                  </a:cubicBezTo>
                  <a:cubicBezTo>
                    <a:pt x="46110" y="21757"/>
                    <a:pt x="46015" y="20459"/>
                    <a:pt x="45794" y="19192"/>
                  </a:cubicBezTo>
                  <a:cubicBezTo>
                    <a:pt x="44780" y="13111"/>
                    <a:pt x="41360" y="7854"/>
                    <a:pt x="36546" y="4371"/>
                  </a:cubicBezTo>
                  <a:cubicBezTo>
                    <a:pt x="32746" y="1616"/>
                    <a:pt x="28091" y="1"/>
                    <a:pt x="2305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26"/>
            <p:cNvSpPr/>
            <p:nvPr/>
          </p:nvSpPr>
          <p:spPr>
            <a:xfrm>
              <a:off x="2696425" y="3599725"/>
              <a:ext cx="187675" cy="187650"/>
            </a:xfrm>
            <a:custGeom>
              <a:avLst/>
              <a:gdLst/>
              <a:ahLst/>
              <a:cxnLst/>
              <a:rect l="l" t="t" r="r" b="b"/>
              <a:pathLst>
                <a:path w="7507" h="7506" extrusionOk="0">
                  <a:moveTo>
                    <a:pt x="3769" y="2280"/>
                  </a:moveTo>
                  <a:cubicBezTo>
                    <a:pt x="4624" y="2280"/>
                    <a:pt x="5321" y="3009"/>
                    <a:pt x="5321" y="3864"/>
                  </a:cubicBezTo>
                  <a:cubicBezTo>
                    <a:pt x="5321" y="4719"/>
                    <a:pt x="4624" y="5415"/>
                    <a:pt x="3769" y="5415"/>
                  </a:cubicBezTo>
                  <a:lnTo>
                    <a:pt x="3737" y="5415"/>
                  </a:lnTo>
                  <a:cubicBezTo>
                    <a:pt x="2882" y="5415"/>
                    <a:pt x="2186" y="4687"/>
                    <a:pt x="2186" y="3864"/>
                  </a:cubicBezTo>
                  <a:cubicBezTo>
                    <a:pt x="2186" y="3009"/>
                    <a:pt x="2882" y="2312"/>
                    <a:pt x="3737" y="2280"/>
                  </a:cubicBezTo>
                  <a:close/>
                  <a:moveTo>
                    <a:pt x="3009" y="0"/>
                  </a:moveTo>
                  <a:cubicBezTo>
                    <a:pt x="2914" y="0"/>
                    <a:pt x="2819" y="63"/>
                    <a:pt x="2787" y="158"/>
                  </a:cubicBezTo>
                  <a:lnTo>
                    <a:pt x="2597" y="982"/>
                  </a:lnTo>
                  <a:lnTo>
                    <a:pt x="1901" y="538"/>
                  </a:lnTo>
                  <a:cubicBezTo>
                    <a:pt x="1864" y="514"/>
                    <a:pt x="1828" y="504"/>
                    <a:pt x="1792" y="504"/>
                  </a:cubicBezTo>
                  <a:cubicBezTo>
                    <a:pt x="1733" y="504"/>
                    <a:pt x="1674" y="531"/>
                    <a:pt x="1616" y="570"/>
                  </a:cubicBezTo>
                  <a:lnTo>
                    <a:pt x="571" y="1615"/>
                  </a:lnTo>
                  <a:cubicBezTo>
                    <a:pt x="507" y="1710"/>
                    <a:pt x="475" y="1805"/>
                    <a:pt x="539" y="1900"/>
                  </a:cubicBezTo>
                  <a:lnTo>
                    <a:pt x="982" y="2597"/>
                  </a:lnTo>
                  <a:lnTo>
                    <a:pt x="159" y="2787"/>
                  </a:lnTo>
                  <a:cubicBezTo>
                    <a:pt x="64" y="2819"/>
                    <a:pt x="0" y="2914"/>
                    <a:pt x="0" y="3009"/>
                  </a:cubicBezTo>
                  <a:lnTo>
                    <a:pt x="0" y="4497"/>
                  </a:lnTo>
                  <a:cubicBezTo>
                    <a:pt x="0" y="4592"/>
                    <a:pt x="64" y="4687"/>
                    <a:pt x="159" y="4719"/>
                  </a:cubicBezTo>
                  <a:lnTo>
                    <a:pt x="982" y="4909"/>
                  </a:lnTo>
                  <a:lnTo>
                    <a:pt x="539" y="5605"/>
                  </a:lnTo>
                  <a:cubicBezTo>
                    <a:pt x="475" y="5700"/>
                    <a:pt x="507" y="5795"/>
                    <a:pt x="571" y="5891"/>
                  </a:cubicBezTo>
                  <a:lnTo>
                    <a:pt x="1616" y="6936"/>
                  </a:lnTo>
                  <a:cubicBezTo>
                    <a:pt x="1674" y="6975"/>
                    <a:pt x="1733" y="7002"/>
                    <a:pt x="1792" y="7002"/>
                  </a:cubicBezTo>
                  <a:cubicBezTo>
                    <a:pt x="1828" y="7002"/>
                    <a:pt x="1864" y="6991"/>
                    <a:pt x="1901" y="6967"/>
                  </a:cubicBezTo>
                  <a:lnTo>
                    <a:pt x="2597" y="6524"/>
                  </a:lnTo>
                  <a:lnTo>
                    <a:pt x="2787" y="7316"/>
                  </a:lnTo>
                  <a:cubicBezTo>
                    <a:pt x="2819" y="7442"/>
                    <a:pt x="2914" y="7506"/>
                    <a:pt x="3009" y="7506"/>
                  </a:cubicBezTo>
                  <a:lnTo>
                    <a:pt x="4497" y="7506"/>
                  </a:lnTo>
                  <a:cubicBezTo>
                    <a:pt x="4592" y="7506"/>
                    <a:pt x="4687" y="7442"/>
                    <a:pt x="4719" y="7316"/>
                  </a:cubicBezTo>
                  <a:lnTo>
                    <a:pt x="4909" y="6524"/>
                  </a:lnTo>
                  <a:lnTo>
                    <a:pt x="5606" y="6967"/>
                  </a:lnTo>
                  <a:cubicBezTo>
                    <a:pt x="5642" y="6991"/>
                    <a:pt x="5683" y="7002"/>
                    <a:pt x="5723" y="7002"/>
                  </a:cubicBezTo>
                  <a:cubicBezTo>
                    <a:pt x="5788" y="7002"/>
                    <a:pt x="5852" y="6975"/>
                    <a:pt x="5891" y="6936"/>
                  </a:cubicBezTo>
                  <a:lnTo>
                    <a:pt x="6936" y="5891"/>
                  </a:lnTo>
                  <a:cubicBezTo>
                    <a:pt x="6999" y="5795"/>
                    <a:pt x="7031" y="5669"/>
                    <a:pt x="6968" y="5605"/>
                  </a:cubicBezTo>
                  <a:lnTo>
                    <a:pt x="6524" y="4909"/>
                  </a:lnTo>
                  <a:lnTo>
                    <a:pt x="7316" y="4719"/>
                  </a:lnTo>
                  <a:cubicBezTo>
                    <a:pt x="7443" y="4687"/>
                    <a:pt x="7506" y="4592"/>
                    <a:pt x="7506" y="4497"/>
                  </a:cubicBezTo>
                  <a:lnTo>
                    <a:pt x="7506" y="3009"/>
                  </a:lnTo>
                  <a:cubicBezTo>
                    <a:pt x="7506" y="2914"/>
                    <a:pt x="7443" y="2819"/>
                    <a:pt x="7348" y="2787"/>
                  </a:cubicBezTo>
                  <a:lnTo>
                    <a:pt x="6524" y="2597"/>
                  </a:lnTo>
                  <a:lnTo>
                    <a:pt x="6968" y="1900"/>
                  </a:lnTo>
                  <a:cubicBezTo>
                    <a:pt x="7031" y="1805"/>
                    <a:pt x="6999" y="1710"/>
                    <a:pt x="6936" y="1615"/>
                  </a:cubicBezTo>
                  <a:lnTo>
                    <a:pt x="5891" y="570"/>
                  </a:lnTo>
                  <a:cubicBezTo>
                    <a:pt x="5832" y="531"/>
                    <a:pt x="5773" y="504"/>
                    <a:pt x="5715" y="504"/>
                  </a:cubicBezTo>
                  <a:cubicBezTo>
                    <a:pt x="5678" y="504"/>
                    <a:pt x="5642" y="514"/>
                    <a:pt x="5606" y="538"/>
                  </a:cubicBezTo>
                  <a:lnTo>
                    <a:pt x="4909" y="982"/>
                  </a:lnTo>
                  <a:lnTo>
                    <a:pt x="4719" y="158"/>
                  </a:lnTo>
                  <a:cubicBezTo>
                    <a:pt x="4687" y="63"/>
                    <a:pt x="4592" y="0"/>
                    <a:pt x="449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26"/>
            <p:cNvSpPr/>
            <p:nvPr/>
          </p:nvSpPr>
          <p:spPr>
            <a:xfrm>
              <a:off x="5064475" y="2405000"/>
              <a:ext cx="264475" cy="236750"/>
            </a:xfrm>
            <a:custGeom>
              <a:avLst/>
              <a:gdLst/>
              <a:ahLst/>
              <a:cxnLst/>
              <a:rect l="l" t="t" r="r" b="b"/>
              <a:pathLst>
                <a:path w="10579" h="9470" extrusionOk="0">
                  <a:moveTo>
                    <a:pt x="3294" y="3959"/>
                  </a:moveTo>
                  <a:cubicBezTo>
                    <a:pt x="3643" y="3959"/>
                    <a:pt x="3928" y="4244"/>
                    <a:pt x="3928" y="4593"/>
                  </a:cubicBezTo>
                  <a:cubicBezTo>
                    <a:pt x="3928" y="4941"/>
                    <a:pt x="3643" y="5226"/>
                    <a:pt x="3294" y="5226"/>
                  </a:cubicBezTo>
                  <a:cubicBezTo>
                    <a:pt x="2946" y="5226"/>
                    <a:pt x="2661" y="4941"/>
                    <a:pt x="2661" y="4593"/>
                  </a:cubicBezTo>
                  <a:cubicBezTo>
                    <a:pt x="2661" y="4244"/>
                    <a:pt x="2946" y="3959"/>
                    <a:pt x="3294" y="3959"/>
                  </a:cubicBezTo>
                  <a:close/>
                  <a:moveTo>
                    <a:pt x="5289" y="3959"/>
                  </a:moveTo>
                  <a:cubicBezTo>
                    <a:pt x="5638" y="3959"/>
                    <a:pt x="5923" y="4244"/>
                    <a:pt x="5923" y="4593"/>
                  </a:cubicBezTo>
                  <a:cubicBezTo>
                    <a:pt x="5923" y="4941"/>
                    <a:pt x="5638" y="5226"/>
                    <a:pt x="5289" y="5226"/>
                  </a:cubicBezTo>
                  <a:cubicBezTo>
                    <a:pt x="4941" y="5226"/>
                    <a:pt x="4656" y="4941"/>
                    <a:pt x="4656" y="4593"/>
                  </a:cubicBezTo>
                  <a:cubicBezTo>
                    <a:pt x="4656" y="4244"/>
                    <a:pt x="4941" y="3959"/>
                    <a:pt x="5289" y="3959"/>
                  </a:cubicBezTo>
                  <a:close/>
                  <a:moveTo>
                    <a:pt x="7221" y="3959"/>
                  </a:moveTo>
                  <a:cubicBezTo>
                    <a:pt x="7570" y="3959"/>
                    <a:pt x="7855" y="4244"/>
                    <a:pt x="7855" y="4593"/>
                  </a:cubicBezTo>
                  <a:cubicBezTo>
                    <a:pt x="7855" y="4941"/>
                    <a:pt x="7570" y="5226"/>
                    <a:pt x="7221" y="5226"/>
                  </a:cubicBezTo>
                  <a:cubicBezTo>
                    <a:pt x="6873" y="5226"/>
                    <a:pt x="6588" y="4941"/>
                    <a:pt x="6588" y="4593"/>
                  </a:cubicBezTo>
                  <a:cubicBezTo>
                    <a:pt x="6588" y="4244"/>
                    <a:pt x="6873" y="3959"/>
                    <a:pt x="7221" y="3959"/>
                  </a:cubicBezTo>
                  <a:close/>
                  <a:moveTo>
                    <a:pt x="5289" y="1"/>
                  </a:moveTo>
                  <a:cubicBezTo>
                    <a:pt x="2376" y="1"/>
                    <a:pt x="1" y="1869"/>
                    <a:pt x="1" y="4181"/>
                  </a:cubicBezTo>
                  <a:cubicBezTo>
                    <a:pt x="1" y="6461"/>
                    <a:pt x="2376" y="8330"/>
                    <a:pt x="5289" y="8330"/>
                  </a:cubicBezTo>
                  <a:cubicBezTo>
                    <a:pt x="5448" y="8330"/>
                    <a:pt x="5606" y="8330"/>
                    <a:pt x="5764" y="8298"/>
                  </a:cubicBezTo>
                  <a:lnTo>
                    <a:pt x="6176" y="9311"/>
                  </a:lnTo>
                  <a:cubicBezTo>
                    <a:pt x="6208" y="9406"/>
                    <a:pt x="6271" y="9438"/>
                    <a:pt x="6366" y="9470"/>
                  </a:cubicBezTo>
                  <a:lnTo>
                    <a:pt x="6398" y="9470"/>
                  </a:lnTo>
                  <a:cubicBezTo>
                    <a:pt x="6461" y="9470"/>
                    <a:pt x="6524" y="9438"/>
                    <a:pt x="6588" y="9375"/>
                  </a:cubicBezTo>
                  <a:lnTo>
                    <a:pt x="8076" y="7696"/>
                  </a:lnTo>
                  <a:cubicBezTo>
                    <a:pt x="9660" y="6936"/>
                    <a:pt x="10578" y="5606"/>
                    <a:pt x="10578" y="4181"/>
                  </a:cubicBezTo>
                  <a:cubicBezTo>
                    <a:pt x="10578" y="1869"/>
                    <a:pt x="8203" y="1"/>
                    <a:pt x="528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26"/>
            <p:cNvSpPr/>
            <p:nvPr/>
          </p:nvSpPr>
          <p:spPr>
            <a:xfrm>
              <a:off x="3534075" y="2825575"/>
              <a:ext cx="495650" cy="505100"/>
            </a:xfrm>
            <a:custGeom>
              <a:avLst/>
              <a:gdLst/>
              <a:ahLst/>
              <a:cxnLst/>
              <a:rect l="l" t="t" r="r" b="b"/>
              <a:pathLst>
                <a:path w="19826" h="20204" extrusionOk="0">
                  <a:moveTo>
                    <a:pt x="3734" y="1"/>
                  </a:moveTo>
                  <a:cubicBezTo>
                    <a:pt x="3586" y="1"/>
                    <a:pt x="3429" y="28"/>
                    <a:pt x="3262" y="89"/>
                  </a:cubicBezTo>
                  <a:cubicBezTo>
                    <a:pt x="1710" y="691"/>
                    <a:pt x="2566" y="2717"/>
                    <a:pt x="2566" y="2717"/>
                  </a:cubicBezTo>
                  <a:lnTo>
                    <a:pt x="6112" y="12123"/>
                  </a:lnTo>
                  <a:cubicBezTo>
                    <a:pt x="6162" y="12248"/>
                    <a:pt x="6075" y="12333"/>
                    <a:pt x="5989" y="12333"/>
                  </a:cubicBezTo>
                  <a:cubicBezTo>
                    <a:pt x="5966" y="12333"/>
                    <a:pt x="5943" y="12327"/>
                    <a:pt x="5922" y="12313"/>
                  </a:cubicBezTo>
                  <a:lnTo>
                    <a:pt x="4212" y="11300"/>
                  </a:lnTo>
                  <a:cubicBezTo>
                    <a:pt x="4212" y="11300"/>
                    <a:pt x="4212" y="11268"/>
                    <a:pt x="4181" y="11268"/>
                  </a:cubicBezTo>
                  <a:cubicBezTo>
                    <a:pt x="4089" y="11199"/>
                    <a:pt x="3134" y="10383"/>
                    <a:pt x="2181" y="10383"/>
                  </a:cubicBezTo>
                  <a:cubicBezTo>
                    <a:pt x="1818" y="10383"/>
                    <a:pt x="1455" y="10501"/>
                    <a:pt x="1140" y="10825"/>
                  </a:cubicBezTo>
                  <a:cubicBezTo>
                    <a:pt x="0" y="12028"/>
                    <a:pt x="1235" y="13327"/>
                    <a:pt x="1330" y="13422"/>
                  </a:cubicBezTo>
                  <a:cubicBezTo>
                    <a:pt x="1362" y="13422"/>
                    <a:pt x="1362" y="13422"/>
                    <a:pt x="1362" y="13453"/>
                  </a:cubicBezTo>
                  <a:lnTo>
                    <a:pt x="9786" y="19565"/>
                  </a:lnTo>
                  <a:cubicBezTo>
                    <a:pt x="9818" y="19597"/>
                    <a:pt x="9818" y="19597"/>
                    <a:pt x="9849" y="19629"/>
                  </a:cubicBezTo>
                  <a:lnTo>
                    <a:pt x="9976" y="19914"/>
                  </a:lnTo>
                  <a:cubicBezTo>
                    <a:pt x="10070" y="20102"/>
                    <a:pt x="10253" y="20203"/>
                    <a:pt x="10431" y="20203"/>
                  </a:cubicBezTo>
                  <a:cubicBezTo>
                    <a:pt x="10492" y="20203"/>
                    <a:pt x="10553" y="20191"/>
                    <a:pt x="10609" y="20167"/>
                  </a:cubicBezTo>
                  <a:lnTo>
                    <a:pt x="18115" y="17158"/>
                  </a:lnTo>
                  <a:cubicBezTo>
                    <a:pt x="18368" y="17032"/>
                    <a:pt x="18495" y="16778"/>
                    <a:pt x="18400" y="16525"/>
                  </a:cubicBezTo>
                  <a:lnTo>
                    <a:pt x="18305" y="16240"/>
                  </a:lnTo>
                  <a:cubicBezTo>
                    <a:pt x="18273" y="16177"/>
                    <a:pt x="18273" y="16113"/>
                    <a:pt x="18305" y="16082"/>
                  </a:cubicBezTo>
                  <a:cubicBezTo>
                    <a:pt x="19825" y="14118"/>
                    <a:pt x="18812" y="11490"/>
                    <a:pt x="18812" y="11490"/>
                  </a:cubicBezTo>
                  <a:lnTo>
                    <a:pt x="17292" y="7626"/>
                  </a:lnTo>
                  <a:cubicBezTo>
                    <a:pt x="17292" y="7626"/>
                    <a:pt x="17292" y="7626"/>
                    <a:pt x="17292" y="7594"/>
                  </a:cubicBezTo>
                  <a:cubicBezTo>
                    <a:pt x="17260" y="7468"/>
                    <a:pt x="16817" y="5631"/>
                    <a:pt x="15455" y="5631"/>
                  </a:cubicBezTo>
                  <a:cubicBezTo>
                    <a:pt x="14663" y="5631"/>
                    <a:pt x="14220" y="5979"/>
                    <a:pt x="13998" y="6296"/>
                  </a:cubicBezTo>
                  <a:cubicBezTo>
                    <a:pt x="13973" y="6333"/>
                    <a:pt x="13933" y="6351"/>
                    <a:pt x="13892" y="6351"/>
                  </a:cubicBezTo>
                  <a:cubicBezTo>
                    <a:pt x="13830" y="6351"/>
                    <a:pt x="13764" y="6309"/>
                    <a:pt x="13745" y="6233"/>
                  </a:cubicBezTo>
                  <a:cubicBezTo>
                    <a:pt x="13650" y="5853"/>
                    <a:pt x="13333" y="5346"/>
                    <a:pt x="12383" y="5251"/>
                  </a:cubicBezTo>
                  <a:cubicBezTo>
                    <a:pt x="12284" y="5239"/>
                    <a:pt x="12190" y="5234"/>
                    <a:pt x="12101" y="5234"/>
                  </a:cubicBezTo>
                  <a:cubicBezTo>
                    <a:pt x="11227" y="5234"/>
                    <a:pt x="10848" y="5764"/>
                    <a:pt x="10704" y="6138"/>
                  </a:cubicBezTo>
                  <a:cubicBezTo>
                    <a:pt x="10688" y="6206"/>
                    <a:pt x="10634" y="6237"/>
                    <a:pt x="10579" y="6237"/>
                  </a:cubicBezTo>
                  <a:cubicBezTo>
                    <a:pt x="10530" y="6237"/>
                    <a:pt x="10481" y="6213"/>
                    <a:pt x="10451" y="6169"/>
                  </a:cubicBezTo>
                  <a:cubicBezTo>
                    <a:pt x="10155" y="5551"/>
                    <a:pt x="9586" y="4865"/>
                    <a:pt x="8840" y="4865"/>
                  </a:cubicBezTo>
                  <a:cubicBezTo>
                    <a:pt x="8707" y="4865"/>
                    <a:pt x="8568" y="4886"/>
                    <a:pt x="8424" y="4934"/>
                  </a:cubicBezTo>
                  <a:cubicBezTo>
                    <a:pt x="7791" y="5124"/>
                    <a:pt x="7506" y="5536"/>
                    <a:pt x="7379" y="5853"/>
                  </a:cubicBezTo>
                  <a:cubicBezTo>
                    <a:pt x="7348" y="5916"/>
                    <a:pt x="7292" y="5948"/>
                    <a:pt x="7237" y="5948"/>
                  </a:cubicBezTo>
                  <a:cubicBezTo>
                    <a:pt x="7181" y="5948"/>
                    <a:pt x="7126" y="5916"/>
                    <a:pt x="7094" y="5853"/>
                  </a:cubicBezTo>
                  <a:lnTo>
                    <a:pt x="5574" y="1894"/>
                  </a:lnTo>
                  <a:cubicBezTo>
                    <a:pt x="5574" y="1894"/>
                    <a:pt x="4968" y="1"/>
                    <a:pt x="373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26"/>
            <p:cNvSpPr/>
            <p:nvPr/>
          </p:nvSpPr>
          <p:spPr>
            <a:xfrm>
              <a:off x="3784250" y="3264025"/>
              <a:ext cx="281100" cy="204375"/>
            </a:xfrm>
            <a:custGeom>
              <a:avLst/>
              <a:gdLst/>
              <a:ahLst/>
              <a:cxnLst/>
              <a:rect l="l" t="t" r="r" b="b"/>
              <a:pathLst>
                <a:path w="11244" h="8175" extrusionOk="0">
                  <a:moveTo>
                    <a:pt x="8904" y="1"/>
                  </a:moveTo>
                  <a:cubicBezTo>
                    <a:pt x="8840" y="1"/>
                    <a:pt x="8774" y="11"/>
                    <a:pt x="8710" y="32"/>
                  </a:cubicBezTo>
                  <a:lnTo>
                    <a:pt x="412" y="3389"/>
                  </a:lnTo>
                  <a:cubicBezTo>
                    <a:pt x="127" y="3484"/>
                    <a:pt x="1" y="3832"/>
                    <a:pt x="127" y="4117"/>
                  </a:cubicBezTo>
                  <a:lnTo>
                    <a:pt x="1838" y="7854"/>
                  </a:lnTo>
                  <a:cubicBezTo>
                    <a:pt x="1933" y="8068"/>
                    <a:pt x="2134" y="8175"/>
                    <a:pt x="2350" y="8175"/>
                  </a:cubicBezTo>
                  <a:cubicBezTo>
                    <a:pt x="2421" y="8175"/>
                    <a:pt x="2495" y="8163"/>
                    <a:pt x="2566" y="8139"/>
                  </a:cubicBezTo>
                  <a:lnTo>
                    <a:pt x="10800" y="4877"/>
                  </a:lnTo>
                  <a:cubicBezTo>
                    <a:pt x="11117" y="4782"/>
                    <a:pt x="11243" y="4434"/>
                    <a:pt x="11117" y="4149"/>
                  </a:cubicBezTo>
                  <a:lnTo>
                    <a:pt x="9406" y="317"/>
                  </a:lnTo>
                  <a:cubicBezTo>
                    <a:pt x="9333" y="121"/>
                    <a:pt x="9126" y="1"/>
                    <a:pt x="890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26"/>
            <p:cNvSpPr/>
            <p:nvPr/>
          </p:nvSpPr>
          <p:spPr>
            <a:xfrm>
              <a:off x="3522200" y="2642100"/>
              <a:ext cx="81575" cy="116825"/>
            </a:xfrm>
            <a:custGeom>
              <a:avLst/>
              <a:gdLst/>
              <a:ahLst/>
              <a:cxnLst/>
              <a:rect l="l" t="t" r="r" b="b"/>
              <a:pathLst>
                <a:path w="3263" h="4673" extrusionOk="0">
                  <a:moveTo>
                    <a:pt x="1142" y="0"/>
                  </a:moveTo>
                  <a:cubicBezTo>
                    <a:pt x="1015" y="0"/>
                    <a:pt x="886" y="26"/>
                    <a:pt x="760" y="81"/>
                  </a:cubicBezTo>
                  <a:cubicBezTo>
                    <a:pt x="254" y="271"/>
                    <a:pt x="0" y="841"/>
                    <a:pt x="190" y="1347"/>
                  </a:cubicBezTo>
                  <a:lnTo>
                    <a:pt x="1235" y="4039"/>
                  </a:lnTo>
                  <a:cubicBezTo>
                    <a:pt x="1394" y="4419"/>
                    <a:pt x="1742" y="4673"/>
                    <a:pt x="2154" y="4673"/>
                  </a:cubicBezTo>
                  <a:cubicBezTo>
                    <a:pt x="2280" y="4673"/>
                    <a:pt x="2375" y="4641"/>
                    <a:pt x="2502" y="4609"/>
                  </a:cubicBezTo>
                  <a:cubicBezTo>
                    <a:pt x="3009" y="4388"/>
                    <a:pt x="3262" y="3818"/>
                    <a:pt x="3072" y="3311"/>
                  </a:cubicBezTo>
                  <a:lnTo>
                    <a:pt x="2027" y="619"/>
                  </a:lnTo>
                  <a:cubicBezTo>
                    <a:pt x="1884" y="238"/>
                    <a:pt x="1526" y="0"/>
                    <a:pt x="1142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26"/>
            <p:cNvSpPr/>
            <p:nvPr/>
          </p:nvSpPr>
          <p:spPr>
            <a:xfrm>
              <a:off x="3422425" y="2736975"/>
              <a:ext cx="122750" cy="78175"/>
            </a:xfrm>
            <a:custGeom>
              <a:avLst/>
              <a:gdLst/>
              <a:ahLst/>
              <a:cxnLst/>
              <a:rect l="l" t="t" r="r" b="b"/>
              <a:pathLst>
                <a:path w="4910" h="3127" extrusionOk="0">
                  <a:moveTo>
                    <a:pt x="1143" y="0"/>
                  </a:moveTo>
                  <a:cubicBezTo>
                    <a:pt x="757" y="0"/>
                    <a:pt x="386" y="219"/>
                    <a:pt x="223" y="593"/>
                  </a:cubicBezTo>
                  <a:cubicBezTo>
                    <a:pt x="1" y="1068"/>
                    <a:pt x="254" y="1669"/>
                    <a:pt x="729" y="1891"/>
                  </a:cubicBezTo>
                  <a:lnTo>
                    <a:pt x="3358" y="3063"/>
                  </a:lnTo>
                  <a:cubicBezTo>
                    <a:pt x="3485" y="3126"/>
                    <a:pt x="3643" y="3126"/>
                    <a:pt x="3770" y="3126"/>
                  </a:cubicBezTo>
                  <a:cubicBezTo>
                    <a:pt x="4150" y="3126"/>
                    <a:pt x="4498" y="2905"/>
                    <a:pt x="4688" y="2556"/>
                  </a:cubicBezTo>
                  <a:cubicBezTo>
                    <a:pt x="4910" y="2049"/>
                    <a:pt x="4656" y="1448"/>
                    <a:pt x="4181" y="1226"/>
                  </a:cubicBezTo>
                  <a:lnTo>
                    <a:pt x="1553" y="86"/>
                  </a:lnTo>
                  <a:cubicBezTo>
                    <a:pt x="1420" y="28"/>
                    <a:pt x="1280" y="0"/>
                    <a:pt x="114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26"/>
            <p:cNvSpPr/>
            <p:nvPr/>
          </p:nvSpPr>
          <p:spPr>
            <a:xfrm>
              <a:off x="3684500" y="2852550"/>
              <a:ext cx="122750" cy="78975"/>
            </a:xfrm>
            <a:custGeom>
              <a:avLst/>
              <a:gdLst/>
              <a:ahLst/>
              <a:cxnLst/>
              <a:rect l="l" t="t" r="r" b="b"/>
              <a:pathLst>
                <a:path w="4910" h="3159" extrusionOk="0">
                  <a:moveTo>
                    <a:pt x="1143" y="1"/>
                  </a:moveTo>
                  <a:cubicBezTo>
                    <a:pt x="756" y="1"/>
                    <a:pt x="386" y="220"/>
                    <a:pt x="222" y="593"/>
                  </a:cubicBezTo>
                  <a:cubicBezTo>
                    <a:pt x="0" y="1068"/>
                    <a:pt x="254" y="1670"/>
                    <a:pt x="729" y="1892"/>
                  </a:cubicBezTo>
                  <a:lnTo>
                    <a:pt x="3357" y="3064"/>
                  </a:lnTo>
                  <a:cubicBezTo>
                    <a:pt x="3484" y="3127"/>
                    <a:pt x="3642" y="3159"/>
                    <a:pt x="3769" y="3159"/>
                  </a:cubicBezTo>
                  <a:cubicBezTo>
                    <a:pt x="4149" y="3159"/>
                    <a:pt x="4497" y="2937"/>
                    <a:pt x="4687" y="2557"/>
                  </a:cubicBezTo>
                  <a:cubicBezTo>
                    <a:pt x="4909" y="2050"/>
                    <a:pt x="4656" y="1480"/>
                    <a:pt x="4181" y="1258"/>
                  </a:cubicBezTo>
                  <a:lnTo>
                    <a:pt x="1552" y="87"/>
                  </a:lnTo>
                  <a:cubicBezTo>
                    <a:pt x="1419" y="29"/>
                    <a:pt x="1280" y="1"/>
                    <a:pt x="114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26"/>
            <p:cNvSpPr/>
            <p:nvPr/>
          </p:nvSpPr>
          <p:spPr>
            <a:xfrm>
              <a:off x="3420050" y="2847950"/>
              <a:ext cx="122750" cy="75650"/>
            </a:xfrm>
            <a:custGeom>
              <a:avLst/>
              <a:gdLst/>
              <a:ahLst/>
              <a:cxnLst/>
              <a:rect l="l" t="t" r="r" b="b"/>
              <a:pathLst>
                <a:path w="4910" h="3026" extrusionOk="0">
                  <a:moveTo>
                    <a:pt x="3817" y="0"/>
                  </a:moveTo>
                  <a:cubicBezTo>
                    <a:pt x="3687" y="0"/>
                    <a:pt x="3553" y="26"/>
                    <a:pt x="3421" y="81"/>
                  </a:cubicBezTo>
                  <a:lnTo>
                    <a:pt x="761" y="1094"/>
                  </a:lnTo>
                  <a:cubicBezTo>
                    <a:pt x="254" y="1316"/>
                    <a:pt x="1" y="1886"/>
                    <a:pt x="191" y="2392"/>
                  </a:cubicBezTo>
                  <a:cubicBezTo>
                    <a:pt x="349" y="2773"/>
                    <a:pt x="698" y="3026"/>
                    <a:pt x="1109" y="3026"/>
                  </a:cubicBezTo>
                  <a:cubicBezTo>
                    <a:pt x="1236" y="3026"/>
                    <a:pt x="1331" y="2994"/>
                    <a:pt x="1458" y="2963"/>
                  </a:cubicBezTo>
                  <a:lnTo>
                    <a:pt x="4150" y="1917"/>
                  </a:lnTo>
                  <a:cubicBezTo>
                    <a:pt x="4656" y="1727"/>
                    <a:pt x="4910" y="1157"/>
                    <a:pt x="4720" y="651"/>
                  </a:cubicBezTo>
                  <a:cubicBezTo>
                    <a:pt x="4576" y="244"/>
                    <a:pt x="4216" y="0"/>
                    <a:pt x="381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26"/>
            <p:cNvSpPr/>
            <p:nvPr/>
          </p:nvSpPr>
          <p:spPr>
            <a:xfrm>
              <a:off x="3686875" y="2744650"/>
              <a:ext cx="122750" cy="75250"/>
            </a:xfrm>
            <a:custGeom>
              <a:avLst/>
              <a:gdLst/>
              <a:ahLst/>
              <a:cxnLst/>
              <a:rect l="l" t="t" r="r" b="b"/>
              <a:pathLst>
                <a:path w="4910" h="3010" extrusionOk="0">
                  <a:moveTo>
                    <a:pt x="3799" y="1"/>
                  </a:moveTo>
                  <a:cubicBezTo>
                    <a:pt x="3684" y="1"/>
                    <a:pt x="3566" y="21"/>
                    <a:pt x="3452" y="64"/>
                  </a:cubicBezTo>
                  <a:lnTo>
                    <a:pt x="761" y="1109"/>
                  </a:lnTo>
                  <a:cubicBezTo>
                    <a:pt x="254" y="1299"/>
                    <a:pt x="0" y="1869"/>
                    <a:pt x="190" y="2376"/>
                  </a:cubicBezTo>
                  <a:cubicBezTo>
                    <a:pt x="349" y="2756"/>
                    <a:pt x="729" y="3009"/>
                    <a:pt x="1109" y="3009"/>
                  </a:cubicBezTo>
                  <a:cubicBezTo>
                    <a:pt x="1236" y="3009"/>
                    <a:pt x="1362" y="2978"/>
                    <a:pt x="1457" y="2946"/>
                  </a:cubicBezTo>
                  <a:lnTo>
                    <a:pt x="4149" y="1901"/>
                  </a:lnTo>
                  <a:cubicBezTo>
                    <a:pt x="4656" y="1711"/>
                    <a:pt x="4909" y="1141"/>
                    <a:pt x="4719" y="634"/>
                  </a:cubicBezTo>
                  <a:cubicBezTo>
                    <a:pt x="4572" y="241"/>
                    <a:pt x="4197" y="1"/>
                    <a:pt x="379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26"/>
            <p:cNvSpPr/>
            <p:nvPr/>
          </p:nvSpPr>
          <p:spPr>
            <a:xfrm>
              <a:off x="3514275" y="2907200"/>
              <a:ext cx="85525" cy="115375"/>
            </a:xfrm>
            <a:custGeom>
              <a:avLst/>
              <a:gdLst/>
              <a:ahLst/>
              <a:cxnLst/>
              <a:rect l="l" t="t" r="r" b="b"/>
              <a:pathLst>
                <a:path w="3421" h="4615" extrusionOk="0">
                  <a:moveTo>
                    <a:pt x="2288" y="0"/>
                  </a:moveTo>
                  <a:cubicBezTo>
                    <a:pt x="1911" y="0"/>
                    <a:pt x="1558" y="219"/>
                    <a:pt x="1394" y="593"/>
                  </a:cubicBezTo>
                  <a:lnTo>
                    <a:pt x="222" y="3221"/>
                  </a:lnTo>
                  <a:cubicBezTo>
                    <a:pt x="1" y="3728"/>
                    <a:pt x="222" y="4298"/>
                    <a:pt x="729" y="4519"/>
                  </a:cubicBezTo>
                  <a:cubicBezTo>
                    <a:pt x="856" y="4583"/>
                    <a:pt x="982" y="4614"/>
                    <a:pt x="1109" y="4614"/>
                  </a:cubicBezTo>
                  <a:cubicBezTo>
                    <a:pt x="1489" y="4614"/>
                    <a:pt x="1869" y="4393"/>
                    <a:pt x="2027" y="4013"/>
                  </a:cubicBezTo>
                  <a:lnTo>
                    <a:pt x="3199" y="1384"/>
                  </a:lnTo>
                  <a:cubicBezTo>
                    <a:pt x="3421" y="909"/>
                    <a:pt x="3199" y="307"/>
                    <a:pt x="2692" y="86"/>
                  </a:cubicBezTo>
                  <a:cubicBezTo>
                    <a:pt x="2560" y="28"/>
                    <a:pt x="2422" y="0"/>
                    <a:pt x="228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26"/>
            <p:cNvSpPr/>
            <p:nvPr/>
          </p:nvSpPr>
          <p:spPr>
            <a:xfrm>
              <a:off x="3629875" y="2645125"/>
              <a:ext cx="85525" cy="115400"/>
            </a:xfrm>
            <a:custGeom>
              <a:avLst/>
              <a:gdLst/>
              <a:ahLst/>
              <a:cxnLst/>
              <a:rect l="l" t="t" r="r" b="b"/>
              <a:pathLst>
                <a:path w="3421" h="4616" extrusionOk="0">
                  <a:moveTo>
                    <a:pt x="2288" y="1"/>
                  </a:moveTo>
                  <a:cubicBezTo>
                    <a:pt x="1910" y="1"/>
                    <a:pt x="1557" y="219"/>
                    <a:pt x="1394" y="593"/>
                  </a:cubicBezTo>
                  <a:lnTo>
                    <a:pt x="222" y="3222"/>
                  </a:lnTo>
                  <a:cubicBezTo>
                    <a:pt x="0" y="3728"/>
                    <a:pt x="222" y="4298"/>
                    <a:pt x="729" y="4520"/>
                  </a:cubicBezTo>
                  <a:cubicBezTo>
                    <a:pt x="855" y="4583"/>
                    <a:pt x="982" y="4615"/>
                    <a:pt x="1140" y="4615"/>
                  </a:cubicBezTo>
                  <a:cubicBezTo>
                    <a:pt x="1520" y="4615"/>
                    <a:pt x="1869" y="4393"/>
                    <a:pt x="2027" y="4013"/>
                  </a:cubicBezTo>
                  <a:lnTo>
                    <a:pt x="3199" y="1385"/>
                  </a:lnTo>
                  <a:cubicBezTo>
                    <a:pt x="3421" y="910"/>
                    <a:pt x="3199" y="308"/>
                    <a:pt x="2692" y="86"/>
                  </a:cubicBezTo>
                  <a:cubicBezTo>
                    <a:pt x="2559" y="28"/>
                    <a:pt x="2422" y="1"/>
                    <a:pt x="228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26"/>
            <p:cNvSpPr/>
            <p:nvPr/>
          </p:nvSpPr>
          <p:spPr>
            <a:xfrm>
              <a:off x="4718500" y="3382775"/>
              <a:ext cx="175775" cy="308800"/>
            </a:xfrm>
            <a:custGeom>
              <a:avLst/>
              <a:gdLst/>
              <a:ahLst/>
              <a:cxnLst/>
              <a:rect l="l" t="t" r="r" b="b"/>
              <a:pathLst>
                <a:path w="7031" h="12352" extrusionOk="0">
                  <a:moveTo>
                    <a:pt x="5574" y="1173"/>
                  </a:moveTo>
                  <a:cubicBezTo>
                    <a:pt x="5827" y="1173"/>
                    <a:pt x="6081" y="1426"/>
                    <a:pt x="6081" y="1679"/>
                  </a:cubicBezTo>
                  <a:lnTo>
                    <a:pt x="6081" y="9596"/>
                  </a:lnTo>
                  <a:cubicBezTo>
                    <a:pt x="6081" y="9882"/>
                    <a:pt x="5827" y="10103"/>
                    <a:pt x="5574" y="10103"/>
                  </a:cubicBezTo>
                  <a:lnTo>
                    <a:pt x="1457" y="10103"/>
                  </a:lnTo>
                  <a:cubicBezTo>
                    <a:pt x="1172" y="10103"/>
                    <a:pt x="950" y="9882"/>
                    <a:pt x="950" y="9596"/>
                  </a:cubicBezTo>
                  <a:lnTo>
                    <a:pt x="950" y="1679"/>
                  </a:lnTo>
                  <a:cubicBezTo>
                    <a:pt x="950" y="1426"/>
                    <a:pt x="1172" y="1173"/>
                    <a:pt x="1457" y="1173"/>
                  </a:cubicBezTo>
                  <a:close/>
                  <a:moveTo>
                    <a:pt x="3896" y="10800"/>
                  </a:moveTo>
                  <a:cubicBezTo>
                    <a:pt x="4054" y="10800"/>
                    <a:pt x="4149" y="10927"/>
                    <a:pt x="4149" y="11053"/>
                  </a:cubicBezTo>
                  <a:lnTo>
                    <a:pt x="4149" y="11497"/>
                  </a:lnTo>
                  <a:cubicBezTo>
                    <a:pt x="4149" y="11623"/>
                    <a:pt x="4054" y="11750"/>
                    <a:pt x="3896" y="11750"/>
                  </a:cubicBezTo>
                  <a:lnTo>
                    <a:pt x="3136" y="11750"/>
                  </a:lnTo>
                  <a:cubicBezTo>
                    <a:pt x="2977" y="11750"/>
                    <a:pt x="2882" y="11655"/>
                    <a:pt x="2882" y="11497"/>
                  </a:cubicBezTo>
                  <a:lnTo>
                    <a:pt x="2882" y="11053"/>
                  </a:lnTo>
                  <a:cubicBezTo>
                    <a:pt x="2882" y="10927"/>
                    <a:pt x="2977" y="10800"/>
                    <a:pt x="3136" y="10800"/>
                  </a:cubicBezTo>
                  <a:close/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lnTo>
                    <a:pt x="0" y="11307"/>
                  </a:lnTo>
                  <a:cubicBezTo>
                    <a:pt x="0" y="11877"/>
                    <a:pt x="475" y="12352"/>
                    <a:pt x="1045" y="12352"/>
                  </a:cubicBezTo>
                  <a:lnTo>
                    <a:pt x="5986" y="12352"/>
                  </a:lnTo>
                  <a:cubicBezTo>
                    <a:pt x="6556" y="12352"/>
                    <a:pt x="7031" y="11877"/>
                    <a:pt x="7031" y="11307"/>
                  </a:cubicBezTo>
                  <a:lnTo>
                    <a:pt x="7031" y="1046"/>
                  </a:lnTo>
                  <a:cubicBezTo>
                    <a:pt x="7031" y="476"/>
                    <a:pt x="6556" y="1"/>
                    <a:pt x="5986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26"/>
            <p:cNvSpPr/>
            <p:nvPr/>
          </p:nvSpPr>
          <p:spPr>
            <a:xfrm>
              <a:off x="2282350" y="2522175"/>
              <a:ext cx="314350" cy="217750"/>
            </a:xfrm>
            <a:custGeom>
              <a:avLst/>
              <a:gdLst/>
              <a:ahLst/>
              <a:cxnLst/>
              <a:rect l="l" t="t" r="r" b="b"/>
              <a:pathLst>
                <a:path w="12574" h="8710" extrusionOk="0">
                  <a:moveTo>
                    <a:pt x="6493" y="1"/>
                  </a:moveTo>
                  <a:cubicBezTo>
                    <a:pt x="5163" y="1"/>
                    <a:pt x="3959" y="887"/>
                    <a:pt x="3547" y="2154"/>
                  </a:cubicBezTo>
                  <a:lnTo>
                    <a:pt x="3294" y="2154"/>
                  </a:lnTo>
                  <a:cubicBezTo>
                    <a:pt x="1457" y="2154"/>
                    <a:pt x="1" y="3611"/>
                    <a:pt x="1" y="5416"/>
                  </a:cubicBezTo>
                  <a:cubicBezTo>
                    <a:pt x="1" y="7221"/>
                    <a:pt x="1457" y="8710"/>
                    <a:pt x="3294" y="8710"/>
                  </a:cubicBezTo>
                  <a:lnTo>
                    <a:pt x="9913" y="8710"/>
                  </a:lnTo>
                  <a:cubicBezTo>
                    <a:pt x="11370" y="8710"/>
                    <a:pt x="12573" y="7506"/>
                    <a:pt x="12573" y="6049"/>
                  </a:cubicBezTo>
                  <a:cubicBezTo>
                    <a:pt x="12573" y="4561"/>
                    <a:pt x="11370" y="3389"/>
                    <a:pt x="9913" y="3389"/>
                  </a:cubicBezTo>
                  <a:lnTo>
                    <a:pt x="9565" y="3389"/>
                  </a:lnTo>
                  <a:cubicBezTo>
                    <a:pt x="9596" y="3294"/>
                    <a:pt x="9596" y="3199"/>
                    <a:pt x="9596" y="3104"/>
                  </a:cubicBezTo>
                  <a:cubicBezTo>
                    <a:pt x="9596" y="1394"/>
                    <a:pt x="8203" y="1"/>
                    <a:pt x="649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07" name="Google Shape;2307;p26"/>
          <p:cNvSpPr txBox="1"/>
          <p:nvPr/>
        </p:nvSpPr>
        <p:spPr>
          <a:xfrm>
            <a:off x="717400" y="7350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Technology Infographics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308" name="Google Shape;2308;p26"/>
          <p:cNvSpPr txBox="1"/>
          <p:nvPr/>
        </p:nvSpPr>
        <p:spPr>
          <a:xfrm>
            <a:off x="457200" y="2096625"/>
            <a:ext cx="1817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A66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 sz="1500">
              <a:solidFill>
                <a:srgbClr val="FFA66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309" name="Google Shape;2309;p26"/>
          <p:cNvSpPr txBox="1"/>
          <p:nvPr/>
        </p:nvSpPr>
        <p:spPr>
          <a:xfrm>
            <a:off x="457200" y="2312877"/>
            <a:ext cx="18171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Jupiter is the biggest planet of them all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10" name="Google Shape;2310;p26"/>
          <p:cNvSpPr txBox="1"/>
          <p:nvPr/>
        </p:nvSpPr>
        <p:spPr>
          <a:xfrm>
            <a:off x="457200" y="3659295"/>
            <a:ext cx="1817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2283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Mars</a:t>
            </a:r>
            <a:endParaRPr sz="1500">
              <a:solidFill>
                <a:srgbClr val="22283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311" name="Google Shape;2311;p26"/>
          <p:cNvSpPr txBox="1"/>
          <p:nvPr/>
        </p:nvSpPr>
        <p:spPr>
          <a:xfrm>
            <a:off x="457200" y="3875647"/>
            <a:ext cx="18171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Despite being red, Mars is actually cold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12" name="Google Shape;2312;p26"/>
          <p:cNvSpPr txBox="1"/>
          <p:nvPr/>
        </p:nvSpPr>
        <p:spPr>
          <a:xfrm>
            <a:off x="6869800" y="2096625"/>
            <a:ext cx="1817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2283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 sz="1500">
              <a:solidFill>
                <a:srgbClr val="22283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313" name="Google Shape;2313;p26"/>
          <p:cNvSpPr txBox="1"/>
          <p:nvPr/>
        </p:nvSpPr>
        <p:spPr>
          <a:xfrm>
            <a:off x="6869800" y="2312877"/>
            <a:ext cx="18171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a gas giant and has several rings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14" name="Google Shape;2314;p26"/>
          <p:cNvSpPr txBox="1"/>
          <p:nvPr/>
        </p:nvSpPr>
        <p:spPr>
          <a:xfrm>
            <a:off x="6869800" y="3659295"/>
            <a:ext cx="1817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0475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 sz="1500">
              <a:solidFill>
                <a:srgbClr val="30475E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315" name="Google Shape;2315;p26"/>
          <p:cNvSpPr txBox="1"/>
          <p:nvPr/>
        </p:nvSpPr>
        <p:spPr>
          <a:xfrm>
            <a:off x="6869800" y="3875647"/>
            <a:ext cx="18171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farthest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0" name="Google Shape;2320;p27"/>
          <p:cNvSpPr/>
          <p:nvPr/>
        </p:nvSpPr>
        <p:spPr>
          <a:xfrm>
            <a:off x="3948036" y="1225326"/>
            <a:ext cx="1292714" cy="897365"/>
          </a:xfrm>
          <a:custGeom>
            <a:avLst/>
            <a:gdLst/>
            <a:ahLst/>
            <a:cxnLst/>
            <a:rect l="l" t="t" r="r" b="b"/>
            <a:pathLst>
              <a:path w="40284" h="27964" extrusionOk="0">
                <a:moveTo>
                  <a:pt x="21061" y="0"/>
                </a:moveTo>
                <a:cubicBezTo>
                  <a:pt x="20776" y="0"/>
                  <a:pt x="20522" y="222"/>
                  <a:pt x="20522" y="538"/>
                </a:cubicBezTo>
                <a:lnTo>
                  <a:pt x="20522" y="26887"/>
                </a:lnTo>
                <a:lnTo>
                  <a:pt x="539" y="26887"/>
                </a:lnTo>
                <a:cubicBezTo>
                  <a:pt x="254" y="26887"/>
                  <a:pt x="1" y="27140"/>
                  <a:pt x="1" y="27425"/>
                </a:cubicBezTo>
                <a:cubicBezTo>
                  <a:pt x="1" y="27742"/>
                  <a:pt x="254" y="27964"/>
                  <a:pt x="539" y="27964"/>
                </a:cubicBezTo>
                <a:lnTo>
                  <a:pt x="21061" y="27964"/>
                </a:lnTo>
                <a:cubicBezTo>
                  <a:pt x="21377" y="27964"/>
                  <a:pt x="21631" y="27742"/>
                  <a:pt x="21631" y="27425"/>
                </a:cubicBezTo>
                <a:lnTo>
                  <a:pt x="21631" y="1077"/>
                </a:lnTo>
                <a:lnTo>
                  <a:pt x="39745" y="1077"/>
                </a:lnTo>
                <a:cubicBezTo>
                  <a:pt x="40062" y="1077"/>
                  <a:pt x="40284" y="823"/>
                  <a:pt x="40284" y="538"/>
                </a:cubicBezTo>
                <a:cubicBezTo>
                  <a:pt x="40284" y="222"/>
                  <a:pt x="40062" y="0"/>
                  <a:pt x="39745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1" name="Google Shape;2321;p27"/>
          <p:cNvSpPr/>
          <p:nvPr/>
        </p:nvSpPr>
        <p:spPr>
          <a:xfrm>
            <a:off x="3948036" y="2011884"/>
            <a:ext cx="1292714" cy="466492"/>
          </a:xfrm>
          <a:custGeom>
            <a:avLst/>
            <a:gdLst/>
            <a:ahLst/>
            <a:cxnLst/>
            <a:rect l="l" t="t" r="r" b="b"/>
            <a:pathLst>
              <a:path w="40284" h="14537" extrusionOk="0">
                <a:moveTo>
                  <a:pt x="28344" y="1"/>
                </a:moveTo>
                <a:cubicBezTo>
                  <a:pt x="28059" y="1"/>
                  <a:pt x="27806" y="222"/>
                  <a:pt x="27806" y="539"/>
                </a:cubicBezTo>
                <a:lnTo>
                  <a:pt x="27806" y="13460"/>
                </a:lnTo>
                <a:lnTo>
                  <a:pt x="539" y="13460"/>
                </a:lnTo>
                <a:cubicBezTo>
                  <a:pt x="254" y="13460"/>
                  <a:pt x="1" y="13713"/>
                  <a:pt x="1" y="13998"/>
                </a:cubicBezTo>
                <a:cubicBezTo>
                  <a:pt x="1" y="14315"/>
                  <a:pt x="254" y="14537"/>
                  <a:pt x="539" y="14537"/>
                </a:cubicBezTo>
                <a:lnTo>
                  <a:pt x="28344" y="14537"/>
                </a:lnTo>
                <a:cubicBezTo>
                  <a:pt x="28661" y="14537"/>
                  <a:pt x="28915" y="14315"/>
                  <a:pt x="28915" y="13998"/>
                </a:cubicBezTo>
                <a:lnTo>
                  <a:pt x="28915" y="1077"/>
                </a:lnTo>
                <a:lnTo>
                  <a:pt x="39745" y="1077"/>
                </a:lnTo>
                <a:cubicBezTo>
                  <a:pt x="40062" y="1077"/>
                  <a:pt x="40284" y="824"/>
                  <a:pt x="40284" y="539"/>
                </a:cubicBezTo>
                <a:cubicBezTo>
                  <a:pt x="40284" y="222"/>
                  <a:pt x="40062" y="1"/>
                  <a:pt x="3974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2" name="Google Shape;2322;p27"/>
          <p:cNvSpPr/>
          <p:nvPr/>
        </p:nvSpPr>
        <p:spPr>
          <a:xfrm>
            <a:off x="3948036" y="2797448"/>
            <a:ext cx="1292714" cy="35620"/>
          </a:xfrm>
          <a:custGeom>
            <a:avLst/>
            <a:gdLst/>
            <a:ahLst/>
            <a:cxnLst/>
            <a:rect l="l" t="t" r="r" b="b"/>
            <a:pathLst>
              <a:path w="40284" h="1110" extrusionOk="0">
                <a:moveTo>
                  <a:pt x="539" y="1"/>
                </a:moveTo>
                <a:cubicBezTo>
                  <a:pt x="254" y="1"/>
                  <a:pt x="1" y="254"/>
                  <a:pt x="1" y="571"/>
                </a:cubicBezTo>
                <a:cubicBezTo>
                  <a:pt x="1" y="856"/>
                  <a:pt x="254" y="1109"/>
                  <a:pt x="539" y="1109"/>
                </a:cubicBezTo>
                <a:lnTo>
                  <a:pt x="39745" y="1109"/>
                </a:lnTo>
                <a:cubicBezTo>
                  <a:pt x="40062" y="1109"/>
                  <a:pt x="40284" y="856"/>
                  <a:pt x="40284" y="571"/>
                </a:cubicBezTo>
                <a:cubicBezTo>
                  <a:pt x="40284" y="254"/>
                  <a:pt x="40062" y="1"/>
                  <a:pt x="39745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3" name="Google Shape;2323;p27"/>
          <p:cNvSpPr/>
          <p:nvPr/>
        </p:nvSpPr>
        <p:spPr>
          <a:xfrm>
            <a:off x="3948036" y="3505802"/>
            <a:ext cx="1292714" cy="900413"/>
          </a:xfrm>
          <a:custGeom>
            <a:avLst/>
            <a:gdLst/>
            <a:ahLst/>
            <a:cxnLst/>
            <a:rect l="l" t="t" r="r" b="b"/>
            <a:pathLst>
              <a:path w="40284" h="28059" extrusionOk="0">
                <a:moveTo>
                  <a:pt x="539" y="0"/>
                </a:moveTo>
                <a:cubicBezTo>
                  <a:pt x="254" y="0"/>
                  <a:pt x="1" y="253"/>
                  <a:pt x="1" y="570"/>
                </a:cubicBezTo>
                <a:cubicBezTo>
                  <a:pt x="1" y="855"/>
                  <a:pt x="254" y="1108"/>
                  <a:pt x="539" y="1108"/>
                </a:cubicBezTo>
                <a:lnTo>
                  <a:pt x="20522" y="1108"/>
                </a:lnTo>
                <a:lnTo>
                  <a:pt x="20522" y="27489"/>
                </a:lnTo>
                <a:cubicBezTo>
                  <a:pt x="20522" y="27805"/>
                  <a:pt x="20776" y="28059"/>
                  <a:pt x="21061" y="28059"/>
                </a:cubicBezTo>
                <a:lnTo>
                  <a:pt x="39745" y="28059"/>
                </a:lnTo>
                <a:cubicBezTo>
                  <a:pt x="40062" y="28059"/>
                  <a:pt x="40284" y="27805"/>
                  <a:pt x="40284" y="27489"/>
                </a:cubicBezTo>
                <a:cubicBezTo>
                  <a:pt x="40284" y="27204"/>
                  <a:pt x="40062" y="26950"/>
                  <a:pt x="39745" y="26950"/>
                </a:cubicBezTo>
                <a:lnTo>
                  <a:pt x="21631" y="26950"/>
                </a:lnTo>
                <a:lnTo>
                  <a:pt x="21631" y="570"/>
                </a:lnTo>
                <a:cubicBezTo>
                  <a:pt x="21631" y="253"/>
                  <a:pt x="21377" y="0"/>
                  <a:pt x="21061" y="0"/>
                </a:cubicBez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4" name="Google Shape;2324;p27"/>
          <p:cNvSpPr/>
          <p:nvPr/>
        </p:nvSpPr>
        <p:spPr>
          <a:xfrm>
            <a:off x="3948036" y="3152138"/>
            <a:ext cx="1292714" cy="467487"/>
          </a:xfrm>
          <a:custGeom>
            <a:avLst/>
            <a:gdLst/>
            <a:ahLst/>
            <a:cxnLst/>
            <a:rect l="l" t="t" r="r" b="b"/>
            <a:pathLst>
              <a:path w="40284" h="14568" extrusionOk="0">
                <a:moveTo>
                  <a:pt x="539" y="0"/>
                </a:moveTo>
                <a:cubicBezTo>
                  <a:pt x="254" y="0"/>
                  <a:pt x="1" y="254"/>
                  <a:pt x="1" y="539"/>
                </a:cubicBezTo>
                <a:cubicBezTo>
                  <a:pt x="1" y="855"/>
                  <a:pt x="254" y="1077"/>
                  <a:pt x="539" y="1077"/>
                </a:cubicBezTo>
                <a:lnTo>
                  <a:pt x="27806" y="1077"/>
                </a:lnTo>
                <a:lnTo>
                  <a:pt x="27806" y="14030"/>
                </a:lnTo>
                <a:cubicBezTo>
                  <a:pt x="27806" y="14315"/>
                  <a:pt x="28059" y="14568"/>
                  <a:pt x="28344" y="14568"/>
                </a:cubicBezTo>
                <a:lnTo>
                  <a:pt x="39745" y="14568"/>
                </a:lnTo>
                <a:cubicBezTo>
                  <a:pt x="40062" y="14568"/>
                  <a:pt x="40284" y="14315"/>
                  <a:pt x="40284" y="14030"/>
                </a:cubicBezTo>
                <a:cubicBezTo>
                  <a:pt x="40284" y="13713"/>
                  <a:pt x="40062" y="13460"/>
                  <a:pt x="39745" y="13460"/>
                </a:cubicBezTo>
                <a:lnTo>
                  <a:pt x="28915" y="13460"/>
                </a:lnTo>
                <a:lnTo>
                  <a:pt x="28915" y="539"/>
                </a:lnTo>
                <a:cubicBezTo>
                  <a:pt x="28915" y="254"/>
                  <a:pt x="28661" y="0"/>
                  <a:pt x="28344" y="0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5" name="Google Shape;2325;p27"/>
          <p:cNvSpPr/>
          <p:nvPr/>
        </p:nvSpPr>
        <p:spPr>
          <a:xfrm>
            <a:off x="5223453" y="893997"/>
            <a:ext cx="3464468" cy="697187"/>
          </a:xfrm>
          <a:custGeom>
            <a:avLst/>
            <a:gdLst/>
            <a:ahLst/>
            <a:cxnLst/>
            <a:rect l="l" t="t" r="r" b="b"/>
            <a:pathLst>
              <a:path w="107961" h="21726" extrusionOk="0">
                <a:moveTo>
                  <a:pt x="10863" y="1"/>
                </a:moveTo>
                <a:cubicBezTo>
                  <a:pt x="4877" y="1"/>
                  <a:pt x="0" y="4878"/>
                  <a:pt x="0" y="10863"/>
                </a:cubicBezTo>
                <a:cubicBezTo>
                  <a:pt x="0" y="16849"/>
                  <a:pt x="4877" y="21726"/>
                  <a:pt x="10863" y="21726"/>
                </a:cubicBezTo>
                <a:lnTo>
                  <a:pt x="107960" y="21726"/>
                </a:lnTo>
                <a:lnTo>
                  <a:pt x="107960" y="1"/>
                </a:lnTo>
                <a:close/>
              </a:path>
            </a:pathLst>
          </a:custGeom>
          <a:solidFill>
            <a:srgbClr val="FFFFFF"/>
          </a:solidFill>
          <a:ln w="10300" cap="flat" cmpd="sng">
            <a:solidFill>
              <a:srgbClr val="C4C4C4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6" name="Google Shape;2326;p27"/>
          <p:cNvSpPr/>
          <p:nvPr/>
        </p:nvSpPr>
        <p:spPr>
          <a:xfrm>
            <a:off x="5223453" y="1680587"/>
            <a:ext cx="3464468" cy="697187"/>
          </a:xfrm>
          <a:custGeom>
            <a:avLst/>
            <a:gdLst/>
            <a:ahLst/>
            <a:cxnLst/>
            <a:rect l="l" t="t" r="r" b="b"/>
            <a:pathLst>
              <a:path w="107961" h="21726" extrusionOk="0">
                <a:moveTo>
                  <a:pt x="10863" y="1"/>
                </a:moveTo>
                <a:cubicBezTo>
                  <a:pt x="4877" y="1"/>
                  <a:pt x="0" y="4878"/>
                  <a:pt x="0" y="10863"/>
                </a:cubicBezTo>
                <a:cubicBezTo>
                  <a:pt x="0" y="16849"/>
                  <a:pt x="4877" y="21726"/>
                  <a:pt x="10863" y="21726"/>
                </a:cubicBezTo>
                <a:lnTo>
                  <a:pt x="107960" y="21726"/>
                </a:lnTo>
                <a:lnTo>
                  <a:pt x="107960" y="1"/>
                </a:lnTo>
                <a:close/>
              </a:path>
            </a:pathLst>
          </a:custGeom>
          <a:solidFill>
            <a:srgbClr val="FFFFFF"/>
          </a:solidFill>
          <a:ln w="10300" cap="flat" cmpd="sng">
            <a:solidFill>
              <a:srgbClr val="C4C4C4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7" name="Google Shape;2327;p27"/>
          <p:cNvSpPr/>
          <p:nvPr/>
        </p:nvSpPr>
        <p:spPr>
          <a:xfrm>
            <a:off x="5223453" y="2467177"/>
            <a:ext cx="3464468" cy="696160"/>
          </a:xfrm>
          <a:custGeom>
            <a:avLst/>
            <a:gdLst/>
            <a:ahLst/>
            <a:cxnLst/>
            <a:rect l="l" t="t" r="r" b="b"/>
            <a:pathLst>
              <a:path w="107961" h="21694" extrusionOk="0">
                <a:moveTo>
                  <a:pt x="10863" y="0"/>
                </a:moveTo>
                <a:cubicBezTo>
                  <a:pt x="4877" y="0"/>
                  <a:pt x="0" y="4846"/>
                  <a:pt x="0" y="10863"/>
                </a:cubicBezTo>
                <a:cubicBezTo>
                  <a:pt x="0" y="16848"/>
                  <a:pt x="4877" y="21694"/>
                  <a:pt x="10863" y="21694"/>
                </a:cubicBezTo>
                <a:lnTo>
                  <a:pt x="107960" y="21694"/>
                </a:lnTo>
                <a:lnTo>
                  <a:pt x="107960" y="0"/>
                </a:lnTo>
                <a:close/>
              </a:path>
            </a:pathLst>
          </a:custGeom>
          <a:solidFill>
            <a:srgbClr val="FFFFFF"/>
          </a:solidFill>
          <a:ln w="10300" cap="flat" cmpd="sng">
            <a:solidFill>
              <a:srgbClr val="C4C4C4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8" name="Google Shape;2328;p27"/>
          <p:cNvSpPr/>
          <p:nvPr/>
        </p:nvSpPr>
        <p:spPr>
          <a:xfrm>
            <a:off x="5223453" y="3253767"/>
            <a:ext cx="3464468" cy="696160"/>
          </a:xfrm>
          <a:custGeom>
            <a:avLst/>
            <a:gdLst/>
            <a:ahLst/>
            <a:cxnLst/>
            <a:rect l="l" t="t" r="r" b="b"/>
            <a:pathLst>
              <a:path w="107961" h="21694" extrusionOk="0">
                <a:moveTo>
                  <a:pt x="10863" y="0"/>
                </a:moveTo>
                <a:cubicBezTo>
                  <a:pt x="4877" y="0"/>
                  <a:pt x="0" y="4845"/>
                  <a:pt x="0" y="10831"/>
                </a:cubicBezTo>
                <a:cubicBezTo>
                  <a:pt x="0" y="16848"/>
                  <a:pt x="4877" y="21693"/>
                  <a:pt x="10863" y="21693"/>
                </a:cubicBezTo>
                <a:lnTo>
                  <a:pt x="107960" y="21693"/>
                </a:lnTo>
                <a:lnTo>
                  <a:pt x="107960" y="0"/>
                </a:lnTo>
                <a:close/>
              </a:path>
            </a:pathLst>
          </a:custGeom>
          <a:solidFill>
            <a:srgbClr val="FFFFFF"/>
          </a:solidFill>
          <a:ln w="10300" cap="flat" cmpd="sng">
            <a:solidFill>
              <a:srgbClr val="C4C4C4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9" name="Google Shape;2329;p27"/>
          <p:cNvSpPr/>
          <p:nvPr/>
        </p:nvSpPr>
        <p:spPr>
          <a:xfrm>
            <a:off x="5223453" y="4040325"/>
            <a:ext cx="3464468" cy="696193"/>
          </a:xfrm>
          <a:custGeom>
            <a:avLst/>
            <a:gdLst/>
            <a:ahLst/>
            <a:cxnLst/>
            <a:rect l="l" t="t" r="r" b="b"/>
            <a:pathLst>
              <a:path w="107961" h="21695" extrusionOk="0">
                <a:moveTo>
                  <a:pt x="10863" y="1"/>
                </a:moveTo>
                <a:cubicBezTo>
                  <a:pt x="4877" y="1"/>
                  <a:pt x="0" y="4846"/>
                  <a:pt x="0" y="10832"/>
                </a:cubicBezTo>
                <a:cubicBezTo>
                  <a:pt x="0" y="16849"/>
                  <a:pt x="4877" y="21694"/>
                  <a:pt x="10863" y="21694"/>
                </a:cubicBezTo>
                <a:lnTo>
                  <a:pt x="107960" y="21694"/>
                </a:lnTo>
                <a:lnTo>
                  <a:pt x="107960" y="1"/>
                </a:lnTo>
                <a:close/>
              </a:path>
            </a:pathLst>
          </a:custGeom>
          <a:solidFill>
            <a:srgbClr val="FFFFFF"/>
          </a:solidFill>
          <a:ln w="10300" cap="flat" cmpd="sng">
            <a:solidFill>
              <a:srgbClr val="C4C4C4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0" name="Google Shape;2330;p27"/>
          <p:cNvSpPr/>
          <p:nvPr/>
        </p:nvSpPr>
        <p:spPr>
          <a:xfrm>
            <a:off x="457189" y="1838117"/>
            <a:ext cx="3506121" cy="2422763"/>
          </a:xfrm>
          <a:custGeom>
            <a:avLst/>
            <a:gdLst/>
            <a:ahLst/>
            <a:cxnLst/>
            <a:rect l="l" t="t" r="r" b="b"/>
            <a:pathLst>
              <a:path w="109259" h="75499" extrusionOk="0">
                <a:moveTo>
                  <a:pt x="3167" y="0"/>
                </a:moveTo>
                <a:cubicBezTo>
                  <a:pt x="1426" y="0"/>
                  <a:pt x="0" y="1425"/>
                  <a:pt x="0" y="3167"/>
                </a:cubicBezTo>
                <a:lnTo>
                  <a:pt x="0" y="72332"/>
                </a:lnTo>
                <a:cubicBezTo>
                  <a:pt x="0" y="74074"/>
                  <a:pt x="1426" y="75499"/>
                  <a:pt x="3167" y="75499"/>
                </a:cubicBezTo>
                <a:lnTo>
                  <a:pt x="106092" y="75499"/>
                </a:lnTo>
                <a:cubicBezTo>
                  <a:pt x="107834" y="75499"/>
                  <a:pt x="109259" y="74074"/>
                  <a:pt x="109259" y="72332"/>
                </a:cubicBezTo>
                <a:lnTo>
                  <a:pt x="109259" y="3167"/>
                </a:lnTo>
                <a:cubicBezTo>
                  <a:pt x="109259" y="1425"/>
                  <a:pt x="107834" y="0"/>
                  <a:pt x="106092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1" name="Google Shape;2331;p27"/>
          <p:cNvSpPr/>
          <p:nvPr/>
        </p:nvSpPr>
        <p:spPr>
          <a:xfrm>
            <a:off x="457189" y="3804560"/>
            <a:ext cx="3506121" cy="456320"/>
          </a:xfrm>
          <a:custGeom>
            <a:avLst/>
            <a:gdLst/>
            <a:ahLst/>
            <a:cxnLst/>
            <a:rect l="l" t="t" r="r" b="b"/>
            <a:pathLst>
              <a:path w="109259" h="14220" extrusionOk="0">
                <a:moveTo>
                  <a:pt x="0" y="1"/>
                </a:moveTo>
                <a:lnTo>
                  <a:pt x="0" y="11053"/>
                </a:lnTo>
                <a:cubicBezTo>
                  <a:pt x="0" y="12795"/>
                  <a:pt x="1426" y="14220"/>
                  <a:pt x="3167" y="14220"/>
                </a:cubicBezTo>
                <a:lnTo>
                  <a:pt x="106092" y="14220"/>
                </a:lnTo>
                <a:cubicBezTo>
                  <a:pt x="107834" y="14220"/>
                  <a:pt x="109259" y="12795"/>
                  <a:pt x="109259" y="11053"/>
                </a:cubicBezTo>
                <a:lnTo>
                  <a:pt x="109259" y="1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2" name="Google Shape;2332;p27"/>
          <p:cNvSpPr/>
          <p:nvPr/>
        </p:nvSpPr>
        <p:spPr>
          <a:xfrm>
            <a:off x="559813" y="1929574"/>
            <a:ext cx="3300874" cy="1771368"/>
          </a:xfrm>
          <a:custGeom>
            <a:avLst/>
            <a:gdLst/>
            <a:ahLst/>
            <a:cxnLst/>
            <a:rect l="l" t="t" r="r" b="b"/>
            <a:pathLst>
              <a:path w="102863" h="55200" extrusionOk="0">
                <a:moveTo>
                  <a:pt x="1" y="1"/>
                </a:moveTo>
                <a:lnTo>
                  <a:pt x="1" y="55199"/>
                </a:lnTo>
                <a:lnTo>
                  <a:pt x="102862" y="55199"/>
                </a:lnTo>
                <a:lnTo>
                  <a:pt x="10286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3" name="Google Shape;2333;p27"/>
          <p:cNvSpPr/>
          <p:nvPr/>
        </p:nvSpPr>
        <p:spPr>
          <a:xfrm>
            <a:off x="1792550" y="4260848"/>
            <a:ext cx="835399" cy="176880"/>
          </a:xfrm>
          <a:custGeom>
            <a:avLst/>
            <a:gdLst/>
            <a:ahLst/>
            <a:cxnLst/>
            <a:rect l="l" t="t" r="r" b="b"/>
            <a:pathLst>
              <a:path w="26033" h="5512" extrusionOk="0">
                <a:moveTo>
                  <a:pt x="1" y="1"/>
                </a:moveTo>
                <a:lnTo>
                  <a:pt x="1" y="5511"/>
                </a:lnTo>
                <a:lnTo>
                  <a:pt x="26033" y="5511"/>
                </a:lnTo>
                <a:lnTo>
                  <a:pt x="26033" y="1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4" name="Google Shape;2334;p27"/>
          <p:cNvSpPr/>
          <p:nvPr/>
        </p:nvSpPr>
        <p:spPr>
          <a:xfrm>
            <a:off x="1380964" y="4437696"/>
            <a:ext cx="1658572" cy="140265"/>
          </a:xfrm>
          <a:custGeom>
            <a:avLst/>
            <a:gdLst/>
            <a:ahLst/>
            <a:cxnLst/>
            <a:rect l="l" t="t" r="r" b="b"/>
            <a:pathLst>
              <a:path w="51685" h="4371" extrusionOk="0">
                <a:moveTo>
                  <a:pt x="4371" y="0"/>
                </a:moveTo>
                <a:cubicBezTo>
                  <a:pt x="1964" y="0"/>
                  <a:pt x="1" y="1932"/>
                  <a:pt x="1" y="4371"/>
                </a:cubicBezTo>
                <a:lnTo>
                  <a:pt x="51685" y="4371"/>
                </a:lnTo>
                <a:cubicBezTo>
                  <a:pt x="51685" y="1932"/>
                  <a:pt x="49721" y="0"/>
                  <a:pt x="47314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5" name="Google Shape;2335;p27"/>
          <p:cNvSpPr/>
          <p:nvPr/>
        </p:nvSpPr>
        <p:spPr>
          <a:xfrm>
            <a:off x="1792550" y="4260848"/>
            <a:ext cx="835399" cy="51890"/>
          </a:xfrm>
          <a:custGeom>
            <a:avLst/>
            <a:gdLst/>
            <a:ahLst/>
            <a:cxnLst/>
            <a:rect l="l" t="t" r="r" b="b"/>
            <a:pathLst>
              <a:path w="26033" h="1617" extrusionOk="0">
                <a:moveTo>
                  <a:pt x="1" y="1"/>
                </a:moveTo>
                <a:lnTo>
                  <a:pt x="1" y="1616"/>
                </a:lnTo>
                <a:lnTo>
                  <a:pt x="26033" y="1616"/>
                </a:lnTo>
                <a:lnTo>
                  <a:pt x="26033" y="1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6" name="Google Shape;2336;p27"/>
          <p:cNvSpPr/>
          <p:nvPr/>
        </p:nvSpPr>
        <p:spPr>
          <a:xfrm>
            <a:off x="559813" y="1929574"/>
            <a:ext cx="3300874" cy="354691"/>
          </a:xfrm>
          <a:custGeom>
            <a:avLst/>
            <a:gdLst/>
            <a:ahLst/>
            <a:cxnLst/>
            <a:rect l="l" t="t" r="r" b="b"/>
            <a:pathLst>
              <a:path w="102863" h="11053" extrusionOk="0">
                <a:moveTo>
                  <a:pt x="1" y="1"/>
                </a:moveTo>
                <a:lnTo>
                  <a:pt x="1" y="11053"/>
                </a:lnTo>
                <a:lnTo>
                  <a:pt x="102862" y="11053"/>
                </a:lnTo>
                <a:lnTo>
                  <a:pt x="102862" y="1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Jupiter</a:t>
            </a:r>
            <a:endParaRPr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37" name="Google Shape;2337;p27"/>
          <p:cNvSpPr/>
          <p:nvPr/>
        </p:nvSpPr>
        <p:spPr>
          <a:xfrm>
            <a:off x="559813" y="2284264"/>
            <a:ext cx="3300874" cy="353664"/>
          </a:xfrm>
          <a:custGeom>
            <a:avLst/>
            <a:gdLst/>
            <a:ahLst/>
            <a:cxnLst/>
            <a:rect l="l" t="t" r="r" b="b"/>
            <a:pathLst>
              <a:path w="102863" h="11021" extrusionOk="0">
                <a:moveTo>
                  <a:pt x="1" y="0"/>
                </a:moveTo>
                <a:lnTo>
                  <a:pt x="1" y="11021"/>
                </a:lnTo>
                <a:lnTo>
                  <a:pt x="102862" y="11021"/>
                </a:lnTo>
                <a:lnTo>
                  <a:pt x="102862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Mars</a:t>
            </a:r>
            <a:endParaRPr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38" name="Google Shape;2338;p27"/>
          <p:cNvSpPr/>
          <p:nvPr/>
        </p:nvSpPr>
        <p:spPr>
          <a:xfrm>
            <a:off x="559813" y="2637896"/>
            <a:ext cx="3300874" cy="354723"/>
          </a:xfrm>
          <a:custGeom>
            <a:avLst/>
            <a:gdLst/>
            <a:ahLst/>
            <a:cxnLst/>
            <a:rect l="l" t="t" r="r" b="b"/>
            <a:pathLst>
              <a:path w="102863" h="11054" extrusionOk="0">
                <a:moveTo>
                  <a:pt x="1" y="1"/>
                </a:moveTo>
                <a:lnTo>
                  <a:pt x="1" y="11053"/>
                </a:lnTo>
                <a:lnTo>
                  <a:pt x="102862" y="11053"/>
                </a:lnTo>
                <a:lnTo>
                  <a:pt x="102862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Saturn</a:t>
            </a:r>
            <a:endParaRPr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39" name="Google Shape;2339;p27"/>
          <p:cNvSpPr/>
          <p:nvPr/>
        </p:nvSpPr>
        <p:spPr>
          <a:xfrm>
            <a:off x="559813" y="2992587"/>
            <a:ext cx="3300874" cy="353664"/>
          </a:xfrm>
          <a:custGeom>
            <a:avLst/>
            <a:gdLst/>
            <a:ahLst/>
            <a:cxnLst/>
            <a:rect l="l" t="t" r="r" b="b"/>
            <a:pathLst>
              <a:path w="102863" h="11021" extrusionOk="0">
                <a:moveTo>
                  <a:pt x="1" y="0"/>
                </a:moveTo>
                <a:lnTo>
                  <a:pt x="1" y="11021"/>
                </a:lnTo>
                <a:lnTo>
                  <a:pt x="102862" y="11021"/>
                </a:lnTo>
                <a:lnTo>
                  <a:pt x="102862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Venus</a:t>
            </a:r>
            <a:endParaRPr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40" name="Google Shape;2340;p27"/>
          <p:cNvSpPr/>
          <p:nvPr/>
        </p:nvSpPr>
        <p:spPr>
          <a:xfrm>
            <a:off x="559813" y="3346219"/>
            <a:ext cx="3300874" cy="354723"/>
          </a:xfrm>
          <a:custGeom>
            <a:avLst/>
            <a:gdLst/>
            <a:ahLst/>
            <a:cxnLst/>
            <a:rect l="l" t="t" r="r" b="b"/>
            <a:pathLst>
              <a:path w="102863" h="11054" extrusionOk="0">
                <a:moveTo>
                  <a:pt x="1" y="1"/>
                </a:moveTo>
                <a:lnTo>
                  <a:pt x="1" y="11053"/>
                </a:lnTo>
                <a:lnTo>
                  <a:pt x="102862" y="11053"/>
                </a:lnTo>
                <a:lnTo>
                  <a:pt x="102862" y="1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Earth</a:t>
            </a:r>
            <a:endParaRPr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41" name="Google Shape;2341;p27"/>
          <p:cNvSpPr/>
          <p:nvPr/>
        </p:nvSpPr>
        <p:spPr>
          <a:xfrm>
            <a:off x="5478362" y="1827134"/>
            <a:ext cx="368939" cy="417363"/>
          </a:xfrm>
          <a:custGeom>
            <a:avLst/>
            <a:gdLst/>
            <a:ahLst/>
            <a:cxnLst/>
            <a:rect l="l" t="t" r="r" b="b"/>
            <a:pathLst>
              <a:path w="11497" h="13006" extrusionOk="0">
                <a:moveTo>
                  <a:pt x="11085" y="496"/>
                </a:moveTo>
                <a:lnTo>
                  <a:pt x="11085" y="9110"/>
                </a:lnTo>
                <a:cubicBezTo>
                  <a:pt x="11085" y="9839"/>
                  <a:pt x="10198" y="10409"/>
                  <a:pt x="9058" y="10409"/>
                </a:cubicBezTo>
                <a:cubicBezTo>
                  <a:pt x="7950" y="10409"/>
                  <a:pt x="7063" y="9839"/>
                  <a:pt x="7063" y="9110"/>
                </a:cubicBezTo>
                <a:cubicBezTo>
                  <a:pt x="7063" y="8414"/>
                  <a:pt x="7950" y="7844"/>
                  <a:pt x="9058" y="7844"/>
                </a:cubicBezTo>
                <a:cubicBezTo>
                  <a:pt x="9596" y="7844"/>
                  <a:pt x="10071" y="7970"/>
                  <a:pt x="10451" y="8192"/>
                </a:cubicBezTo>
                <a:cubicBezTo>
                  <a:pt x="10483" y="8208"/>
                  <a:pt x="10515" y="8216"/>
                  <a:pt x="10546" y="8216"/>
                </a:cubicBezTo>
                <a:cubicBezTo>
                  <a:pt x="10578" y="8216"/>
                  <a:pt x="10610" y="8208"/>
                  <a:pt x="10641" y="8192"/>
                </a:cubicBezTo>
                <a:cubicBezTo>
                  <a:pt x="10705" y="8160"/>
                  <a:pt x="10736" y="8097"/>
                  <a:pt x="10736" y="8034"/>
                </a:cubicBezTo>
                <a:lnTo>
                  <a:pt x="10736" y="3442"/>
                </a:lnTo>
                <a:cubicBezTo>
                  <a:pt x="10736" y="3378"/>
                  <a:pt x="10705" y="3315"/>
                  <a:pt x="10673" y="3283"/>
                </a:cubicBezTo>
                <a:cubicBezTo>
                  <a:pt x="10610" y="3252"/>
                  <a:pt x="10546" y="3252"/>
                  <a:pt x="10483" y="3252"/>
                </a:cubicBezTo>
                <a:lnTo>
                  <a:pt x="4561" y="5215"/>
                </a:lnTo>
                <a:cubicBezTo>
                  <a:pt x="4498" y="5247"/>
                  <a:pt x="4434" y="5342"/>
                  <a:pt x="4434" y="5405"/>
                </a:cubicBezTo>
                <a:lnTo>
                  <a:pt x="4434" y="11327"/>
                </a:lnTo>
                <a:cubicBezTo>
                  <a:pt x="4434" y="12055"/>
                  <a:pt x="3548" y="12626"/>
                  <a:pt x="2407" y="12626"/>
                </a:cubicBezTo>
                <a:cubicBezTo>
                  <a:pt x="1299" y="12626"/>
                  <a:pt x="412" y="12055"/>
                  <a:pt x="412" y="11327"/>
                </a:cubicBezTo>
                <a:cubicBezTo>
                  <a:pt x="412" y="10630"/>
                  <a:pt x="1299" y="10060"/>
                  <a:pt x="2407" y="10060"/>
                </a:cubicBezTo>
                <a:cubicBezTo>
                  <a:pt x="2914" y="10060"/>
                  <a:pt x="3421" y="10187"/>
                  <a:pt x="3801" y="10409"/>
                </a:cubicBezTo>
                <a:cubicBezTo>
                  <a:pt x="3833" y="10425"/>
                  <a:pt x="3864" y="10432"/>
                  <a:pt x="3896" y="10432"/>
                </a:cubicBezTo>
                <a:cubicBezTo>
                  <a:pt x="3928" y="10432"/>
                  <a:pt x="3959" y="10425"/>
                  <a:pt x="3991" y="10409"/>
                </a:cubicBezTo>
                <a:cubicBezTo>
                  <a:pt x="4054" y="10377"/>
                  <a:pt x="4086" y="10314"/>
                  <a:pt x="4086" y="10250"/>
                </a:cubicBezTo>
                <a:lnTo>
                  <a:pt x="4086" y="2808"/>
                </a:lnTo>
                <a:lnTo>
                  <a:pt x="11085" y="496"/>
                </a:lnTo>
                <a:close/>
                <a:moveTo>
                  <a:pt x="11290" y="0"/>
                </a:moveTo>
                <a:cubicBezTo>
                  <a:pt x="11264" y="0"/>
                  <a:pt x="11238" y="8"/>
                  <a:pt x="11211" y="21"/>
                </a:cubicBezTo>
                <a:lnTo>
                  <a:pt x="3833" y="2460"/>
                </a:lnTo>
                <a:cubicBezTo>
                  <a:pt x="3769" y="2491"/>
                  <a:pt x="3706" y="2586"/>
                  <a:pt x="3706" y="2650"/>
                </a:cubicBezTo>
                <a:lnTo>
                  <a:pt x="3706" y="9902"/>
                </a:lnTo>
                <a:cubicBezTo>
                  <a:pt x="3326" y="9744"/>
                  <a:pt x="2883" y="9649"/>
                  <a:pt x="2407" y="9649"/>
                </a:cubicBezTo>
                <a:cubicBezTo>
                  <a:pt x="1077" y="9649"/>
                  <a:pt x="1" y="10377"/>
                  <a:pt x="1" y="11327"/>
                </a:cubicBezTo>
                <a:cubicBezTo>
                  <a:pt x="1" y="12277"/>
                  <a:pt x="1077" y="13006"/>
                  <a:pt x="2407" y="13006"/>
                </a:cubicBezTo>
                <a:cubicBezTo>
                  <a:pt x="3769" y="13006"/>
                  <a:pt x="4846" y="12277"/>
                  <a:pt x="4846" y="11327"/>
                </a:cubicBezTo>
                <a:lnTo>
                  <a:pt x="4846" y="5563"/>
                </a:lnTo>
                <a:lnTo>
                  <a:pt x="10356" y="3727"/>
                </a:lnTo>
                <a:lnTo>
                  <a:pt x="10356" y="7685"/>
                </a:lnTo>
                <a:cubicBezTo>
                  <a:pt x="9976" y="7527"/>
                  <a:pt x="9533" y="7432"/>
                  <a:pt x="9058" y="7432"/>
                </a:cubicBezTo>
                <a:cubicBezTo>
                  <a:pt x="7728" y="7432"/>
                  <a:pt x="6651" y="8192"/>
                  <a:pt x="6651" y="9110"/>
                </a:cubicBezTo>
                <a:cubicBezTo>
                  <a:pt x="6651" y="10060"/>
                  <a:pt x="7728" y="10789"/>
                  <a:pt x="9058" y="10789"/>
                </a:cubicBezTo>
                <a:cubicBezTo>
                  <a:pt x="10420" y="10789"/>
                  <a:pt x="11497" y="10060"/>
                  <a:pt x="11497" y="9110"/>
                </a:cubicBezTo>
                <a:lnTo>
                  <a:pt x="11497" y="211"/>
                </a:lnTo>
                <a:cubicBezTo>
                  <a:pt x="11497" y="148"/>
                  <a:pt x="11465" y="85"/>
                  <a:pt x="11402" y="53"/>
                </a:cubicBezTo>
                <a:cubicBezTo>
                  <a:pt x="11364" y="16"/>
                  <a:pt x="11327" y="0"/>
                  <a:pt x="11290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2" name="Google Shape;2342;p27"/>
          <p:cNvSpPr/>
          <p:nvPr/>
        </p:nvSpPr>
        <p:spPr>
          <a:xfrm>
            <a:off x="5449898" y="1091158"/>
            <a:ext cx="425866" cy="302865"/>
          </a:xfrm>
          <a:custGeom>
            <a:avLst/>
            <a:gdLst/>
            <a:ahLst/>
            <a:cxnLst/>
            <a:rect l="l" t="t" r="r" b="b"/>
            <a:pathLst>
              <a:path w="13271" h="9438" extrusionOk="0">
                <a:moveTo>
                  <a:pt x="8140" y="412"/>
                </a:moveTo>
                <a:cubicBezTo>
                  <a:pt x="9882" y="412"/>
                  <a:pt x="11338" y="1837"/>
                  <a:pt x="11338" y="3611"/>
                </a:cubicBezTo>
                <a:cubicBezTo>
                  <a:pt x="11338" y="3801"/>
                  <a:pt x="11307" y="3991"/>
                  <a:pt x="11275" y="4181"/>
                </a:cubicBezTo>
                <a:cubicBezTo>
                  <a:pt x="11275" y="4276"/>
                  <a:pt x="11307" y="4339"/>
                  <a:pt x="11402" y="4403"/>
                </a:cubicBezTo>
                <a:cubicBezTo>
                  <a:pt x="12289" y="4814"/>
                  <a:pt x="12859" y="5669"/>
                  <a:pt x="12859" y="6619"/>
                </a:cubicBezTo>
                <a:cubicBezTo>
                  <a:pt x="12859" y="7950"/>
                  <a:pt x="11750" y="9058"/>
                  <a:pt x="10388" y="9058"/>
                </a:cubicBezTo>
                <a:lnTo>
                  <a:pt x="2851" y="9058"/>
                </a:lnTo>
                <a:cubicBezTo>
                  <a:pt x="1711" y="9058"/>
                  <a:pt x="698" y="8235"/>
                  <a:pt x="476" y="7094"/>
                </a:cubicBezTo>
                <a:lnTo>
                  <a:pt x="444" y="6999"/>
                </a:lnTo>
                <a:cubicBezTo>
                  <a:pt x="413" y="6873"/>
                  <a:pt x="381" y="6746"/>
                  <a:pt x="381" y="6619"/>
                </a:cubicBezTo>
                <a:cubicBezTo>
                  <a:pt x="381" y="5669"/>
                  <a:pt x="951" y="4814"/>
                  <a:pt x="1806" y="4403"/>
                </a:cubicBezTo>
                <a:cubicBezTo>
                  <a:pt x="1869" y="4371"/>
                  <a:pt x="1933" y="4308"/>
                  <a:pt x="1933" y="4244"/>
                </a:cubicBezTo>
                <a:cubicBezTo>
                  <a:pt x="1964" y="3484"/>
                  <a:pt x="2344" y="2787"/>
                  <a:pt x="2978" y="2344"/>
                </a:cubicBezTo>
                <a:cubicBezTo>
                  <a:pt x="3389" y="2059"/>
                  <a:pt x="3865" y="1901"/>
                  <a:pt x="4371" y="1901"/>
                </a:cubicBezTo>
                <a:cubicBezTo>
                  <a:pt x="4625" y="1901"/>
                  <a:pt x="4910" y="1964"/>
                  <a:pt x="5163" y="2027"/>
                </a:cubicBezTo>
                <a:cubicBezTo>
                  <a:pt x="5188" y="2036"/>
                  <a:pt x="5214" y="2040"/>
                  <a:pt x="5238" y="2040"/>
                </a:cubicBezTo>
                <a:cubicBezTo>
                  <a:pt x="5304" y="2040"/>
                  <a:pt x="5361" y="2010"/>
                  <a:pt x="5385" y="1964"/>
                </a:cubicBezTo>
                <a:cubicBezTo>
                  <a:pt x="5986" y="982"/>
                  <a:pt x="7031" y="412"/>
                  <a:pt x="8140" y="412"/>
                </a:cubicBezTo>
                <a:close/>
                <a:moveTo>
                  <a:pt x="8140" y="1"/>
                </a:moveTo>
                <a:cubicBezTo>
                  <a:pt x="6936" y="1"/>
                  <a:pt x="5796" y="634"/>
                  <a:pt x="5131" y="1616"/>
                </a:cubicBezTo>
                <a:cubicBezTo>
                  <a:pt x="4873" y="1546"/>
                  <a:pt x="4612" y="1511"/>
                  <a:pt x="4353" y="1511"/>
                </a:cubicBezTo>
                <a:cubicBezTo>
                  <a:pt x="3787" y="1511"/>
                  <a:pt x="3234" y="1680"/>
                  <a:pt x="2756" y="2027"/>
                </a:cubicBezTo>
                <a:cubicBezTo>
                  <a:pt x="2059" y="2502"/>
                  <a:pt x="1616" y="3263"/>
                  <a:pt x="1553" y="4118"/>
                </a:cubicBezTo>
                <a:cubicBezTo>
                  <a:pt x="603" y="4593"/>
                  <a:pt x="1" y="5574"/>
                  <a:pt x="1" y="6619"/>
                </a:cubicBezTo>
                <a:cubicBezTo>
                  <a:pt x="1" y="6778"/>
                  <a:pt x="33" y="6936"/>
                  <a:pt x="64" y="7094"/>
                </a:cubicBezTo>
                <a:lnTo>
                  <a:pt x="96" y="7158"/>
                </a:lnTo>
                <a:cubicBezTo>
                  <a:pt x="349" y="8488"/>
                  <a:pt x="1521" y="9438"/>
                  <a:pt x="2851" y="9438"/>
                </a:cubicBezTo>
                <a:lnTo>
                  <a:pt x="10388" y="9438"/>
                </a:lnTo>
                <a:cubicBezTo>
                  <a:pt x="11972" y="9438"/>
                  <a:pt x="13270" y="8171"/>
                  <a:pt x="13270" y="6619"/>
                </a:cubicBezTo>
                <a:cubicBezTo>
                  <a:pt x="13270" y="5574"/>
                  <a:pt x="12637" y="4593"/>
                  <a:pt x="11687" y="4086"/>
                </a:cubicBezTo>
                <a:cubicBezTo>
                  <a:pt x="11718" y="3928"/>
                  <a:pt x="11718" y="3769"/>
                  <a:pt x="11718" y="3611"/>
                </a:cubicBezTo>
                <a:cubicBezTo>
                  <a:pt x="11718" y="1616"/>
                  <a:pt x="10103" y="1"/>
                  <a:pt x="8140" y="1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43" name="Google Shape;2343;p27"/>
          <p:cNvGrpSpPr/>
          <p:nvPr/>
        </p:nvGrpSpPr>
        <p:grpSpPr>
          <a:xfrm>
            <a:off x="5468190" y="4212584"/>
            <a:ext cx="389284" cy="351161"/>
            <a:chOff x="5623840" y="4212584"/>
            <a:chExt cx="389284" cy="351161"/>
          </a:xfrm>
        </p:grpSpPr>
        <p:sp>
          <p:nvSpPr>
            <p:cNvPr id="2344" name="Google Shape;2344;p27"/>
            <p:cNvSpPr/>
            <p:nvPr/>
          </p:nvSpPr>
          <p:spPr>
            <a:xfrm>
              <a:off x="5679740" y="4347234"/>
              <a:ext cx="277482" cy="216511"/>
            </a:xfrm>
            <a:custGeom>
              <a:avLst/>
              <a:gdLst/>
              <a:ahLst/>
              <a:cxnLst/>
              <a:rect l="l" t="t" r="r" b="b"/>
              <a:pathLst>
                <a:path w="8647" h="6747" extrusionOk="0">
                  <a:moveTo>
                    <a:pt x="191" y="1"/>
                  </a:moveTo>
                  <a:cubicBezTo>
                    <a:pt x="96" y="1"/>
                    <a:pt x="1" y="64"/>
                    <a:pt x="1" y="191"/>
                  </a:cubicBezTo>
                  <a:lnTo>
                    <a:pt x="1" y="6556"/>
                  </a:lnTo>
                  <a:cubicBezTo>
                    <a:pt x="1" y="6651"/>
                    <a:pt x="96" y="6746"/>
                    <a:pt x="191" y="6746"/>
                  </a:cubicBezTo>
                  <a:lnTo>
                    <a:pt x="8456" y="6746"/>
                  </a:lnTo>
                  <a:cubicBezTo>
                    <a:pt x="8551" y="6746"/>
                    <a:pt x="8646" y="6651"/>
                    <a:pt x="8646" y="6556"/>
                  </a:cubicBezTo>
                  <a:lnTo>
                    <a:pt x="8646" y="191"/>
                  </a:lnTo>
                  <a:cubicBezTo>
                    <a:pt x="8646" y="64"/>
                    <a:pt x="8551" y="1"/>
                    <a:pt x="8456" y="1"/>
                  </a:cubicBezTo>
                  <a:cubicBezTo>
                    <a:pt x="8330" y="1"/>
                    <a:pt x="8235" y="64"/>
                    <a:pt x="8235" y="191"/>
                  </a:cubicBezTo>
                  <a:lnTo>
                    <a:pt x="8235" y="6366"/>
                  </a:lnTo>
                  <a:lnTo>
                    <a:pt x="381" y="6366"/>
                  </a:lnTo>
                  <a:lnTo>
                    <a:pt x="381" y="191"/>
                  </a:lnTo>
                  <a:cubicBezTo>
                    <a:pt x="381" y="64"/>
                    <a:pt x="317" y="1"/>
                    <a:pt x="19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27"/>
            <p:cNvSpPr/>
            <p:nvPr/>
          </p:nvSpPr>
          <p:spPr>
            <a:xfrm>
              <a:off x="5623840" y="4212584"/>
              <a:ext cx="389284" cy="199985"/>
            </a:xfrm>
            <a:custGeom>
              <a:avLst/>
              <a:gdLst/>
              <a:ahLst/>
              <a:cxnLst/>
              <a:rect l="l" t="t" r="r" b="b"/>
              <a:pathLst>
                <a:path w="12131" h="6232" extrusionOk="0">
                  <a:moveTo>
                    <a:pt x="6066" y="1"/>
                  </a:moveTo>
                  <a:cubicBezTo>
                    <a:pt x="6018" y="1"/>
                    <a:pt x="5971" y="17"/>
                    <a:pt x="5923" y="48"/>
                  </a:cubicBezTo>
                  <a:lnTo>
                    <a:pt x="96" y="5875"/>
                  </a:lnTo>
                  <a:cubicBezTo>
                    <a:pt x="1" y="5970"/>
                    <a:pt x="1" y="6097"/>
                    <a:pt x="96" y="6160"/>
                  </a:cubicBezTo>
                  <a:cubicBezTo>
                    <a:pt x="128" y="6192"/>
                    <a:pt x="191" y="6224"/>
                    <a:pt x="223" y="6224"/>
                  </a:cubicBezTo>
                  <a:cubicBezTo>
                    <a:pt x="286" y="6224"/>
                    <a:pt x="349" y="6192"/>
                    <a:pt x="381" y="6160"/>
                  </a:cubicBezTo>
                  <a:lnTo>
                    <a:pt x="6050" y="492"/>
                  </a:lnTo>
                  <a:lnTo>
                    <a:pt x="11750" y="6160"/>
                  </a:lnTo>
                  <a:cubicBezTo>
                    <a:pt x="11798" y="6208"/>
                    <a:pt x="11853" y="6232"/>
                    <a:pt x="11905" y="6232"/>
                  </a:cubicBezTo>
                  <a:cubicBezTo>
                    <a:pt x="11956" y="6232"/>
                    <a:pt x="12004" y="6208"/>
                    <a:pt x="12035" y="6160"/>
                  </a:cubicBezTo>
                  <a:cubicBezTo>
                    <a:pt x="12130" y="6097"/>
                    <a:pt x="12130" y="5970"/>
                    <a:pt x="12035" y="5875"/>
                  </a:cubicBezTo>
                  <a:lnTo>
                    <a:pt x="6208" y="48"/>
                  </a:lnTo>
                  <a:cubicBezTo>
                    <a:pt x="6161" y="17"/>
                    <a:pt x="6113" y="1"/>
                    <a:pt x="6066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27"/>
            <p:cNvSpPr/>
            <p:nvPr/>
          </p:nvSpPr>
          <p:spPr>
            <a:xfrm>
              <a:off x="5755954" y="4399059"/>
              <a:ext cx="125055" cy="164686"/>
            </a:xfrm>
            <a:custGeom>
              <a:avLst/>
              <a:gdLst/>
              <a:ahLst/>
              <a:cxnLst/>
              <a:rect l="l" t="t" r="r" b="b"/>
              <a:pathLst>
                <a:path w="3897" h="5132" extrusionOk="0">
                  <a:moveTo>
                    <a:pt x="3485" y="381"/>
                  </a:moveTo>
                  <a:lnTo>
                    <a:pt x="3485" y="4751"/>
                  </a:lnTo>
                  <a:lnTo>
                    <a:pt x="381" y="4751"/>
                  </a:lnTo>
                  <a:lnTo>
                    <a:pt x="381" y="381"/>
                  </a:lnTo>
                  <a:close/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4941"/>
                  </a:lnTo>
                  <a:cubicBezTo>
                    <a:pt x="1" y="5036"/>
                    <a:pt x="96" y="5131"/>
                    <a:pt x="191" y="5131"/>
                  </a:cubicBezTo>
                  <a:lnTo>
                    <a:pt x="3706" y="5131"/>
                  </a:lnTo>
                  <a:cubicBezTo>
                    <a:pt x="3801" y="5131"/>
                    <a:pt x="3896" y="5036"/>
                    <a:pt x="3896" y="4941"/>
                  </a:cubicBezTo>
                  <a:lnTo>
                    <a:pt x="3896" y="191"/>
                  </a:lnTo>
                  <a:cubicBezTo>
                    <a:pt x="3896" y="96"/>
                    <a:pt x="3801" y="1"/>
                    <a:pt x="3706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7" name="Google Shape;2347;p27"/>
          <p:cNvGrpSpPr/>
          <p:nvPr/>
        </p:nvGrpSpPr>
        <p:grpSpPr>
          <a:xfrm>
            <a:off x="5472265" y="2677607"/>
            <a:ext cx="380106" cy="317113"/>
            <a:chOff x="5627915" y="2648069"/>
            <a:chExt cx="380106" cy="317113"/>
          </a:xfrm>
        </p:grpSpPr>
        <p:sp>
          <p:nvSpPr>
            <p:cNvPr id="2348" name="Google Shape;2348;p27"/>
            <p:cNvSpPr/>
            <p:nvPr/>
          </p:nvSpPr>
          <p:spPr>
            <a:xfrm>
              <a:off x="5627915" y="2648069"/>
              <a:ext cx="380106" cy="317113"/>
            </a:xfrm>
            <a:custGeom>
              <a:avLst/>
              <a:gdLst/>
              <a:ahLst/>
              <a:cxnLst/>
              <a:rect l="l" t="t" r="r" b="b"/>
              <a:pathLst>
                <a:path w="11845" h="9882" extrusionOk="0">
                  <a:moveTo>
                    <a:pt x="11465" y="380"/>
                  </a:moveTo>
                  <a:lnTo>
                    <a:pt x="11465" y="7063"/>
                  </a:lnTo>
                  <a:lnTo>
                    <a:pt x="3643" y="7063"/>
                  </a:lnTo>
                  <a:cubicBezTo>
                    <a:pt x="3579" y="7063"/>
                    <a:pt x="3516" y="7094"/>
                    <a:pt x="3484" y="7126"/>
                  </a:cubicBezTo>
                  <a:lnTo>
                    <a:pt x="1521" y="9153"/>
                  </a:lnTo>
                  <a:lnTo>
                    <a:pt x="1711" y="7284"/>
                  </a:lnTo>
                  <a:cubicBezTo>
                    <a:pt x="1711" y="7221"/>
                    <a:pt x="1679" y="7158"/>
                    <a:pt x="1647" y="7126"/>
                  </a:cubicBezTo>
                  <a:cubicBezTo>
                    <a:pt x="1616" y="7094"/>
                    <a:pt x="1552" y="7063"/>
                    <a:pt x="1489" y="7063"/>
                  </a:cubicBezTo>
                  <a:lnTo>
                    <a:pt x="412" y="7063"/>
                  </a:lnTo>
                  <a:lnTo>
                    <a:pt x="412" y="380"/>
                  </a:lnTo>
                  <a:close/>
                  <a:moveTo>
                    <a:pt x="222" y="0"/>
                  </a:moveTo>
                  <a:cubicBezTo>
                    <a:pt x="96" y="0"/>
                    <a:pt x="1" y="95"/>
                    <a:pt x="1" y="190"/>
                  </a:cubicBezTo>
                  <a:lnTo>
                    <a:pt x="1" y="7253"/>
                  </a:lnTo>
                  <a:cubicBezTo>
                    <a:pt x="1" y="7379"/>
                    <a:pt x="96" y="7443"/>
                    <a:pt x="222" y="7443"/>
                  </a:cubicBezTo>
                  <a:lnTo>
                    <a:pt x="1299" y="7443"/>
                  </a:lnTo>
                  <a:lnTo>
                    <a:pt x="1077" y="9659"/>
                  </a:lnTo>
                  <a:cubicBezTo>
                    <a:pt x="1077" y="9754"/>
                    <a:pt x="1109" y="9818"/>
                    <a:pt x="1204" y="9849"/>
                  </a:cubicBezTo>
                  <a:cubicBezTo>
                    <a:pt x="1236" y="9881"/>
                    <a:pt x="1236" y="9881"/>
                    <a:pt x="1267" y="9881"/>
                  </a:cubicBezTo>
                  <a:cubicBezTo>
                    <a:pt x="1331" y="9881"/>
                    <a:pt x="1394" y="9849"/>
                    <a:pt x="1426" y="9818"/>
                  </a:cubicBezTo>
                  <a:lnTo>
                    <a:pt x="3706" y="7443"/>
                  </a:lnTo>
                  <a:lnTo>
                    <a:pt x="11655" y="7443"/>
                  </a:lnTo>
                  <a:cubicBezTo>
                    <a:pt x="11782" y="7443"/>
                    <a:pt x="11845" y="7379"/>
                    <a:pt x="11845" y="7253"/>
                  </a:cubicBezTo>
                  <a:lnTo>
                    <a:pt x="11845" y="190"/>
                  </a:lnTo>
                  <a:cubicBezTo>
                    <a:pt x="11845" y="95"/>
                    <a:pt x="11782" y="0"/>
                    <a:pt x="1165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27"/>
            <p:cNvSpPr/>
            <p:nvPr/>
          </p:nvSpPr>
          <p:spPr>
            <a:xfrm>
              <a:off x="5697037" y="2725309"/>
              <a:ext cx="66073" cy="67100"/>
            </a:xfrm>
            <a:custGeom>
              <a:avLst/>
              <a:gdLst/>
              <a:ahLst/>
              <a:cxnLst/>
              <a:rect l="l" t="t" r="r" b="b"/>
              <a:pathLst>
                <a:path w="2059" h="2091" extrusionOk="0">
                  <a:moveTo>
                    <a:pt x="1045" y="380"/>
                  </a:moveTo>
                  <a:cubicBezTo>
                    <a:pt x="1394" y="380"/>
                    <a:pt x="1679" y="697"/>
                    <a:pt x="1679" y="1045"/>
                  </a:cubicBezTo>
                  <a:cubicBezTo>
                    <a:pt x="1679" y="1394"/>
                    <a:pt x="1394" y="1679"/>
                    <a:pt x="1045" y="1679"/>
                  </a:cubicBezTo>
                  <a:cubicBezTo>
                    <a:pt x="665" y="1679"/>
                    <a:pt x="380" y="1394"/>
                    <a:pt x="380" y="1045"/>
                  </a:cubicBezTo>
                  <a:cubicBezTo>
                    <a:pt x="380" y="697"/>
                    <a:pt x="665" y="380"/>
                    <a:pt x="1045" y="380"/>
                  </a:cubicBezTo>
                  <a:close/>
                  <a:moveTo>
                    <a:pt x="1045" y="0"/>
                  </a:moveTo>
                  <a:cubicBezTo>
                    <a:pt x="443" y="0"/>
                    <a:pt x="0" y="475"/>
                    <a:pt x="0" y="1045"/>
                  </a:cubicBezTo>
                  <a:cubicBezTo>
                    <a:pt x="0" y="1615"/>
                    <a:pt x="443" y="2090"/>
                    <a:pt x="1045" y="2090"/>
                  </a:cubicBezTo>
                  <a:cubicBezTo>
                    <a:pt x="1615" y="2090"/>
                    <a:pt x="2059" y="1615"/>
                    <a:pt x="2059" y="1045"/>
                  </a:cubicBezTo>
                  <a:cubicBezTo>
                    <a:pt x="2059" y="475"/>
                    <a:pt x="1615" y="0"/>
                    <a:pt x="104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27"/>
            <p:cNvSpPr/>
            <p:nvPr/>
          </p:nvSpPr>
          <p:spPr>
            <a:xfrm>
              <a:off x="5785445" y="2725309"/>
              <a:ext cx="66073" cy="67100"/>
            </a:xfrm>
            <a:custGeom>
              <a:avLst/>
              <a:gdLst/>
              <a:ahLst/>
              <a:cxnLst/>
              <a:rect l="l" t="t" r="r" b="b"/>
              <a:pathLst>
                <a:path w="2059" h="2091" extrusionOk="0">
                  <a:moveTo>
                    <a:pt x="1014" y="380"/>
                  </a:moveTo>
                  <a:cubicBezTo>
                    <a:pt x="1394" y="380"/>
                    <a:pt x="1679" y="697"/>
                    <a:pt x="1679" y="1045"/>
                  </a:cubicBezTo>
                  <a:cubicBezTo>
                    <a:pt x="1679" y="1394"/>
                    <a:pt x="1394" y="1679"/>
                    <a:pt x="1014" y="1679"/>
                  </a:cubicBezTo>
                  <a:cubicBezTo>
                    <a:pt x="665" y="1679"/>
                    <a:pt x="380" y="1394"/>
                    <a:pt x="380" y="1045"/>
                  </a:cubicBezTo>
                  <a:cubicBezTo>
                    <a:pt x="380" y="697"/>
                    <a:pt x="665" y="380"/>
                    <a:pt x="1014" y="380"/>
                  </a:cubicBezTo>
                  <a:close/>
                  <a:moveTo>
                    <a:pt x="1014" y="0"/>
                  </a:moveTo>
                  <a:cubicBezTo>
                    <a:pt x="444" y="0"/>
                    <a:pt x="0" y="475"/>
                    <a:pt x="0" y="1045"/>
                  </a:cubicBezTo>
                  <a:cubicBezTo>
                    <a:pt x="0" y="1615"/>
                    <a:pt x="444" y="2090"/>
                    <a:pt x="1014" y="2090"/>
                  </a:cubicBezTo>
                  <a:cubicBezTo>
                    <a:pt x="1615" y="2090"/>
                    <a:pt x="2059" y="1615"/>
                    <a:pt x="2059" y="1045"/>
                  </a:cubicBezTo>
                  <a:cubicBezTo>
                    <a:pt x="2059" y="475"/>
                    <a:pt x="1615" y="0"/>
                    <a:pt x="101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27"/>
            <p:cNvSpPr/>
            <p:nvPr/>
          </p:nvSpPr>
          <p:spPr>
            <a:xfrm>
              <a:off x="5872826" y="2725309"/>
              <a:ext cx="67132" cy="67100"/>
            </a:xfrm>
            <a:custGeom>
              <a:avLst/>
              <a:gdLst/>
              <a:ahLst/>
              <a:cxnLst/>
              <a:rect l="l" t="t" r="r" b="b"/>
              <a:pathLst>
                <a:path w="2092" h="2091" extrusionOk="0">
                  <a:moveTo>
                    <a:pt x="1046" y="380"/>
                  </a:moveTo>
                  <a:cubicBezTo>
                    <a:pt x="1394" y="380"/>
                    <a:pt x="1711" y="697"/>
                    <a:pt x="1711" y="1045"/>
                  </a:cubicBezTo>
                  <a:cubicBezTo>
                    <a:pt x="1711" y="1394"/>
                    <a:pt x="1426" y="1679"/>
                    <a:pt x="1046" y="1679"/>
                  </a:cubicBezTo>
                  <a:cubicBezTo>
                    <a:pt x="698" y="1679"/>
                    <a:pt x="413" y="1394"/>
                    <a:pt x="413" y="1045"/>
                  </a:cubicBezTo>
                  <a:cubicBezTo>
                    <a:pt x="413" y="697"/>
                    <a:pt x="698" y="380"/>
                    <a:pt x="1046" y="380"/>
                  </a:cubicBezTo>
                  <a:close/>
                  <a:moveTo>
                    <a:pt x="1046" y="0"/>
                  </a:moveTo>
                  <a:cubicBezTo>
                    <a:pt x="476" y="0"/>
                    <a:pt x="1" y="475"/>
                    <a:pt x="1" y="1045"/>
                  </a:cubicBezTo>
                  <a:cubicBezTo>
                    <a:pt x="1" y="1615"/>
                    <a:pt x="476" y="2090"/>
                    <a:pt x="1046" y="2090"/>
                  </a:cubicBezTo>
                  <a:cubicBezTo>
                    <a:pt x="1616" y="2090"/>
                    <a:pt x="2091" y="1615"/>
                    <a:pt x="2091" y="1045"/>
                  </a:cubicBezTo>
                  <a:cubicBezTo>
                    <a:pt x="2091" y="475"/>
                    <a:pt x="1616" y="0"/>
                    <a:pt x="104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2" name="Google Shape;2352;p27"/>
          <p:cNvGrpSpPr/>
          <p:nvPr/>
        </p:nvGrpSpPr>
        <p:grpSpPr>
          <a:xfrm>
            <a:off x="5479389" y="3427832"/>
            <a:ext cx="366885" cy="351642"/>
            <a:chOff x="5635039" y="3421438"/>
            <a:chExt cx="366885" cy="351642"/>
          </a:xfrm>
        </p:grpSpPr>
        <p:sp>
          <p:nvSpPr>
            <p:cNvPr id="2353" name="Google Shape;2353;p27"/>
            <p:cNvSpPr/>
            <p:nvPr/>
          </p:nvSpPr>
          <p:spPr>
            <a:xfrm>
              <a:off x="5635039" y="3479360"/>
              <a:ext cx="366885" cy="293720"/>
            </a:xfrm>
            <a:custGeom>
              <a:avLst/>
              <a:gdLst/>
              <a:ahLst/>
              <a:cxnLst/>
              <a:rect l="l" t="t" r="r" b="b"/>
              <a:pathLst>
                <a:path w="11433" h="9153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lnTo>
                    <a:pt x="0" y="8963"/>
                  </a:lnTo>
                  <a:cubicBezTo>
                    <a:pt x="0" y="9058"/>
                    <a:pt x="95" y="9153"/>
                    <a:pt x="190" y="9153"/>
                  </a:cubicBezTo>
                  <a:lnTo>
                    <a:pt x="11211" y="9153"/>
                  </a:lnTo>
                  <a:cubicBezTo>
                    <a:pt x="11338" y="9153"/>
                    <a:pt x="11433" y="9058"/>
                    <a:pt x="11433" y="8963"/>
                  </a:cubicBezTo>
                  <a:lnTo>
                    <a:pt x="11433" y="191"/>
                  </a:lnTo>
                  <a:cubicBezTo>
                    <a:pt x="11433" y="96"/>
                    <a:pt x="11338" y="1"/>
                    <a:pt x="11211" y="1"/>
                  </a:cubicBezTo>
                  <a:lnTo>
                    <a:pt x="9818" y="1"/>
                  </a:lnTo>
                  <a:cubicBezTo>
                    <a:pt x="9691" y="1"/>
                    <a:pt x="9628" y="96"/>
                    <a:pt x="9628" y="191"/>
                  </a:cubicBezTo>
                  <a:cubicBezTo>
                    <a:pt x="9628" y="317"/>
                    <a:pt x="9691" y="412"/>
                    <a:pt x="9818" y="412"/>
                  </a:cubicBezTo>
                  <a:lnTo>
                    <a:pt x="11021" y="412"/>
                  </a:lnTo>
                  <a:lnTo>
                    <a:pt x="11021" y="8773"/>
                  </a:lnTo>
                  <a:lnTo>
                    <a:pt x="412" y="8773"/>
                  </a:lnTo>
                  <a:lnTo>
                    <a:pt x="412" y="412"/>
                  </a:lnTo>
                  <a:lnTo>
                    <a:pt x="1615" y="412"/>
                  </a:lnTo>
                  <a:cubicBezTo>
                    <a:pt x="1710" y="412"/>
                    <a:pt x="1805" y="317"/>
                    <a:pt x="1805" y="191"/>
                  </a:cubicBezTo>
                  <a:cubicBezTo>
                    <a:pt x="1805" y="96"/>
                    <a:pt x="1710" y="1"/>
                    <a:pt x="161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27"/>
            <p:cNvSpPr/>
            <p:nvPr/>
          </p:nvSpPr>
          <p:spPr>
            <a:xfrm>
              <a:off x="5725469" y="3479360"/>
              <a:ext cx="186026" cy="13253"/>
            </a:xfrm>
            <a:custGeom>
              <a:avLst/>
              <a:gdLst/>
              <a:ahLst/>
              <a:cxnLst/>
              <a:rect l="l" t="t" r="r" b="b"/>
              <a:pathLst>
                <a:path w="5797" h="413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317"/>
                    <a:pt x="96" y="412"/>
                    <a:pt x="191" y="412"/>
                  </a:cubicBezTo>
                  <a:lnTo>
                    <a:pt x="5575" y="412"/>
                  </a:lnTo>
                  <a:cubicBezTo>
                    <a:pt x="5701" y="412"/>
                    <a:pt x="5796" y="317"/>
                    <a:pt x="5796" y="191"/>
                  </a:cubicBezTo>
                  <a:cubicBezTo>
                    <a:pt x="5796" y="96"/>
                    <a:pt x="5701" y="1"/>
                    <a:pt x="557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27"/>
            <p:cNvSpPr/>
            <p:nvPr/>
          </p:nvSpPr>
          <p:spPr>
            <a:xfrm>
              <a:off x="5680767" y="3421438"/>
              <a:ext cx="57955" cy="94537"/>
            </a:xfrm>
            <a:custGeom>
              <a:avLst/>
              <a:gdLst/>
              <a:ahLst/>
              <a:cxnLst/>
              <a:rect l="l" t="t" r="r" b="b"/>
              <a:pathLst>
                <a:path w="1806" h="2946" extrusionOk="0">
                  <a:moveTo>
                    <a:pt x="1394" y="412"/>
                  </a:moveTo>
                  <a:lnTo>
                    <a:pt x="1394" y="2534"/>
                  </a:lnTo>
                  <a:lnTo>
                    <a:pt x="380" y="2534"/>
                  </a:lnTo>
                  <a:lnTo>
                    <a:pt x="380" y="412"/>
                  </a:lnTo>
                  <a:close/>
                  <a:moveTo>
                    <a:pt x="190" y="0"/>
                  </a:moveTo>
                  <a:cubicBezTo>
                    <a:pt x="64" y="0"/>
                    <a:pt x="0" y="95"/>
                    <a:pt x="0" y="191"/>
                  </a:cubicBezTo>
                  <a:lnTo>
                    <a:pt x="0" y="2756"/>
                  </a:lnTo>
                  <a:cubicBezTo>
                    <a:pt x="0" y="2851"/>
                    <a:pt x="64" y="2946"/>
                    <a:pt x="190" y="2946"/>
                  </a:cubicBezTo>
                  <a:lnTo>
                    <a:pt x="1584" y="2946"/>
                  </a:lnTo>
                  <a:cubicBezTo>
                    <a:pt x="1711" y="2946"/>
                    <a:pt x="1806" y="2851"/>
                    <a:pt x="1806" y="2756"/>
                  </a:cubicBezTo>
                  <a:lnTo>
                    <a:pt x="1806" y="191"/>
                  </a:lnTo>
                  <a:cubicBezTo>
                    <a:pt x="1806" y="95"/>
                    <a:pt x="1711" y="0"/>
                    <a:pt x="158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27"/>
            <p:cNvSpPr/>
            <p:nvPr/>
          </p:nvSpPr>
          <p:spPr>
            <a:xfrm>
              <a:off x="5898241" y="3421438"/>
              <a:ext cx="57955" cy="94537"/>
            </a:xfrm>
            <a:custGeom>
              <a:avLst/>
              <a:gdLst/>
              <a:ahLst/>
              <a:cxnLst/>
              <a:rect l="l" t="t" r="r" b="b"/>
              <a:pathLst>
                <a:path w="1806" h="2946" extrusionOk="0">
                  <a:moveTo>
                    <a:pt x="1426" y="412"/>
                  </a:moveTo>
                  <a:lnTo>
                    <a:pt x="1426" y="2534"/>
                  </a:lnTo>
                  <a:lnTo>
                    <a:pt x="412" y="2534"/>
                  </a:lnTo>
                  <a:lnTo>
                    <a:pt x="412" y="412"/>
                  </a:lnTo>
                  <a:close/>
                  <a:moveTo>
                    <a:pt x="191" y="0"/>
                  </a:moveTo>
                  <a:cubicBezTo>
                    <a:pt x="96" y="0"/>
                    <a:pt x="1" y="95"/>
                    <a:pt x="1" y="191"/>
                  </a:cubicBezTo>
                  <a:lnTo>
                    <a:pt x="1" y="2756"/>
                  </a:lnTo>
                  <a:cubicBezTo>
                    <a:pt x="1" y="2851"/>
                    <a:pt x="96" y="2946"/>
                    <a:pt x="191" y="2946"/>
                  </a:cubicBezTo>
                  <a:lnTo>
                    <a:pt x="1616" y="2946"/>
                  </a:lnTo>
                  <a:cubicBezTo>
                    <a:pt x="1711" y="2946"/>
                    <a:pt x="1806" y="2851"/>
                    <a:pt x="1806" y="2756"/>
                  </a:cubicBezTo>
                  <a:lnTo>
                    <a:pt x="1806" y="191"/>
                  </a:lnTo>
                  <a:cubicBezTo>
                    <a:pt x="1806" y="95"/>
                    <a:pt x="1711" y="0"/>
                    <a:pt x="161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27"/>
            <p:cNvSpPr/>
            <p:nvPr/>
          </p:nvSpPr>
          <p:spPr>
            <a:xfrm>
              <a:off x="5672649" y="3559649"/>
              <a:ext cx="75219" cy="75219"/>
            </a:xfrm>
            <a:custGeom>
              <a:avLst/>
              <a:gdLst/>
              <a:ahLst/>
              <a:cxnLst/>
              <a:rect l="l" t="t" r="r" b="b"/>
              <a:pathLst>
                <a:path w="2344" h="2344" extrusionOk="0">
                  <a:moveTo>
                    <a:pt x="1932" y="412"/>
                  </a:moveTo>
                  <a:lnTo>
                    <a:pt x="1932" y="1964"/>
                  </a:lnTo>
                  <a:lnTo>
                    <a:pt x="412" y="1964"/>
                  </a:lnTo>
                  <a:lnTo>
                    <a:pt x="412" y="412"/>
                  </a:lnTo>
                  <a:close/>
                  <a:moveTo>
                    <a:pt x="190" y="0"/>
                  </a:moveTo>
                  <a:cubicBezTo>
                    <a:pt x="95" y="0"/>
                    <a:pt x="0" y="95"/>
                    <a:pt x="0" y="222"/>
                  </a:cubicBezTo>
                  <a:lnTo>
                    <a:pt x="0" y="2154"/>
                  </a:lnTo>
                  <a:cubicBezTo>
                    <a:pt x="0" y="2249"/>
                    <a:pt x="95" y="2344"/>
                    <a:pt x="190" y="2344"/>
                  </a:cubicBezTo>
                  <a:lnTo>
                    <a:pt x="2154" y="2344"/>
                  </a:lnTo>
                  <a:cubicBezTo>
                    <a:pt x="2249" y="2344"/>
                    <a:pt x="2344" y="2249"/>
                    <a:pt x="2344" y="2154"/>
                  </a:cubicBezTo>
                  <a:lnTo>
                    <a:pt x="2344" y="222"/>
                  </a:lnTo>
                  <a:cubicBezTo>
                    <a:pt x="2344" y="95"/>
                    <a:pt x="2249" y="0"/>
                    <a:pt x="215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27"/>
            <p:cNvSpPr/>
            <p:nvPr/>
          </p:nvSpPr>
          <p:spPr>
            <a:xfrm>
              <a:off x="5781369" y="3559649"/>
              <a:ext cx="74224" cy="75219"/>
            </a:xfrm>
            <a:custGeom>
              <a:avLst/>
              <a:gdLst/>
              <a:ahLst/>
              <a:cxnLst/>
              <a:rect l="l" t="t" r="r" b="b"/>
              <a:pathLst>
                <a:path w="2313" h="2344" extrusionOk="0">
                  <a:moveTo>
                    <a:pt x="1932" y="412"/>
                  </a:moveTo>
                  <a:lnTo>
                    <a:pt x="1932" y="1964"/>
                  </a:lnTo>
                  <a:lnTo>
                    <a:pt x="381" y="1964"/>
                  </a:lnTo>
                  <a:lnTo>
                    <a:pt x="381" y="412"/>
                  </a:lnTo>
                  <a:close/>
                  <a:moveTo>
                    <a:pt x="191" y="0"/>
                  </a:moveTo>
                  <a:cubicBezTo>
                    <a:pt x="64" y="0"/>
                    <a:pt x="1" y="95"/>
                    <a:pt x="1" y="222"/>
                  </a:cubicBezTo>
                  <a:lnTo>
                    <a:pt x="1" y="2154"/>
                  </a:lnTo>
                  <a:cubicBezTo>
                    <a:pt x="1" y="2249"/>
                    <a:pt x="64" y="2344"/>
                    <a:pt x="191" y="2344"/>
                  </a:cubicBezTo>
                  <a:lnTo>
                    <a:pt x="2122" y="2344"/>
                  </a:lnTo>
                  <a:cubicBezTo>
                    <a:pt x="2217" y="2344"/>
                    <a:pt x="2312" y="2249"/>
                    <a:pt x="2312" y="2154"/>
                  </a:cubicBezTo>
                  <a:lnTo>
                    <a:pt x="2312" y="222"/>
                  </a:lnTo>
                  <a:cubicBezTo>
                    <a:pt x="2312" y="95"/>
                    <a:pt x="2249" y="0"/>
                    <a:pt x="212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27"/>
            <p:cNvSpPr/>
            <p:nvPr/>
          </p:nvSpPr>
          <p:spPr>
            <a:xfrm>
              <a:off x="5889096" y="3559649"/>
              <a:ext cx="75251" cy="75219"/>
            </a:xfrm>
            <a:custGeom>
              <a:avLst/>
              <a:gdLst/>
              <a:ahLst/>
              <a:cxnLst/>
              <a:rect l="l" t="t" r="r" b="b"/>
              <a:pathLst>
                <a:path w="2345" h="2344" extrusionOk="0">
                  <a:moveTo>
                    <a:pt x="1932" y="412"/>
                  </a:moveTo>
                  <a:lnTo>
                    <a:pt x="1932" y="1964"/>
                  </a:lnTo>
                  <a:lnTo>
                    <a:pt x="412" y="1964"/>
                  </a:lnTo>
                  <a:lnTo>
                    <a:pt x="412" y="412"/>
                  </a:lnTo>
                  <a:close/>
                  <a:moveTo>
                    <a:pt x="191" y="0"/>
                  </a:moveTo>
                  <a:cubicBezTo>
                    <a:pt x="96" y="0"/>
                    <a:pt x="1" y="95"/>
                    <a:pt x="1" y="222"/>
                  </a:cubicBezTo>
                  <a:lnTo>
                    <a:pt x="1" y="2154"/>
                  </a:lnTo>
                  <a:cubicBezTo>
                    <a:pt x="1" y="2249"/>
                    <a:pt x="96" y="2344"/>
                    <a:pt x="191" y="2344"/>
                  </a:cubicBezTo>
                  <a:lnTo>
                    <a:pt x="2122" y="2344"/>
                  </a:lnTo>
                  <a:cubicBezTo>
                    <a:pt x="2249" y="2344"/>
                    <a:pt x="2344" y="2249"/>
                    <a:pt x="2344" y="2154"/>
                  </a:cubicBezTo>
                  <a:lnTo>
                    <a:pt x="2344" y="222"/>
                  </a:lnTo>
                  <a:cubicBezTo>
                    <a:pt x="2344" y="95"/>
                    <a:pt x="2249" y="0"/>
                    <a:pt x="212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27"/>
            <p:cNvSpPr/>
            <p:nvPr/>
          </p:nvSpPr>
          <p:spPr>
            <a:xfrm>
              <a:off x="5672649" y="3651106"/>
              <a:ext cx="75219" cy="75251"/>
            </a:xfrm>
            <a:custGeom>
              <a:avLst/>
              <a:gdLst/>
              <a:ahLst/>
              <a:cxnLst/>
              <a:rect l="l" t="t" r="r" b="b"/>
              <a:pathLst>
                <a:path w="2344" h="2345" extrusionOk="0">
                  <a:moveTo>
                    <a:pt x="1932" y="412"/>
                  </a:moveTo>
                  <a:lnTo>
                    <a:pt x="1932" y="1964"/>
                  </a:lnTo>
                  <a:lnTo>
                    <a:pt x="412" y="1964"/>
                  </a:lnTo>
                  <a:lnTo>
                    <a:pt x="412" y="412"/>
                  </a:lnTo>
                  <a:close/>
                  <a:moveTo>
                    <a:pt x="190" y="1"/>
                  </a:moveTo>
                  <a:cubicBezTo>
                    <a:pt x="95" y="1"/>
                    <a:pt x="0" y="96"/>
                    <a:pt x="0" y="222"/>
                  </a:cubicBezTo>
                  <a:lnTo>
                    <a:pt x="0" y="2154"/>
                  </a:lnTo>
                  <a:cubicBezTo>
                    <a:pt x="0" y="2249"/>
                    <a:pt x="95" y="2344"/>
                    <a:pt x="190" y="2344"/>
                  </a:cubicBezTo>
                  <a:lnTo>
                    <a:pt x="2154" y="2344"/>
                  </a:lnTo>
                  <a:cubicBezTo>
                    <a:pt x="2249" y="2344"/>
                    <a:pt x="2344" y="2249"/>
                    <a:pt x="2344" y="2154"/>
                  </a:cubicBezTo>
                  <a:lnTo>
                    <a:pt x="2344" y="222"/>
                  </a:lnTo>
                  <a:cubicBezTo>
                    <a:pt x="2344" y="96"/>
                    <a:pt x="2249" y="1"/>
                    <a:pt x="215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27"/>
            <p:cNvSpPr/>
            <p:nvPr/>
          </p:nvSpPr>
          <p:spPr>
            <a:xfrm>
              <a:off x="5781369" y="3651106"/>
              <a:ext cx="74224" cy="75251"/>
            </a:xfrm>
            <a:custGeom>
              <a:avLst/>
              <a:gdLst/>
              <a:ahLst/>
              <a:cxnLst/>
              <a:rect l="l" t="t" r="r" b="b"/>
              <a:pathLst>
                <a:path w="2313" h="2345" extrusionOk="0">
                  <a:moveTo>
                    <a:pt x="1932" y="412"/>
                  </a:moveTo>
                  <a:lnTo>
                    <a:pt x="1932" y="1964"/>
                  </a:lnTo>
                  <a:lnTo>
                    <a:pt x="381" y="1964"/>
                  </a:lnTo>
                  <a:lnTo>
                    <a:pt x="381" y="412"/>
                  </a:lnTo>
                  <a:close/>
                  <a:moveTo>
                    <a:pt x="191" y="1"/>
                  </a:moveTo>
                  <a:cubicBezTo>
                    <a:pt x="64" y="1"/>
                    <a:pt x="1" y="96"/>
                    <a:pt x="1" y="222"/>
                  </a:cubicBezTo>
                  <a:lnTo>
                    <a:pt x="1" y="2154"/>
                  </a:lnTo>
                  <a:cubicBezTo>
                    <a:pt x="1" y="2249"/>
                    <a:pt x="64" y="2344"/>
                    <a:pt x="191" y="2344"/>
                  </a:cubicBezTo>
                  <a:lnTo>
                    <a:pt x="2122" y="2344"/>
                  </a:lnTo>
                  <a:cubicBezTo>
                    <a:pt x="2217" y="2344"/>
                    <a:pt x="2312" y="2249"/>
                    <a:pt x="2312" y="2154"/>
                  </a:cubicBezTo>
                  <a:lnTo>
                    <a:pt x="2312" y="222"/>
                  </a:lnTo>
                  <a:cubicBezTo>
                    <a:pt x="2312" y="96"/>
                    <a:pt x="2249" y="1"/>
                    <a:pt x="212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27"/>
            <p:cNvSpPr/>
            <p:nvPr/>
          </p:nvSpPr>
          <p:spPr>
            <a:xfrm>
              <a:off x="5889096" y="3651106"/>
              <a:ext cx="75251" cy="75251"/>
            </a:xfrm>
            <a:custGeom>
              <a:avLst/>
              <a:gdLst/>
              <a:ahLst/>
              <a:cxnLst/>
              <a:rect l="l" t="t" r="r" b="b"/>
              <a:pathLst>
                <a:path w="2345" h="2345" extrusionOk="0">
                  <a:moveTo>
                    <a:pt x="1932" y="412"/>
                  </a:moveTo>
                  <a:lnTo>
                    <a:pt x="1932" y="1964"/>
                  </a:lnTo>
                  <a:lnTo>
                    <a:pt x="412" y="1964"/>
                  </a:lnTo>
                  <a:lnTo>
                    <a:pt x="412" y="412"/>
                  </a:lnTo>
                  <a:close/>
                  <a:moveTo>
                    <a:pt x="191" y="1"/>
                  </a:moveTo>
                  <a:cubicBezTo>
                    <a:pt x="96" y="1"/>
                    <a:pt x="1" y="96"/>
                    <a:pt x="1" y="222"/>
                  </a:cubicBezTo>
                  <a:lnTo>
                    <a:pt x="1" y="2154"/>
                  </a:lnTo>
                  <a:cubicBezTo>
                    <a:pt x="1" y="2249"/>
                    <a:pt x="96" y="2344"/>
                    <a:pt x="191" y="2344"/>
                  </a:cubicBezTo>
                  <a:lnTo>
                    <a:pt x="2122" y="2344"/>
                  </a:lnTo>
                  <a:cubicBezTo>
                    <a:pt x="2249" y="2344"/>
                    <a:pt x="2344" y="2249"/>
                    <a:pt x="2344" y="2154"/>
                  </a:cubicBezTo>
                  <a:lnTo>
                    <a:pt x="2344" y="222"/>
                  </a:lnTo>
                  <a:cubicBezTo>
                    <a:pt x="2344" y="96"/>
                    <a:pt x="2249" y="1"/>
                    <a:pt x="212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3" name="Google Shape;2363;p27"/>
          <p:cNvSpPr txBox="1"/>
          <p:nvPr/>
        </p:nvSpPr>
        <p:spPr>
          <a:xfrm>
            <a:off x="457200" y="411475"/>
            <a:ext cx="48615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latin typeface="Fira Sans Medium"/>
                <a:ea typeface="Fira Sans Medium"/>
                <a:cs typeface="Fira Sans Medium"/>
                <a:sym typeface="Fira Sans Medium"/>
              </a:rPr>
              <a:t>Technology Infographics</a:t>
            </a:r>
            <a:endParaRPr sz="29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364" name="Google Shape;2364;p27"/>
          <p:cNvSpPr txBox="1"/>
          <p:nvPr/>
        </p:nvSpPr>
        <p:spPr>
          <a:xfrm>
            <a:off x="6006850" y="1008888"/>
            <a:ext cx="26799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Jupiter is the biggest planet of all the solar system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65" name="Google Shape;2365;p27"/>
          <p:cNvSpPr txBox="1"/>
          <p:nvPr/>
        </p:nvSpPr>
        <p:spPr>
          <a:xfrm>
            <a:off x="6006850" y="1806591"/>
            <a:ext cx="26799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Despite being red, Mars is actually a really cold place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66" name="Google Shape;2366;p27"/>
          <p:cNvSpPr txBox="1"/>
          <p:nvPr/>
        </p:nvSpPr>
        <p:spPr>
          <a:xfrm>
            <a:off x="6006850" y="2604294"/>
            <a:ext cx="26799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Saturn is a gas giant and has several ring around it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67" name="Google Shape;2367;p27"/>
          <p:cNvSpPr txBox="1"/>
          <p:nvPr/>
        </p:nvSpPr>
        <p:spPr>
          <a:xfrm>
            <a:off x="6006850" y="3401997"/>
            <a:ext cx="26799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Venus is the second planet from the Sun and has a beautiful name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68" name="Google Shape;2368;p27"/>
          <p:cNvSpPr txBox="1"/>
          <p:nvPr/>
        </p:nvSpPr>
        <p:spPr>
          <a:xfrm>
            <a:off x="6006850" y="4199700"/>
            <a:ext cx="26799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third planet from the Sun and the only known to harbor life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3" name="Google Shape;2373;p28"/>
          <p:cNvGrpSpPr/>
          <p:nvPr/>
        </p:nvGrpSpPr>
        <p:grpSpPr>
          <a:xfrm>
            <a:off x="2343714" y="1481460"/>
            <a:ext cx="4456552" cy="2889682"/>
            <a:chOff x="1844525" y="1972125"/>
            <a:chExt cx="3907200" cy="2533475"/>
          </a:xfrm>
        </p:grpSpPr>
        <p:sp>
          <p:nvSpPr>
            <p:cNvPr id="2374" name="Google Shape;2374;p28"/>
            <p:cNvSpPr/>
            <p:nvPr/>
          </p:nvSpPr>
          <p:spPr>
            <a:xfrm>
              <a:off x="2723350" y="2481000"/>
              <a:ext cx="2155100" cy="1295300"/>
            </a:xfrm>
            <a:custGeom>
              <a:avLst/>
              <a:gdLst/>
              <a:ahLst/>
              <a:cxnLst/>
              <a:rect l="l" t="t" r="r" b="b"/>
              <a:pathLst>
                <a:path w="86204" h="51812" extrusionOk="0">
                  <a:moveTo>
                    <a:pt x="1995" y="1"/>
                  </a:moveTo>
                  <a:cubicBezTo>
                    <a:pt x="887" y="1"/>
                    <a:pt x="0" y="919"/>
                    <a:pt x="0" y="2028"/>
                  </a:cubicBezTo>
                  <a:lnTo>
                    <a:pt x="0" y="49784"/>
                  </a:lnTo>
                  <a:cubicBezTo>
                    <a:pt x="0" y="50925"/>
                    <a:pt x="887" y="51811"/>
                    <a:pt x="1995" y="51811"/>
                  </a:cubicBezTo>
                  <a:lnTo>
                    <a:pt x="84208" y="51811"/>
                  </a:lnTo>
                  <a:cubicBezTo>
                    <a:pt x="85317" y="51811"/>
                    <a:pt x="86203" y="50925"/>
                    <a:pt x="86203" y="49784"/>
                  </a:cubicBezTo>
                  <a:lnTo>
                    <a:pt x="86203" y="2028"/>
                  </a:lnTo>
                  <a:cubicBezTo>
                    <a:pt x="86203" y="919"/>
                    <a:pt x="85317" y="1"/>
                    <a:pt x="8420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28"/>
            <p:cNvSpPr/>
            <p:nvPr/>
          </p:nvSpPr>
          <p:spPr>
            <a:xfrm>
              <a:off x="2644950" y="3776275"/>
              <a:ext cx="2311875" cy="152025"/>
            </a:xfrm>
            <a:custGeom>
              <a:avLst/>
              <a:gdLst/>
              <a:ahLst/>
              <a:cxnLst/>
              <a:rect l="l" t="t" r="r" b="b"/>
              <a:pathLst>
                <a:path w="92475" h="6081" extrusionOk="0">
                  <a:moveTo>
                    <a:pt x="951" y="0"/>
                  </a:moveTo>
                  <a:cubicBezTo>
                    <a:pt x="413" y="0"/>
                    <a:pt x="1" y="412"/>
                    <a:pt x="1" y="950"/>
                  </a:cubicBezTo>
                  <a:cubicBezTo>
                    <a:pt x="1" y="3769"/>
                    <a:pt x="2281" y="6081"/>
                    <a:pt x="5131" y="6081"/>
                  </a:cubicBezTo>
                  <a:lnTo>
                    <a:pt x="87344" y="6081"/>
                  </a:lnTo>
                  <a:cubicBezTo>
                    <a:pt x="90194" y="6081"/>
                    <a:pt x="92475" y="3769"/>
                    <a:pt x="92475" y="950"/>
                  </a:cubicBezTo>
                  <a:cubicBezTo>
                    <a:pt x="92475" y="412"/>
                    <a:pt x="92063" y="0"/>
                    <a:pt x="91525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28"/>
            <p:cNvSpPr/>
            <p:nvPr/>
          </p:nvSpPr>
          <p:spPr>
            <a:xfrm>
              <a:off x="2781150" y="2541175"/>
              <a:ext cx="2039500" cy="1175750"/>
            </a:xfrm>
            <a:custGeom>
              <a:avLst/>
              <a:gdLst/>
              <a:ahLst/>
              <a:cxnLst/>
              <a:rect l="l" t="t" r="r" b="b"/>
              <a:pathLst>
                <a:path w="81580" h="47030" extrusionOk="0">
                  <a:moveTo>
                    <a:pt x="982" y="1"/>
                  </a:moveTo>
                  <a:cubicBezTo>
                    <a:pt x="443" y="1"/>
                    <a:pt x="0" y="412"/>
                    <a:pt x="0" y="983"/>
                  </a:cubicBezTo>
                  <a:lnTo>
                    <a:pt x="0" y="46047"/>
                  </a:lnTo>
                  <a:cubicBezTo>
                    <a:pt x="0" y="46586"/>
                    <a:pt x="443" y="47029"/>
                    <a:pt x="982" y="47029"/>
                  </a:cubicBezTo>
                  <a:lnTo>
                    <a:pt x="80598" y="47029"/>
                  </a:lnTo>
                  <a:cubicBezTo>
                    <a:pt x="81136" y="47029"/>
                    <a:pt x="81580" y="46586"/>
                    <a:pt x="81580" y="46047"/>
                  </a:cubicBezTo>
                  <a:lnTo>
                    <a:pt x="81580" y="983"/>
                  </a:lnTo>
                  <a:cubicBezTo>
                    <a:pt x="81580" y="412"/>
                    <a:pt x="81136" y="1"/>
                    <a:pt x="805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28"/>
            <p:cNvSpPr/>
            <p:nvPr/>
          </p:nvSpPr>
          <p:spPr>
            <a:xfrm>
              <a:off x="3491325" y="2788200"/>
              <a:ext cx="599350" cy="711775"/>
            </a:xfrm>
            <a:custGeom>
              <a:avLst/>
              <a:gdLst/>
              <a:ahLst/>
              <a:cxnLst/>
              <a:rect l="l" t="t" r="r" b="b"/>
              <a:pathLst>
                <a:path w="23974" h="28471" extrusionOk="0">
                  <a:moveTo>
                    <a:pt x="11971" y="0"/>
                  </a:moveTo>
                  <a:cubicBezTo>
                    <a:pt x="0" y="0"/>
                    <a:pt x="0" y="3009"/>
                    <a:pt x="0" y="3009"/>
                  </a:cubicBezTo>
                  <a:lnTo>
                    <a:pt x="0" y="12953"/>
                  </a:lnTo>
                  <a:cubicBezTo>
                    <a:pt x="0" y="18368"/>
                    <a:pt x="2914" y="23372"/>
                    <a:pt x="7632" y="26001"/>
                  </a:cubicBezTo>
                  <a:lnTo>
                    <a:pt x="11971" y="28471"/>
                  </a:lnTo>
                  <a:lnTo>
                    <a:pt x="16341" y="26001"/>
                  </a:lnTo>
                  <a:cubicBezTo>
                    <a:pt x="21028" y="23372"/>
                    <a:pt x="23974" y="18368"/>
                    <a:pt x="23974" y="12953"/>
                  </a:cubicBezTo>
                  <a:lnTo>
                    <a:pt x="23974" y="3009"/>
                  </a:lnTo>
                  <a:cubicBezTo>
                    <a:pt x="23974" y="3009"/>
                    <a:pt x="23214" y="0"/>
                    <a:pt x="11971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28"/>
            <p:cNvSpPr/>
            <p:nvPr/>
          </p:nvSpPr>
          <p:spPr>
            <a:xfrm>
              <a:off x="3435100" y="2731975"/>
              <a:ext cx="711800" cy="824225"/>
            </a:xfrm>
            <a:custGeom>
              <a:avLst/>
              <a:gdLst/>
              <a:ahLst/>
              <a:cxnLst/>
              <a:rect l="l" t="t" r="r" b="b"/>
              <a:pathLst>
                <a:path w="28472" h="32969" extrusionOk="0">
                  <a:moveTo>
                    <a:pt x="14220" y="2249"/>
                  </a:moveTo>
                  <a:cubicBezTo>
                    <a:pt x="25463" y="2249"/>
                    <a:pt x="26223" y="5258"/>
                    <a:pt x="26223" y="5258"/>
                  </a:cubicBezTo>
                  <a:lnTo>
                    <a:pt x="26223" y="15202"/>
                  </a:lnTo>
                  <a:cubicBezTo>
                    <a:pt x="26223" y="20617"/>
                    <a:pt x="23309" y="25589"/>
                    <a:pt x="18590" y="28250"/>
                  </a:cubicBezTo>
                  <a:lnTo>
                    <a:pt x="14220" y="30720"/>
                  </a:lnTo>
                  <a:lnTo>
                    <a:pt x="9881" y="28250"/>
                  </a:lnTo>
                  <a:cubicBezTo>
                    <a:pt x="5163" y="25621"/>
                    <a:pt x="2249" y="20617"/>
                    <a:pt x="2249" y="15202"/>
                  </a:cubicBezTo>
                  <a:lnTo>
                    <a:pt x="2249" y="5258"/>
                  </a:lnTo>
                  <a:cubicBezTo>
                    <a:pt x="2249" y="5258"/>
                    <a:pt x="2249" y="2249"/>
                    <a:pt x="14220" y="2249"/>
                  </a:cubicBezTo>
                  <a:close/>
                  <a:moveTo>
                    <a:pt x="14220" y="1"/>
                  </a:moveTo>
                  <a:cubicBezTo>
                    <a:pt x="8900" y="1"/>
                    <a:pt x="5036" y="603"/>
                    <a:pt x="2756" y="1743"/>
                  </a:cubicBezTo>
                  <a:cubicBezTo>
                    <a:pt x="191" y="3010"/>
                    <a:pt x="1" y="4751"/>
                    <a:pt x="1" y="5258"/>
                  </a:cubicBezTo>
                  <a:lnTo>
                    <a:pt x="1" y="15202"/>
                  </a:lnTo>
                  <a:cubicBezTo>
                    <a:pt x="1" y="21409"/>
                    <a:pt x="3358" y="27173"/>
                    <a:pt x="8773" y="30213"/>
                  </a:cubicBezTo>
                  <a:lnTo>
                    <a:pt x="13143" y="32652"/>
                  </a:lnTo>
                  <a:cubicBezTo>
                    <a:pt x="13460" y="32873"/>
                    <a:pt x="13840" y="32968"/>
                    <a:pt x="14220" y="32968"/>
                  </a:cubicBezTo>
                  <a:cubicBezTo>
                    <a:pt x="14600" y="32968"/>
                    <a:pt x="14980" y="32873"/>
                    <a:pt x="15329" y="32652"/>
                  </a:cubicBezTo>
                  <a:lnTo>
                    <a:pt x="19667" y="30213"/>
                  </a:lnTo>
                  <a:cubicBezTo>
                    <a:pt x="25083" y="27173"/>
                    <a:pt x="28471" y="21409"/>
                    <a:pt x="28471" y="15202"/>
                  </a:cubicBezTo>
                  <a:lnTo>
                    <a:pt x="28471" y="5258"/>
                  </a:lnTo>
                  <a:cubicBezTo>
                    <a:pt x="28471" y="5068"/>
                    <a:pt x="28440" y="4878"/>
                    <a:pt x="28376" y="4688"/>
                  </a:cubicBezTo>
                  <a:cubicBezTo>
                    <a:pt x="28250" y="4181"/>
                    <a:pt x="27679" y="2788"/>
                    <a:pt x="25399" y="1711"/>
                  </a:cubicBezTo>
                  <a:cubicBezTo>
                    <a:pt x="22961" y="571"/>
                    <a:pt x="19224" y="1"/>
                    <a:pt x="1422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28"/>
            <p:cNvSpPr/>
            <p:nvPr/>
          </p:nvSpPr>
          <p:spPr>
            <a:xfrm>
              <a:off x="3610075" y="2984950"/>
              <a:ext cx="399050" cy="261675"/>
            </a:xfrm>
            <a:custGeom>
              <a:avLst/>
              <a:gdLst/>
              <a:ahLst/>
              <a:cxnLst/>
              <a:rect l="l" t="t" r="r" b="b"/>
              <a:pathLst>
                <a:path w="15962" h="10467" extrusionOk="0">
                  <a:moveTo>
                    <a:pt x="14715" y="0"/>
                  </a:moveTo>
                  <a:cubicBezTo>
                    <a:pt x="14426" y="0"/>
                    <a:pt x="14141" y="111"/>
                    <a:pt x="13935" y="333"/>
                  </a:cubicBezTo>
                  <a:lnTo>
                    <a:pt x="6493" y="7775"/>
                  </a:lnTo>
                  <a:lnTo>
                    <a:pt x="2027" y="3310"/>
                  </a:lnTo>
                  <a:cubicBezTo>
                    <a:pt x="1806" y="3088"/>
                    <a:pt x="1521" y="2977"/>
                    <a:pt x="1236" y="2977"/>
                  </a:cubicBezTo>
                  <a:cubicBezTo>
                    <a:pt x="951" y="2977"/>
                    <a:pt x="666" y="3088"/>
                    <a:pt x="444" y="3310"/>
                  </a:cubicBezTo>
                  <a:cubicBezTo>
                    <a:pt x="1" y="3753"/>
                    <a:pt x="1" y="4481"/>
                    <a:pt x="444" y="4893"/>
                  </a:cubicBezTo>
                  <a:lnTo>
                    <a:pt x="5669" y="10150"/>
                  </a:lnTo>
                  <a:cubicBezTo>
                    <a:pt x="5891" y="10372"/>
                    <a:pt x="6176" y="10467"/>
                    <a:pt x="6493" y="10467"/>
                  </a:cubicBezTo>
                  <a:cubicBezTo>
                    <a:pt x="6778" y="10467"/>
                    <a:pt x="7063" y="10372"/>
                    <a:pt x="7284" y="10150"/>
                  </a:cubicBezTo>
                  <a:lnTo>
                    <a:pt x="15518" y="1916"/>
                  </a:lnTo>
                  <a:cubicBezTo>
                    <a:pt x="15962" y="1473"/>
                    <a:pt x="15962" y="776"/>
                    <a:pt x="15518" y="333"/>
                  </a:cubicBezTo>
                  <a:cubicBezTo>
                    <a:pt x="15297" y="111"/>
                    <a:pt x="15004" y="0"/>
                    <a:pt x="1471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28"/>
            <p:cNvSpPr/>
            <p:nvPr/>
          </p:nvSpPr>
          <p:spPr>
            <a:xfrm>
              <a:off x="5047850" y="1972375"/>
              <a:ext cx="703875" cy="652100"/>
            </a:xfrm>
            <a:custGeom>
              <a:avLst/>
              <a:gdLst/>
              <a:ahLst/>
              <a:cxnLst/>
              <a:rect l="l" t="t" r="r" b="b"/>
              <a:pathLst>
                <a:path w="28155" h="26084" extrusionOk="0">
                  <a:moveTo>
                    <a:pt x="14012" y="0"/>
                  </a:moveTo>
                  <a:cubicBezTo>
                    <a:pt x="7813" y="0"/>
                    <a:pt x="2336" y="4461"/>
                    <a:pt x="1236" y="10782"/>
                  </a:cubicBezTo>
                  <a:cubicBezTo>
                    <a:pt x="1" y="17876"/>
                    <a:pt x="4719" y="24621"/>
                    <a:pt x="11813" y="25888"/>
                  </a:cubicBezTo>
                  <a:cubicBezTo>
                    <a:pt x="12570" y="26020"/>
                    <a:pt x="13322" y="26083"/>
                    <a:pt x="14065" y="26083"/>
                  </a:cubicBezTo>
                  <a:cubicBezTo>
                    <a:pt x="20289" y="26083"/>
                    <a:pt x="25816" y="21616"/>
                    <a:pt x="26919" y="15279"/>
                  </a:cubicBezTo>
                  <a:cubicBezTo>
                    <a:pt x="28154" y="8185"/>
                    <a:pt x="23404" y="1440"/>
                    <a:pt x="16310" y="205"/>
                  </a:cubicBezTo>
                  <a:cubicBezTo>
                    <a:pt x="15538" y="67"/>
                    <a:pt x="14770" y="0"/>
                    <a:pt x="14012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28"/>
            <p:cNvSpPr/>
            <p:nvPr/>
          </p:nvSpPr>
          <p:spPr>
            <a:xfrm>
              <a:off x="5317050" y="2171450"/>
              <a:ext cx="165475" cy="279500"/>
            </a:xfrm>
            <a:custGeom>
              <a:avLst/>
              <a:gdLst/>
              <a:ahLst/>
              <a:cxnLst/>
              <a:rect l="l" t="t" r="r" b="b"/>
              <a:pathLst>
                <a:path w="6619" h="11180" extrusionOk="0">
                  <a:moveTo>
                    <a:pt x="4845" y="760"/>
                  </a:moveTo>
                  <a:cubicBezTo>
                    <a:pt x="5384" y="760"/>
                    <a:pt x="5859" y="1204"/>
                    <a:pt x="5859" y="1774"/>
                  </a:cubicBezTo>
                  <a:lnTo>
                    <a:pt x="5859" y="9406"/>
                  </a:lnTo>
                  <a:cubicBezTo>
                    <a:pt x="5859" y="9944"/>
                    <a:pt x="5384" y="10419"/>
                    <a:pt x="4845" y="10419"/>
                  </a:cubicBezTo>
                  <a:lnTo>
                    <a:pt x="1774" y="10419"/>
                  </a:lnTo>
                  <a:cubicBezTo>
                    <a:pt x="1235" y="10419"/>
                    <a:pt x="760" y="9944"/>
                    <a:pt x="760" y="9406"/>
                  </a:cubicBezTo>
                  <a:lnTo>
                    <a:pt x="760" y="1774"/>
                  </a:lnTo>
                  <a:cubicBezTo>
                    <a:pt x="760" y="1204"/>
                    <a:pt x="1204" y="760"/>
                    <a:pt x="1774" y="760"/>
                  </a:cubicBezTo>
                  <a:close/>
                  <a:moveTo>
                    <a:pt x="1774" y="0"/>
                  </a:moveTo>
                  <a:cubicBezTo>
                    <a:pt x="792" y="0"/>
                    <a:pt x="0" y="792"/>
                    <a:pt x="0" y="1774"/>
                  </a:cubicBezTo>
                  <a:lnTo>
                    <a:pt x="0" y="9374"/>
                  </a:lnTo>
                  <a:cubicBezTo>
                    <a:pt x="0" y="10356"/>
                    <a:pt x="792" y="11180"/>
                    <a:pt x="1774" y="11180"/>
                  </a:cubicBezTo>
                  <a:lnTo>
                    <a:pt x="4845" y="11180"/>
                  </a:lnTo>
                  <a:cubicBezTo>
                    <a:pt x="5827" y="11180"/>
                    <a:pt x="6619" y="10356"/>
                    <a:pt x="6619" y="9374"/>
                  </a:cubicBezTo>
                  <a:lnTo>
                    <a:pt x="6619" y="1774"/>
                  </a:lnTo>
                  <a:cubicBezTo>
                    <a:pt x="6619" y="792"/>
                    <a:pt x="5827" y="0"/>
                    <a:pt x="48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28"/>
            <p:cNvSpPr/>
            <p:nvPr/>
          </p:nvSpPr>
          <p:spPr>
            <a:xfrm>
              <a:off x="5320200" y="2209450"/>
              <a:ext cx="159175" cy="19025"/>
            </a:xfrm>
            <a:custGeom>
              <a:avLst/>
              <a:gdLst/>
              <a:ahLst/>
              <a:cxnLst/>
              <a:rect l="l" t="t" r="r" b="b"/>
              <a:pathLst>
                <a:path w="6367" h="761" extrusionOk="0">
                  <a:moveTo>
                    <a:pt x="381" y="1"/>
                  </a:moveTo>
                  <a:cubicBezTo>
                    <a:pt x="191" y="1"/>
                    <a:pt x="1" y="159"/>
                    <a:pt x="1" y="381"/>
                  </a:cubicBezTo>
                  <a:cubicBezTo>
                    <a:pt x="1" y="602"/>
                    <a:pt x="191" y="761"/>
                    <a:pt x="381" y="761"/>
                  </a:cubicBezTo>
                  <a:lnTo>
                    <a:pt x="5986" y="761"/>
                  </a:lnTo>
                  <a:cubicBezTo>
                    <a:pt x="6176" y="761"/>
                    <a:pt x="6366" y="602"/>
                    <a:pt x="6366" y="381"/>
                  </a:cubicBezTo>
                  <a:cubicBezTo>
                    <a:pt x="6366" y="159"/>
                    <a:pt x="6176" y="1"/>
                    <a:pt x="59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28"/>
            <p:cNvSpPr/>
            <p:nvPr/>
          </p:nvSpPr>
          <p:spPr>
            <a:xfrm>
              <a:off x="5320200" y="2380450"/>
              <a:ext cx="159175" cy="19050"/>
            </a:xfrm>
            <a:custGeom>
              <a:avLst/>
              <a:gdLst/>
              <a:ahLst/>
              <a:cxnLst/>
              <a:rect l="l" t="t" r="r" b="b"/>
              <a:pathLst>
                <a:path w="6367" h="762" extrusionOk="0">
                  <a:moveTo>
                    <a:pt x="381" y="1"/>
                  </a:moveTo>
                  <a:cubicBezTo>
                    <a:pt x="191" y="1"/>
                    <a:pt x="1" y="191"/>
                    <a:pt x="1" y="381"/>
                  </a:cubicBezTo>
                  <a:cubicBezTo>
                    <a:pt x="1" y="603"/>
                    <a:pt x="191" y="761"/>
                    <a:pt x="381" y="761"/>
                  </a:cubicBezTo>
                  <a:lnTo>
                    <a:pt x="5986" y="761"/>
                  </a:lnTo>
                  <a:cubicBezTo>
                    <a:pt x="6176" y="761"/>
                    <a:pt x="6366" y="603"/>
                    <a:pt x="6366" y="381"/>
                  </a:cubicBezTo>
                  <a:cubicBezTo>
                    <a:pt x="6366" y="191"/>
                    <a:pt x="6176" y="1"/>
                    <a:pt x="59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28"/>
            <p:cNvSpPr/>
            <p:nvPr/>
          </p:nvSpPr>
          <p:spPr>
            <a:xfrm>
              <a:off x="5389875" y="240580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381" y="0"/>
                  </a:moveTo>
                  <a:cubicBezTo>
                    <a:pt x="191" y="0"/>
                    <a:pt x="1" y="190"/>
                    <a:pt x="1" y="380"/>
                  </a:cubicBezTo>
                  <a:cubicBezTo>
                    <a:pt x="1" y="602"/>
                    <a:pt x="191" y="760"/>
                    <a:pt x="381" y="760"/>
                  </a:cubicBezTo>
                  <a:cubicBezTo>
                    <a:pt x="602" y="760"/>
                    <a:pt x="761" y="602"/>
                    <a:pt x="761" y="380"/>
                  </a:cubicBezTo>
                  <a:cubicBezTo>
                    <a:pt x="761" y="190"/>
                    <a:pt x="602" y="0"/>
                    <a:pt x="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28"/>
            <p:cNvSpPr/>
            <p:nvPr/>
          </p:nvSpPr>
          <p:spPr>
            <a:xfrm>
              <a:off x="5047850" y="2912925"/>
              <a:ext cx="703875" cy="652100"/>
            </a:xfrm>
            <a:custGeom>
              <a:avLst/>
              <a:gdLst/>
              <a:ahLst/>
              <a:cxnLst/>
              <a:rect l="l" t="t" r="r" b="b"/>
              <a:pathLst>
                <a:path w="28155" h="26084" extrusionOk="0">
                  <a:moveTo>
                    <a:pt x="14012" y="1"/>
                  </a:moveTo>
                  <a:cubicBezTo>
                    <a:pt x="7813" y="1"/>
                    <a:pt x="2336" y="4461"/>
                    <a:pt x="1236" y="10783"/>
                  </a:cubicBezTo>
                  <a:cubicBezTo>
                    <a:pt x="1" y="17876"/>
                    <a:pt x="4719" y="24654"/>
                    <a:pt x="11813" y="25889"/>
                  </a:cubicBezTo>
                  <a:cubicBezTo>
                    <a:pt x="12570" y="26020"/>
                    <a:pt x="13322" y="26084"/>
                    <a:pt x="14065" y="26084"/>
                  </a:cubicBezTo>
                  <a:cubicBezTo>
                    <a:pt x="20289" y="26084"/>
                    <a:pt x="25816" y="21617"/>
                    <a:pt x="26919" y="15280"/>
                  </a:cubicBezTo>
                  <a:cubicBezTo>
                    <a:pt x="28154" y="8186"/>
                    <a:pt x="23404" y="1440"/>
                    <a:pt x="16310" y="205"/>
                  </a:cubicBezTo>
                  <a:cubicBezTo>
                    <a:pt x="15538" y="67"/>
                    <a:pt x="14770" y="1"/>
                    <a:pt x="1401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28"/>
            <p:cNvSpPr/>
            <p:nvPr/>
          </p:nvSpPr>
          <p:spPr>
            <a:xfrm>
              <a:off x="5266375" y="3118350"/>
              <a:ext cx="279500" cy="209025"/>
            </a:xfrm>
            <a:custGeom>
              <a:avLst/>
              <a:gdLst/>
              <a:ahLst/>
              <a:cxnLst/>
              <a:rect l="l" t="t" r="r" b="b"/>
              <a:pathLst>
                <a:path w="11180" h="8361" extrusionOk="0">
                  <a:moveTo>
                    <a:pt x="5574" y="0"/>
                  </a:moveTo>
                  <a:cubicBezTo>
                    <a:pt x="3452" y="0"/>
                    <a:pt x="2629" y="1235"/>
                    <a:pt x="2375" y="2154"/>
                  </a:cubicBezTo>
                  <a:cubicBezTo>
                    <a:pt x="1330" y="2439"/>
                    <a:pt x="0" y="3294"/>
                    <a:pt x="0" y="5067"/>
                  </a:cubicBezTo>
                  <a:cubicBezTo>
                    <a:pt x="0" y="7696"/>
                    <a:pt x="2502" y="8361"/>
                    <a:pt x="3801" y="8361"/>
                  </a:cubicBezTo>
                  <a:lnTo>
                    <a:pt x="4054" y="8361"/>
                  </a:lnTo>
                  <a:lnTo>
                    <a:pt x="4054" y="7601"/>
                  </a:lnTo>
                  <a:lnTo>
                    <a:pt x="3801" y="7601"/>
                  </a:lnTo>
                  <a:cubicBezTo>
                    <a:pt x="3801" y="7601"/>
                    <a:pt x="760" y="7601"/>
                    <a:pt x="760" y="5067"/>
                  </a:cubicBezTo>
                  <a:cubicBezTo>
                    <a:pt x="760" y="3041"/>
                    <a:pt x="3040" y="2787"/>
                    <a:pt x="3040" y="2787"/>
                  </a:cubicBezTo>
                  <a:cubicBezTo>
                    <a:pt x="3040" y="2787"/>
                    <a:pt x="3040" y="760"/>
                    <a:pt x="5574" y="760"/>
                  </a:cubicBezTo>
                  <a:cubicBezTo>
                    <a:pt x="8139" y="760"/>
                    <a:pt x="8393" y="3801"/>
                    <a:pt x="8393" y="3801"/>
                  </a:cubicBezTo>
                  <a:lnTo>
                    <a:pt x="8583" y="3801"/>
                  </a:lnTo>
                  <a:cubicBezTo>
                    <a:pt x="9121" y="3801"/>
                    <a:pt x="10419" y="3959"/>
                    <a:pt x="10419" y="5574"/>
                  </a:cubicBezTo>
                  <a:cubicBezTo>
                    <a:pt x="10419" y="7601"/>
                    <a:pt x="7347" y="7601"/>
                    <a:pt x="7347" y="7601"/>
                  </a:cubicBezTo>
                  <a:lnTo>
                    <a:pt x="6841" y="7601"/>
                  </a:lnTo>
                  <a:lnTo>
                    <a:pt x="6841" y="8361"/>
                  </a:lnTo>
                  <a:lnTo>
                    <a:pt x="7347" y="8361"/>
                  </a:lnTo>
                  <a:cubicBezTo>
                    <a:pt x="8678" y="8361"/>
                    <a:pt x="11179" y="7791"/>
                    <a:pt x="11179" y="5574"/>
                  </a:cubicBezTo>
                  <a:cubicBezTo>
                    <a:pt x="11179" y="3927"/>
                    <a:pt x="10103" y="3199"/>
                    <a:pt x="9026" y="3072"/>
                  </a:cubicBezTo>
                  <a:cubicBezTo>
                    <a:pt x="8709" y="1742"/>
                    <a:pt x="7759" y="0"/>
                    <a:pt x="55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28"/>
            <p:cNvSpPr/>
            <p:nvPr/>
          </p:nvSpPr>
          <p:spPr>
            <a:xfrm>
              <a:off x="5393050" y="3347150"/>
              <a:ext cx="19025" cy="15875"/>
            </a:xfrm>
            <a:custGeom>
              <a:avLst/>
              <a:gdLst/>
              <a:ahLst/>
              <a:cxnLst/>
              <a:rect l="l" t="t" r="r" b="b"/>
              <a:pathLst>
                <a:path w="761" h="635" extrusionOk="0">
                  <a:moveTo>
                    <a:pt x="0" y="1"/>
                  </a:moveTo>
                  <a:lnTo>
                    <a:pt x="0" y="254"/>
                  </a:lnTo>
                  <a:cubicBezTo>
                    <a:pt x="0" y="444"/>
                    <a:pt x="190" y="634"/>
                    <a:pt x="380" y="634"/>
                  </a:cubicBezTo>
                  <a:cubicBezTo>
                    <a:pt x="602" y="634"/>
                    <a:pt x="760" y="444"/>
                    <a:pt x="760" y="254"/>
                  </a:cubicBez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28"/>
            <p:cNvSpPr/>
            <p:nvPr/>
          </p:nvSpPr>
          <p:spPr>
            <a:xfrm>
              <a:off x="5393050" y="3327350"/>
              <a:ext cx="19025" cy="19050"/>
            </a:xfrm>
            <a:custGeom>
              <a:avLst/>
              <a:gdLst/>
              <a:ahLst/>
              <a:cxnLst/>
              <a:rect l="l" t="t" r="r" b="b"/>
              <a:pathLst>
                <a:path w="761" h="762" extrusionOk="0">
                  <a:moveTo>
                    <a:pt x="0" y="1"/>
                  </a:moveTo>
                  <a:lnTo>
                    <a:pt x="0" y="761"/>
                  </a:lnTo>
                  <a:lnTo>
                    <a:pt x="760" y="761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28"/>
            <p:cNvSpPr/>
            <p:nvPr/>
          </p:nvSpPr>
          <p:spPr>
            <a:xfrm>
              <a:off x="5393050" y="32893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0" y="1"/>
                  </a:moveTo>
                  <a:lnTo>
                    <a:pt x="0" y="761"/>
                  </a:lnTo>
                  <a:lnTo>
                    <a:pt x="760" y="761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28"/>
            <p:cNvSpPr/>
            <p:nvPr/>
          </p:nvSpPr>
          <p:spPr>
            <a:xfrm>
              <a:off x="5393050" y="3308350"/>
              <a:ext cx="19025" cy="19025"/>
            </a:xfrm>
            <a:custGeom>
              <a:avLst/>
              <a:gdLst/>
              <a:ahLst/>
              <a:cxnLst/>
              <a:rect l="l" t="t" r="r" b="b"/>
              <a:pathLst>
                <a:path w="761" h="761" extrusionOk="0">
                  <a:moveTo>
                    <a:pt x="0" y="1"/>
                  </a:moveTo>
                  <a:lnTo>
                    <a:pt x="0" y="761"/>
                  </a:lnTo>
                  <a:lnTo>
                    <a:pt x="760" y="761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28"/>
            <p:cNvSpPr/>
            <p:nvPr/>
          </p:nvSpPr>
          <p:spPr>
            <a:xfrm>
              <a:off x="5351075" y="3186150"/>
              <a:ext cx="105325" cy="103225"/>
            </a:xfrm>
            <a:custGeom>
              <a:avLst/>
              <a:gdLst/>
              <a:ahLst/>
              <a:cxnLst/>
              <a:rect l="l" t="t" r="r" b="b"/>
              <a:pathLst>
                <a:path w="4213" h="4129" extrusionOk="0">
                  <a:moveTo>
                    <a:pt x="2065" y="1"/>
                  </a:moveTo>
                  <a:cubicBezTo>
                    <a:pt x="1970" y="1"/>
                    <a:pt x="1879" y="42"/>
                    <a:pt x="1806" y="139"/>
                  </a:cubicBezTo>
                  <a:lnTo>
                    <a:pt x="159" y="1817"/>
                  </a:lnTo>
                  <a:cubicBezTo>
                    <a:pt x="1" y="1944"/>
                    <a:pt x="1" y="2197"/>
                    <a:pt x="159" y="2355"/>
                  </a:cubicBezTo>
                  <a:cubicBezTo>
                    <a:pt x="238" y="2419"/>
                    <a:pt x="333" y="2450"/>
                    <a:pt x="428" y="2450"/>
                  </a:cubicBezTo>
                  <a:cubicBezTo>
                    <a:pt x="523" y="2450"/>
                    <a:pt x="618" y="2419"/>
                    <a:pt x="698" y="2355"/>
                  </a:cubicBezTo>
                  <a:lnTo>
                    <a:pt x="1679" y="1310"/>
                  </a:lnTo>
                  <a:lnTo>
                    <a:pt x="1679" y="4129"/>
                  </a:lnTo>
                  <a:lnTo>
                    <a:pt x="2439" y="4129"/>
                  </a:lnTo>
                  <a:lnTo>
                    <a:pt x="2439" y="1152"/>
                  </a:lnTo>
                  <a:lnTo>
                    <a:pt x="3484" y="2292"/>
                  </a:lnTo>
                  <a:cubicBezTo>
                    <a:pt x="3579" y="2387"/>
                    <a:pt x="3674" y="2419"/>
                    <a:pt x="3769" y="2419"/>
                  </a:cubicBezTo>
                  <a:cubicBezTo>
                    <a:pt x="3864" y="2419"/>
                    <a:pt x="3959" y="2387"/>
                    <a:pt x="4023" y="2324"/>
                  </a:cubicBezTo>
                  <a:cubicBezTo>
                    <a:pt x="4213" y="2165"/>
                    <a:pt x="4213" y="1944"/>
                    <a:pt x="4054" y="1785"/>
                  </a:cubicBezTo>
                  <a:lnTo>
                    <a:pt x="2534" y="139"/>
                  </a:lnTo>
                  <a:cubicBezTo>
                    <a:pt x="2462" y="42"/>
                    <a:pt x="2352" y="1"/>
                    <a:pt x="2248" y="1"/>
                  </a:cubicBezTo>
                  <a:cubicBezTo>
                    <a:pt x="2216" y="1"/>
                    <a:pt x="2184" y="4"/>
                    <a:pt x="2154" y="12"/>
                  </a:cubicBezTo>
                  <a:cubicBezTo>
                    <a:pt x="2124" y="4"/>
                    <a:pt x="2095" y="1"/>
                    <a:pt x="20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28"/>
            <p:cNvSpPr/>
            <p:nvPr/>
          </p:nvSpPr>
          <p:spPr>
            <a:xfrm>
              <a:off x="5047850" y="3853700"/>
              <a:ext cx="703875" cy="651900"/>
            </a:xfrm>
            <a:custGeom>
              <a:avLst/>
              <a:gdLst/>
              <a:ahLst/>
              <a:cxnLst/>
              <a:rect l="l" t="t" r="r" b="b"/>
              <a:pathLst>
                <a:path w="28155" h="26076" extrusionOk="0">
                  <a:moveTo>
                    <a:pt x="14048" y="0"/>
                  </a:moveTo>
                  <a:cubicBezTo>
                    <a:pt x="7834" y="0"/>
                    <a:pt x="2338" y="4441"/>
                    <a:pt x="1236" y="10774"/>
                  </a:cubicBezTo>
                  <a:cubicBezTo>
                    <a:pt x="1" y="17868"/>
                    <a:pt x="4719" y="24645"/>
                    <a:pt x="11813" y="25880"/>
                  </a:cubicBezTo>
                  <a:cubicBezTo>
                    <a:pt x="12570" y="26012"/>
                    <a:pt x="13322" y="26076"/>
                    <a:pt x="14065" y="26076"/>
                  </a:cubicBezTo>
                  <a:cubicBezTo>
                    <a:pt x="20289" y="26076"/>
                    <a:pt x="25816" y="21609"/>
                    <a:pt x="26919" y="15271"/>
                  </a:cubicBezTo>
                  <a:cubicBezTo>
                    <a:pt x="28154" y="8177"/>
                    <a:pt x="23404" y="1432"/>
                    <a:pt x="16310" y="197"/>
                  </a:cubicBezTo>
                  <a:cubicBezTo>
                    <a:pt x="15550" y="64"/>
                    <a:pt x="14794" y="0"/>
                    <a:pt x="1404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28"/>
            <p:cNvSpPr/>
            <p:nvPr/>
          </p:nvSpPr>
          <p:spPr>
            <a:xfrm>
              <a:off x="5351875" y="4160150"/>
              <a:ext cx="155200" cy="154525"/>
            </a:xfrm>
            <a:custGeom>
              <a:avLst/>
              <a:gdLst/>
              <a:ahLst/>
              <a:cxnLst/>
              <a:rect l="l" t="t" r="r" b="b"/>
              <a:pathLst>
                <a:path w="6208" h="6181" extrusionOk="0">
                  <a:moveTo>
                    <a:pt x="1824" y="1"/>
                  </a:moveTo>
                  <a:cubicBezTo>
                    <a:pt x="1807" y="1"/>
                    <a:pt x="1790" y="2"/>
                    <a:pt x="1774" y="5"/>
                  </a:cubicBezTo>
                  <a:cubicBezTo>
                    <a:pt x="1331" y="100"/>
                    <a:pt x="919" y="290"/>
                    <a:pt x="602" y="606"/>
                  </a:cubicBezTo>
                  <a:cubicBezTo>
                    <a:pt x="222" y="986"/>
                    <a:pt x="1" y="1525"/>
                    <a:pt x="1" y="2095"/>
                  </a:cubicBezTo>
                  <a:cubicBezTo>
                    <a:pt x="1" y="2633"/>
                    <a:pt x="222" y="3172"/>
                    <a:pt x="602" y="3552"/>
                  </a:cubicBezTo>
                  <a:lnTo>
                    <a:pt x="2629" y="5578"/>
                  </a:lnTo>
                  <a:cubicBezTo>
                    <a:pt x="3041" y="5990"/>
                    <a:pt x="3579" y="6180"/>
                    <a:pt x="4117" y="6180"/>
                  </a:cubicBezTo>
                  <a:cubicBezTo>
                    <a:pt x="4656" y="6180"/>
                    <a:pt x="5163" y="5990"/>
                    <a:pt x="5574" y="5578"/>
                  </a:cubicBezTo>
                  <a:cubicBezTo>
                    <a:pt x="5986" y="5198"/>
                    <a:pt x="6208" y="4660"/>
                    <a:pt x="6208" y="4090"/>
                  </a:cubicBezTo>
                  <a:cubicBezTo>
                    <a:pt x="6208" y="3552"/>
                    <a:pt x="5986" y="3013"/>
                    <a:pt x="5574" y="2633"/>
                  </a:cubicBezTo>
                  <a:lnTo>
                    <a:pt x="4529" y="1556"/>
                  </a:lnTo>
                  <a:cubicBezTo>
                    <a:pt x="4450" y="1477"/>
                    <a:pt x="4347" y="1438"/>
                    <a:pt x="4248" y="1438"/>
                  </a:cubicBezTo>
                  <a:cubicBezTo>
                    <a:pt x="4149" y="1438"/>
                    <a:pt x="4054" y="1477"/>
                    <a:pt x="3991" y="1556"/>
                  </a:cubicBezTo>
                  <a:cubicBezTo>
                    <a:pt x="3832" y="1715"/>
                    <a:pt x="3832" y="1936"/>
                    <a:pt x="3991" y="2095"/>
                  </a:cubicBezTo>
                  <a:lnTo>
                    <a:pt x="5036" y="3172"/>
                  </a:lnTo>
                  <a:cubicBezTo>
                    <a:pt x="5289" y="3393"/>
                    <a:pt x="5448" y="3742"/>
                    <a:pt x="5448" y="4090"/>
                  </a:cubicBezTo>
                  <a:cubicBezTo>
                    <a:pt x="5448" y="4438"/>
                    <a:pt x="5289" y="4787"/>
                    <a:pt x="5036" y="5040"/>
                  </a:cubicBezTo>
                  <a:cubicBezTo>
                    <a:pt x="4783" y="5293"/>
                    <a:pt x="4442" y="5420"/>
                    <a:pt x="4102" y="5420"/>
                  </a:cubicBezTo>
                  <a:cubicBezTo>
                    <a:pt x="3761" y="5420"/>
                    <a:pt x="3421" y="5293"/>
                    <a:pt x="3167" y="5040"/>
                  </a:cubicBezTo>
                  <a:lnTo>
                    <a:pt x="1141" y="3013"/>
                  </a:lnTo>
                  <a:cubicBezTo>
                    <a:pt x="919" y="2760"/>
                    <a:pt x="761" y="2443"/>
                    <a:pt x="761" y="2095"/>
                  </a:cubicBezTo>
                  <a:cubicBezTo>
                    <a:pt x="761" y="1715"/>
                    <a:pt x="919" y="1398"/>
                    <a:pt x="1141" y="1145"/>
                  </a:cubicBezTo>
                  <a:cubicBezTo>
                    <a:pt x="1362" y="955"/>
                    <a:pt x="1616" y="828"/>
                    <a:pt x="1901" y="765"/>
                  </a:cubicBezTo>
                  <a:cubicBezTo>
                    <a:pt x="2091" y="733"/>
                    <a:pt x="2249" y="543"/>
                    <a:pt x="2217" y="321"/>
                  </a:cubicBezTo>
                  <a:cubicBezTo>
                    <a:pt x="2188" y="148"/>
                    <a:pt x="2001" y="1"/>
                    <a:pt x="18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28"/>
            <p:cNvSpPr/>
            <p:nvPr/>
          </p:nvSpPr>
          <p:spPr>
            <a:xfrm>
              <a:off x="5287750" y="4066425"/>
              <a:ext cx="159950" cy="154825"/>
            </a:xfrm>
            <a:custGeom>
              <a:avLst/>
              <a:gdLst/>
              <a:ahLst/>
              <a:cxnLst/>
              <a:rect l="l" t="t" r="r" b="b"/>
              <a:pathLst>
                <a:path w="6398" h="6193" extrusionOk="0">
                  <a:moveTo>
                    <a:pt x="2280" y="1"/>
                  </a:moveTo>
                  <a:cubicBezTo>
                    <a:pt x="1742" y="1"/>
                    <a:pt x="1204" y="207"/>
                    <a:pt x="792" y="618"/>
                  </a:cubicBezTo>
                  <a:cubicBezTo>
                    <a:pt x="0" y="1442"/>
                    <a:pt x="0" y="2772"/>
                    <a:pt x="792" y="3595"/>
                  </a:cubicBezTo>
                  <a:lnTo>
                    <a:pt x="1869" y="4640"/>
                  </a:lnTo>
                  <a:cubicBezTo>
                    <a:pt x="1948" y="4720"/>
                    <a:pt x="2043" y="4759"/>
                    <a:pt x="2138" y="4759"/>
                  </a:cubicBezTo>
                  <a:cubicBezTo>
                    <a:pt x="2233" y="4759"/>
                    <a:pt x="2328" y="4720"/>
                    <a:pt x="2407" y="4640"/>
                  </a:cubicBezTo>
                  <a:cubicBezTo>
                    <a:pt x="2566" y="4514"/>
                    <a:pt x="2566" y="4260"/>
                    <a:pt x="2407" y="4102"/>
                  </a:cubicBezTo>
                  <a:lnTo>
                    <a:pt x="1330" y="3057"/>
                  </a:lnTo>
                  <a:cubicBezTo>
                    <a:pt x="824" y="2519"/>
                    <a:pt x="824" y="1695"/>
                    <a:pt x="1330" y="1157"/>
                  </a:cubicBezTo>
                  <a:cubicBezTo>
                    <a:pt x="1600" y="903"/>
                    <a:pt x="1940" y="777"/>
                    <a:pt x="2280" y="777"/>
                  </a:cubicBezTo>
                  <a:cubicBezTo>
                    <a:pt x="2621" y="777"/>
                    <a:pt x="2961" y="903"/>
                    <a:pt x="3231" y="1157"/>
                  </a:cubicBezTo>
                  <a:lnTo>
                    <a:pt x="5226" y="3184"/>
                  </a:lnTo>
                  <a:cubicBezTo>
                    <a:pt x="5479" y="3437"/>
                    <a:pt x="5637" y="3754"/>
                    <a:pt x="5637" y="4102"/>
                  </a:cubicBezTo>
                  <a:cubicBezTo>
                    <a:pt x="5637" y="4450"/>
                    <a:pt x="5479" y="4799"/>
                    <a:pt x="5226" y="5052"/>
                  </a:cubicBezTo>
                  <a:cubicBezTo>
                    <a:pt x="5036" y="5242"/>
                    <a:pt x="4782" y="5369"/>
                    <a:pt x="4497" y="5432"/>
                  </a:cubicBezTo>
                  <a:cubicBezTo>
                    <a:pt x="4307" y="5464"/>
                    <a:pt x="4149" y="5654"/>
                    <a:pt x="4181" y="5875"/>
                  </a:cubicBezTo>
                  <a:cubicBezTo>
                    <a:pt x="4212" y="6065"/>
                    <a:pt x="4371" y="6192"/>
                    <a:pt x="4561" y="6192"/>
                  </a:cubicBezTo>
                  <a:lnTo>
                    <a:pt x="4624" y="6192"/>
                  </a:lnTo>
                  <a:cubicBezTo>
                    <a:pt x="5067" y="6129"/>
                    <a:pt x="5479" y="5907"/>
                    <a:pt x="5764" y="5590"/>
                  </a:cubicBezTo>
                  <a:cubicBezTo>
                    <a:pt x="6176" y="5210"/>
                    <a:pt x="6397" y="4672"/>
                    <a:pt x="6397" y="4102"/>
                  </a:cubicBezTo>
                  <a:cubicBezTo>
                    <a:pt x="6397" y="3564"/>
                    <a:pt x="6176" y="3025"/>
                    <a:pt x="5764" y="2645"/>
                  </a:cubicBezTo>
                  <a:lnTo>
                    <a:pt x="3769" y="618"/>
                  </a:lnTo>
                  <a:cubicBezTo>
                    <a:pt x="3357" y="207"/>
                    <a:pt x="2819" y="1"/>
                    <a:pt x="22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28"/>
            <p:cNvSpPr/>
            <p:nvPr/>
          </p:nvSpPr>
          <p:spPr>
            <a:xfrm>
              <a:off x="1844525" y="1972125"/>
              <a:ext cx="714950" cy="652025"/>
            </a:xfrm>
            <a:custGeom>
              <a:avLst/>
              <a:gdLst/>
              <a:ahLst/>
              <a:cxnLst/>
              <a:rect l="l" t="t" r="r" b="b"/>
              <a:pathLst>
                <a:path w="28598" h="26081" extrusionOk="0">
                  <a:moveTo>
                    <a:pt x="14299" y="1"/>
                  </a:moveTo>
                  <a:cubicBezTo>
                    <a:pt x="10958" y="1"/>
                    <a:pt x="7617" y="1275"/>
                    <a:pt x="5068" y="3825"/>
                  </a:cubicBezTo>
                  <a:cubicBezTo>
                    <a:pt x="1" y="8923"/>
                    <a:pt x="1" y="17157"/>
                    <a:pt x="5068" y="22256"/>
                  </a:cubicBezTo>
                  <a:cubicBezTo>
                    <a:pt x="7617" y="24805"/>
                    <a:pt x="10958" y="26080"/>
                    <a:pt x="14299" y="26080"/>
                  </a:cubicBezTo>
                  <a:cubicBezTo>
                    <a:pt x="17640" y="26080"/>
                    <a:pt x="20981" y="24805"/>
                    <a:pt x="23531" y="22256"/>
                  </a:cubicBezTo>
                  <a:cubicBezTo>
                    <a:pt x="28598" y="17157"/>
                    <a:pt x="28598" y="8923"/>
                    <a:pt x="23531" y="3825"/>
                  </a:cubicBezTo>
                  <a:cubicBezTo>
                    <a:pt x="20981" y="1275"/>
                    <a:pt x="17640" y="1"/>
                    <a:pt x="1429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28"/>
            <p:cNvSpPr/>
            <p:nvPr/>
          </p:nvSpPr>
          <p:spPr>
            <a:xfrm>
              <a:off x="2142225" y="2098600"/>
              <a:ext cx="120350" cy="101375"/>
            </a:xfrm>
            <a:custGeom>
              <a:avLst/>
              <a:gdLst/>
              <a:ahLst/>
              <a:cxnLst/>
              <a:rect l="l" t="t" r="r" b="b"/>
              <a:pathLst>
                <a:path w="4814" h="4055" extrusionOk="0">
                  <a:moveTo>
                    <a:pt x="2407" y="1"/>
                  </a:moveTo>
                  <a:cubicBezTo>
                    <a:pt x="1077" y="1"/>
                    <a:pt x="0" y="1078"/>
                    <a:pt x="0" y="2408"/>
                  </a:cubicBezTo>
                  <a:lnTo>
                    <a:pt x="0" y="3674"/>
                  </a:lnTo>
                  <a:cubicBezTo>
                    <a:pt x="0" y="3864"/>
                    <a:pt x="158" y="4054"/>
                    <a:pt x="380" y="4054"/>
                  </a:cubicBezTo>
                  <a:cubicBezTo>
                    <a:pt x="570" y="4054"/>
                    <a:pt x="760" y="3864"/>
                    <a:pt x="760" y="3674"/>
                  </a:cubicBezTo>
                  <a:lnTo>
                    <a:pt x="760" y="2408"/>
                  </a:lnTo>
                  <a:cubicBezTo>
                    <a:pt x="760" y="1489"/>
                    <a:pt x="1489" y="761"/>
                    <a:pt x="2407" y="761"/>
                  </a:cubicBezTo>
                  <a:cubicBezTo>
                    <a:pt x="3294" y="761"/>
                    <a:pt x="4054" y="1489"/>
                    <a:pt x="4054" y="2408"/>
                  </a:cubicBezTo>
                  <a:lnTo>
                    <a:pt x="4054" y="3674"/>
                  </a:lnTo>
                  <a:cubicBezTo>
                    <a:pt x="4054" y="3864"/>
                    <a:pt x="4212" y="4054"/>
                    <a:pt x="4434" y="4054"/>
                  </a:cubicBezTo>
                  <a:cubicBezTo>
                    <a:pt x="4624" y="4054"/>
                    <a:pt x="4814" y="3864"/>
                    <a:pt x="4814" y="3674"/>
                  </a:cubicBezTo>
                  <a:lnTo>
                    <a:pt x="4814" y="2408"/>
                  </a:lnTo>
                  <a:cubicBezTo>
                    <a:pt x="4814" y="1078"/>
                    <a:pt x="3737" y="1"/>
                    <a:pt x="24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28"/>
            <p:cNvSpPr/>
            <p:nvPr/>
          </p:nvSpPr>
          <p:spPr>
            <a:xfrm>
              <a:off x="2093925" y="2184125"/>
              <a:ext cx="216150" cy="164700"/>
            </a:xfrm>
            <a:custGeom>
              <a:avLst/>
              <a:gdLst/>
              <a:ahLst/>
              <a:cxnLst/>
              <a:rect l="l" t="t" r="r" b="b"/>
              <a:pathLst>
                <a:path w="8646" h="6588" extrusionOk="0">
                  <a:moveTo>
                    <a:pt x="7886" y="760"/>
                  </a:moveTo>
                  <a:lnTo>
                    <a:pt x="7886" y="5827"/>
                  </a:lnTo>
                  <a:lnTo>
                    <a:pt x="760" y="5827"/>
                  </a:lnTo>
                  <a:lnTo>
                    <a:pt x="760" y="760"/>
                  </a:lnTo>
                  <a:close/>
                  <a:moveTo>
                    <a:pt x="760" y="0"/>
                  </a:moveTo>
                  <a:cubicBezTo>
                    <a:pt x="349" y="0"/>
                    <a:pt x="0" y="348"/>
                    <a:pt x="0" y="760"/>
                  </a:cubicBezTo>
                  <a:lnTo>
                    <a:pt x="0" y="5827"/>
                  </a:lnTo>
                  <a:cubicBezTo>
                    <a:pt x="0" y="6239"/>
                    <a:pt x="349" y="6587"/>
                    <a:pt x="760" y="6587"/>
                  </a:cubicBezTo>
                  <a:lnTo>
                    <a:pt x="7886" y="6587"/>
                  </a:lnTo>
                  <a:cubicBezTo>
                    <a:pt x="8298" y="6587"/>
                    <a:pt x="8646" y="6239"/>
                    <a:pt x="8646" y="5827"/>
                  </a:cubicBezTo>
                  <a:lnTo>
                    <a:pt x="8646" y="760"/>
                  </a:lnTo>
                  <a:cubicBezTo>
                    <a:pt x="8646" y="348"/>
                    <a:pt x="8298" y="0"/>
                    <a:pt x="78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28"/>
            <p:cNvSpPr/>
            <p:nvPr/>
          </p:nvSpPr>
          <p:spPr>
            <a:xfrm>
              <a:off x="2173875" y="2241125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1141" y="760"/>
                  </a:moveTo>
                  <a:cubicBezTo>
                    <a:pt x="1331" y="760"/>
                    <a:pt x="1521" y="919"/>
                    <a:pt x="1521" y="1140"/>
                  </a:cubicBezTo>
                  <a:cubicBezTo>
                    <a:pt x="1521" y="1362"/>
                    <a:pt x="1331" y="1520"/>
                    <a:pt x="1141" y="1520"/>
                  </a:cubicBezTo>
                  <a:cubicBezTo>
                    <a:pt x="919" y="1520"/>
                    <a:pt x="761" y="1362"/>
                    <a:pt x="761" y="1140"/>
                  </a:cubicBezTo>
                  <a:cubicBezTo>
                    <a:pt x="761" y="919"/>
                    <a:pt x="919" y="760"/>
                    <a:pt x="1141" y="760"/>
                  </a:cubicBezTo>
                  <a:close/>
                  <a:moveTo>
                    <a:pt x="1141" y="0"/>
                  </a:moveTo>
                  <a:cubicBezTo>
                    <a:pt x="508" y="0"/>
                    <a:pt x="1" y="507"/>
                    <a:pt x="1" y="1140"/>
                  </a:cubicBezTo>
                  <a:cubicBezTo>
                    <a:pt x="1" y="1774"/>
                    <a:pt x="508" y="2280"/>
                    <a:pt x="1141" y="2280"/>
                  </a:cubicBezTo>
                  <a:cubicBezTo>
                    <a:pt x="1743" y="2280"/>
                    <a:pt x="2281" y="1774"/>
                    <a:pt x="2281" y="1140"/>
                  </a:cubicBezTo>
                  <a:cubicBezTo>
                    <a:pt x="2281" y="507"/>
                    <a:pt x="1774" y="0"/>
                    <a:pt x="1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28"/>
            <p:cNvSpPr/>
            <p:nvPr/>
          </p:nvSpPr>
          <p:spPr>
            <a:xfrm>
              <a:off x="1995750" y="2396300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40" y="760"/>
                  </a:moveTo>
                  <a:cubicBezTo>
                    <a:pt x="1362" y="760"/>
                    <a:pt x="1520" y="919"/>
                    <a:pt x="1520" y="1140"/>
                  </a:cubicBezTo>
                  <a:cubicBezTo>
                    <a:pt x="1520" y="1330"/>
                    <a:pt x="1362" y="1520"/>
                    <a:pt x="1140" y="1520"/>
                  </a:cubicBezTo>
                  <a:cubicBezTo>
                    <a:pt x="919" y="1520"/>
                    <a:pt x="760" y="1330"/>
                    <a:pt x="760" y="1140"/>
                  </a:cubicBezTo>
                  <a:cubicBezTo>
                    <a:pt x="760" y="919"/>
                    <a:pt x="919" y="760"/>
                    <a:pt x="1140" y="760"/>
                  </a:cubicBezTo>
                  <a:close/>
                  <a:moveTo>
                    <a:pt x="1140" y="0"/>
                  </a:moveTo>
                  <a:cubicBezTo>
                    <a:pt x="507" y="0"/>
                    <a:pt x="0" y="507"/>
                    <a:pt x="0" y="1140"/>
                  </a:cubicBezTo>
                  <a:cubicBezTo>
                    <a:pt x="0" y="1742"/>
                    <a:pt x="507" y="2281"/>
                    <a:pt x="1140" y="2281"/>
                  </a:cubicBezTo>
                  <a:cubicBezTo>
                    <a:pt x="1774" y="2281"/>
                    <a:pt x="2281" y="1742"/>
                    <a:pt x="2281" y="1140"/>
                  </a:cubicBezTo>
                  <a:cubicBezTo>
                    <a:pt x="2281" y="507"/>
                    <a:pt x="1774" y="0"/>
                    <a:pt x="1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28"/>
            <p:cNvSpPr/>
            <p:nvPr/>
          </p:nvSpPr>
          <p:spPr>
            <a:xfrm>
              <a:off x="2084425" y="2396300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40" y="760"/>
                  </a:moveTo>
                  <a:cubicBezTo>
                    <a:pt x="1362" y="760"/>
                    <a:pt x="1520" y="919"/>
                    <a:pt x="1520" y="1140"/>
                  </a:cubicBezTo>
                  <a:cubicBezTo>
                    <a:pt x="1520" y="1330"/>
                    <a:pt x="1362" y="1520"/>
                    <a:pt x="1140" y="1520"/>
                  </a:cubicBezTo>
                  <a:cubicBezTo>
                    <a:pt x="950" y="1520"/>
                    <a:pt x="760" y="1330"/>
                    <a:pt x="760" y="1140"/>
                  </a:cubicBezTo>
                  <a:cubicBezTo>
                    <a:pt x="760" y="919"/>
                    <a:pt x="950" y="760"/>
                    <a:pt x="1140" y="760"/>
                  </a:cubicBezTo>
                  <a:close/>
                  <a:moveTo>
                    <a:pt x="1140" y="0"/>
                  </a:moveTo>
                  <a:cubicBezTo>
                    <a:pt x="507" y="0"/>
                    <a:pt x="0" y="507"/>
                    <a:pt x="0" y="1140"/>
                  </a:cubicBezTo>
                  <a:cubicBezTo>
                    <a:pt x="0" y="1742"/>
                    <a:pt x="507" y="2281"/>
                    <a:pt x="1140" y="2281"/>
                  </a:cubicBezTo>
                  <a:cubicBezTo>
                    <a:pt x="1774" y="2281"/>
                    <a:pt x="2280" y="1742"/>
                    <a:pt x="2280" y="1140"/>
                  </a:cubicBezTo>
                  <a:cubicBezTo>
                    <a:pt x="2280" y="507"/>
                    <a:pt x="1774" y="0"/>
                    <a:pt x="1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28"/>
            <p:cNvSpPr/>
            <p:nvPr/>
          </p:nvSpPr>
          <p:spPr>
            <a:xfrm>
              <a:off x="2173875" y="2396300"/>
              <a:ext cx="57050" cy="57025"/>
            </a:xfrm>
            <a:custGeom>
              <a:avLst/>
              <a:gdLst/>
              <a:ahLst/>
              <a:cxnLst/>
              <a:rect l="l" t="t" r="r" b="b"/>
              <a:pathLst>
                <a:path w="2282" h="2281" extrusionOk="0">
                  <a:moveTo>
                    <a:pt x="1141" y="760"/>
                  </a:moveTo>
                  <a:cubicBezTo>
                    <a:pt x="1331" y="760"/>
                    <a:pt x="1521" y="919"/>
                    <a:pt x="1521" y="1140"/>
                  </a:cubicBezTo>
                  <a:cubicBezTo>
                    <a:pt x="1521" y="1330"/>
                    <a:pt x="1331" y="1520"/>
                    <a:pt x="1141" y="1520"/>
                  </a:cubicBezTo>
                  <a:cubicBezTo>
                    <a:pt x="919" y="1520"/>
                    <a:pt x="761" y="1330"/>
                    <a:pt x="761" y="1140"/>
                  </a:cubicBezTo>
                  <a:cubicBezTo>
                    <a:pt x="761" y="919"/>
                    <a:pt x="919" y="760"/>
                    <a:pt x="1141" y="760"/>
                  </a:cubicBezTo>
                  <a:close/>
                  <a:moveTo>
                    <a:pt x="1141" y="0"/>
                  </a:moveTo>
                  <a:cubicBezTo>
                    <a:pt x="508" y="0"/>
                    <a:pt x="1" y="507"/>
                    <a:pt x="1" y="1140"/>
                  </a:cubicBezTo>
                  <a:cubicBezTo>
                    <a:pt x="1" y="1742"/>
                    <a:pt x="508" y="2281"/>
                    <a:pt x="1141" y="2281"/>
                  </a:cubicBezTo>
                  <a:cubicBezTo>
                    <a:pt x="1743" y="2281"/>
                    <a:pt x="2281" y="1742"/>
                    <a:pt x="2281" y="1140"/>
                  </a:cubicBezTo>
                  <a:cubicBezTo>
                    <a:pt x="2281" y="507"/>
                    <a:pt x="1774" y="0"/>
                    <a:pt x="1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28"/>
            <p:cNvSpPr/>
            <p:nvPr/>
          </p:nvSpPr>
          <p:spPr>
            <a:xfrm>
              <a:off x="2262550" y="2396300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41" y="760"/>
                  </a:moveTo>
                  <a:cubicBezTo>
                    <a:pt x="1363" y="760"/>
                    <a:pt x="1521" y="919"/>
                    <a:pt x="1521" y="1140"/>
                  </a:cubicBezTo>
                  <a:cubicBezTo>
                    <a:pt x="1521" y="1330"/>
                    <a:pt x="1363" y="1520"/>
                    <a:pt x="1141" y="1520"/>
                  </a:cubicBezTo>
                  <a:cubicBezTo>
                    <a:pt x="919" y="1520"/>
                    <a:pt x="761" y="1330"/>
                    <a:pt x="761" y="1140"/>
                  </a:cubicBezTo>
                  <a:cubicBezTo>
                    <a:pt x="761" y="919"/>
                    <a:pt x="919" y="760"/>
                    <a:pt x="1141" y="760"/>
                  </a:cubicBezTo>
                  <a:close/>
                  <a:moveTo>
                    <a:pt x="1141" y="0"/>
                  </a:moveTo>
                  <a:cubicBezTo>
                    <a:pt x="508" y="0"/>
                    <a:pt x="1" y="507"/>
                    <a:pt x="1" y="1140"/>
                  </a:cubicBezTo>
                  <a:cubicBezTo>
                    <a:pt x="1" y="1742"/>
                    <a:pt x="508" y="2281"/>
                    <a:pt x="1141" y="2281"/>
                  </a:cubicBezTo>
                  <a:cubicBezTo>
                    <a:pt x="1774" y="2281"/>
                    <a:pt x="2281" y="1742"/>
                    <a:pt x="2281" y="1140"/>
                  </a:cubicBezTo>
                  <a:cubicBezTo>
                    <a:pt x="2281" y="507"/>
                    <a:pt x="1774" y="0"/>
                    <a:pt x="1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28"/>
            <p:cNvSpPr/>
            <p:nvPr/>
          </p:nvSpPr>
          <p:spPr>
            <a:xfrm>
              <a:off x="2351225" y="2396300"/>
              <a:ext cx="57025" cy="57025"/>
            </a:xfrm>
            <a:custGeom>
              <a:avLst/>
              <a:gdLst/>
              <a:ahLst/>
              <a:cxnLst/>
              <a:rect l="l" t="t" r="r" b="b"/>
              <a:pathLst>
                <a:path w="2281" h="2281" extrusionOk="0">
                  <a:moveTo>
                    <a:pt x="1141" y="760"/>
                  </a:moveTo>
                  <a:cubicBezTo>
                    <a:pt x="1363" y="760"/>
                    <a:pt x="1521" y="919"/>
                    <a:pt x="1521" y="1140"/>
                  </a:cubicBezTo>
                  <a:cubicBezTo>
                    <a:pt x="1521" y="1330"/>
                    <a:pt x="1363" y="1520"/>
                    <a:pt x="1141" y="1520"/>
                  </a:cubicBezTo>
                  <a:cubicBezTo>
                    <a:pt x="951" y="1520"/>
                    <a:pt x="761" y="1330"/>
                    <a:pt x="761" y="1140"/>
                  </a:cubicBezTo>
                  <a:cubicBezTo>
                    <a:pt x="761" y="919"/>
                    <a:pt x="951" y="760"/>
                    <a:pt x="1141" y="760"/>
                  </a:cubicBezTo>
                  <a:close/>
                  <a:moveTo>
                    <a:pt x="1141" y="0"/>
                  </a:moveTo>
                  <a:cubicBezTo>
                    <a:pt x="507" y="0"/>
                    <a:pt x="1" y="507"/>
                    <a:pt x="1" y="1140"/>
                  </a:cubicBezTo>
                  <a:cubicBezTo>
                    <a:pt x="1" y="1742"/>
                    <a:pt x="507" y="2281"/>
                    <a:pt x="1141" y="2281"/>
                  </a:cubicBezTo>
                  <a:cubicBezTo>
                    <a:pt x="1774" y="2281"/>
                    <a:pt x="2281" y="1742"/>
                    <a:pt x="2281" y="1140"/>
                  </a:cubicBezTo>
                  <a:cubicBezTo>
                    <a:pt x="2281" y="507"/>
                    <a:pt x="1774" y="0"/>
                    <a:pt x="11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28"/>
            <p:cNvSpPr/>
            <p:nvPr/>
          </p:nvSpPr>
          <p:spPr>
            <a:xfrm>
              <a:off x="1844525" y="3853275"/>
              <a:ext cx="714950" cy="652000"/>
            </a:xfrm>
            <a:custGeom>
              <a:avLst/>
              <a:gdLst/>
              <a:ahLst/>
              <a:cxnLst/>
              <a:rect l="l" t="t" r="r" b="b"/>
              <a:pathLst>
                <a:path w="28598" h="26080" extrusionOk="0">
                  <a:moveTo>
                    <a:pt x="14299" y="0"/>
                  </a:moveTo>
                  <a:cubicBezTo>
                    <a:pt x="10958" y="0"/>
                    <a:pt x="7617" y="1275"/>
                    <a:pt x="5068" y="3824"/>
                  </a:cubicBezTo>
                  <a:cubicBezTo>
                    <a:pt x="1" y="8923"/>
                    <a:pt x="1" y="17188"/>
                    <a:pt x="5068" y="22255"/>
                  </a:cubicBezTo>
                  <a:cubicBezTo>
                    <a:pt x="7617" y="24805"/>
                    <a:pt x="10958" y="26079"/>
                    <a:pt x="14299" y="26079"/>
                  </a:cubicBezTo>
                  <a:cubicBezTo>
                    <a:pt x="17640" y="26079"/>
                    <a:pt x="20981" y="24805"/>
                    <a:pt x="23531" y="22255"/>
                  </a:cubicBezTo>
                  <a:cubicBezTo>
                    <a:pt x="28598" y="17188"/>
                    <a:pt x="28598" y="8923"/>
                    <a:pt x="23531" y="3824"/>
                  </a:cubicBezTo>
                  <a:cubicBezTo>
                    <a:pt x="20981" y="1275"/>
                    <a:pt x="17640" y="0"/>
                    <a:pt x="14299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28"/>
            <p:cNvSpPr/>
            <p:nvPr/>
          </p:nvSpPr>
          <p:spPr>
            <a:xfrm>
              <a:off x="2081250" y="4037525"/>
              <a:ext cx="241500" cy="299300"/>
            </a:xfrm>
            <a:custGeom>
              <a:avLst/>
              <a:gdLst/>
              <a:ahLst/>
              <a:cxnLst/>
              <a:rect l="l" t="t" r="r" b="b"/>
              <a:pathLst>
                <a:path w="9660" h="11972" extrusionOk="0">
                  <a:moveTo>
                    <a:pt x="4814" y="1"/>
                  </a:moveTo>
                  <a:cubicBezTo>
                    <a:pt x="4820" y="1"/>
                    <a:pt x="4825" y="1"/>
                    <a:pt x="4830" y="1"/>
                  </a:cubicBezTo>
                  <a:lnTo>
                    <a:pt x="4830" y="1"/>
                  </a:lnTo>
                  <a:cubicBezTo>
                    <a:pt x="4835" y="1"/>
                    <a:pt x="4841" y="1"/>
                    <a:pt x="4846" y="1"/>
                  </a:cubicBezTo>
                  <a:close/>
                  <a:moveTo>
                    <a:pt x="4846" y="761"/>
                  </a:moveTo>
                  <a:cubicBezTo>
                    <a:pt x="6239" y="2376"/>
                    <a:pt x="7823" y="2598"/>
                    <a:pt x="8520" y="2598"/>
                  </a:cubicBezTo>
                  <a:cubicBezTo>
                    <a:pt x="8773" y="2598"/>
                    <a:pt x="8900" y="2566"/>
                    <a:pt x="8900" y="2566"/>
                  </a:cubicBezTo>
                  <a:lnTo>
                    <a:pt x="8900" y="5955"/>
                  </a:lnTo>
                  <a:cubicBezTo>
                    <a:pt x="8900" y="7792"/>
                    <a:pt x="7918" y="9470"/>
                    <a:pt x="6303" y="10357"/>
                  </a:cubicBezTo>
                  <a:lnTo>
                    <a:pt x="4846" y="11212"/>
                  </a:lnTo>
                  <a:lnTo>
                    <a:pt x="3358" y="10357"/>
                  </a:lnTo>
                  <a:cubicBezTo>
                    <a:pt x="1774" y="9470"/>
                    <a:pt x="761" y="7792"/>
                    <a:pt x="761" y="5955"/>
                  </a:cubicBezTo>
                  <a:lnTo>
                    <a:pt x="761" y="2566"/>
                  </a:lnTo>
                  <a:cubicBezTo>
                    <a:pt x="761" y="2566"/>
                    <a:pt x="919" y="2598"/>
                    <a:pt x="1204" y="2598"/>
                  </a:cubicBezTo>
                  <a:cubicBezTo>
                    <a:pt x="1901" y="2598"/>
                    <a:pt x="3421" y="2376"/>
                    <a:pt x="4846" y="761"/>
                  </a:cubicBezTo>
                  <a:close/>
                  <a:moveTo>
                    <a:pt x="4830" y="1"/>
                  </a:moveTo>
                  <a:cubicBezTo>
                    <a:pt x="4614" y="6"/>
                    <a:pt x="4400" y="100"/>
                    <a:pt x="4276" y="254"/>
                  </a:cubicBezTo>
                  <a:cubicBezTo>
                    <a:pt x="3041" y="1648"/>
                    <a:pt x="1837" y="1838"/>
                    <a:pt x="1204" y="1838"/>
                  </a:cubicBezTo>
                  <a:lnTo>
                    <a:pt x="919" y="1838"/>
                  </a:lnTo>
                  <a:cubicBezTo>
                    <a:pt x="856" y="1806"/>
                    <a:pt x="824" y="1806"/>
                    <a:pt x="761" y="1806"/>
                  </a:cubicBezTo>
                  <a:cubicBezTo>
                    <a:pt x="602" y="1806"/>
                    <a:pt x="412" y="1869"/>
                    <a:pt x="286" y="1996"/>
                  </a:cubicBezTo>
                  <a:cubicBezTo>
                    <a:pt x="96" y="2123"/>
                    <a:pt x="1" y="2344"/>
                    <a:pt x="1" y="2566"/>
                  </a:cubicBezTo>
                  <a:lnTo>
                    <a:pt x="1" y="5955"/>
                  </a:lnTo>
                  <a:cubicBezTo>
                    <a:pt x="1" y="8045"/>
                    <a:pt x="1141" y="10008"/>
                    <a:pt x="2977" y="11053"/>
                  </a:cubicBezTo>
                  <a:lnTo>
                    <a:pt x="4466" y="11877"/>
                  </a:lnTo>
                  <a:cubicBezTo>
                    <a:pt x="4593" y="11940"/>
                    <a:pt x="4719" y="11972"/>
                    <a:pt x="4846" y="11972"/>
                  </a:cubicBezTo>
                  <a:cubicBezTo>
                    <a:pt x="4973" y="11972"/>
                    <a:pt x="5099" y="11940"/>
                    <a:pt x="5194" y="11877"/>
                  </a:cubicBezTo>
                  <a:lnTo>
                    <a:pt x="6683" y="11053"/>
                  </a:lnTo>
                  <a:cubicBezTo>
                    <a:pt x="8520" y="10008"/>
                    <a:pt x="9660" y="8045"/>
                    <a:pt x="9660" y="5955"/>
                  </a:cubicBezTo>
                  <a:lnTo>
                    <a:pt x="9660" y="2566"/>
                  </a:lnTo>
                  <a:cubicBezTo>
                    <a:pt x="9660" y="2344"/>
                    <a:pt x="9565" y="2123"/>
                    <a:pt x="9375" y="1996"/>
                  </a:cubicBezTo>
                  <a:cubicBezTo>
                    <a:pt x="9248" y="1869"/>
                    <a:pt x="9090" y="1806"/>
                    <a:pt x="8900" y="1806"/>
                  </a:cubicBezTo>
                  <a:lnTo>
                    <a:pt x="8773" y="1806"/>
                  </a:lnTo>
                  <a:cubicBezTo>
                    <a:pt x="8773" y="1806"/>
                    <a:pt x="8678" y="1838"/>
                    <a:pt x="8520" y="1838"/>
                  </a:cubicBezTo>
                  <a:cubicBezTo>
                    <a:pt x="7981" y="1838"/>
                    <a:pt x="6619" y="1679"/>
                    <a:pt x="5416" y="254"/>
                  </a:cubicBezTo>
                  <a:cubicBezTo>
                    <a:pt x="5261" y="100"/>
                    <a:pt x="5046" y="6"/>
                    <a:pt x="48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28"/>
            <p:cNvSpPr/>
            <p:nvPr/>
          </p:nvSpPr>
          <p:spPr>
            <a:xfrm>
              <a:off x="2192875" y="4042275"/>
              <a:ext cx="19025" cy="288225"/>
            </a:xfrm>
            <a:custGeom>
              <a:avLst/>
              <a:gdLst/>
              <a:ahLst/>
              <a:cxnLst/>
              <a:rect l="l" t="t" r="r" b="b"/>
              <a:pathLst>
                <a:path w="761" h="11529" extrusionOk="0">
                  <a:moveTo>
                    <a:pt x="381" y="1"/>
                  </a:moveTo>
                  <a:cubicBezTo>
                    <a:pt x="159" y="1"/>
                    <a:pt x="1" y="159"/>
                    <a:pt x="1" y="381"/>
                  </a:cubicBezTo>
                  <a:lnTo>
                    <a:pt x="1" y="11148"/>
                  </a:lnTo>
                  <a:cubicBezTo>
                    <a:pt x="1" y="11370"/>
                    <a:pt x="159" y="11528"/>
                    <a:pt x="381" y="11528"/>
                  </a:cubicBezTo>
                  <a:cubicBezTo>
                    <a:pt x="571" y="11528"/>
                    <a:pt x="761" y="11370"/>
                    <a:pt x="761" y="11148"/>
                  </a:cubicBezTo>
                  <a:lnTo>
                    <a:pt x="761" y="381"/>
                  </a:lnTo>
                  <a:cubicBezTo>
                    <a:pt x="761" y="159"/>
                    <a:pt x="571" y="1"/>
                    <a:pt x="3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28"/>
            <p:cNvSpPr/>
            <p:nvPr/>
          </p:nvSpPr>
          <p:spPr>
            <a:xfrm>
              <a:off x="1844525" y="2912700"/>
              <a:ext cx="714950" cy="652000"/>
            </a:xfrm>
            <a:custGeom>
              <a:avLst/>
              <a:gdLst/>
              <a:ahLst/>
              <a:cxnLst/>
              <a:rect l="l" t="t" r="r" b="b"/>
              <a:pathLst>
                <a:path w="28598" h="26080" extrusionOk="0">
                  <a:moveTo>
                    <a:pt x="14299" y="0"/>
                  </a:moveTo>
                  <a:cubicBezTo>
                    <a:pt x="10958" y="0"/>
                    <a:pt x="7617" y="1275"/>
                    <a:pt x="5068" y="3824"/>
                  </a:cubicBezTo>
                  <a:cubicBezTo>
                    <a:pt x="1" y="8923"/>
                    <a:pt x="1" y="17157"/>
                    <a:pt x="5068" y="22256"/>
                  </a:cubicBezTo>
                  <a:cubicBezTo>
                    <a:pt x="7617" y="24805"/>
                    <a:pt x="10958" y="26080"/>
                    <a:pt x="14299" y="26080"/>
                  </a:cubicBezTo>
                  <a:cubicBezTo>
                    <a:pt x="17640" y="26080"/>
                    <a:pt x="20981" y="24805"/>
                    <a:pt x="23531" y="22256"/>
                  </a:cubicBezTo>
                  <a:cubicBezTo>
                    <a:pt x="28598" y="17157"/>
                    <a:pt x="28598" y="8923"/>
                    <a:pt x="23531" y="3824"/>
                  </a:cubicBezTo>
                  <a:cubicBezTo>
                    <a:pt x="20981" y="1275"/>
                    <a:pt x="17640" y="0"/>
                    <a:pt x="14299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28"/>
            <p:cNvSpPr/>
            <p:nvPr/>
          </p:nvSpPr>
          <p:spPr>
            <a:xfrm>
              <a:off x="2255425" y="3324400"/>
              <a:ext cx="77625" cy="76625"/>
            </a:xfrm>
            <a:custGeom>
              <a:avLst/>
              <a:gdLst/>
              <a:ahLst/>
              <a:cxnLst/>
              <a:rect l="l" t="t" r="r" b="b"/>
              <a:pathLst>
                <a:path w="3105" h="3065" extrusionOk="0">
                  <a:moveTo>
                    <a:pt x="397" y="0"/>
                  </a:moveTo>
                  <a:cubicBezTo>
                    <a:pt x="302" y="0"/>
                    <a:pt x="207" y="40"/>
                    <a:pt x="127" y="119"/>
                  </a:cubicBezTo>
                  <a:cubicBezTo>
                    <a:pt x="1" y="277"/>
                    <a:pt x="1" y="499"/>
                    <a:pt x="127" y="657"/>
                  </a:cubicBezTo>
                  <a:lnTo>
                    <a:pt x="2408" y="2938"/>
                  </a:lnTo>
                  <a:cubicBezTo>
                    <a:pt x="2503" y="3033"/>
                    <a:pt x="2598" y="3064"/>
                    <a:pt x="2693" y="3064"/>
                  </a:cubicBezTo>
                  <a:cubicBezTo>
                    <a:pt x="2788" y="3064"/>
                    <a:pt x="2883" y="3001"/>
                    <a:pt x="2946" y="2938"/>
                  </a:cubicBezTo>
                  <a:cubicBezTo>
                    <a:pt x="3104" y="2779"/>
                    <a:pt x="3104" y="2557"/>
                    <a:pt x="2946" y="2399"/>
                  </a:cubicBezTo>
                  <a:lnTo>
                    <a:pt x="666" y="119"/>
                  </a:lnTo>
                  <a:cubicBezTo>
                    <a:pt x="587" y="40"/>
                    <a:pt x="492" y="0"/>
                    <a:pt x="3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28"/>
            <p:cNvSpPr/>
            <p:nvPr/>
          </p:nvSpPr>
          <p:spPr>
            <a:xfrm>
              <a:off x="2070950" y="3324400"/>
              <a:ext cx="78425" cy="76625"/>
            </a:xfrm>
            <a:custGeom>
              <a:avLst/>
              <a:gdLst/>
              <a:ahLst/>
              <a:cxnLst/>
              <a:rect l="l" t="t" r="r" b="b"/>
              <a:pathLst>
                <a:path w="3137" h="3065" extrusionOk="0">
                  <a:moveTo>
                    <a:pt x="2709" y="0"/>
                  </a:moveTo>
                  <a:cubicBezTo>
                    <a:pt x="2614" y="0"/>
                    <a:pt x="2519" y="40"/>
                    <a:pt x="2439" y="119"/>
                  </a:cubicBezTo>
                  <a:lnTo>
                    <a:pt x="159" y="2399"/>
                  </a:lnTo>
                  <a:cubicBezTo>
                    <a:pt x="1" y="2557"/>
                    <a:pt x="1" y="2779"/>
                    <a:pt x="159" y="2938"/>
                  </a:cubicBezTo>
                  <a:cubicBezTo>
                    <a:pt x="223" y="3033"/>
                    <a:pt x="318" y="3064"/>
                    <a:pt x="413" y="3064"/>
                  </a:cubicBezTo>
                  <a:cubicBezTo>
                    <a:pt x="508" y="3064"/>
                    <a:pt x="603" y="3001"/>
                    <a:pt x="698" y="2938"/>
                  </a:cubicBezTo>
                  <a:lnTo>
                    <a:pt x="2978" y="657"/>
                  </a:lnTo>
                  <a:cubicBezTo>
                    <a:pt x="3136" y="499"/>
                    <a:pt x="3136" y="277"/>
                    <a:pt x="2978" y="119"/>
                  </a:cubicBezTo>
                  <a:cubicBezTo>
                    <a:pt x="2899" y="40"/>
                    <a:pt x="2804" y="0"/>
                    <a:pt x="27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28"/>
            <p:cNvSpPr/>
            <p:nvPr/>
          </p:nvSpPr>
          <p:spPr>
            <a:xfrm>
              <a:off x="2064625" y="3229600"/>
              <a:ext cx="275550" cy="114425"/>
            </a:xfrm>
            <a:custGeom>
              <a:avLst/>
              <a:gdLst/>
              <a:ahLst/>
              <a:cxnLst/>
              <a:rect l="l" t="t" r="r" b="b"/>
              <a:pathLst>
                <a:path w="11022" h="4577" extrusionOk="0">
                  <a:moveTo>
                    <a:pt x="414" y="1"/>
                  </a:moveTo>
                  <a:cubicBezTo>
                    <a:pt x="307" y="1"/>
                    <a:pt x="201" y="50"/>
                    <a:pt x="127" y="142"/>
                  </a:cubicBezTo>
                  <a:cubicBezTo>
                    <a:pt x="1" y="301"/>
                    <a:pt x="32" y="554"/>
                    <a:pt x="191" y="681"/>
                  </a:cubicBezTo>
                  <a:lnTo>
                    <a:pt x="5258" y="4481"/>
                  </a:lnTo>
                  <a:cubicBezTo>
                    <a:pt x="5321" y="4544"/>
                    <a:pt x="5384" y="4576"/>
                    <a:pt x="5479" y="4576"/>
                  </a:cubicBezTo>
                  <a:cubicBezTo>
                    <a:pt x="5543" y="4576"/>
                    <a:pt x="5638" y="4544"/>
                    <a:pt x="5701" y="4481"/>
                  </a:cubicBezTo>
                  <a:lnTo>
                    <a:pt x="10800" y="681"/>
                  </a:lnTo>
                  <a:cubicBezTo>
                    <a:pt x="10990" y="554"/>
                    <a:pt x="11021" y="301"/>
                    <a:pt x="10895" y="142"/>
                  </a:cubicBezTo>
                  <a:cubicBezTo>
                    <a:pt x="10821" y="50"/>
                    <a:pt x="10704" y="1"/>
                    <a:pt x="10588" y="1"/>
                  </a:cubicBezTo>
                  <a:cubicBezTo>
                    <a:pt x="10505" y="1"/>
                    <a:pt x="10422" y="26"/>
                    <a:pt x="10356" y="79"/>
                  </a:cubicBezTo>
                  <a:lnTo>
                    <a:pt x="5479" y="3721"/>
                  </a:lnTo>
                  <a:lnTo>
                    <a:pt x="634" y="79"/>
                  </a:lnTo>
                  <a:cubicBezTo>
                    <a:pt x="568" y="26"/>
                    <a:pt x="491" y="1"/>
                    <a:pt x="4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28"/>
            <p:cNvSpPr/>
            <p:nvPr/>
          </p:nvSpPr>
          <p:spPr>
            <a:xfrm>
              <a:off x="2092325" y="3046300"/>
              <a:ext cx="219350" cy="220125"/>
            </a:xfrm>
            <a:custGeom>
              <a:avLst/>
              <a:gdLst/>
              <a:ahLst/>
              <a:cxnLst/>
              <a:rect l="l" t="t" r="r" b="b"/>
              <a:pathLst>
                <a:path w="8774" h="8805" extrusionOk="0">
                  <a:moveTo>
                    <a:pt x="413" y="1"/>
                  </a:moveTo>
                  <a:cubicBezTo>
                    <a:pt x="191" y="1"/>
                    <a:pt x="1" y="159"/>
                    <a:pt x="1" y="381"/>
                  </a:cubicBezTo>
                  <a:lnTo>
                    <a:pt x="1" y="8424"/>
                  </a:lnTo>
                  <a:cubicBezTo>
                    <a:pt x="1" y="8646"/>
                    <a:pt x="191" y="8804"/>
                    <a:pt x="413" y="8804"/>
                  </a:cubicBezTo>
                  <a:cubicBezTo>
                    <a:pt x="634" y="8804"/>
                    <a:pt x="793" y="8646"/>
                    <a:pt x="793" y="8424"/>
                  </a:cubicBezTo>
                  <a:lnTo>
                    <a:pt x="793" y="761"/>
                  </a:lnTo>
                  <a:lnTo>
                    <a:pt x="7982" y="761"/>
                  </a:lnTo>
                  <a:lnTo>
                    <a:pt x="7982" y="8393"/>
                  </a:lnTo>
                  <a:cubicBezTo>
                    <a:pt x="7982" y="8614"/>
                    <a:pt x="8172" y="8804"/>
                    <a:pt x="8393" y="8804"/>
                  </a:cubicBezTo>
                  <a:cubicBezTo>
                    <a:pt x="8583" y="8804"/>
                    <a:pt x="8773" y="8614"/>
                    <a:pt x="8773" y="8393"/>
                  </a:cubicBezTo>
                  <a:lnTo>
                    <a:pt x="8773" y="381"/>
                  </a:lnTo>
                  <a:cubicBezTo>
                    <a:pt x="8773" y="159"/>
                    <a:pt x="8583" y="1"/>
                    <a:pt x="83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28"/>
            <p:cNvSpPr/>
            <p:nvPr/>
          </p:nvSpPr>
          <p:spPr>
            <a:xfrm>
              <a:off x="2062250" y="3165850"/>
              <a:ext cx="279500" cy="244675"/>
            </a:xfrm>
            <a:custGeom>
              <a:avLst/>
              <a:gdLst/>
              <a:ahLst/>
              <a:cxnLst/>
              <a:rect l="l" t="t" r="r" b="b"/>
              <a:pathLst>
                <a:path w="11180" h="9787" extrusionOk="0">
                  <a:moveTo>
                    <a:pt x="2027" y="1"/>
                  </a:moveTo>
                  <a:lnTo>
                    <a:pt x="286" y="1299"/>
                  </a:lnTo>
                  <a:cubicBezTo>
                    <a:pt x="254" y="1331"/>
                    <a:pt x="222" y="1362"/>
                    <a:pt x="191" y="1426"/>
                  </a:cubicBezTo>
                  <a:cubicBezTo>
                    <a:pt x="64" y="1552"/>
                    <a:pt x="1" y="1711"/>
                    <a:pt x="1" y="1901"/>
                  </a:cubicBezTo>
                  <a:lnTo>
                    <a:pt x="1" y="8995"/>
                  </a:lnTo>
                  <a:cubicBezTo>
                    <a:pt x="1" y="9438"/>
                    <a:pt x="349" y="9786"/>
                    <a:pt x="761" y="9786"/>
                  </a:cubicBezTo>
                  <a:lnTo>
                    <a:pt x="10420" y="9786"/>
                  </a:lnTo>
                  <a:cubicBezTo>
                    <a:pt x="10831" y="9786"/>
                    <a:pt x="11180" y="9438"/>
                    <a:pt x="11180" y="8995"/>
                  </a:cubicBezTo>
                  <a:lnTo>
                    <a:pt x="11180" y="1901"/>
                  </a:lnTo>
                  <a:cubicBezTo>
                    <a:pt x="11180" y="1711"/>
                    <a:pt x="11116" y="1552"/>
                    <a:pt x="11021" y="1426"/>
                  </a:cubicBezTo>
                  <a:cubicBezTo>
                    <a:pt x="10990" y="1362"/>
                    <a:pt x="10958" y="1331"/>
                    <a:pt x="10895" y="1299"/>
                  </a:cubicBezTo>
                  <a:lnTo>
                    <a:pt x="9185" y="1"/>
                  </a:lnTo>
                  <a:lnTo>
                    <a:pt x="9185" y="951"/>
                  </a:lnTo>
                  <a:lnTo>
                    <a:pt x="9406" y="1141"/>
                  </a:lnTo>
                  <a:lnTo>
                    <a:pt x="10420" y="1901"/>
                  </a:lnTo>
                  <a:lnTo>
                    <a:pt x="10420" y="8995"/>
                  </a:lnTo>
                  <a:lnTo>
                    <a:pt x="761" y="8995"/>
                  </a:lnTo>
                  <a:lnTo>
                    <a:pt x="761" y="1901"/>
                  </a:lnTo>
                  <a:lnTo>
                    <a:pt x="1774" y="1141"/>
                  </a:lnTo>
                  <a:lnTo>
                    <a:pt x="2027" y="951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28"/>
            <p:cNvSpPr/>
            <p:nvPr/>
          </p:nvSpPr>
          <p:spPr>
            <a:xfrm>
              <a:off x="2134300" y="3089050"/>
              <a:ext cx="140950" cy="19025"/>
            </a:xfrm>
            <a:custGeom>
              <a:avLst/>
              <a:gdLst/>
              <a:ahLst/>
              <a:cxnLst/>
              <a:rect l="l" t="t" r="r" b="b"/>
              <a:pathLst>
                <a:path w="5638" h="761" extrusionOk="0">
                  <a:moveTo>
                    <a:pt x="380" y="1"/>
                  </a:moveTo>
                  <a:cubicBezTo>
                    <a:pt x="190" y="1"/>
                    <a:pt x="0" y="159"/>
                    <a:pt x="0" y="381"/>
                  </a:cubicBezTo>
                  <a:cubicBezTo>
                    <a:pt x="0" y="602"/>
                    <a:pt x="190" y="761"/>
                    <a:pt x="380" y="761"/>
                  </a:cubicBezTo>
                  <a:lnTo>
                    <a:pt x="5257" y="761"/>
                  </a:lnTo>
                  <a:cubicBezTo>
                    <a:pt x="5448" y="761"/>
                    <a:pt x="5638" y="602"/>
                    <a:pt x="5638" y="381"/>
                  </a:cubicBezTo>
                  <a:cubicBezTo>
                    <a:pt x="5638" y="159"/>
                    <a:pt x="5448" y="1"/>
                    <a:pt x="52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28"/>
            <p:cNvSpPr/>
            <p:nvPr/>
          </p:nvSpPr>
          <p:spPr>
            <a:xfrm>
              <a:off x="2134300" y="3131800"/>
              <a:ext cx="140950" cy="19025"/>
            </a:xfrm>
            <a:custGeom>
              <a:avLst/>
              <a:gdLst/>
              <a:ahLst/>
              <a:cxnLst/>
              <a:rect l="l" t="t" r="r" b="b"/>
              <a:pathLst>
                <a:path w="5638" h="761" extrusionOk="0">
                  <a:moveTo>
                    <a:pt x="380" y="1"/>
                  </a:moveTo>
                  <a:cubicBezTo>
                    <a:pt x="190" y="1"/>
                    <a:pt x="0" y="191"/>
                    <a:pt x="0" y="381"/>
                  </a:cubicBezTo>
                  <a:cubicBezTo>
                    <a:pt x="0" y="602"/>
                    <a:pt x="190" y="761"/>
                    <a:pt x="380" y="761"/>
                  </a:cubicBezTo>
                  <a:lnTo>
                    <a:pt x="5257" y="761"/>
                  </a:lnTo>
                  <a:cubicBezTo>
                    <a:pt x="5448" y="761"/>
                    <a:pt x="5638" y="602"/>
                    <a:pt x="5638" y="381"/>
                  </a:cubicBezTo>
                  <a:cubicBezTo>
                    <a:pt x="5638" y="191"/>
                    <a:pt x="5448" y="1"/>
                    <a:pt x="52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28"/>
            <p:cNvSpPr/>
            <p:nvPr/>
          </p:nvSpPr>
          <p:spPr>
            <a:xfrm>
              <a:off x="2134300" y="3174550"/>
              <a:ext cx="140950" cy="19025"/>
            </a:xfrm>
            <a:custGeom>
              <a:avLst/>
              <a:gdLst/>
              <a:ahLst/>
              <a:cxnLst/>
              <a:rect l="l" t="t" r="r" b="b"/>
              <a:pathLst>
                <a:path w="5638" h="761" extrusionOk="0">
                  <a:moveTo>
                    <a:pt x="380" y="1"/>
                  </a:moveTo>
                  <a:cubicBezTo>
                    <a:pt x="190" y="1"/>
                    <a:pt x="0" y="191"/>
                    <a:pt x="0" y="381"/>
                  </a:cubicBezTo>
                  <a:cubicBezTo>
                    <a:pt x="0" y="603"/>
                    <a:pt x="190" y="761"/>
                    <a:pt x="380" y="761"/>
                  </a:cubicBezTo>
                  <a:lnTo>
                    <a:pt x="5257" y="761"/>
                  </a:lnTo>
                  <a:cubicBezTo>
                    <a:pt x="5448" y="761"/>
                    <a:pt x="5638" y="603"/>
                    <a:pt x="5638" y="381"/>
                  </a:cubicBezTo>
                  <a:cubicBezTo>
                    <a:pt x="5638" y="191"/>
                    <a:pt x="5448" y="1"/>
                    <a:pt x="52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28"/>
            <p:cNvSpPr/>
            <p:nvPr/>
          </p:nvSpPr>
          <p:spPr>
            <a:xfrm>
              <a:off x="2134300" y="3217325"/>
              <a:ext cx="140950" cy="19025"/>
            </a:xfrm>
            <a:custGeom>
              <a:avLst/>
              <a:gdLst/>
              <a:ahLst/>
              <a:cxnLst/>
              <a:rect l="l" t="t" r="r" b="b"/>
              <a:pathLst>
                <a:path w="5638" h="761" extrusionOk="0">
                  <a:moveTo>
                    <a:pt x="380" y="0"/>
                  </a:moveTo>
                  <a:cubicBezTo>
                    <a:pt x="190" y="0"/>
                    <a:pt x="0" y="190"/>
                    <a:pt x="0" y="380"/>
                  </a:cubicBezTo>
                  <a:cubicBezTo>
                    <a:pt x="0" y="602"/>
                    <a:pt x="190" y="760"/>
                    <a:pt x="380" y="760"/>
                  </a:cubicBezTo>
                  <a:lnTo>
                    <a:pt x="5257" y="760"/>
                  </a:lnTo>
                  <a:cubicBezTo>
                    <a:pt x="5448" y="760"/>
                    <a:pt x="5638" y="602"/>
                    <a:pt x="5638" y="380"/>
                  </a:cubicBezTo>
                  <a:cubicBezTo>
                    <a:pt x="5638" y="190"/>
                    <a:pt x="5448" y="0"/>
                    <a:pt x="52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17" name="Google Shape;2417;p28"/>
          <p:cNvSpPr txBox="1"/>
          <p:nvPr/>
        </p:nvSpPr>
        <p:spPr>
          <a:xfrm>
            <a:off x="2591100" y="411475"/>
            <a:ext cx="3961800" cy="9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Fira Sans Medium"/>
                <a:ea typeface="Fira Sans Medium"/>
                <a:cs typeface="Fira Sans Medium"/>
                <a:sym typeface="Fira Sans Medium"/>
              </a:rPr>
              <a:t>Technology Infographics</a:t>
            </a:r>
            <a:endParaRPr sz="33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418" name="Google Shape;2418;p28"/>
          <p:cNvSpPr txBox="1"/>
          <p:nvPr/>
        </p:nvSpPr>
        <p:spPr>
          <a:xfrm>
            <a:off x="467376" y="1522775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419" name="Google Shape;2419;p28"/>
          <p:cNvSpPr txBox="1"/>
          <p:nvPr/>
        </p:nvSpPr>
        <p:spPr>
          <a:xfrm>
            <a:off x="467376" y="1807824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Jupiter is the biggest planet of them all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420" name="Google Shape;2420;p28"/>
          <p:cNvSpPr txBox="1"/>
          <p:nvPr/>
        </p:nvSpPr>
        <p:spPr>
          <a:xfrm>
            <a:off x="467375" y="2611921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421" name="Google Shape;2421;p28"/>
          <p:cNvSpPr txBox="1"/>
          <p:nvPr/>
        </p:nvSpPr>
        <p:spPr>
          <a:xfrm>
            <a:off x="467375" y="2872619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farthest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422" name="Google Shape;2422;p28"/>
          <p:cNvSpPr txBox="1"/>
          <p:nvPr/>
        </p:nvSpPr>
        <p:spPr>
          <a:xfrm>
            <a:off x="467375" y="3676701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423" name="Google Shape;2423;p28"/>
          <p:cNvSpPr txBox="1"/>
          <p:nvPr/>
        </p:nvSpPr>
        <p:spPr>
          <a:xfrm>
            <a:off x="467375" y="3937400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a gas giant and has several rings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424" name="Google Shape;2424;p28"/>
          <p:cNvSpPr txBox="1"/>
          <p:nvPr/>
        </p:nvSpPr>
        <p:spPr>
          <a:xfrm>
            <a:off x="6911424" y="1522775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Mercury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425" name="Google Shape;2425;p28"/>
          <p:cNvSpPr txBox="1"/>
          <p:nvPr/>
        </p:nvSpPr>
        <p:spPr>
          <a:xfrm>
            <a:off x="6911424" y="1807823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closest planet of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426" name="Google Shape;2426;p28"/>
          <p:cNvSpPr txBox="1"/>
          <p:nvPr/>
        </p:nvSpPr>
        <p:spPr>
          <a:xfrm>
            <a:off x="6911424" y="2611904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Earth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427" name="Google Shape;2427;p28"/>
          <p:cNvSpPr txBox="1"/>
          <p:nvPr/>
        </p:nvSpPr>
        <p:spPr>
          <a:xfrm>
            <a:off x="6911424" y="2872600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third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428" name="Google Shape;2428;p28"/>
          <p:cNvSpPr txBox="1"/>
          <p:nvPr/>
        </p:nvSpPr>
        <p:spPr>
          <a:xfrm>
            <a:off x="6911424" y="3676704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Mars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429" name="Google Shape;2429;p28"/>
          <p:cNvSpPr txBox="1"/>
          <p:nvPr/>
        </p:nvSpPr>
        <p:spPr>
          <a:xfrm>
            <a:off x="6911424" y="3937402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actually a cold place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4" name="Google Shape;2434;p29"/>
          <p:cNvGrpSpPr/>
          <p:nvPr/>
        </p:nvGrpSpPr>
        <p:grpSpPr>
          <a:xfrm>
            <a:off x="3222608" y="1265405"/>
            <a:ext cx="4500754" cy="2741013"/>
            <a:chOff x="2693250" y="2047950"/>
            <a:chExt cx="3406050" cy="2074325"/>
          </a:xfrm>
        </p:grpSpPr>
        <p:sp>
          <p:nvSpPr>
            <p:cNvPr id="2435" name="Google Shape;2435;p29"/>
            <p:cNvSpPr/>
            <p:nvPr/>
          </p:nvSpPr>
          <p:spPr>
            <a:xfrm>
              <a:off x="2718600" y="3067675"/>
              <a:ext cx="3372775" cy="6350"/>
            </a:xfrm>
            <a:custGeom>
              <a:avLst/>
              <a:gdLst/>
              <a:ahLst/>
              <a:cxnLst/>
              <a:rect l="l" t="t" r="r" b="b"/>
              <a:pathLst>
                <a:path w="134911" h="254" extrusionOk="0">
                  <a:moveTo>
                    <a:pt x="127" y="1"/>
                  </a:moveTo>
                  <a:cubicBezTo>
                    <a:pt x="64" y="1"/>
                    <a:pt x="0" y="64"/>
                    <a:pt x="0" y="127"/>
                  </a:cubicBezTo>
                  <a:cubicBezTo>
                    <a:pt x="0" y="191"/>
                    <a:pt x="64" y="254"/>
                    <a:pt x="127" y="254"/>
                  </a:cubicBezTo>
                  <a:lnTo>
                    <a:pt x="665" y="254"/>
                  </a:lnTo>
                  <a:cubicBezTo>
                    <a:pt x="729" y="254"/>
                    <a:pt x="792" y="191"/>
                    <a:pt x="792" y="127"/>
                  </a:cubicBezTo>
                  <a:cubicBezTo>
                    <a:pt x="792" y="64"/>
                    <a:pt x="729" y="1"/>
                    <a:pt x="665" y="1"/>
                  </a:cubicBezTo>
                  <a:close/>
                  <a:moveTo>
                    <a:pt x="1710" y="1"/>
                  </a:moveTo>
                  <a:cubicBezTo>
                    <a:pt x="1647" y="1"/>
                    <a:pt x="1584" y="64"/>
                    <a:pt x="1584" y="127"/>
                  </a:cubicBezTo>
                  <a:cubicBezTo>
                    <a:pt x="1584" y="191"/>
                    <a:pt x="1647" y="254"/>
                    <a:pt x="1710" y="254"/>
                  </a:cubicBezTo>
                  <a:lnTo>
                    <a:pt x="2249" y="254"/>
                  </a:lnTo>
                  <a:cubicBezTo>
                    <a:pt x="2312" y="254"/>
                    <a:pt x="2375" y="191"/>
                    <a:pt x="2375" y="127"/>
                  </a:cubicBezTo>
                  <a:cubicBezTo>
                    <a:pt x="2375" y="64"/>
                    <a:pt x="2344" y="1"/>
                    <a:pt x="2249" y="1"/>
                  </a:cubicBezTo>
                  <a:close/>
                  <a:moveTo>
                    <a:pt x="3325" y="1"/>
                  </a:moveTo>
                  <a:cubicBezTo>
                    <a:pt x="3230" y="1"/>
                    <a:pt x="3199" y="64"/>
                    <a:pt x="3199" y="127"/>
                  </a:cubicBezTo>
                  <a:cubicBezTo>
                    <a:pt x="3199" y="191"/>
                    <a:pt x="3230" y="254"/>
                    <a:pt x="3325" y="254"/>
                  </a:cubicBezTo>
                  <a:lnTo>
                    <a:pt x="3864" y="254"/>
                  </a:lnTo>
                  <a:cubicBezTo>
                    <a:pt x="3927" y="254"/>
                    <a:pt x="3990" y="191"/>
                    <a:pt x="3990" y="127"/>
                  </a:cubicBezTo>
                  <a:cubicBezTo>
                    <a:pt x="3990" y="64"/>
                    <a:pt x="3927" y="1"/>
                    <a:pt x="3864" y="1"/>
                  </a:cubicBezTo>
                  <a:close/>
                  <a:moveTo>
                    <a:pt x="4909" y="1"/>
                  </a:moveTo>
                  <a:cubicBezTo>
                    <a:pt x="4846" y="1"/>
                    <a:pt x="4782" y="64"/>
                    <a:pt x="4782" y="127"/>
                  </a:cubicBezTo>
                  <a:cubicBezTo>
                    <a:pt x="4782" y="191"/>
                    <a:pt x="4846" y="254"/>
                    <a:pt x="4909" y="254"/>
                  </a:cubicBezTo>
                  <a:lnTo>
                    <a:pt x="5447" y="254"/>
                  </a:lnTo>
                  <a:cubicBezTo>
                    <a:pt x="5511" y="254"/>
                    <a:pt x="5574" y="191"/>
                    <a:pt x="5574" y="127"/>
                  </a:cubicBezTo>
                  <a:cubicBezTo>
                    <a:pt x="5574" y="64"/>
                    <a:pt x="5511" y="1"/>
                    <a:pt x="5447" y="1"/>
                  </a:cubicBezTo>
                  <a:close/>
                  <a:moveTo>
                    <a:pt x="6524" y="1"/>
                  </a:moveTo>
                  <a:cubicBezTo>
                    <a:pt x="6429" y="1"/>
                    <a:pt x="6366" y="64"/>
                    <a:pt x="6366" y="127"/>
                  </a:cubicBezTo>
                  <a:cubicBezTo>
                    <a:pt x="6366" y="191"/>
                    <a:pt x="6429" y="254"/>
                    <a:pt x="6524" y="254"/>
                  </a:cubicBezTo>
                  <a:lnTo>
                    <a:pt x="7031" y="254"/>
                  </a:lnTo>
                  <a:cubicBezTo>
                    <a:pt x="7126" y="254"/>
                    <a:pt x="7189" y="191"/>
                    <a:pt x="7189" y="127"/>
                  </a:cubicBezTo>
                  <a:cubicBezTo>
                    <a:pt x="7189" y="64"/>
                    <a:pt x="7126" y="1"/>
                    <a:pt x="7031" y="1"/>
                  </a:cubicBezTo>
                  <a:close/>
                  <a:moveTo>
                    <a:pt x="8107" y="1"/>
                  </a:moveTo>
                  <a:cubicBezTo>
                    <a:pt x="8044" y="1"/>
                    <a:pt x="7981" y="64"/>
                    <a:pt x="7981" y="127"/>
                  </a:cubicBezTo>
                  <a:cubicBezTo>
                    <a:pt x="7981" y="191"/>
                    <a:pt x="8044" y="254"/>
                    <a:pt x="8107" y="254"/>
                  </a:cubicBezTo>
                  <a:lnTo>
                    <a:pt x="8646" y="254"/>
                  </a:lnTo>
                  <a:cubicBezTo>
                    <a:pt x="8709" y="254"/>
                    <a:pt x="8773" y="191"/>
                    <a:pt x="8773" y="127"/>
                  </a:cubicBezTo>
                  <a:cubicBezTo>
                    <a:pt x="8773" y="64"/>
                    <a:pt x="8709" y="1"/>
                    <a:pt x="8646" y="1"/>
                  </a:cubicBezTo>
                  <a:close/>
                  <a:moveTo>
                    <a:pt x="9691" y="1"/>
                  </a:moveTo>
                  <a:cubicBezTo>
                    <a:pt x="9628" y="1"/>
                    <a:pt x="9564" y="64"/>
                    <a:pt x="9564" y="127"/>
                  </a:cubicBezTo>
                  <a:cubicBezTo>
                    <a:pt x="9564" y="191"/>
                    <a:pt x="9628" y="254"/>
                    <a:pt x="9691" y="254"/>
                  </a:cubicBezTo>
                  <a:lnTo>
                    <a:pt x="10229" y="254"/>
                  </a:lnTo>
                  <a:cubicBezTo>
                    <a:pt x="10324" y="254"/>
                    <a:pt x="10356" y="191"/>
                    <a:pt x="10356" y="127"/>
                  </a:cubicBezTo>
                  <a:cubicBezTo>
                    <a:pt x="10356" y="64"/>
                    <a:pt x="10324" y="1"/>
                    <a:pt x="10229" y="1"/>
                  </a:cubicBezTo>
                  <a:close/>
                  <a:moveTo>
                    <a:pt x="11306" y="1"/>
                  </a:moveTo>
                  <a:cubicBezTo>
                    <a:pt x="11243" y="1"/>
                    <a:pt x="11179" y="64"/>
                    <a:pt x="11179" y="127"/>
                  </a:cubicBezTo>
                  <a:cubicBezTo>
                    <a:pt x="11179" y="191"/>
                    <a:pt x="11243" y="254"/>
                    <a:pt x="11306" y="254"/>
                  </a:cubicBezTo>
                  <a:lnTo>
                    <a:pt x="11844" y="254"/>
                  </a:lnTo>
                  <a:cubicBezTo>
                    <a:pt x="11908" y="254"/>
                    <a:pt x="11971" y="191"/>
                    <a:pt x="11971" y="127"/>
                  </a:cubicBezTo>
                  <a:cubicBezTo>
                    <a:pt x="11971" y="64"/>
                    <a:pt x="11908" y="1"/>
                    <a:pt x="11844" y="1"/>
                  </a:cubicBezTo>
                  <a:close/>
                  <a:moveTo>
                    <a:pt x="12890" y="1"/>
                  </a:moveTo>
                  <a:cubicBezTo>
                    <a:pt x="12826" y="1"/>
                    <a:pt x="12763" y="64"/>
                    <a:pt x="12763" y="127"/>
                  </a:cubicBezTo>
                  <a:cubicBezTo>
                    <a:pt x="12763" y="191"/>
                    <a:pt x="12826" y="254"/>
                    <a:pt x="12890" y="254"/>
                  </a:cubicBezTo>
                  <a:lnTo>
                    <a:pt x="13428" y="254"/>
                  </a:lnTo>
                  <a:cubicBezTo>
                    <a:pt x="13491" y="254"/>
                    <a:pt x="13555" y="191"/>
                    <a:pt x="13555" y="127"/>
                  </a:cubicBezTo>
                  <a:cubicBezTo>
                    <a:pt x="13555" y="64"/>
                    <a:pt x="13491" y="1"/>
                    <a:pt x="13428" y="1"/>
                  </a:cubicBezTo>
                  <a:close/>
                  <a:moveTo>
                    <a:pt x="14505" y="1"/>
                  </a:moveTo>
                  <a:cubicBezTo>
                    <a:pt x="14410" y="1"/>
                    <a:pt x="14346" y="64"/>
                    <a:pt x="14346" y="127"/>
                  </a:cubicBezTo>
                  <a:cubicBezTo>
                    <a:pt x="14346" y="191"/>
                    <a:pt x="14410" y="254"/>
                    <a:pt x="14505" y="254"/>
                  </a:cubicBezTo>
                  <a:lnTo>
                    <a:pt x="15011" y="254"/>
                  </a:lnTo>
                  <a:cubicBezTo>
                    <a:pt x="15106" y="254"/>
                    <a:pt x="15170" y="191"/>
                    <a:pt x="15170" y="127"/>
                  </a:cubicBezTo>
                  <a:cubicBezTo>
                    <a:pt x="15170" y="64"/>
                    <a:pt x="15106" y="1"/>
                    <a:pt x="15011" y="1"/>
                  </a:cubicBezTo>
                  <a:close/>
                  <a:moveTo>
                    <a:pt x="16088" y="1"/>
                  </a:moveTo>
                  <a:cubicBezTo>
                    <a:pt x="16025" y="1"/>
                    <a:pt x="15961" y="64"/>
                    <a:pt x="15961" y="127"/>
                  </a:cubicBezTo>
                  <a:cubicBezTo>
                    <a:pt x="15961" y="191"/>
                    <a:pt x="16025" y="254"/>
                    <a:pt x="16088" y="254"/>
                  </a:cubicBezTo>
                  <a:lnTo>
                    <a:pt x="16626" y="254"/>
                  </a:lnTo>
                  <a:cubicBezTo>
                    <a:pt x="16690" y="254"/>
                    <a:pt x="16753" y="191"/>
                    <a:pt x="16753" y="127"/>
                  </a:cubicBezTo>
                  <a:cubicBezTo>
                    <a:pt x="16753" y="64"/>
                    <a:pt x="16690" y="1"/>
                    <a:pt x="16626" y="1"/>
                  </a:cubicBezTo>
                  <a:close/>
                  <a:moveTo>
                    <a:pt x="17703" y="1"/>
                  </a:moveTo>
                  <a:cubicBezTo>
                    <a:pt x="17608" y="1"/>
                    <a:pt x="17545" y="64"/>
                    <a:pt x="17545" y="127"/>
                  </a:cubicBezTo>
                  <a:cubicBezTo>
                    <a:pt x="17545" y="191"/>
                    <a:pt x="17608" y="254"/>
                    <a:pt x="17703" y="254"/>
                  </a:cubicBezTo>
                  <a:lnTo>
                    <a:pt x="18210" y="254"/>
                  </a:lnTo>
                  <a:cubicBezTo>
                    <a:pt x="18305" y="254"/>
                    <a:pt x="18368" y="191"/>
                    <a:pt x="18368" y="127"/>
                  </a:cubicBezTo>
                  <a:cubicBezTo>
                    <a:pt x="18368" y="64"/>
                    <a:pt x="18305" y="1"/>
                    <a:pt x="18210" y="1"/>
                  </a:cubicBezTo>
                  <a:close/>
                  <a:moveTo>
                    <a:pt x="19287" y="1"/>
                  </a:moveTo>
                  <a:cubicBezTo>
                    <a:pt x="19223" y="1"/>
                    <a:pt x="19160" y="64"/>
                    <a:pt x="19160" y="127"/>
                  </a:cubicBezTo>
                  <a:cubicBezTo>
                    <a:pt x="19160" y="191"/>
                    <a:pt x="19223" y="254"/>
                    <a:pt x="19287" y="254"/>
                  </a:cubicBezTo>
                  <a:lnTo>
                    <a:pt x="19825" y="254"/>
                  </a:lnTo>
                  <a:cubicBezTo>
                    <a:pt x="19888" y="254"/>
                    <a:pt x="19952" y="191"/>
                    <a:pt x="19952" y="127"/>
                  </a:cubicBezTo>
                  <a:cubicBezTo>
                    <a:pt x="19952" y="64"/>
                    <a:pt x="19888" y="1"/>
                    <a:pt x="19825" y="1"/>
                  </a:cubicBezTo>
                  <a:close/>
                  <a:moveTo>
                    <a:pt x="20870" y="1"/>
                  </a:moveTo>
                  <a:cubicBezTo>
                    <a:pt x="20807" y="1"/>
                    <a:pt x="20743" y="64"/>
                    <a:pt x="20743" y="127"/>
                  </a:cubicBezTo>
                  <a:cubicBezTo>
                    <a:pt x="20743" y="191"/>
                    <a:pt x="20807" y="254"/>
                    <a:pt x="20870" y="254"/>
                  </a:cubicBezTo>
                  <a:lnTo>
                    <a:pt x="21408" y="254"/>
                  </a:lnTo>
                  <a:cubicBezTo>
                    <a:pt x="21472" y="254"/>
                    <a:pt x="21535" y="191"/>
                    <a:pt x="21535" y="127"/>
                  </a:cubicBezTo>
                  <a:cubicBezTo>
                    <a:pt x="21535" y="64"/>
                    <a:pt x="21503" y="1"/>
                    <a:pt x="21408" y="1"/>
                  </a:cubicBezTo>
                  <a:close/>
                  <a:moveTo>
                    <a:pt x="22485" y="1"/>
                  </a:moveTo>
                  <a:cubicBezTo>
                    <a:pt x="22390" y="1"/>
                    <a:pt x="22359" y="64"/>
                    <a:pt x="22359" y="127"/>
                  </a:cubicBezTo>
                  <a:cubicBezTo>
                    <a:pt x="22359" y="191"/>
                    <a:pt x="22390" y="254"/>
                    <a:pt x="22485" y="254"/>
                  </a:cubicBezTo>
                  <a:lnTo>
                    <a:pt x="23024" y="254"/>
                  </a:lnTo>
                  <a:cubicBezTo>
                    <a:pt x="23087" y="254"/>
                    <a:pt x="23150" y="191"/>
                    <a:pt x="23150" y="127"/>
                  </a:cubicBezTo>
                  <a:cubicBezTo>
                    <a:pt x="23150" y="64"/>
                    <a:pt x="23087" y="1"/>
                    <a:pt x="23024" y="1"/>
                  </a:cubicBezTo>
                  <a:close/>
                  <a:moveTo>
                    <a:pt x="24069" y="1"/>
                  </a:moveTo>
                  <a:cubicBezTo>
                    <a:pt x="24005" y="1"/>
                    <a:pt x="23942" y="64"/>
                    <a:pt x="23942" y="127"/>
                  </a:cubicBezTo>
                  <a:cubicBezTo>
                    <a:pt x="23942" y="191"/>
                    <a:pt x="24005" y="254"/>
                    <a:pt x="24069" y="254"/>
                  </a:cubicBezTo>
                  <a:lnTo>
                    <a:pt x="24607" y="254"/>
                  </a:lnTo>
                  <a:cubicBezTo>
                    <a:pt x="24670" y="254"/>
                    <a:pt x="24734" y="191"/>
                    <a:pt x="24734" y="127"/>
                  </a:cubicBezTo>
                  <a:cubicBezTo>
                    <a:pt x="24734" y="64"/>
                    <a:pt x="24670" y="1"/>
                    <a:pt x="24607" y="1"/>
                  </a:cubicBezTo>
                  <a:close/>
                  <a:moveTo>
                    <a:pt x="25684" y="1"/>
                  </a:moveTo>
                  <a:cubicBezTo>
                    <a:pt x="25589" y="1"/>
                    <a:pt x="25525" y="64"/>
                    <a:pt x="25525" y="127"/>
                  </a:cubicBezTo>
                  <a:cubicBezTo>
                    <a:pt x="25525" y="191"/>
                    <a:pt x="25589" y="254"/>
                    <a:pt x="25684" y="254"/>
                  </a:cubicBezTo>
                  <a:lnTo>
                    <a:pt x="26191" y="254"/>
                  </a:lnTo>
                  <a:cubicBezTo>
                    <a:pt x="26286" y="254"/>
                    <a:pt x="26349" y="191"/>
                    <a:pt x="26349" y="127"/>
                  </a:cubicBezTo>
                  <a:cubicBezTo>
                    <a:pt x="26349" y="64"/>
                    <a:pt x="26286" y="1"/>
                    <a:pt x="26191" y="1"/>
                  </a:cubicBezTo>
                  <a:close/>
                  <a:moveTo>
                    <a:pt x="27267" y="1"/>
                  </a:moveTo>
                  <a:cubicBezTo>
                    <a:pt x="27204" y="1"/>
                    <a:pt x="27141" y="64"/>
                    <a:pt x="27141" y="127"/>
                  </a:cubicBezTo>
                  <a:cubicBezTo>
                    <a:pt x="27141" y="191"/>
                    <a:pt x="27204" y="254"/>
                    <a:pt x="27267" y="254"/>
                  </a:cubicBezTo>
                  <a:lnTo>
                    <a:pt x="27806" y="254"/>
                  </a:lnTo>
                  <a:cubicBezTo>
                    <a:pt x="27869" y="254"/>
                    <a:pt x="27932" y="191"/>
                    <a:pt x="27932" y="127"/>
                  </a:cubicBezTo>
                  <a:cubicBezTo>
                    <a:pt x="27932" y="64"/>
                    <a:pt x="27869" y="1"/>
                    <a:pt x="27806" y="1"/>
                  </a:cubicBezTo>
                  <a:close/>
                  <a:moveTo>
                    <a:pt x="28851" y="1"/>
                  </a:moveTo>
                  <a:cubicBezTo>
                    <a:pt x="28787" y="1"/>
                    <a:pt x="28724" y="64"/>
                    <a:pt x="28724" y="127"/>
                  </a:cubicBezTo>
                  <a:cubicBezTo>
                    <a:pt x="28724" y="191"/>
                    <a:pt x="28787" y="254"/>
                    <a:pt x="28851" y="254"/>
                  </a:cubicBezTo>
                  <a:lnTo>
                    <a:pt x="29389" y="254"/>
                  </a:lnTo>
                  <a:cubicBezTo>
                    <a:pt x="29484" y="254"/>
                    <a:pt x="29516" y="191"/>
                    <a:pt x="29516" y="127"/>
                  </a:cubicBezTo>
                  <a:cubicBezTo>
                    <a:pt x="29516" y="64"/>
                    <a:pt x="29484" y="1"/>
                    <a:pt x="29389" y="1"/>
                  </a:cubicBezTo>
                  <a:close/>
                  <a:moveTo>
                    <a:pt x="30466" y="1"/>
                  </a:moveTo>
                  <a:cubicBezTo>
                    <a:pt x="30403" y="1"/>
                    <a:pt x="30339" y="64"/>
                    <a:pt x="30339" y="127"/>
                  </a:cubicBezTo>
                  <a:cubicBezTo>
                    <a:pt x="30339" y="191"/>
                    <a:pt x="30403" y="254"/>
                    <a:pt x="30466" y="254"/>
                  </a:cubicBezTo>
                  <a:lnTo>
                    <a:pt x="31004" y="254"/>
                  </a:lnTo>
                  <a:cubicBezTo>
                    <a:pt x="31068" y="254"/>
                    <a:pt x="31131" y="191"/>
                    <a:pt x="31131" y="127"/>
                  </a:cubicBezTo>
                  <a:cubicBezTo>
                    <a:pt x="31131" y="64"/>
                    <a:pt x="31068" y="1"/>
                    <a:pt x="31004" y="1"/>
                  </a:cubicBezTo>
                  <a:close/>
                  <a:moveTo>
                    <a:pt x="32049" y="1"/>
                  </a:moveTo>
                  <a:cubicBezTo>
                    <a:pt x="31986" y="1"/>
                    <a:pt x="31923" y="64"/>
                    <a:pt x="31923" y="127"/>
                  </a:cubicBezTo>
                  <a:cubicBezTo>
                    <a:pt x="31923" y="191"/>
                    <a:pt x="31986" y="254"/>
                    <a:pt x="32049" y="254"/>
                  </a:cubicBezTo>
                  <a:lnTo>
                    <a:pt x="32588" y="254"/>
                  </a:lnTo>
                  <a:cubicBezTo>
                    <a:pt x="32651" y="254"/>
                    <a:pt x="32714" y="191"/>
                    <a:pt x="32714" y="127"/>
                  </a:cubicBezTo>
                  <a:cubicBezTo>
                    <a:pt x="32714" y="64"/>
                    <a:pt x="32651" y="1"/>
                    <a:pt x="32588" y="1"/>
                  </a:cubicBezTo>
                  <a:close/>
                  <a:moveTo>
                    <a:pt x="33664" y="1"/>
                  </a:moveTo>
                  <a:cubicBezTo>
                    <a:pt x="33569" y="1"/>
                    <a:pt x="33506" y="64"/>
                    <a:pt x="33506" y="127"/>
                  </a:cubicBezTo>
                  <a:cubicBezTo>
                    <a:pt x="33506" y="191"/>
                    <a:pt x="33569" y="254"/>
                    <a:pt x="33664" y="254"/>
                  </a:cubicBezTo>
                  <a:lnTo>
                    <a:pt x="34171" y="254"/>
                  </a:lnTo>
                  <a:cubicBezTo>
                    <a:pt x="34266" y="254"/>
                    <a:pt x="34329" y="191"/>
                    <a:pt x="34329" y="127"/>
                  </a:cubicBezTo>
                  <a:cubicBezTo>
                    <a:pt x="34329" y="64"/>
                    <a:pt x="34266" y="1"/>
                    <a:pt x="34171" y="1"/>
                  </a:cubicBezTo>
                  <a:close/>
                  <a:moveTo>
                    <a:pt x="35248" y="1"/>
                  </a:moveTo>
                  <a:cubicBezTo>
                    <a:pt x="35185" y="1"/>
                    <a:pt x="35121" y="64"/>
                    <a:pt x="35121" y="127"/>
                  </a:cubicBezTo>
                  <a:cubicBezTo>
                    <a:pt x="35121" y="191"/>
                    <a:pt x="35185" y="254"/>
                    <a:pt x="35248" y="254"/>
                  </a:cubicBezTo>
                  <a:lnTo>
                    <a:pt x="35786" y="254"/>
                  </a:lnTo>
                  <a:cubicBezTo>
                    <a:pt x="35850" y="254"/>
                    <a:pt x="35913" y="191"/>
                    <a:pt x="35913" y="127"/>
                  </a:cubicBezTo>
                  <a:cubicBezTo>
                    <a:pt x="35913" y="64"/>
                    <a:pt x="35850" y="1"/>
                    <a:pt x="35786" y="1"/>
                  </a:cubicBezTo>
                  <a:close/>
                  <a:moveTo>
                    <a:pt x="36863" y="1"/>
                  </a:moveTo>
                  <a:cubicBezTo>
                    <a:pt x="36768" y="1"/>
                    <a:pt x="36705" y="64"/>
                    <a:pt x="36705" y="127"/>
                  </a:cubicBezTo>
                  <a:cubicBezTo>
                    <a:pt x="36705" y="191"/>
                    <a:pt x="36768" y="254"/>
                    <a:pt x="36863" y="254"/>
                  </a:cubicBezTo>
                  <a:lnTo>
                    <a:pt x="37370" y="254"/>
                  </a:lnTo>
                  <a:cubicBezTo>
                    <a:pt x="37465" y="254"/>
                    <a:pt x="37528" y="191"/>
                    <a:pt x="37528" y="127"/>
                  </a:cubicBezTo>
                  <a:cubicBezTo>
                    <a:pt x="37528" y="64"/>
                    <a:pt x="37465" y="1"/>
                    <a:pt x="37370" y="1"/>
                  </a:cubicBezTo>
                  <a:close/>
                  <a:moveTo>
                    <a:pt x="38446" y="1"/>
                  </a:moveTo>
                  <a:cubicBezTo>
                    <a:pt x="38383" y="1"/>
                    <a:pt x="38320" y="64"/>
                    <a:pt x="38320" y="127"/>
                  </a:cubicBezTo>
                  <a:cubicBezTo>
                    <a:pt x="38320" y="191"/>
                    <a:pt x="38383" y="254"/>
                    <a:pt x="38446" y="254"/>
                  </a:cubicBezTo>
                  <a:lnTo>
                    <a:pt x="38985" y="254"/>
                  </a:lnTo>
                  <a:cubicBezTo>
                    <a:pt x="39048" y="254"/>
                    <a:pt x="39111" y="191"/>
                    <a:pt x="39111" y="127"/>
                  </a:cubicBezTo>
                  <a:cubicBezTo>
                    <a:pt x="39111" y="64"/>
                    <a:pt x="39048" y="1"/>
                    <a:pt x="38985" y="1"/>
                  </a:cubicBezTo>
                  <a:close/>
                  <a:moveTo>
                    <a:pt x="40030" y="1"/>
                  </a:moveTo>
                  <a:cubicBezTo>
                    <a:pt x="39967" y="1"/>
                    <a:pt x="39903" y="64"/>
                    <a:pt x="39903" y="127"/>
                  </a:cubicBezTo>
                  <a:cubicBezTo>
                    <a:pt x="39903" y="191"/>
                    <a:pt x="39967" y="254"/>
                    <a:pt x="40030" y="254"/>
                  </a:cubicBezTo>
                  <a:lnTo>
                    <a:pt x="40568" y="254"/>
                  </a:lnTo>
                  <a:cubicBezTo>
                    <a:pt x="40632" y="254"/>
                    <a:pt x="40695" y="191"/>
                    <a:pt x="40695" y="127"/>
                  </a:cubicBezTo>
                  <a:cubicBezTo>
                    <a:pt x="40695" y="64"/>
                    <a:pt x="40663" y="1"/>
                    <a:pt x="40568" y="1"/>
                  </a:cubicBezTo>
                  <a:close/>
                  <a:moveTo>
                    <a:pt x="41645" y="1"/>
                  </a:moveTo>
                  <a:cubicBezTo>
                    <a:pt x="41550" y="1"/>
                    <a:pt x="41518" y="64"/>
                    <a:pt x="41518" y="127"/>
                  </a:cubicBezTo>
                  <a:cubicBezTo>
                    <a:pt x="41518" y="191"/>
                    <a:pt x="41550" y="254"/>
                    <a:pt x="41645" y="254"/>
                  </a:cubicBezTo>
                  <a:lnTo>
                    <a:pt x="42183" y="254"/>
                  </a:lnTo>
                  <a:cubicBezTo>
                    <a:pt x="42247" y="254"/>
                    <a:pt x="42310" y="191"/>
                    <a:pt x="42310" y="127"/>
                  </a:cubicBezTo>
                  <a:cubicBezTo>
                    <a:pt x="42310" y="64"/>
                    <a:pt x="42247" y="1"/>
                    <a:pt x="42183" y="1"/>
                  </a:cubicBezTo>
                  <a:close/>
                  <a:moveTo>
                    <a:pt x="43228" y="1"/>
                  </a:moveTo>
                  <a:cubicBezTo>
                    <a:pt x="43165" y="1"/>
                    <a:pt x="43102" y="64"/>
                    <a:pt x="43102" y="127"/>
                  </a:cubicBezTo>
                  <a:cubicBezTo>
                    <a:pt x="43102" y="191"/>
                    <a:pt x="43165" y="254"/>
                    <a:pt x="43228" y="254"/>
                  </a:cubicBezTo>
                  <a:lnTo>
                    <a:pt x="43767" y="254"/>
                  </a:lnTo>
                  <a:cubicBezTo>
                    <a:pt x="43830" y="254"/>
                    <a:pt x="43894" y="191"/>
                    <a:pt x="43894" y="127"/>
                  </a:cubicBezTo>
                  <a:cubicBezTo>
                    <a:pt x="43894" y="64"/>
                    <a:pt x="43830" y="1"/>
                    <a:pt x="43767" y="1"/>
                  </a:cubicBezTo>
                  <a:close/>
                  <a:moveTo>
                    <a:pt x="44844" y="1"/>
                  </a:moveTo>
                  <a:cubicBezTo>
                    <a:pt x="44749" y="1"/>
                    <a:pt x="44685" y="64"/>
                    <a:pt x="44685" y="127"/>
                  </a:cubicBezTo>
                  <a:cubicBezTo>
                    <a:pt x="44685" y="191"/>
                    <a:pt x="44749" y="254"/>
                    <a:pt x="44844" y="254"/>
                  </a:cubicBezTo>
                  <a:lnTo>
                    <a:pt x="45350" y="254"/>
                  </a:lnTo>
                  <a:cubicBezTo>
                    <a:pt x="45445" y="254"/>
                    <a:pt x="45509" y="191"/>
                    <a:pt x="45509" y="127"/>
                  </a:cubicBezTo>
                  <a:cubicBezTo>
                    <a:pt x="45509" y="64"/>
                    <a:pt x="45445" y="1"/>
                    <a:pt x="45350" y="1"/>
                  </a:cubicBezTo>
                  <a:close/>
                  <a:moveTo>
                    <a:pt x="46427" y="1"/>
                  </a:moveTo>
                  <a:cubicBezTo>
                    <a:pt x="46364" y="1"/>
                    <a:pt x="46300" y="64"/>
                    <a:pt x="46300" y="127"/>
                  </a:cubicBezTo>
                  <a:cubicBezTo>
                    <a:pt x="46300" y="191"/>
                    <a:pt x="46364" y="254"/>
                    <a:pt x="46427" y="254"/>
                  </a:cubicBezTo>
                  <a:lnTo>
                    <a:pt x="46965" y="254"/>
                  </a:lnTo>
                  <a:cubicBezTo>
                    <a:pt x="47029" y="254"/>
                    <a:pt x="47092" y="191"/>
                    <a:pt x="47092" y="127"/>
                  </a:cubicBezTo>
                  <a:cubicBezTo>
                    <a:pt x="47092" y="64"/>
                    <a:pt x="47029" y="1"/>
                    <a:pt x="46965" y="1"/>
                  </a:cubicBezTo>
                  <a:close/>
                  <a:moveTo>
                    <a:pt x="48011" y="1"/>
                  </a:moveTo>
                  <a:cubicBezTo>
                    <a:pt x="47947" y="1"/>
                    <a:pt x="47884" y="64"/>
                    <a:pt x="47884" y="127"/>
                  </a:cubicBezTo>
                  <a:cubicBezTo>
                    <a:pt x="47884" y="191"/>
                    <a:pt x="47947" y="254"/>
                    <a:pt x="48011" y="254"/>
                  </a:cubicBezTo>
                  <a:lnTo>
                    <a:pt x="48549" y="254"/>
                  </a:lnTo>
                  <a:cubicBezTo>
                    <a:pt x="48644" y="254"/>
                    <a:pt x="48676" y="191"/>
                    <a:pt x="48676" y="127"/>
                  </a:cubicBezTo>
                  <a:cubicBezTo>
                    <a:pt x="48676" y="64"/>
                    <a:pt x="48644" y="1"/>
                    <a:pt x="48549" y="1"/>
                  </a:cubicBezTo>
                  <a:close/>
                  <a:moveTo>
                    <a:pt x="49626" y="1"/>
                  </a:moveTo>
                  <a:cubicBezTo>
                    <a:pt x="49562" y="1"/>
                    <a:pt x="49499" y="64"/>
                    <a:pt x="49499" y="127"/>
                  </a:cubicBezTo>
                  <a:cubicBezTo>
                    <a:pt x="49499" y="191"/>
                    <a:pt x="49562" y="254"/>
                    <a:pt x="49626" y="254"/>
                  </a:cubicBezTo>
                  <a:lnTo>
                    <a:pt x="50164" y="254"/>
                  </a:lnTo>
                  <a:cubicBezTo>
                    <a:pt x="50227" y="254"/>
                    <a:pt x="50291" y="191"/>
                    <a:pt x="50291" y="127"/>
                  </a:cubicBezTo>
                  <a:cubicBezTo>
                    <a:pt x="50291" y="64"/>
                    <a:pt x="50227" y="1"/>
                    <a:pt x="50164" y="1"/>
                  </a:cubicBezTo>
                  <a:close/>
                  <a:moveTo>
                    <a:pt x="51209" y="1"/>
                  </a:moveTo>
                  <a:cubicBezTo>
                    <a:pt x="51146" y="1"/>
                    <a:pt x="51082" y="64"/>
                    <a:pt x="51082" y="127"/>
                  </a:cubicBezTo>
                  <a:cubicBezTo>
                    <a:pt x="51082" y="191"/>
                    <a:pt x="51146" y="254"/>
                    <a:pt x="51209" y="254"/>
                  </a:cubicBezTo>
                  <a:lnTo>
                    <a:pt x="51747" y="254"/>
                  </a:lnTo>
                  <a:cubicBezTo>
                    <a:pt x="51811" y="254"/>
                    <a:pt x="51874" y="191"/>
                    <a:pt x="51874" y="127"/>
                  </a:cubicBezTo>
                  <a:cubicBezTo>
                    <a:pt x="51874" y="64"/>
                    <a:pt x="51811" y="1"/>
                    <a:pt x="51747" y="1"/>
                  </a:cubicBezTo>
                  <a:close/>
                  <a:moveTo>
                    <a:pt x="52824" y="1"/>
                  </a:moveTo>
                  <a:cubicBezTo>
                    <a:pt x="52729" y="1"/>
                    <a:pt x="52666" y="64"/>
                    <a:pt x="52666" y="127"/>
                  </a:cubicBezTo>
                  <a:cubicBezTo>
                    <a:pt x="52666" y="191"/>
                    <a:pt x="52729" y="254"/>
                    <a:pt x="52824" y="254"/>
                  </a:cubicBezTo>
                  <a:lnTo>
                    <a:pt x="53331" y="254"/>
                  </a:lnTo>
                  <a:cubicBezTo>
                    <a:pt x="53426" y="254"/>
                    <a:pt x="53489" y="191"/>
                    <a:pt x="53489" y="127"/>
                  </a:cubicBezTo>
                  <a:cubicBezTo>
                    <a:pt x="53489" y="64"/>
                    <a:pt x="53426" y="1"/>
                    <a:pt x="53331" y="1"/>
                  </a:cubicBezTo>
                  <a:close/>
                  <a:moveTo>
                    <a:pt x="54408" y="1"/>
                  </a:moveTo>
                  <a:cubicBezTo>
                    <a:pt x="54344" y="1"/>
                    <a:pt x="54281" y="64"/>
                    <a:pt x="54281" y="127"/>
                  </a:cubicBezTo>
                  <a:cubicBezTo>
                    <a:pt x="54281" y="191"/>
                    <a:pt x="54344" y="254"/>
                    <a:pt x="54408" y="254"/>
                  </a:cubicBezTo>
                  <a:lnTo>
                    <a:pt x="54946" y="254"/>
                  </a:lnTo>
                  <a:cubicBezTo>
                    <a:pt x="55009" y="254"/>
                    <a:pt x="55073" y="191"/>
                    <a:pt x="55073" y="127"/>
                  </a:cubicBezTo>
                  <a:cubicBezTo>
                    <a:pt x="55073" y="64"/>
                    <a:pt x="55009" y="1"/>
                    <a:pt x="54946" y="1"/>
                  </a:cubicBezTo>
                  <a:close/>
                  <a:moveTo>
                    <a:pt x="56023" y="1"/>
                  </a:moveTo>
                  <a:cubicBezTo>
                    <a:pt x="55928" y="1"/>
                    <a:pt x="55864" y="64"/>
                    <a:pt x="55864" y="127"/>
                  </a:cubicBezTo>
                  <a:cubicBezTo>
                    <a:pt x="55864" y="191"/>
                    <a:pt x="55928" y="254"/>
                    <a:pt x="56023" y="254"/>
                  </a:cubicBezTo>
                  <a:lnTo>
                    <a:pt x="56529" y="254"/>
                  </a:lnTo>
                  <a:cubicBezTo>
                    <a:pt x="56624" y="254"/>
                    <a:pt x="56656" y="191"/>
                    <a:pt x="56656" y="127"/>
                  </a:cubicBezTo>
                  <a:cubicBezTo>
                    <a:pt x="56656" y="64"/>
                    <a:pt x="56624" y="1"/>
                    <a:pt x="56529" y="1"/>
                  </a:cubicBezTo>
                  <a:close/>
                  <a:moveTo>
                    <a:pt x="57606" y="1"/>
                  </a:moveTo>
                  <a:cubicBezTo>
                    <a:pt x="57543" y="1"/>
                    <a:pt x="57480" y="64"/>
                    <a:pt x="57480" y="127"/>
                  </a:cubicBezTo>
                  <a:cubicBezTo>
                    <a:pt x="57480" y="191"/>
                    <a:pt x="57543" y="254"/>
                    <a:pt x="57606" y="254"/>
                  </a:cubicBezTo>
                  <a:lnTo>
                    <a:pt x="58145" y="254"/>
                  </a:lnTo>
                  <a:cubicBezTo>
                    <a:pt x="58208" y="254"/>
                    <a:pt x="58271" y="191"/>
                    <a:pt x="58271" y="127"/>
                  </a:cubicBezTo>
                  <a:cubicBezTo>
                    <a:pt x="58271" y="64"/>
                    <a:pt x="58208" y="1"/>
                    <a:pt x="58145" y="1"/>
                  </a:cubicBezTo>
                  <a:close/>
                  <a:moveTo>
                    <a:pt x="59190" y="1"/>
                  </a:moveTo>
                  <a:cubicBezTo>
                    <a:pt x="59126" y="1"/>
                    <a:pt x="59063" y="64"/>
                    <a:pt x="59063" y="127"/>
                  </a:cubicBezTo>
                  <a:cubicBezTo>
                    <a:pt x="59063" y="191"/>
                    <a:pt x="59126" y="254"/>
                    <a:pt x="59190" y="254"/>
                  </a:cubicBezTo>
                  <a:lnTo>
                    <a:pt x="59728" y="254"/>
                  </a:lnTo>
                  <a:cubicBezTo>
                    <a:pt x="59791" y="254"/>
                    <a:pt x="59855" y="191"/>
                    <a:pt x="59855" y="127"/>
                  </a:cubicBezTo>
                  <a:cubicBezTo>
                    <a:pt x="59855" y="64"/>
                    <a:pt x="59823" y="1"/>
                    <a:pt x="59728" y="1"/>
                  </a:cubicBezTo>
                  <a:close/>
                  <a:moveTo>
                    <a:pt x="60805" y="1"/>
                  </a:moveTo>
                  <a:cubicBezTo>
                    <a:pt x="60710" y="1"/>
                    <a:pt x="60678" y="64"/>
                    <a:pt x="60678" y="127"/>
                  </a:cubicBezTo>
                  <a:cubicBezTo>
                    <a:pt x="60678" y="191"/>
                    <a:pt x="60710" y="254"/>
                    <a:pt x="60805" y="254"/>
                  </a:cubicBezTo>
                  <a:lnTo>
                    <a:pt x="61343" y="254"/>
                  </a:lnTo>
                  <a:cubicBezTo>
                    <a:pt x="61407" y="254"/>
                    <a:pt x="61470" y="191"/>
                    <a:pt x="61470" y="127"/>
                  </a:cubicBezTo>
                  <a:cubicBezTo>
                    <a:pt x="61470" y="64"/>
                    <a:pt x="61407" y="1"/>
                    <a:pt x="61343" y="1"/>
                  </a:cubicBezTo>
                  <a:close/>
                  <a:moveTo>
                    <a:pt x="62388" y="1"/>
                  </a:moveTo>
                  <a:cubicBezTo>
                    <a:pt x="62325" y="1"/>
                    <a:pt x="62262" y="64"/>
                    <a:pt x="62262" y="127"/>
                  </a:cubicBezTo>
                  <a:cubicBezTo>
                    <a:pt x="62262" y="191"/>
                    <a:pt x="62325" y="254"/>
                    <a:pt x="62388" y="254"/>
                  </a:cubicBezTo>
                  <a:lnTo>
                    <a:pt x="62927" y="254"/>
                  </a:lnTo>
                  <a:cubicBezTo>
                    <a:pt x="62990" y="254"/>
                    <a:pt x="63053" y="191"/>
                    <a:pt x="63053" y="127"/>
                  </a:cubicBezTo>
                  <a:cubicBezTo>
                    <a:pt x="63053" y="64"/>
                    <a:pt x="62990" y="1"/>
                    <a:pt x="62927" y="1"/>
                  </a:cubicBezTo>
                  <a:close/>
                  <a:moveTo>
                    <a:pt x="64003" y="1"/>
                  </a:moveTo>
                  <a:cubicBezTo>
                    <a:pt x="63908" y="1"/>
                    <a:pt x="63845" y="64"/>
                    <a:pt x="63845" y="127"/>
                  </a:cubicBezTo>
                  <a:cubicBezTo>
                    <a:pt x="63845" y="191"/>
                    <a:pt x="63908" y="254"/>
                    <a:pt x="64003" y="254"/>
                  </a:cubicBezTo>
                  <a:lnTo>
                    <a:pt x="64510" y="254"/>
                  </a:lnTo>
                  <a:cubicBezTo>
                    <a:pt x="64605" y="254"/>
                    <a:pt x="64668" y="191"/>
                    <a:pt x="64668" y="127"/>
                  </a:cubicBezTo>
                  <a:cubicBezTo>
                    <a:pt x="64668" y="64"/>
                    <a:pt x="64605" y="1"/>
                    <a:pt x="64510" y="1"/>
                  </a:cubicBezTo>
                  <a:close/>
                  <a:moveTo>
                    <a:pt x="65587" y="1"/>
                  </a:moveTo>
                  <a:cubicBezTo>
                    <a:pt x="65523" y="1"/>
                    <a:pt x="65460" y="64"/>
                    <a:pt x="65460" y="127"/>
                  </a:cubicBezTo>
                  <a:cubicBezTo>
                    <a:pt x="65460" y="191"/>
                    <a:pt x="65523" y="254"/>
                    <a:pt x="65587" y="254"/>
                  </a:cubicBezTo>
                  <a:lnTo>
                    <a:pt x="66125" y="254"/>
                  </a:lnTo>
                  <a:cubicBezTo>
                    <a:pt x="66189" y="254"/>
                    <a:pt x="66252" y="191"/>
                    <a:pt x="66252" y="127"/>
                  </a:cubicBezTo>
                  <a:cubicBezTo>
                    <a:pt x="66252" y="64"/>
                    <a:pt x="66189" y="1"/>
                    <a:pt x="66125" y="1"/>
                  </a:cubicBezTo>
                  <a:close/>
                  <a:moveTo>
                    <a:pt x="67170" y="1"/>
                  </a:moveTo>
                  <a:cubicBezTo>
                    <a:pt x="67107" y="1"/>
                    <a:pt x="67044" y="64"/>
                    <a:pt x="67044" y="127"/>
                  </a:cubicBezTo>
                  <a:cubicBezTo>
                    <a:pt x="67044" y="191"/>
                    <a:pt x="67107" y="254"/>
                    <a:pt x="67170" y="254"/>
                  </a:cubicBezTo>
                  <a:lnTo>
                    <a:pt x="67709" y="254"/>
                  </a:lnTo>
                  <a:cubicBezTo>
                    <a:pt x="67804" y="254"/>
                    <a:pt x="67835" y="191"/>
                    <a:pt x="67835" y="127"/>
                  </a:cubicBezTo>
                  <a:cubicBezTo>
                    <a:pt x="67835" y="64"/>
                    <a:pt x="67804" y="1"/>
                    <a:pt x="67709" y="1"/>
                  </a:cubicBezTo>
                  <a:close/>
                  <a:moveTo>
                    <a:pt x="68785" y="1"/>
                  </a:moveTo>
                  <a:cubicBezTo>
                    <a:pt x="68722" y="1"/>
                    <a:pt x="68659" y="64"/>
                    <a:pt x="68659" y="127"/>
                  </a:cubicBezTo>
                  <a:cubicBezTo>
                    <a:pt x="68659" y="191"/>
                    <a:pt x="68722" y="254"/>
                    <a:pt x="68785" y="254"/>
                  </a:cubicBezTo>
                  <a:lnTo>
                    <a:pt x="69324" y="254"/>
                  </a:lnTo>
                  <a:cubicBezTo>
                    <a:pt x="69387" y="254"/>
                    <a:pt x="69450" y="191"/>
                    <a:pt x="69450" y="127"/>
                  </a:cubicBezTo>
                  <a:cubicBezTo>
                    <a:pt x="69450" y="64"/>
                    <a:pt x="69387" y="1"/>
                    <a:pt x="69324" y="1"/>
                  </a:cubicBezTo>
                  <a:close/>
                  <a:moveTo>
                    <a:pt x="70369" y="1"/>
                  </a:moveTo>
                  <a:cubicBezTo>
                    <a:pt x="70306" y="1"/>
                    <a:pt x="70242" y="64"/>
                    <a:pt x="70242" y="127"/>
                  </a:cubicBezTo>
                  <a:cubicBezTo>
                    <a:pt x="70242" y="191"/>
                    <a:pt x="70306" y="254"/>
                    <a:pt x="70369" y="254"/>
                  </a:cubicBezTo>
                  <a:lnTo>
                    <a:pt x="70907" y="254"/>
                  </a:lnTo>
                  <a:cubicBezTo>
                    <a:pt x="70971" y="254"/>
                    <a:pt x="71034" y="191"/>
                    <a:pt x="71034" y="127"/>
                  </a:cubicBezTo>
                  <a:cubicBezTo>
                    <a:pt x="71034" y="64"/>
                    <a:pt x="70971" y="1"/>
                    <a:pt x="70907" y="1"/>
                  </a:cubicBezTo>
                  <a:close/>
                  <a:moveTo>
                    <a:pt x="71984" y="1"/>
                  </a:moveTo>
                  <a:cubicBezTo>
                    <a:pt x="71889" y="1"/>
                    <a:pt x="71826" y="64"/>
                    <a:pt x="71826" y="127"/>
                  </a:cubicBezTo>
                  <a:cubicBezTo>
                    <a:pt x="71826" y="191"/>
                    <a:pt x="71889" y="254"/>
                    <a:pt x="71984" y="254"/>
                  </a:cubicBezTo>
                  <a:lnTo>
                    <a:pt x="72491" y="254"/>
                  </a:lnTo>
                  <a:cubicBezTo>
                    <a:pt x="72586" y="254"/>
                    <a:pt x="72649" y="191"/>
                    <a:pt x="72649" y="127"/>
                  </a:cubicBezTo>
                  <a:cubicBezTo>
                    <a:pt x="72649" y="64"/>
                    <a:pt x="72586" y="1"/>
                    <a:pt x="72491" y="1"/>
                  </a:cubicBezTo>
                  <a:close/>
                  <a:moveTo>
                    <a:pt x="73567" y="1"/>
                  </a:moveTo>
                  <a:cubicBezTo>
                    <a:pt x="73504" y="1"/>
                    <a:pt x="73441" y="64"/>
                    <a:pt x="73441" y="127"/>
                  </a:cubicBezTo>
                  <a:cubicBezTo>
                    <a:pt x="73441" y="191"/>
                    <a:pt x="73504" y="254"/>
                    <a:pt x="73567" y="254"/>
                  </a:cubicBezTo>
                  <a:lnTo>
                    <a:pt x="74106" y="254"/>
                  </a:lnTo>
                  <a:cubicBezTo>
                    <a:pt x="74169" y="254"/>
                    <a:pt x="74232" y="191"/>
                    <a:pt x="74232" y="127"/>
                  </a:cubicBezTo>
                  <a:cubicBezTo>
                    <a:pt x="74232" y="64"/>
                    <a:pt x="74169" y="1"/>
                    <a:pt x="74106" y="1"/>
                  </a:cubicBezTo>
                  <a:close/>
                  <a:moveTo>
                    <a:pt x="75183" y="1"/>
                  </a:moveTo>
                  <a:cubicBezTo>
                    <a:pt x="75088" y="1"/>
                    <a:pt x="75024" y="64"/>
                    <a:pt x="75024" y="127"/>
                  </a:cubicBezTo>
                  <a:cubicBezTo>
                    <a:pt x="75024" y="191"/>
                    <a:pt x="75088" y="254"/>
                    <a:pt x="75183" y="254"/>
                  </a:cubicBezTo>
                  <a:lnTo>
                    <a:pt x="75689" y="254"/>
                  </a:lnTo>
                  <a:cubicBezTo>
                    <a:pt x="75784" y="254"/>
                    <a:pt x="75816" y="191"/>
                    <a:pt x="75848" y="127"/>
                  </a:cubicBezTo>
                  <a:cubicBezTo>
                    <a:pt x="75848" y="64"/>
                    <a:pt x="75784" y="1"/>
                    <a:pt x="75689" y="1"/>
                  </a:cubicBezTo>
                  <a:close/>
                  <a:moveTo>
                    <a:pt x="76766" y="1"/>
                  </a:moveTo>
                  <a:cubicBezTo>
                    <a:pt x="76703" y="1"/>
                    <a:pt x="76639" y="64"/>
                    <a:pt x="76639" y="127"/>
                  </a:cubicBezTo>
                  <a:cubicBezTo>
                    <a:pt x="76639" y="191"/>
                    <a:pt x="76703" y="254"/>
                    <a:pt x="76766" y="254"/>
                  </a:cubicBezTo>
                  <a:lnTo>
                    <a:pt x="77304" y="254"/>
                  </a:lnTo>
                  <a:cubicBezTo>
                    <a:pt x="77368" y="254"/>
                    <a:pt x="77431" y="191"/>
                    <a:pt x="77431" y="127"/>
                  </a:cubicBezTo>
                  <a:cubicBezTo>
                    <a:pt x="77431" y="64"/>
                    <a:pt x="77368" y="1"/>
                    <a:pt x="77304" y="1"/>
                  </a:cubicBezTo>
                  <a:close/>
                  <a:moveTo>
                    <a:pt x="78349" y="1"/>
                  </a:moveTo>
                  <a:cubicBezTo>
                    <a:pt x="78286" y="1"/>
                    <a:pt x="78223" y="64"/>
                    <a:pt x="78223" y="127"/>
                  </a:cubicBezTo>
                  <a:cubicBezTo>
                    <a:pt x="78223" y="191"/>
                    <a:pt x="78286" y="254"/>
                    <a:pt x="78349" y="254"/>
                  </a:cubicBezTo>
                  <a:lnTo>
                    <a:pt x="78888" y="254"/>
                  </a:lnTo>
                  <a:cubicBezTo>
                    <a:pt x="78951" y="254"/>
                    <a:pt x="79015" y="191"/>
                    <a:pt x="79015" y="127"/>
                  </a:cubicBezTo>
                  <a:cubicBezTo>
                    <a:pt x="79015" y="64"/>
                    <a:pt x="78983" y="1"/>
                    <a:pt x="78888" y="1"/>
                  </a:cubicBezTo>
                  <a:close/>
                  <a:moveTo>
                    <a:pt x="79965" y="1"/>
                  </a:moveTo>
                  <a:cubicBezTo>
                    <a:pt x="79870" y="1"/>
                    <a:pt x="79838" y="64"/>
                    <a:pt x="79838" y="127"/>
                  </a:cubicBezTo>
                  <a:cubicBezTo>
                    <a:pt x="79838" y="191"/>
                    <a:pt x="79870" y="254"/>
                    <a:pt x="79965" y="254"/>
                  </a:cubicBezTo>
                  <a:lnTo>
                    <a:pt x="80503" y="254"/>
                  </a:lnTo>
                  <a:cubicBezTo>
                    <a:pt x="80566" y="254"/>
                    <a:pt x="80630" y="191"/>
                    <a:pt x="80630" y="127"/>
                  </a:cubicBezTo>
                  <a:cubicBezTo>
                    <a:pt x="80630" y="64"/>
                    <a:pt x="80566" y="1"/>
                    <a:pt x="80503" y="1"/>
                  </a:cubicBezTo>
                  <a:close/>
                  <a:moveTo>
                    <a:pt x="81548" y="1"/>
                  </a:moveTo>
                  <a:cubicBezTo>
                    <a:pt x="81485" y="1"/>
                    <a:pt x="81421" y="64"/>
                    <a:pt x="81421" y="127"/>
                  </a:cubicBezTo>
                  <a:cubicBezTo>
                    <a:pt x="81421" y="191"/>
                    <a:pt x="81485" y="254"/>
                    <a:pt x="81548" y="254"/>
                  </a:cubicBezTo>
                  <a:lnTo>
                    <a:pt x="82086" y="254"/>
                  </a:lnTo>
                  <a:cubicBezTo>
                    <a:pt x="82150" y="254"/>
                    <a:pt x="82213" y="191"/>
                    <a:pt x="82213" y="127"/>
                  </a:cubicBezTo>
                  <a:cubicBezTo>
                    <a:pt x="82213" y="64"/>
                    <a:pt x="82150" y="1"/>
                    <a:pt x="82086" y="1"/>
                  </a:cubicBezTo>
                  <a:close/>
                  <a:moveTo>
                    <a:pt x="83163" y="1"/>
                  </a:moveTo>
                  <a:cubicBezTo>
                    <a:pt x="83068" y="1"/>
                    <a:pt x="83005" y="64"/>
                    <a:pt x="83005" y="127"/>
                  </a:cubicBezTo>
                  <a:cubicBezTo>
                    <a:pt x="83005" y="191"/>
                    <a:pt x="83068" y="254"/>
                    <a:pt x="83163" y="254"/>
                  </a:cubicBezTo>
                  <a:lnTo>
                    <a:pt x="83670" y="254"/>
                  </a:lnTo>
                  <a:cubicBezTo>
                    <a:pt x="83765" y="254"/>
                    <a:pt x="83828" y="191"/>
                    <a:pt x="83797" y="127"/>
                  </a:cubicBezTo>
                  <a:cubicBezTo>
                    <a:pt x="83797" y="64"/>
                    <a:pt x="83765" y="1"/>
                    <a:pt x="83670" y="1"/>
                  </a:cubicBezTo>
                  <a:close/>
                  <a:moveTo>
                    <a:pt x="84747" y="1"/>
                  </a:moveTo>
                  <a:cubicBezTo>
                    <a:pt x="84683" y="1"/>
                    <a:pt x="84620" y="64"/>
                    <a:pt x="84620" y="127"/>
                  </a:cubicBezTo>
                  <a:cubicBezTo>
                    <a:pt x="84620" y="191"/>
                    <a:pt x="84683" y="254"/>
                    <a:pt x="84747" y="254"/>
                  </a:cubicBezTo>
                  <a:lnTo>
                    <a:pt x="85285" y="254"/>
                  </a:lnTo>
                  <a:cubicBezTo>
                    <a:pt x="85348" y="254"/>
                    <a:pt x="85412" y="191"/>
                    <a:pt x="85412" y="127"/>
                  </a:cubicBezTo>
                  <a:cubicBezTo>
                    <a:pt x="85412" y="64"/>
                    <a:pt x="85348" y="1"/>
                    <a:pt x="85285" y="1"/>
                  </a:cubicBezTo>
                  <a:close/>
                  <a:moveTo>
                    <a:pt x="86330" y="1"/>
                  </a:moveTo>
                  <a:cubicBezTo>
                    <a:pt x="86267" y="1"/>
                    <a:pt x="86203" y="64"/>
                    <a:pt x="86203" y="127"/>
                  </a:cubicBezTo>
                  <a:cubicBezTo>
                    <a:pt x="86203" y="191"/>
                    <a:pt x="86267" y="254"/>
                    <a:pt x="86330" y="254"/>
                  </a:cubicBezTo>
                  <a:lnTo>
                    <a:pt x="86868" y="254"/>
                  </a:lnTo>
                  <a:cubicBezTo>
                    <a:pt x="86963" y="254"/>
                    <a:pt x="86995" y="191"/>
                    <a:pt x="86995" y="127"/>
                  </a:cubicBezTo>
                  <a:cubicBezTo>
                    <a:pt x="86995" y="64"/>
                    <a:pt x="86963" y="1"/>
                    <a:pt x="86868" y="1"/>
                  </a:cubicBezTo>
                  <a:close/>
                  <a:moveTo>
                    <a:pt x="87945" y="1"/>
                  </a:moveTo>
                  <a:cubicBezTo>
                    <a:pt x="87850" y="1"/>
                    <a:pt x="87819" y="64"/>
                    <a:pt x="87819" y="127"/>
                  </a:cubicBezTo>
                  <a:cubicBezTo>
                    <a:pt x="87819" y="191"/>
                    <a:pt x="87850" y="254"/>
                    <a:pt x="87945" y="254"/>
                  </a:cubicBezTo>
                  <a:lnTo>
                    <a:pt x="88484" y="254"/>
                  </a:lnTo>
                  <a:cubicBezTo>
                    <a:pt x="88547" y="254"/>
                    <a:pt x="88610" y="191"/>
                    <a:pt x="88610" y="127"/>
                  </a:cubicBezTo>
                  <a:cubicBezTo>
                    <a:pt x="88610" y="64"/>
                    <a:pt x="88547" y="1"/>
                    <a:pt x="88484" y="1"/>
                  </a:cubicBezTo>
                  <a:close/>
                  <a:moveTo>
                    <a:pt x="89529" y="1"/>
                  </a:moveTo>
                  <a:cubicBezTo>
                    <a:pt x="89465" y="1"/>
                    <a:pt x="89402" y="64"/>
                    <a:pt x="89402" y="127"/>
                  </a:cubicBezTo>
                  <a:cubicBezTo>
                    <a:pt x="89402" y="191"/>
                    <a:pt x="89465" y="254"/>
                    <a:pt x="89529" y="254"/>
                  </a:cubicBezTo>
                  <a:lnTo>
                    <a:pt x="90067" y="254"/>
                  </a:lnTo>
                  <a:cubicBezTo>
                    <a:pt x="90130" y="254"/>
                    <a:pt x="90194" y="191"/>
                    <a:pt x="90194" y="127"/>
                  </a:cubicBezTo>
                  <a:cubicBezTo>
                    <a:pt x="90194" y="64"/>
                    <a:pt x="90130" y="1"/>
                    <a:pt x="90067" y="1"/>
                  </a:cubicBezTo>
                  <a:close/>
                  <a:moveTo>
                    <a:pt x="91144" y="1"/>
                  </a:moveTo>
                  <a:cubicBezTo>
                    <a:pt x="91049" y="1"/>
                    <a:pt x="90985" y="64"/>
                    <a:pt x="90985" y="127"/>
                  </a:cubicBezTo>
                  <a:cubicBezTo>
                    <a:pt x="90985" y="191"/>
                    <a:pt x="91049" y="254"/>
                    <a:pt x="91144" y="254"/>
                  </a:cubicBezTo>
                  <a:lnTo>
                    <a:pt x="91650" y="254"/>
                  </a:lnTo>
                  <a:cubicBezTo>
                    <a:pt x="91745" y="254"/>
                    <a:pt x="91809" y="191"/>
                    <a:pt x="91809" y="127"/>
                  </a:cubicBezTo>
                  <a:cubicBezTo>
                    <a:pt x="91809" y="64"/>
                    <a:pt x="91745" y="1"/>
                    <a:pt x="91650" y="1"/>
                  </a:cubicBezTo>
                  <a:close/>
                  <a:moveTo>
                    <a:pt x="92727" y="1"/>
                  </a:moveTo>
                  <a:cubicBezTo>
                    <a:pt x="92664" y="1"/>
                    <a:pt x="92601" y="64"/>
                    <a:pt x="92601" y="127"/>
                  </a:cubicBezTo>
                  <a:cubicBezTo>
                    <a:pt x="92601" y="191"/>
                    <a:pt x="92664" y="254"/>
                    <a:pt x="92727" y="254"/>
                  </a:cubicBezTo>
                  <a:lnTo>
                    <a:pt x="93266" y="254"/>
                  </a:lnTo>
                  <a:cubicBezTo>
                    <a:pt x="93329" y="254"/>
                    <a:pt x="93392" y="191"/>
                    <a:pt x="93392" y="127"/>
                  </a:cubicBezTo>
                  <a:cubicBezTo>
                    <a:pt x="93392" y="64"/>
                    <a:pt x="93329" y="1"/>
                    <a:pt x="93266" y="1"/>
                  </a:cubicBezTo>
                  <a:close/>
                  <a:moveTo>
                    <a:pt x="94342" y="1"/>
                  </a:moveTo>
                  <a:cubicBezTo>
                    <a:pt x="94247" y="1"/>
                    <a:pt x="94184" y="64"/>
                    <a:pt x="94184" y="127"/>
                  </a:cubicBezTo>
                  <a:cubicBezTo>
                    <a:pt x="94184" y="191"/>
                    <a:pt x="94247" y="254"/>
                    <a:pt x="94342" y="254"/>
                  </a:cubicBezTo>
                  <a:lnTo>
                    <a:pt x="94849" y="254"/>
                  </a:lnTo>
                  <a:cubicBezTo>
                    <a:pt x="94944" y="254"/>
                    <a:pt x="94976" y="191"/>
                    <a:pt x="95007" y="127"/>
                  </a:cubicBezTo>
                  <a:cubicBezTo>
                    <a:pt x="95007" y="64"/>
                    <a:pt x="94944" y="1"/>
                    <a:pt x="94849" y="1"/>
                  </a:cubicBezTo>
                  <a:close/>
                  <a:moveTo>
                    <a:pt x="95926" y="1"/>
                  </a:moveTo>
                  <a:cubicBezTo>
                    <a:pt x="95862" y="1"/>
                    <a:pt x="95799" y="64"/>
                    <a:pt x="95799" y="127"/>
                  </a:cubicBezTo>
                  <a:cubicBezTo>
                    <a:pt x="95799" y="191"/>
                    <a:pt x="95862" y="254"/>
                    <a:pt x="95926" y="254"/>
                  </a:cubicBezTo>
                  <a:lnTo>
                    <a:pt x="96464" y="254"/>
                  </a:lnTo>
                  <a:cubicBezTo>
                    <a:pt x="96528" y="254"/>
                    <a:pt x="96591" y="191"/>
                    <a:pt x="96591" y="127"/>
                  </a:cubicBezTo>
                  <a:cubicBezTo>
                    <a:pt x="96591" y="64"/>
                    <a:pt x="96528" y="1"/>
                    <a:pt x="96464" y="1"/>
                  </a:cubicBezTo>
                  <a:close/>
                  <a:moveTo>
                    <a:pt x="97509" y="1"/>
                  </a:moveTo>
                  <a:cubicBezTo>
                    <a:pt x="97446" y="1"/>
                    <a:pt x="97383" y="64"/>
                    <a:pt x="97383" y="127"/>
                  </a:cubicBezTo>
                  <a:cubicBezTo>
                    <a:pt x="97383" y="191"/>
                    <a:pt x="97446" y="254"/>
                    <a:pt x="97509" y="254"/>
                  </a:cubicBezTo>
                  <a:lnTo>
                    <a:pt x="98048" y="254"/>
                  </a:lnTo>
                  <a:cubicBezTo>
                    <a:pt x="98111" y="254"/>
                    <a:pt x="98174" y="191"/>
                    <a:pt x="98174" y="127"/>
                  </a:cubicBezTo>
                  <a:cubicBezTo>
                    <a:pt x="98174" y="64"/>
                    <a:pt x="98111" y="1"/>
                    <a:pt x="98048" y="1"/>
                  </a:cubicBezTo>
                  <a:close/>
                  <a:moveTo>
                    <a:pt x="99124" y="1"/>
                  </a:moveTo>
                  <a:cubicBezTo>
                    <a:pt x="99029" y="1"/>
                    <a:pt x="98998" y="64"/>
                    <a:pt x="98998" y="127"/>
                  </a:cubicBezTo>
                  <a:cubicBezTo>
                    <a:pt x="98998" y="191"/>
                    <a:pt x="99029" y="254"/>
                    <a:pt x="99124" y="254"/>
                  </a:cubicBezTo>
                  <a:lnTo>
                    <a:pt x="99663" y="254"/>
                  </a:lnTo>
                  <a:cubicBezTo>
                    <a:pt x="99726" y="254"/>
                    <a:pt x="99789" y="191"/>
                    <a:pt x="99789" y="127"/>
                  </a:cubicBezTo>
                  <a:cubicBezTo>
                    <a:pt x="99789" y="64"/>
                    <a:pt x="99726" y="1"/>
                    <a:pt x="99663" y="1"/>
                  </a:cubicBezTo>
                  <a:close/>
                  <a:moveTo>
                    <a:pt x="100708" y="1"/>
                  </a:moveTo>
                  <a:cubicBezTo>
                    <a:pt x="100644" y="1"/>
                    <a:pt x="100581" y="64"/>
                    <a:pt x="100581" y="127"/>
                  </a:cubicBezTo>
                  <a:cubicBezTo>
                    <a:pt x="100581" y="191"/>
                    <a:pt x="100644" y="254"/>
                    <a:pt x="100708" y="254"/>
                  </a:cubicBezTo>
                  <a:lnTo>
                    <a:pt x="101246" y="254"/>
                  </a:lnTo>
                  <a:cubicBezTo>
                    <a:pt x="101310" y="254"/>
                    <a:pt x="101373" y="191"/>
                    <a:pt x="101373" y="127"/>
                  </a:cubicBezTo>
                  <a:cubicBezTo>
                    <a:pt x="101373" y="64"/>
                    <a:pt x="101310" y="1"/>
                    <a:pt x="101246" y="1"/>
                  </a:cubicBezTo>
                  <a:close/>
                  <a:moveTo>
                    <a:pt x="102323" y="1"/>
                  </a:moveTo>
                  <a:cubicBezTo>
                    <a:pt x="102228" y="1"/>
                    <a:pt x="102165" y="64"/>
                    <a:pt x="102165" y="127"/>
                  </a:cubicBezTo>
                  <a:cubicBezTo>
                    <a:pt x="102165" y="191"/>
                    <a:pt x="102228" y="254"/>
                    <a:pt x="102323" y="254"/>
                  </a:cubicBezTo>
                  <a:lnTo>
                    <a:pt x="102830" y="254"/>
                  </a:lnTo>
                  <a:cubicBezTo>
                    <a:pt x="102925" y="254"/>
                    <a:pt x="102988" y="191"/>
                    <a:pt x="102988" y="127"/>
                  </a:cubicBezTo>
                  <a:cubicBezTo>
                    <a:pt x="102988" y="64"/>
                    <a:pt x="102925" y="1"/>
                    <a:pt x="102830" y="1"/>
                  </a:cubicBezTo>
                  <a:close/>
                  <a:moveTo>
                    <a:pt x="103906" y="1"/>
                  </a:moveTo>
                  <a:cubicBezTo>
                    <a:pt x="103843" y="1"/>
                    <a:pt x="103780" y="64"/>
                    <a:pt x="103780" y="127"/>
                  </a:cubicBezTo>
                  <a:cubicBezTo>
                    <a:pt x="103780" y="191"/>
                    <a:pt x="103843" y="254"/>
                    <a:pt x="103906" y="254"/>
                  </a:cubicBezTo>
                  <a:lnTo>
                    <a:pt x="104445" y="254"/>
                  </a:lnTo>
                  <a:cubicBezTo>
                    <a:pt x="104508" y="254"/>
                    <a:pt x="104571" y="191"/>
                    <a:pt x="104571" y="127"/>
                  </a:cubicBezTo>
                  <a:cubicBezTo>
                    <a:pt x="104571" y="64"/>
                    <a:pt x="104508" y="1"/>
                    <a:pt x="104445" y="1"/>
                  </a:cubicBezTo>
                  <a:close/>
                  <a:moveTo>
                    <a:pt x="105490" y="1"/>
                  </a:moveTo>
                  <a:cubicBezTo>
                    <a:pt x="105427" y="1"/>
                    <a:pt x="105363" y="64"/>
                    <a:pt x="105363" y="127"/>
                  </a:cubicBezTo>
                  <a:cubicBezTo>
                    <a:pt x="105363" y="191"/>
                    <a:pt x="105427" y="254"/>
                    <a:pt x="105490" y="254"/>
                  </a:cubicBezTo>
                  <a:lnTo>
                    <a:pt x="106028" y="254"/>
                  </a:lnTo>
                  <a:cubicBezTo>
                    <a:pt x="106092" y="254"/>
                    <a:pt x="106155" y="191"/>
                    <a:pt x="106155" y="127"/>
                  </a:cubicBezTo>
                  <a:cubicBezTo>
                    <a:pt x="106155" y="64"/>
                    <a:pt x="106123" y="1"/>
                    <a:pt x="106028" y="1"/>
                  </a:cubicBezTo>
                  <a:close/>
                  <a:moveTo>
                    <a:pt x="107105" y="1"/>
                  </a:moveTo>
                  <a:cubicBezTo>
                    <a:pt x="107010" y="1"/>
                    <a:pt x="106947" y="64"/>
                    <a:pt x="106947" y="127"/>
                  </a:cubicBezTo>
                  <a:cubicBezTo>
                    <a:pt x="106947" y="191"/>
                    <a:pt x="107010" y="254"/>
                    <a:pt x="107105" y="254"/>
                  </a:cubicBezTo>
                  <a:lnTo>
                    <a:pt x="107643" y="254"/>
                  </a:lnTo>
                  <a:cubicBezTo>
                    <a:pt x="107707" y="254"/>
                    <a:pt x="107770" y="191"/>
                    <a:pt x="107770" y="127"/>
                  </a:cubicBezTo>
                  <a:cubicBezTo>
                    <a:pt x="107770" y="64"/>
                    <a:pt x="107707" y="1"/>
                    <a:pt x="107643" y="1"/>
                  </a:cubicBezTo>
                  <a:close/>
                  <a:moveTo>
                    <a:pt x="108688" y="1"/>
                  </a:moveTo>
                  <a:cubicBezTo>
                    <a:pt x="108625" y="1"/>
                    <a:pt x="108562" y="64"/>
                    <a:pt x="108562" y="127"/>
                  </a:cubicBezTo>
                  <a:cubicBezTo>
                    <a:pt x="108562" y="191"/>
                    <a:pt x="108625" y="254"/>
                    <a:pt x="108688" y="254"/>
                  </a:cubicBezTo>
                  <a:lnTo>
                    <a:pt x="109227" y="254"/>
                  </a:lnTo>
                  <a:cubicBezTo>
                    <a:pt x="109290" y="254"/>
                    <a:pt x="109353" y="191"/>
                    <a:pt x="109353" y="127"/>
                  </a:cubicBezTo>
                  <a:cubicBezTo>
                    <a:pt x="109353" y="64"/>
                    <a:pt x="109290" y="1"/>
                    <a:pt x="109227" y="1"/>
                  </a:cubicBezTo>
                  <a:close/>
                  <a:moveTo>
                    <a:pt x="110304" y="1"/>
                  </a:moveTo>
                  <a:cubicBezTo>
                    <a:pt x="110209" y="1"/>
                    <a:pt x="110145" y="64"/>
                    <a:pt x="110145" y="127"/>
                  </a:cubicBezTo>
                  <a:cubicBezTo>
                    <a:pt x="110145" y="191"/>
                    <a:pt x="110209" y="254"/>
                    <a:pt x="110304" y="254"/>
                  </a:cubicBezTo>
                  <a:lnTo>
                    <a:pt x="110810" y="254"/>
                  </a:lnTo>
                  <a:cubicBezTo>
                    <a:pt x="110905" y="254"/>
                    <a:pt x="110969" y="191"/>
                    <a:pt x="110969" y="127"/>
                  </a:cubicBezTo>
                  <a:cubicBezTo>
                    <a:pt x="110969" y="64"/>
                    <a:pt x="110905" y="1"/>
                    <a:pt x="110810" y="1"/>
                  </a:cubicBezTo>
                  <a:close/>
                  <a:moveTo>
                    <a:pt x="111887" y="1"/>
                  </a:moveTo>
                  <a:cubicBezTo>
                    <a:pt x="111824" y="1"/>
                    <a:pt x="111760" y="64"/>
                    <a:pt x="111760" y="127"/>
                  </a:cubicBezTo>
                  <a:cubicBezTo>
                    <a:pt x="111760" y="191"/>
                    <a:pt x="111824" y="254"/>
                    <a:pt x="111887" y="254"/>
                  </a:cubicBezTo>
                  <a:lnTo>
                    <a:pt x="112425" y="254"/>
                  </a:lnTo>
                  <a:cubicBezTo>
                    <a:pt x="112489" y="254"/>
                    <a:pt x="112552" y="191"/>
                    <a:pt x="112552" y="127"/>
                  </a:cubicBezTo>
                  <a:cubicBezTo>
                    <a:pt x="112552" y="64"/>
                    <a:pt x="112489" y="1"/>
                    <a:pt x="112425" y="1"/>
                  </a:cubicBezTo>
                  <a:close/>
                  <a:moveTo>
                    <a:pt x="113470" y="1"/>
                  </a:moveTo>
                  <a:cubicBezTo>
                    <a:pt x="113407" y="1"/>
                    <a:pt x="113344" y="64"/>
                    <a:pt x="113344" y="127"/>
                  </a:cubicBezTo>
                  <a:cubicBezTo>
                    <a:pt x="113344" y="191"/>
                    <a:pt x="113407" y="254"/>
                    <a:pt x="113470" y="254"/>
                  </a:cubicBezTo>
                  <a:lnTo>
                    <a:pt x="114009" y="254"/>
                  </a:lnTo>
                  <a:cubicBezTo>
                    <a:pt x="114104" y="254"/>
                    <a:pt x="114136" y="191"/>
                    <a:pt x="114167" y="127"/>
                  </a:cubicBezTo>
                  <a:cubicBezTo>
                    <a:pt x="114167" y="64"/>
                    <a:pt x="114104" y="1"/>
                    <a:pt x="114009" y="1"/>
                  </a:cubicBezTo>
                  <a:close/>
                  <a:moveTo>
                    <a:pt x="115086" y="1"/>
                  </a:moveTo>
                  <a:cubicBezTo>
                    <a:pt x="115022" y="1"/>
                    <a:pt x="114959" y="64"/>
                    <a:pt x="114959" y="127"/>
                  </a:cubicBezTo>
                  <a:cubicBezTo>
                    <a:pt x="114959" y="191"/>
                    <a:pt x="115022" y="254"/>
                    <a:pt x="115086" y="254"/>
                  </a:cubicBezTo>
                  <a:lnTo>
                    <a:pt x="115624" y="254"/>
                  </a:lnTo>
                  <a:cubicBezTo>
                    <a:pt x="115687" y="254"/>
                    <a:pt x="115751" y="191"/>
                    <a:pt x="115751" y="127"/>
                  </a:cubicBezTo>
                  <a:cubicBezTo>
                    <a:pt x="115751" y="64"/>
                    <a:pt x="115687" y="1"/>
                    <a:pt x="115624" y="1"/>
                  </a:cubicBezTo>
                  <a:close/>
                  <a:moveTo>
                    <a:pt x="116669" y="1"/>
                  </a:moveTo>
                  <a:cubicBezTo>
                    <a:pt x="116606" y="1"/>
                    <a:pt x="116542" y="64"/>
                    <a:pt x="116542" y="127"/>
                  </a:cubicBezTo>
                  <a:cubicBezTo>
                    <a:pt x="116542" y="191"/>
                    <a:pt x="116606" y="254"/>
                    <a:pt x="116669" y="254"/>
                  </a:cubicBezTo>
                  <a:lnTo>
                    <a:pt x="117207" y="254"/>
                  </a:lnTo>
                  <a:cubicBezTo>
                    <a:pt x="117271" y="254"/>
                    <a:pt x="117334" y="191"/>
                    <a:pt x="117334" y="127"/>
                  </a:cubicBezTo>
                  <a:cubicBezTo>
                    <a:pt x="117334" y="64"/>
                    <a:pt x="117271" y="1"/>
                    <a:pt x="117207" y="1"/>
                  </a:cubicBezTo>
                  <a:close/>
                  <a:moveTo>
                    <a:pt x="118284" y="1"/>
                  </a:moveTo>
                  <a:cubicBezTo>
                    <a:pt x="118189" y="1"/>
                    <a:pt x="118126" y="64"/>
                    <a:pt x="118126" y="127"/>
                  </a:cubicBezTo>
                  <a:cubicBezTo>
                    <a:pt x="118126" y="191"/>
                    <a:pt x="118189" y="254"/>
                    <a:pt x="118284" y="254"/>
                  </a:cubicBezTo>
                  <a:lnTo>
                    <a:pt x="118823" y="254"/>
                  </a:lnTo>
                  <a:cubicBezTo>
                    <a:pt x="118886" y="254"/>
                    <a:pt x="118949" y="191"/>
                    <a:pt x="118949" y="127"/>
                  </a:cubicBezTo>
                  <a:cubicBezTo>
                    <a:pt x="118949" y="64"/>
                    <a:pt x="118886" y="1"/>
                    <a:pt x="118823" y="1"/>
                  </a:cubicBezTo>
                  <a:close/>
                  <a:moveTo>
                    <a:pt x="119868" y="1"/>
                  </a:moveTo>
                  <a:cubicBezTo>
                    <a:pt x="119804" y="1"/>
                    <a:pt x="119741" y="64"/>
                    <a:pt x="119741" y="127"/>
                  </a:cubicBezTo>
                  <a:cubicBezTo>
                    <a:pt x="119741" y="191"/>
                    <a:pt x="119804" y="254"/>
                    <a:pt x="119868" y="254"/>
                  </a:cubicBezTo>
                  <a:lnTo>
                    <a:pt x="120406" y="254"/>
                  </a:lnTo>
                  <a:cubicBezTo>
                    <a:pt x="120469" y="254"/>
                    <a:pt x="120533" y="191"/>
                    <a:pt x="120533" y="127"/>
                  </a:cubicBezTo>
                  <a:cubicBezTo>
                    <a:pt x="120533" y="64"/>
                    <a:pt x="120469" y="1"/>
                    <a:pt x="120406" y="1"/>
                  </a:cubicBezTo>
                  <a:close/>
                  <a:moveTo>
                    <a:pt x="121483" y="1"/>
                  </a:moveTo>
                  <a:cubicBezTo>
                    <a:pt x="121388" y="1"/>
                    <a:pt x="121324" y="64"/>
                    <a:pt x="121324" y="127"/>
                  </a:cubicBezTo>
                  <a:cubicBezTo>
                    <a:pt x="121324" y="191"/>
                    <a:pt x="121388" y="254"/>
                    <a:pt x="121483" y="254"/>
                  </a:cubicBezTo>
                  <a:lnTo>
                    <a:pt x="121989" y="254"/>
                  </a:lnTo>
                  <a:cubicBezTo>
                    <a:pt x="122084" y="254"/>
                    <a:pt x="122148" y="191"/>
                    <a:pt x="122148" y="127"/>
                  </a:cubicBezTo>
                  <a:cubicBezTo>
                    <a:pt x="122148" y="64"/>
                    <a:pt x="122084" y="1"/>
                    <a:pt x="121989" y="1"/>
                  </a:cubicBezTo>
                  <a:close/>
                  <a:moveTo>
                    <a:pt x="123066" y="1"/>
                  </a:moveTo>
                  <a:cubicBezTo>
                    <a:pt x="123003" y="1"/>
                    <a:pt x="122940" y="64"/>
                    <a:pt x="122940" y="127"/>
                  </a:cubicBezTo>
                  <a:cubicBezTo>
                    <a:pt x="122940" y="191"/>
                    <a:pt x="123003" y="254"/>
                    <a:pt x="123066" y="254"/>
                  </a:cubicBezTo>
                  <a:lnTo>
                    <a:pt x="123605" y="254"/>
                  </a:lnTo>
                  <a:cubicBezTo>
                    <a:pt x="123668" y="254"/>
                    <a:pt x="123731" y="191"/>
                    <a:pt x="123731" y="127"/>
                  </a:cubicBezTo>
                  <a:cubicBezTo>
                    <a:pt x="123731" y="64"/>
                    <a:pt x="123668" y="1"/>
                    <a:pt x="123605" y="1"/>
                  </a:cubicBezTo>
                  <a:close/>
                  <a:moveTo>
                    <a:pt x="124650" y="1"/>
                  </a:moveTo>
                  <a:cubicBezTo>
                    <a:pt x="124586" y="1"/>
                    <a:pt x="124523" y="64"/>
                    <a:pt x="124523" y="127"/>
                  </a:cubicBezTo>
                  <a:cubicBezTo>
                    <a:pt x="124523" y="191"/>
                    <a:pt x="124586" y="254"/>
                    <a:pt x="124650" y="254"/>
                  </a:cubicBezTo>
                  <a:lnTo>
                    <a:pt x="125188" y="254"/>
                  </a:lnTo>
                  <a:cubicBezTo>
                    <a:pt x="125283" y="254"/>
                    <a:pt x="125315" y="191"/>
                    <a:pt x="125315" y="127"/>
                  </a:cubicBezTo>
                  <a:cubicBezTo>
                    <a:pt x="125315" y="64"/>
                    <a:pt x="125283" y="1"/>
                    <a:pt x="125188" y="1"/>
                  </a:cubicBezTo>
                  <a:close/>
                  <a:moveTo>
                    <a:pt x="126265" y="1"/>
                  </a:moveTo>
                  <a:cubicBezTo>
                    <a:pt x="126170" y="1"/>
                    <a:pt x="126106" y="64"/>
                    <a:pt x="126106" y="127"/>
                  </a:cubicBezTo>
                  <a:cubicBezTo>
                    <a:pt x="126106" y="191"/>
                    <a:pt x="126170" y="254"/>
                    <a:pt x="126265" y="254"/>
                  </a:cubicBezTo>
                  <a:lnTo>
                    <a:pt x="126771" y="254"/>
                  </a:lnTo>
                  <a:cubicBezTo>
                    <a:pt x="126866" y="254"/>
                    <a:pt x="126930" y="191"/>
                    <a:pt x="126930" y="127"/>
                  </a:cubicBezTo>
                  <a:cubicBezTo>
                    <a:pt x="126930" y="64"/>
                    <a:pt x="126866" y="1"/>
                    <a:pt x="126771" y="1"/>
                  </a:cubicBezTo>
                  <a:close/>
                  <a:moveTo>
                    <a:pt x="127848" y="1"/>
                  </a:moveTo>
                  <a:cubicBezTo>
                    <a:pt x="127785" y="1"/>
                    <a:pt x="127722" y="64"/>
                    <a:pt x="127722" y="127"/>
                  </a:cubicBezTo>
                  <a:cubicBezTo>
                    <a:pt x="127722" y="191"/>
                    <a:pt x="127785" y="254"/>
                    <a:pt x="127848" y="254"/>
                  </a:cubicBezTo>
                  <a:lnTo>
                    <a:pt x="128387" y="254"/>
                  </a:lnTo>
                  <a:cubicBezTo>
                    <a:pt x="128450" y="254"/>
                    <a:pt x="128513" y="191"/>
                    <a:pt x="128513" y="127"/>
                  </a:cubicBezTo>
                  <a:cubicBezTo>
                    <a:pt x="128513" y="64"/>
                    <a:pt x="128450" y="1"/>
                    <a:pt x="128387" y="1"/>
                  </a:cubicBezTo>
                  <a:close/>
                  <a:moveTo>
                    <a:pt x="129463" y="1"/>
                  </a:moveTo>
                  <a:cubicBezTo>
                    <a:pt x="129368" y="1"/>
                    <a:pt x="129305" y="64"/>
                    <a:pt x="129305" y="127"/>
                  </a:cubicBezTo>
                  <a:cubicBezTo>
                    <a:pt x="129305" y="191"/>
                    <a:pt x="129368" y="254"/>
                    <a:pt x="129463" y="254"/>
                  </a:cubicBezTo>
                  <a:lnTo>
                    <a:pt x="129970" y="254"/>
                  </a:lnTo>
                  <a:cubicBezTo>
                    <a:pt x="130065" y="254"/>
                    <a:pt x="130128" y="191"/>
                    <a:pt x="130128" y="127"/>
                  </a:cubicBezTo>
                  <a:cubicBezTo>
                    <a:pt x="130128" y="64"/>
                    <a:pt x="130065" y="1"/>
                    <a:pt x="129970" y="1"/>
                  </a:cubicBezTo>
                  <a:close/>
                  <a:moveTo>
                    <a:pt x="131047" y="1"/>
                  </a:moveTo>
                  <a:cubicBezTo>
                    <a:pt x="130983" y="1"/>
                    <a:pt x="130920" y="64"/>
                    <a:pt x="130920" y="127"/>
                  </a:cubicBezTo>
                  <a:cubicBezTo>
                    <a:pt x="130920" y="191"/>
                    <a:pt x="130983" y="254"/>
                    <a:pt x="131047" y="254"/>
                  </a:cubicBezTo>
                  <a:lnTo>
                    <a:pt x="131585" y="254"/>
                  </a:lnTo>
                  <a:cubicBezTo>
                    <a:pt x="131649" y="254"/>
                    <a:pt x="131712" y="191"/>
                    <a:pt x="131712" y="127"/>
                  </a:cubicBezTo>
                  <a:cubicBezTo>
                    <a:pt x="131712" y="64"/>
                    <a:pt x="131649" y="1"/>
                    <a:pt x="131585" y="1"/>
                  </a:cubicBezTo>
                  <a:close/>
                  <a:moveTo>
                    <a:pt x="132630" y="1"/>
                  </a:moveTo>
                  <a:cubicBezTo>
                    <a:pt x="132567" y="1"/>
                    <a:pt x="132504" y="64"/>
                    <a:pt x="132504" y="127"/>
                  </a:cubicBezTo>
                  <a:cubicBezTo>
                    <a:pt x="132504" y="191"/>
                    <a:pt x="132567" y="254"/>
                    <a:pt x="132630" y="254"/>
                  </a:cubicBezTo>
                  <a:lnTo>
                    <a:pt x="133169" y="254"/>
                  </a:lnTo>
                  <a:cubicBezTo>
                    <a:pt x="133264" y="254"/>
                    <a:pt x="133295" y="191"/>
                    <a:pt x="133327" y="127"/>
                  </a:cubicBezTo>
                  <a:cubicBezTo>
                    <a:pt x="133327" y="64"/>
                    <a:pt x="133264" y="1"/>
                    <a:pt x="133169" y="1"/>
                  </a:cubicBezTo>
                  <a:close/>
                  <a:moveTo>
                    <a:pt x="134245" y="1"/>
                  </a:moveTo>
                  <a:cubicBezTo>
                    <a:pt x="134150" y="1"/>
                    <a:pt x="134119" y="64"/>
                    <a:pt x="134119" y="127"/>
                  </a:cubicBezTo>
                  <a:cubicBezTo>
                    <a:pt x="134119" y="191"/>
                    <a:pt x="134150" y="254"/>
                    <a:pt x="134245" y="254"/>
                  </a:cubicBezTo>
                  <a:lnTo>
                    <a:pt x="134784" y="254"/>
                  </a:lnTo>
                  <a:cubicBezTo>
                    <a:pt x="134847" y="254"/>
                    <a:pt x="134910" y="191"/>
                    <a:pt x="134910" y="127"/>
                  </a:cubicBezTo>
                  <a:cubicBezTo>
                    <a:pt x="134910" y="64"/>
                    <a:pt x="134847" y="1"/>
                    <a:pt x="13478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29"/>
            <p:cNvSpPr/>
            <p:nvPr/>
          </p:nvSpPr>
          <p:spPr>
            <a:xfrm>
              <a:off x="5001925" y="4115925"/>
              <a:ext cx="1097375" cy="6350"/>
            </a:xfrm>
            <a:custGeom>
              <a:avLst/>
              <a:gdLst/>
              <a:ahLst/>
              <a:cxnLst/>
              <a:rect l="l" t="t" r="r" b="b"/>
              <a:pathLst>
                <a:path w="43895" h="254" extrusionOk="0">
                  <a:moveTo>
                    <a:pt x="127" y="0"/>
                  </a:moveTo>
                  <a:cubicBezTo>
                    <a:pt x="64" y="0"/>
                    <a:pt x="1" y="64"/>
                    <a:pt x="1" y="127"/>
                  </a:cubicBezTo>
                  <a:cubicBezTo>
                    <a:pt x="1" y="190"/>
                    <a:pt x="64" y="254"/>
                    <a:pt x="127" y="254"/>
                  </a:cubicBezTo>
                  <a:lnTo>
                    <a:pt x="666" y="254"/>
                  </a:lnTo>
                  <a:cubicBezTo>
                    <a:pt x="729" y="254"/>
                    <a:pt x="793" y="190"/>
                    <a:pt x="793" y="127"/>
                  </a:cubicBezTo>
                  <a:cubicBezTo>
                    <a:pt x="793" y="64"/>
                    <a:pt x="729" y="0"/>
                    <a:pt x="666" y="0"/>
                  </a:cubicBezTo>
                  <a:close/>
                  <a:moveTo>
                    <a:pt x="1743" y="0"/>
                  </a:moveTo>
                  <a:cubicBezTo>
                    <a:pt x="1648" y="0"/>
                    <a:pt x="1584" y="64"/>
                    <a:pt x="1584" y="127"/>
                  </a:cubicBezTo>
                  <a:cubicBezTo>
                    <a:pt x="1584" y="190"/>
                    <a:pt x="1648" y="254"/>
                    <a:pt x="1743" y="254"/>
                  </a:cubicBezTo>
                  <a:lnTo>
                    <a:pt x="2249" y="254"/>
                  </a:lnTo>
                  <a:cubicBezTo>
                    <a:pt x="2344" y="254"/>
                    <a:pt x="2376" y="190"/>
                    <a:pt x="2408" y="127"/>
                  </a:cubicBezTo>
                  <a:cubicBezTo>
                    <a:pt x="2408" y="64"/>
                    <a:pt x="2344" y="0"/>
                    <a:pt x="2249" y="0"/>
                  </a:cubicBezTo>
                  <a:close/>
                  <a:moveTo>
                    <a:pt x="3326" y="0"/>
                  </a:moveTo>
                  <a:cubicBezTo>
                    <a:pt x="3263" y="0"/>
                    <a:pt x="3199" y="64"/>
                    <a:pt x="3199" y="127"/>
                  </a:cubicBezTo>
                  <a:cubicBezTo>
                    <a:pt x="3199" y="190"/>
                    <a:pt x="3263" y="254"/>
                    <a:pt x="3326" y="254"/>
                  </a:cubicBezTo>
                  <a:lnTo>
                    <a:pt x="3864" y="254"/>
                  </a:lnTo>
                  <a:cubicBezTo>
                    <a:pt x="3928" y="254"/>
                    <a:pt x="3991" y="190"/>
                    <a:pt x="3991" y="127"/>
                  </a:cubicBezTo>
                  <a:cubicBezTo>
                    <a:pt x="3991" y="64"/>
                    <a:pt x="3928" y="0"/>
                    <a:pt x="3864" y="0"/>
                  </a:cubicBezTo>
                  <a:close/>
                  <a:moveTo>
                    <a:pt x="4909" y="0"/>
                  </a:moveTo>
                  <a:cubicBezTo>
                    <a:pt x="4846" y="0"/>
                    <a:pt x="4783" y="64"/>
                    <a:pt x="4783" y="127"/>
                  </a:cubicBezTo>
                  <a:cubicBezTo>
                    <a:pt x="4783" y="190"/>
                    <a:pt x="4846" y="254"/>
                    <a:pt x="4909" y="254"/>
                  </a:cubicBezTo>
                  <a:lnTo>
                    <a:pt x="5448" y="254"/>
                  </a:lnTo>
                  <a:cubicBezTo>
                    <a:pt x="5511" y="254"/>
                    <a:pt x="5575" y="190"/>
                    <a:pt x="5575" y="127"/>
                  </a:cubicBezTo>
                  <a:cubicBezTo>
                    <a:pt x="5575" y="64"/>
                    <a:pt x="5511" y="0"/>
                    <a:pt x="5448" y="0"/>
                  </a:cubicBezTo>
                  <a:close/>
                  <a:moveTo>
                    <a:pt x="6525" y="0"/>
                  </a:moveTo>
                  <a:cubicBezTo>
                    <a:pt x="6430" y="0"/>
                    <a:pt x="6398" y="64"/>
                    <a:pt x="6398" y="127"/>
                  </a:cubicBezTo>
                  <a:cubicBezTo>
                    <a:pt x="6398" y="190"/>
                    <a:pt x="6430" y="254"/>
                    <a:pt x="6525" y="254"/>
                  </a:cubicBezTo>
                  <a:lnTo>
                    <a:pt x="7063" y="254"/>
                  </a:lnTo>
                  <a:cubicBezTo>
                    <a:pt x="7126" y="254"/>
                    <a:pt x="7190" y="190"/>
                    <a:pt x="7190" y="127"/>
                  </a:cubicBezTo>
                  <a:cubicBezTo>
                    <a:pt x="7190" y="64"/>
                    <a:pt x="7126" y="0"/>
                    <a:pt x="7063" y="0"/>
                  </a:cubicBezTo>
                  <a:close/>
                  <a:moveTo>
                    <a:pt x="8108" y="0"/>
                  </a:moveTo>
                  <a:cubicBezTo>
                    <a:pt x="8045" y="0"/>
                    <a:pt x="7981" y="64"/>
                    <a:pt x="7981" y="127"/>
                  </a:cubicBezTo>
                  <a:cubicBezTo>
                    <a:pt x="7981" y="190"/>
                    <a:pt x="8045" y="254"/>
                    <a:pt x="8108" y="254"/>
                  </a:cubicBezTo>
                  <a:lnTo>
                    <a:pt x="8646" y="254"/>
                  </a:lnTo>
                  <a:cubicBezTo>
                    <a:pt x="8710" y="254"/>
                    <a:pt x="8773" y="190"/>
                    <a:pt x="8773" y="127"/>
                  </a:cubicBezTo>
                  <a:cubicBezTo>
                    <a:pt x="8773" y="64"/>
                    <a:pt x="8710" y="0"/>
                    <a:pt x="8646" y="0"/>
                  </a:cubicBezTo>
                  <a:close/>
                  <a:moveTo>
                    <a:pt x="9723" y="0"/>
                  </a:moveTo>
                  <a:cubicBezTo>
                    <a:pt x="9628" y="0"/>
                    <a:pt x="9565" y="64"/>
                    <a:pt x="9565" y="127"/>
                  </a:cubicBezTo>
                  <a:cubicBezTo>
                    <a:pt x="9565" y="190"/>
                    <a:pt x="9628" y="254"/>
                    <a:pt x="9723" y="254"/>
                  </a:cubicBezTo>
                  <a:lnTo>
                    <a:pt x="10230" y="254"/>
                  </a:lnTo>
                  <a:cubicBezTo>
                    <a:pt x="10325" y="254"/>
                    <a:pt x="10388" y="190"/>
                    <a:pt x="10388" y="127"/>
                  </a:cubicBezTo>
                  <a:cubicBezTo>
                    <a:pt x="10388" y="64"/>
                    <a:pt x="10325" y="0"/>
                    <a:pt x="10230" y="0"/>
                  </a:cubicBezTo>
                  <a:close/>
                  <a:moveTo>
                    <a:pt x="11307" y="0"/>
                  </a:moveTo>
                  <a:cubicBezTo>
                    <a:pt x="11243" y="0"/>
                    <a:pt x="11180" y="64"/>
                    <a:pt x="11180" y="127"/>
                  </a:cubicBezTo>
                  <a:cubicBezTo>
                    <a:pt x="11180" y="190"/>
                    <a:pt x="11243" y="254"/>
                    <a:pt x="11307" y="254"/>
                  </a:cubicBezTo>
                  <a:lnTo>
                    <a:pt x="11845" y="254"/>
                  </a:lnTo>
                  <a:cubicBezTo>
                    <a:pt x="11908" y="254"/>
                    <a:pt x="11972" y="190"/>
                    <a:pt x="11972" y="127"/>
                  </a:cubicBezTo>
                  <a:cubicBezTo>
                    <a:pt x="11972" y="64"/>
                    <a:pt x="11908" y="0"/>
                    <a:pt x="11845" y="0"/>
                  </a:cubicBezTo>
                  <a:close/>
                  <a:moveTo>
                    <a:pt x="12890" y="0"/>
                  </a:moveTo>
                  <a:cubicBezTo>
                    <a:pt x="12827" y="0"/>
                    <a:pt x="12763" y="64"/>
                    <a:pt x="12763" y="127"/>
                  </a:cubicBezTo>
                  <a:cubicBezTo>
                    <a:pt x="12763" y="190"/>
                    <a:pt x="12827" y="254"/>
                    <a:pt x="12890" y="254"/>
                  </a:cubicBezTo>
                  <a:lnTo>
                    <a:pt x="13428" y="254"/>
                  </a:lnTo>
                  <a:cubicBezTo>
                    <a:pt x="13492" y="254"/>
                    <a:pt x="13555" y="190"/>
                    <a:pt x="13555" y="127"/>
                  </a:cubicBezTo>
                  <a:cubicBezTo>
                    <a:pt x="13555" y="64"/>
                    <a:pt x="13523" y="0"/>
                    <a:pt x="13428" y="0"/>
                  </a:cubicBezTo>
                  <a:close/>
                  <a:moveTo>
                    <a:pt x="14505" y="0"/>
                  </a:moveTo>
                  <a:cubicBezTo>
                    <a:pt x="14410" y="0"/>
                    <a:pt x="14379" y="64"/>
                    <a:pt x="14379" y="127"/>
                  </a:cubicBezTo>
                  <a:cubicBezTo>
                    <a:pt x="14379" y="190"/>
                    <a:pt x="14410" y="254"/>
                    <a:pt x="14505" y="254"/>
                  </a:cubicBezTo>
                  <a:lnTo>
                    <a:pt x="15044" y="254"/>
                  </a:lnTo>
                  <a:cubicBezTo>
                    <a:pt x="15107" y="254"/>
                    <a:pt x="15170" y="190"/>
                    <a:pt x="15170" y="127"/>
                  </a:cubicBezTo>
                  <a:cubicBezTo>
                    <a:pt x="15170" y="64"/>
                    <a:pt x="15107" y="0"/>
                    <a:pt x="15044" y="0"/>
                  </a:cubicBezTo>
                  <a:close/>
                  <a:moveTo>
                    <a:pt x="16089" y="0"/>
                  </a:moveTo>
                  <a:cubicBezTo>
                    <a:pt x="16025" y="0"/>
                    <a:pt x="15962" y="64"/>
                    <a:pt x="15962" y="127"/>
                  </a:cubicBezTo>
                  <a:cubicBezTo>
                    <a:pt x="15962" y="190"/>
                    <a:pt x="16025" y="254"/>
                    <a:pt x="16089" y="254"/>
                  </a:cubicBezTo>
                  <a:lnTo>
                    <a:pt x="16627" y="254"/>
                  </a:lnTo>
                  <a:cubicBezTo>
                    <a:pt x="16690" y="254"/>
                    <a:pt x="16754" y="190"/>
                    <a:pt x="16754" y="127"/>
                  </a:cubicBezTo>
                  <a:cubicBezTo>
                    <a:pt x="16754" y="64"/>
                    <a:pt x="16690" y="0"/>
                    <a:pt x="16627" y="0"/>
                  </a:cubicBezTo>
                  <a:close/>
                  <a:moveTo>
                    <a:pt x="17704" y="0"/>
                  </a:moveTo>
                  <a:cubicBezTo>
                    <a:pt x="17609" y="0"/>
                    <a:pt x="17545" y="64"/>
                    <a:pt x="17545" y="127"/>
                  </a:cubicBezTo>
                  <a:cubicBezTo>
                    <a:pt x="17545" y="190"/>
                    <a:pt x="17609" y="254"/>
                    <a:pt x="17704" y="254"/>
                  </a:cubicBezTo>
                  <a:lnTo>
                    <a:pt x="18211" y="254"/>
                  </a:lnTo>
                  <a:cubicBezTo>
                    <a:pt x="18306" y="254"/>
                    <a:pt x="18369" y="190"/>
                    <a:pt x="18369" y="127"/>
                  </a:cubicBezTo>
                  <a:cubicBezTo>
                    <a:pt x="18369" y="64"/>
                    <a:pt x="18306" y="0"/>
                    <a:pt x="18211" y="0"/>
                  </a:cubicBezTo>
                  <a:close/>
                  <a:moveTo>
                    <a:pt x="19287" y="0"/>
                  </a:moveTo>
                  <a:cubicBezTo>
                    <a:pt x="19224" y="0"/>
                    <a:pt x="19161" y="64"/>
                    <a:pt x="19161" y="127"/>
                  </a:cubicBezTo>
                  <a:cubicBezTo>
                    <a:pt x="19161" y="190"/>
                    <a:pt x="19224" y="254"/>
                    <a:pt x="19287" y="254"/>
                  </a:cubicBezTo>
                  <a:lnTo>
                    <a:pt x="19826" y="254"/>
                  </a:lnTo>
                  <a:cubicBezTo>
                    <a:pt x="19889" y="254"/>
                    <a:pt x="19952" y="190"/>
                    <a:pt x="19952" y="127"/>
                  </a:cubicBezTo>
                  <a:cubicBezTo>
                    <a:pt x="19952" y="64"/>
                    <a:pt x="19889" y="0"/>
                    <a:pt x="19826" y="0"/>
                  </a:cubicBezTo>
                  <a:close/>
                  <a:moveTo>
                    <a:pt x="20902" y="0"/>
                  </a:moveTo>
                  <a:cubicBezTo>
                    <a:pt x="20807" y="0"/>
                    <a:pt x="20744" y="64"/>
                    <a:pt x="20744" y="127"/>
                  </a:cubicBezTo>
                  <a:cubicBezTo>
                    <a:pt x="20744" y="190"/>
                    <a:pt x="20807" y="254"/>
                    <a:pt x="20902" y="254"/>
                  </a:cubicBezTo>
                  <a:lnTo>
                    <a:pt x="21409" y="254"/>
                  </a:lnTo>
                  <a:cubicBezTo>
                    <a:pt x="21504" y="254"/>
                    <a:pt x="21536" y="190"/>
                    <a:pt x="21567" y="127"/>
                  </a:cubicBezTo>
                  <a:cubicBezTo>
                    <a:pt x="21567" y="64"/>
                    <a:pt x="21504" y="0"/>
                    <a:pt x="21409" y="0"/>
                  </a:cubicBezTo>
                  <a:close/>
                  <a:moveTo>
                    <a:pt x="22486" y="0"/>
                  </a:moveTo>
                  <a:cubicBezTo>
                    <a:pt x="22391" y="0"/>
                    <a:pt x="22359" y="64"/>
                    <a:pt x="22359" y="127"/>
                  </a:cubicBezTo>
                  <a:cubicBezTo>
                    <a:pt x="22359" y="190"/>
                    <a:pt x="22391" y="254"/>
                    <a:pt x="22486" y="254"/>
                  </a:cubicBezTo>
                  <a:lnTo>
                    <a:pt x="23024" y="254"/>
                  </a:lnTo>
                  <a:cubicBezTo>
                    <a:pt x="23088" y="254"/>
                    <a:pt x="23151" y="190"/>
                    <a:pt x="23151" y="127"/>
                  </a:cubicBezTo>
                  <a:cubicBezTo>
                    <a:pt x="23151" y="64"/>
                    <a:pt x="23088" y="0"/>
                    <a:pt x="23024" y="0"/>
                  </a:cubicBezTo>
                  <a:close/>
                  <a:moveTo>
                    <a:pt x="24069" y="0"/>
                  </a:moveTo>
                  <a:cubicBezTo>
                    <a:pt x="24006" y="0"/>
                    <a:pt x="23943" y="64"/>
                    <a:pt x="23943" y="127"/>
                  </a:cubicBezTo>
                  <a:cubicBezTo>
                    <a:pt x="23943" y="190"/>
                    <a:pt x="24006" y="254"/>
                    <a:pt x="24069" y="254"/>
                  </a:cubicBezTo>
                  <a:lnTo>
                    <a:pt x="24608" y="254"/>
                  </a:lnTo>
                  <a:cubicBezTo>
                    <a:pt x="24671" y="254"/>
                    <a:pt x="24734" y="190"/>
                    <a:pt x="24734" y="127"/>
                  </a:cubicBezTo>
                  <a:cubicBezTo>
                    <a:pt x="24734" y="64"/>
                    <a:pt x="24671" y="0"/>
                    <a:pt x="24608" y="0"/>
                  </a:cubicBezTo>
                  <a:close/>
                  <a:moveTo>
                    <a:pt x="25684" y="0"/>
                  </a:moveTo>
                  <a:cubicBezTo>
                    <a:pt x="25589" y="0"/>
                    <a:pt x="25526" y="64"/>
                    <a:pt x="25526" y="127"/>
                  </a:cubicBezTo>
                  <a:cubicBezTo>
                    <a:pt x="25526" y="190"/>
                    <a:pt x="25589" y="254"/>
                    <a:pt x="25684" y="254"/>
                  </a:cubicBezTo>
                  <a:lnTo>
                    <a:pt x="26191" y="254"/>
                  </a:lnTo>
                  <a:cubicBezTo>
                    <a:pt x="26286" y="254"/>
                    <a:pt x="26349" y="190"/>
                    <a:pt x="26349" y="127"/>
                  </a:cubicBezTo>
                  <a:cubicBezTo>
                    <a:pt x="26349" y="64"/>
                    <a:pt x="26286" y="0"/>
                    <a:pt x="26191" y="0"/>
                  </a:cubicBezTo>
                  <a:close/>
                  <a:moveTo>
                    <a:pt x="27268" y="0"/>
                  </a:moveTo>
                  <a:cubicBezTo>
                    <a:pt x="27205" y="0"/>
                    <a:pt x="27141" y="64"/>
                    <a:pt x="27141" y="127"/>
                  </a:cubicBezTo>
                  <a:cubicBezTo>
                    <a:pt x="27141" y="190"/>
                    <a:pt x="27205" y="254"/>
                    <a:pt x="27268" y="254"/>
                  </a:cubicBezTo>
                  <a:lnTo>
                    <a:pt x="27806" y="254"/>
                  </a:lnTo>
                  <a:cubicBezTo>
                    <a:pt x="27870" y="254"/>
                    <a:pt x="27933" y="190"/>
                    <a:pt x="27933" y="127"/>
                  </a:cubicBezTo>
                  <a:cubicBezTo>
                    <a:pt x="27933" y="64"/>
                    <a:pt x="27870" y="0"/>
                    <a:pt x="27806" y="0"/>
                  </a:cubicBezTo>
                  <a:close/>
                  <a:moveTo>
                    <a:pt x="28883" y="0"/>
                  </a:moveTo>
                  <a:cubicBezTo>
                    <a:pt x="28788" y="0"/>
                    <a:pt x="28725" y="64"/>
                    <a:pt x="28725" y="127"/>
                  </a:cubicBezTo>
                  <a:cubicBezTo>
                    <a:pt x="28725" y="190"/>
                    <a:pt x="28788" y="254"/>
                    <a:pt x="28883" y="254"/>
                  </a:cubicBezTo>
                  <a:lnTo>
                    <a:pt x="29390" y="254"/>
                  </a:lnTo>
                  <a:cubicBezTo>
                    <a:pt x="29485" y="254"/>
                    <a:pt x="29548" y="190"/>
                    <a:pt x="29548" y="127"/>
                  </a:cubicBezTo>
                  <a:cubicBezTo>
                    <a:pt x="29548" y="64"/>
                    <a:pt x="29485" y="0"/>
                    <a:pt x="29390" y="0"/>
                  </a:cubicBezTo>
                  <a:close/>
                  <a:moveTo>
                    <a:pt x="30466" y="0"/>
                  </a:moveTo>
                  <a:cubicBezTo>
                    <a:pt x="30403" y="0"/>
                    <a:pt x="30340" y="64"/>
                    <a:pt x="30340" y="127"/>
                  </a:cubicBezTo>
                  <a:cubicBezTo>
                    <a:pt x="30340" y="190"/>
                    <a:pt x="30403" y="254"/>
                    <a:pt x="30466" y="254"/>
                  </a:cubicBezTo>
                  <a:lnTo>
                    <a:pt x="31005" y="254"/>
                  </a:lnTo>
                  <a:cubicBezTo>
                    <a:pt x="31068" y="254"/>
                    <a:pt x="31131" y="190"/>
                    <a:pt x="31131" y="127"/>
                  </a:cubicBezTo>
                  <a:cubicBezTo>
                    <a:pt x="31131" y="64"/>
                    <a:pt x="31068" y="0"/>
                    <a:pt x="31005" y="0"/>
                  </a:cubicBezTo>
                  <a:close/>
                  <a:moveTo>
                    <a:pt x="32050" y="0"/>
                  </a:moveTo>
                  <a:cubicBezTo>
                    <a:pt x="31987" y="0"/>
                    <a:pt x="31923" y="64"/>
                    <a:pt x="31923" y="127"/>
                  </a:cubicBezTo>
                  <a:cubicBezTo>
                    <a:pt x="31923" y="190"/>
                    <a:pt x="31987" y="254"/>
                    <a:pt x="32050" y="254"/>
                  </a:cubicBezTo>
                  <a:lnTo>
                    <a:pt x="32588" y="254"/>
                  </a:lnTo>
                  <a:cubicBezTo>
                    <a:pt x="32652" y="254"/>
                    <a:pt x="32715" y="190"/>
                    <a:pt x="32715" y="127"/>
                  </a:cubicBezTo>
                  <a:cubicBezTo>
                    <a:pt x="32715" y="64"/>
                    <a:pt x="32683" y="0"/>
                    <a:pt x="32588" y="0"/>
                  </a:cubicBezTo>
                  <a:close/>
                  <a:moveTo>
                    <a:pt x="33665" y="0"/>
                  </a:moveTo>
                  <a:cubicBezTo>
                    <a:pt x="33570" y="0"/>
                    <a:pt x="33538" y="64"/>
                    <a:pt x="33538" y="127"/>
                  </a:cubicBezTo>
                  <a:cubicBezTo>
                    <a:pt x="33538" y="190"/>
                    <a:pt x="33570" y="254"/>
                    <a:pt x="33665" y="254"/>
                  </a:cubicBezTo>
                  <a:lnTo>
                    <a:pt x="34203" y="254"/>
                  </a:lnTo>
                  <a:cubicBezTo>
                    <a:pt x="34267" y="254"/>
                    <a:pt x="34330" y="190"/>
                    <a:pt x="34330" y="127"/>
                  </a:cubicBezTo>
                  <a:cubicBezTo>
                    <a:pt x="34330" y="64"/>
                    <a:pt x="34267" y="0"/>
                    <a:pt x="34203" y="0"/>
                  </a:cubicBezTo>
                  <a:close/>
                  <a:moveTo>
                    <a:pt x="35248" y="0"/>
                  </a:moveTo>
                  <a:cubicBezTo>
                    <a:pt x="35185" y="0"/>
                    <a:pt x="35122" y="64"/>
                    <a:pt x="35122" y="127"/>
                  </a:cubicBezTo>
                  <a:cubicBezTo>
                    <a:pt x="35122" y="190"/>
                    <a:pt x="35185" y="254"/>
                    <a:pt x="35248" y="254"/>
                  </a:cubicBezTo>
                  <a:lnTo>
                    <a:pt x="35787" y="254"/>
                  </a:lnTo>
                  <a:cubicBezTo>
                    <a:pt x="35850" y="254"/>
                    <a:pt x="35914" y="190"/>
                    <a:pt x="35914" y="127"/>
                  </a:cubicBezTo>
                  <a:cubicBezTo>
                    <a:pt x="35914" y="64"/>
                    <a:pt x="35850" y="0"/>
                    <a:pt x="35787" y="0"/>
                  </a:cubicBezTo>
                  <a:close/>
                  <a:moveTo>
                    <a:pt x="36864" y="0"/>
                  </a:moveTo>
                  <a:cubicBezTo>
                    <a:pt x="36769" y="0"/>
                    <a:pt x="36705" y="64"/>
                    <a:pt x="36705" y="127"/>
                  </a:cubicBezTo>
                  <a:cubicBezTo>
                    <a:pt x="36705" y="190"/>
                    <a:pt x="36769" y="254"/>
                    <a:pt x="36864" y="254"/>
                  </a:cubicBezTo>
                  <a:lnTo>
                    <a:pt x="37370" y="254"/>
                  </a:lnTo>
                  <a:cubicBezTo>
                    <a:pt x="37465" y="254"/>
                    <a:pt x="37529" y="190"/>
                    <a:pt x="37529" y="127"/>
                  </a:cubicBezTo>
                  <a:cubicBezTo>
                    <a:pt x="37529" y="64"/>
                    <a:pt x="37465" y="0"/>
                    <a:pt x="37370" y="0"/>
                  </a:cubicBezTo>
                  <a:close/>
                  <a:moveTo>
                    <a:pt x="38447" y="0"/>
                  </a:moveTo>
                  <a:cubicBezTo>
                    <a:pt x="38384" y="0"/>
                    <a:pt x="38320" y="64"/>
                    <a:pt x="38320" y="127"/>
                  </a:cubicBezTo>
                  <a:cubicBezTo>
                    <a:pt x="38320" y="190"/>
                    <a:pt x="38384" y="254"/>
                    <a:pt x="38447" y="254"/>
                  </a:cubicBezTo>
                  <a:lnTo>
                    <a:pt x="38985" y="254"/>
                  </a:lnTo>
                  <a:cubicBezTo>
                    <a:pt x="39049" y="254"/>
                    <a:pt x="39112" y="190"/>
                    <a:pt x="39112" y="127"/>
                  </a:cubicBezTo>
                  <a:cubicBezTo>
                    <a:pt x="39112" y="64"/>
                    <a:pt x="39049" y="0"/>
                    <a:pt x="38985" y="0"/>
                  </a:cubicBezTo>
                  <a:close/>
                  <a:moveTo>
                    <a:pt x="40062" y="0"/>
                  </a:moveTo>
                  <a:cubicBezTo>
                    <a:pt x="39967" y="0"/>
                    <a:pt x="39904" y="64"/>
                    <a:pt x="39904" y="127"/>
                  </a:cubicBezTo>
                  <a:cubicBezTo>
                    <a:pt x="39904" y="190"/>
                    <a:pt x="39967" y="254"/>
                    <a:pt x="40062" y="254"/>
                  </a:cubicBezTo>
                  <a:lnTo>
                    <a:pt x="40569" y="254"/>
                  </a:lnTo>
                  <a:cubicBezTo>
                    <a:pt x="40664" y="254"/>
                    <a:pt x="40696" y="190"/>
                    <a:pt x="40727" y="127"/>
                  </a:cubicBezTo>
                  <a:cubicBezTo>
                    <a:pt x="40727" y="64"/>
                    <a:pt x="40664" y="0"/>
                    <a:pt x="40569" y="0"/>
                  </a:cubicBezTo>
                  <a:close/>
                  <a:moveTo>
                    <a:pt x="41646" y="0"/>
                  </a:moveTo>
                  <a:cubicBezTo>
                    <a:pt x="41551" y="0"/>
                    <a:pt x="41519" y="64"/>
                    <a:pt x="41519" y="127"/>
                  </a:cubicBezTo>
                  <a:cubicBezTo>
                    <a:pt x="41519" y="190"/>
                    <a:pt x="41551" y="254"/>
                    <a:pt x="41646" y="254"/>
                  </a:cubicBezTo>
                  <a:lnTo>
                    <a:pt x="42184" y="254"/>
                  </a:lnTo>
                  <a:cubicBezTo>
                    <a:pt x="42247" y="254"/>
                    <a:pt x="42311" y="190"/>
                    <a:pt x="42311" y="127"/>
                  </a:cubicBezTo>
                  <a:cubicBezTo>
                    <a:pt x="42311" y="64"/>
                    <a:pt x="42247" y="0"/>
                    <a:pt x="42184" y="0"/>
                  </a:cubicBezTo>
                  <a:close/>
                  <a:moveTo>
                    <a:pt x="43229" y="0"/>
                  </a:moveTo>
                  <a:cubicBezTo>
                    <a:pt x="43166" y="0"/>
                    <a:pt x="43102" y="64"/>
                    <a:pt x="43102" y="127"/>
                  </a:cubicBezTo>
                  <a:cubicBezTo>
                    <a:pt x="43102" y="190"/>
                    <a:pt x="43166" y="254"/>
                    <a:pt x="43229" y="254"/>
                  </a:cubicBezTo>
                  <a:lnTo>
                    <a:pt x="43767" y="254"/>
                  </a:lnTo>
                  <a:cubicBezTo>
                    <a:pt x="43831" y="254"/>
                    <a:pt x="43894" y="190"/>
                    <a:pt x="43894" y="127"/>
                  </a:cubicBezTo>
                  <a:cubicBezTo>
                    <a:pt x="43894" y="64"/>
                    <a:pt x="43831" y="0"/>
                    <a:pt x="4376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29"/>
            <p:cNvSpPr/>
            <p:nvPr/>
          </p:nvSpPr>
          <p:spPr>
            <a:xfrm>
              <a:off x="5001925" y="2047950"/>
              <a:ext cx="1097375" cy="6350"/>
            </a:xfrm>
            <a:custGeom>
              <a:avLst/>
              <a:gdLst/>
              <a:ahLst/>
              <a:cxnLst/>
              <a:rect l="l" t="t" r="r" b="b"/>
              <a:pathLst>
                <a:path w="43895" h="254" extrusionOk="0">
                  <a:moveTo>
                    <a:pt x="127" y="0"/>
                  </a:moveTo>
                  <a:cubicBezTo>
                    <a:pt x="64" y="0"/>
                    <a:pt x="1" y="63"/>
                    <a:pt x="1" y="127"/>
                  </a:cubicBezTo>
                  <a:cubicBezTo>
                    <a:pt x="1" y="190"/>
                    <a:pt x="64" y="253"/>
                    <a:pt x="127" y="253"/>
                  </a:cubicBezTo>
                  <a:lnTo>
                    <a:pt x="666" y="253"/>
                  </a:lnTo>
                  <a:cubicBezTo>
                    <a:pt x="729" y="253"/>
                    <a:pt x="793" y="190"/>
                    <a:pt x="793" y="127"/>
                  </a:cubicBezTo>
                  <a:cubicBezTo>
                    <a:pt x="793" y="63"/>
                    <a:pt x="729" y="0"/>
                    <a:pt x="666" y="0"/>
                  </a:cubicBezTo>
                  <a:close/>
                  <a:moveTo>
                    <a:pt x="1743" y="0"/>
                  </a:moveTo>
                  <a:cubicBezTo>
                    <a:pt x="1648" y="0"/>
                    <a:pt x="1584" y="63"/>
                    <a:pt x="1584" y="127"/>
                  </a:cubicBezTo>
                  <a:cubicBezTo>
                    <a:pt x="1584" y="190"/>
                    <a:pt x="1648" y="253"/>
                    <a:pt x="1743" y="253"/>
                  </a:cubicBezTo>
                  <a:lnTo>
                    <a:pt x="2249" y="253"/>
                  </a:lnTo>
                  <a:cubicBezTo>
                    <a:pt x="2344" y="253"/>
                    <a:pt x="2376" y="190"/>
                    <a:pt x="2408" y="127"/>
                  </a:cubicBezTo>
                  <a:cubicBezTo>
                    <a:pt x="2408" y="63"/>
                    <a:pt x="2344" y="0"/>
                    <a:pt x="2249" y="0"/>
                  </a:cubicBezTo>
                  <a:close/>
                  <a:moveTo>
                    <a:pt x="3326" y="0"/>
                  </a:moveTo>
                  <a:cubicBezTo>
                    <a:pt x="3263" y="0"/>
                    <a:pt x="3199" y="63"/>
                    <a:pt x="3199" y="127"/>
                  </a:cubicBezTo>
                  <a:cubicBezTo>
                    <a:pt x="3199" y="190"/>
                    <a:pt x="3263" y="253"/>
                    <a:pt x="3326" y="253"/>
                  </a:cubicBezTo>
                  <a:lnTo>
                    <a:pt x="3864" y="253"/>
                  </a:lnTo>
                  <a:cubicBezTo>
                    <a:pt x="3928" y="253"/>
                    <a:pt x="3991" y="190"/>
                    <a:pt x="3991" y="127"/>
                  </a:cubicBezTo>
                  <a:cubicBezTo>
                    <a:pt x="3991" y="63"/>
                    <a:pt x="3928" y="0"/>
                    <a:pt x="3864" y="0"/>
                  </a:cubicBezTo>
                  <a:close/>
                  <a:moveTo>
                    <a:pt x="4909" y="0"/>
                  </a:moveTo>
                  <a:cubicBezTo>
                    <a:pt x="4846" y="0"/>
                    <a:pt x="4783" y="63"/>
                    <a:pt x="4783" y="127"/>
                  </a:cubicBezTo>
                  <a:cubicBezTo>
                    <a:pt x="4783" y="190"/>
                    <a:pt x="4846" y="253"/>
                    <a:pt x="4909" y="253"/>
                  </a:cubicBezTo>
                  <a:lnTo>
                    <a:pt x="5448" y="253"/>
                  </a:lnTo>
                  <a:cubicBezTo>
                    <a:pt x="5511" y="253"/>
                    <a:pt x="5575" y="190"/>
                    <a:pt x="5575" y="127"/>
                  </a:cubicBezTo>
                  <a:cubicBezTo>
                    <a:pt x="5575" y="63"/>
                    <a:pt x="5511" y="0"/>
                    <a:pt x="5448" y="0"/>
                  </a:cubicBezTo>
                  <a:close/>
                  <a:moveTo>
                    <a:pt x="6525" y="0"/>
                  </a:moveTo>
                  <a:cubicBezTo>
                    <a:pt x="6430" y="0"/>
                    <a:pt x="6398" y="63"/>
                    <a:pt x="6398" y="127"/>
                  </a:cubicBezTo>
                  <a:cubicBezTo>
                    <a:pt x="6398" y="190"/>
                    <a:pt x="6430" y="253"/>
                    <a:pt x="6525" y="253"/>
                  </a:cubicBezTo>
                  <a:lnTo>
                    <a:pt x="7063" y="253"/>
                  </a:lnTo>
                  <a:cubicBezTo>
                    <a:pt x="7126" y="253"/>
                    <a:pt x="7190" y="190"/>
                    <a:pt x="7190" y="127"/>
                  </a:cubicBezTo>
                  <a:cubicBezTo>
                    <a:pt x="7190" y="63"/>
                    <a:pt x="7126" y="0"/>
                    <a:pt x="7063" y="0"/>
                  </a:cubicBezTo>
                  <a:close/>
                  <a:moveTo>
                    <a:pt x="8108" y="0"/>
                  </a:moveTo>
                  <a:cubicBezTo>
                    <a:pt x="8045" y="0"/>
                    <a:pt x="7981" y="63"/>
                    <a:pt x="7981" y="127"/>
                  </a:cubicBezTo>
                  <a:cubicBezTo>
                    <a:pt x="7981" y="190"/>
                    <a:pt x="8045" y="253"/>
                    <a:pt x="8108" y="253"/>
                  </a:cubicBezTo>
                  <a:lnTo>
                    <a:pt x="8646" y="253"/>
                  </a:lnTo>
                  <a:cubicBezTo>
                    <a:pt x="8710" y="253"/>
                    <a:pt x="8773" y="190"/>
                    <a:pt x="8773" y="127"/>
                  </a:cubicBezTo>
                  <a:cubicBezTo>
                    <a:pt x="8773" y="63"/>
                    <a:pt x="8710" y="0"/>
                    <a:pt x="8646" y="0"/>
                  </a:cubicBezTo>
                  <a:close/>
                  <a:moveTo>
                    <a:pt x="9723" y="0"/>
                  </a:moveTo>
                  <a:cubicBezTo>
                    <a:pt x="9628" y="0"/>
                    <a:pt x="9565" y="63"/>
                    <a:pt x="9565" y="127"/>
                  </a:cubicBezTo>
                  <a:cubicBezTo>
                    <a:pt x="9565" y="190"/>
                    <a:pt x="9628" y="253"/>
                    <a:pt x="9723" y="253"/>
                  </a:cubicBezTo>
                  <a:lnTo>
                    <a:pt x="10230" y="253"/>
                  </a:lnTo>
                  <a:cubicBezTo>
                    <a:pt x="10325" y="253"/>
                    <a:pt x="10388" y="190"/>
                    <a:pt x="10388" y="127"/>
                  </a:cubicBezTo>
                  <a:cubicBezTo>
                    <a:pt x="10388" y="63"/>
                    <a:pt x="10325" y="0"/>
                    <a:pt x="10230" y="0"/>
                  </a:cubicBezTo>
                  <a:close/>
                  <a:moveTo>
                    <a:pt x="11307" y="0"/>
                  </a:moveTo>
                  <a:cubicBezTo>
                    <a:pt x="11243" y="0"/>
                    <a:pt x="11180" y="63"/>
                    <a:pt x="11180" y="127"/>
                  </a:cubicBezTo>
                  <a:cubicBezTo>
                    <a:pt x="11180" y="190"/>
                    <a:pt x="11243" y="253"/>
                    <a:pt x="11307" y="253"/>
                  </a:cubicBezTo>
                  <a:lnTo>
                    <a:pt x="11845" y="253"/>
                  </a:lnTo>
                  <a:cubicBezTo>
                    <a:pt x="11908" y="253"/>
                    <a:pt x="11972" y="190"/>
                    <a:pt x="11972" y="127"/>
                  </a:cubicBezTo>
                  <a:cubicBezTo>
                    <a:pt x="11972" y="63"/>
                    <a:pt x="11908" y="0"/>
                    <a:pt x="11845" y="0"/>
                  </a:cubicBezTo>
                  <a:close/>
                  <a:moveTo>
                    <a:pt x="12890" y="0"/>
                  </a:moveTo>
                  <a:cubicBezTo>
                    <a:pt x="12827" y="0"/>
                    <a:pt x="12763" y="63"/>
                    <a:pt x="12763" y="127"/>
                  </a:cubicBezTo>
                  <a:cubicBezTo>
                    <a:pt x="12763" y="190"/>
                    <a:pt x="12827" y="253"/>
                    <a:pt x="12890" y="253"/>
                  </a:cubicBezTo>
                  <a:lnTo>
                    <a:pt x="13428" y="253"/>
                  </a:lnTo>
                  <a:cubicBezTo>
                    <a:pt x="13492" y="253"/>
                    <a:pt x="13555" y="190"/>
                    <a:pt x="13555" y="127"/>
                  </a:cubicBezTo>
                  <a:cubicBezTo>
                    <a:pt x="13555" y="63"/>
                    <a:pt x="13523" y="0"/>
                    <a:pt x="13428" y="0"/>
                  </a:cubicBezTo>
                  <a:close/>
                  <a:moveTo>
                    <a:pt x="14505" y="0"/>
                  </a:moveTo>
                  <a:cubicBezTo>
                    <a:pt x="14410" y="0"/>
                    <a:pt x="14379" y="63"/>
                    <a:pt x="14379" y="127"/>
                  </a:cubicBezTo>
                  <a:cubicBezTo>
                    <a:pt x="14379" y="190"/>
                    <a:pt x="14410" y="253"/>
                    <a:pt x="14505" y="253"/>
                  </a:cubicBezTo>
                  <a:lnTo>
                    <a:pt x="15044" y="253"/>
                  </a:lnTo>
                  <a:cubicBezTo>
                    <a:pt x="15107" y="253"/>
                    <a:pt x="15170" y="190"/>
                    <a:pt x="15170" y="127"/>
                  </a:cubicBezTo>
                  <a:cubicBezTo>
                    <a:pt x="15170" y="63"/>
                    <a:pt x="15107" y="0"/>
                    <a:pt x="15044" y="0"/>
                  </a:cubicBezTo>
                  <a:close/>
                  <a:moveTo>
                    <a:pt x="16089" y="0"/>
                  </a:moveTo>
                  <a:cubicBezTo>
                    <a:pt x="16025" y="0"/>
                    <a:pt x="15962" y="63"/>
                    <a:pt x="15962" y="127"/>
                  </a:cubicBezTo>
                  <a:cubicBezTo>
                    <a:pt x="15962" y="190"/>
                    <a:pt x="16025" y="253"/>
                    <a:pt x="16089" y="253"/>
                  </a:cubicBezTo>
                  <a:lnTo>
                    <a:pt x="16627" y="253"/>
                  </a:lnTo>
                  <a:cubicBezTo>
                    <a:pt x="16690" y="253"/>
                    <a:pt x="16754" y="190"/>
                    <a:pt x="16754" y="127"/>
                  </a:cubicBezTo>
                  <a:cubicBezTo>
                    <a:pt x="16754" y="63"/>
                    <a:pt x="16690" y="0"/>
                    <a:pt x="16627" y="0"/>
                  </a:cubicBezTo>
                  <a:close/>
                  <a:moveTo>
                    <a:pt x="17704" y="0"/>
                  </a:moveTo>
                  <a:cubicBezTo>
                    <a:pt x="17609" y="0"/>
                    <a:pt x="17545" y="63"/>
                    <a:pt x="17545" y="127"/>
                  </a:cubicBezTo>
                  <a:cubicBezTo>
                    <a:pt x="17545" y="190"/>
                    <a:pt x="17609" y="253"/>
                    <a:pt x="17704" y="253"/>
                  </a:cubicBezTo>
                  <a:lnTo>
                    <a:pt x="18211" y="253"/>
                  </a:lnTo>
                  <a:cubicBezTo>
                    <a:pt x="18306" y="253"/>
                    <a:pt x="18369" y="190"/>
                    <a:pt x="18369" y="127"/>
                  </a:cubicBezTo>
                  <a:cubicBezTo>
                    <a:pt x="18369" y="63"/>
                    <a:pt x="18306" y="0"/>
                    <a:pt x="18211" y="0"/>
                  </a:cubicBezTo>
                  <a:close/>
                  <a:moveTo>
                    <a:pt x="19287" y="0"/>
                  </a:moveTo>
                  <a:cubicBezTo>
                    <a:pt x="19224" y="0"/>
                    <a:pt x="19161" y="63"/>
                    <a:pt x="19161" y="127"/>
                  </a:cubicBezTo>
                  <a:cubicBezTo>
                    <a:pt x="19161" y="190"/>
                    <a:pt x="19224" y="253"/>
                    <a:pt x="19287" y="253"/>
                  </a:cubicBezTo>
                  <a:lnTo>
                    <a:pt x="19826" y="253"/>
                  </a:lnTo>
                  <a:cubicBezTo>
                    <a:pt x="19889" y="253"/>
                    <a:pt x="19952" y="190"/>
                    <a:pt x="19952" y="127"/>
                  </a:cubicBezTo>
                  <a:cubicBezTo>
                    <a:pt x="19952" y="63"/>
                    <a:pt x="19889" y="0"/>
                    <a:pt x="19826" y="0"/>
                  </a:cubicBezTo>
                  <a:close/>
                  <a:moveTo>
                    <a:pt x="20902" y="0"/>
                  </a:moveTo>
                  <a:cubicBezTo>
                    <a:pt x="20807" y="0"/>
                    <a:pt x="20744" y="63"/>
                    <a:pt x="20744" y="127"/>
                  </a:cubicBezTo>
                  <a:cubicBezTo>
                    <a:pt x="20744" y="190"/>
                    <a:pt x="20807" y="253"/>
                    <a:pt x="20902" y="253"/>
                  </a:cubicBezTo>
                  <a:lnTo>
                    <a:pt x="21409" y="253"/>
                  </a:lnTo>
                  <a:cubicBezTo>
                    <a:pt x="21504" y="253"/>
                    <a:pt x="21536" y="190"/>
                    <a:pt x="21567" y="127"/>
                  </a:cubicBezTo>
                  <a:cubicBezTo>
                    <a:pt x="21567" y="63"/>
                    <a:pt x="21504" y="0"/>
                    <a:pt x="21409" y="0"/>
                  </a:cubicBezTo>
                  <a:close/>
                  <a:moveTo>
                    <a:pt x="22486" y="0"/>
                  </a:moveTo>
                  <a:cubicBezTo>
                    <a:pt x="22391" y="0"/>
                    <a:pt x="22359" y="63"/>
                    <a:pt x="22359" y="127"/>
                  </a:cubicBezTo>
                  <a:cubicBezTo>
                    <a:pt x="22359" y="190"/>
                    <a:pt x="22391" y="253"/>
                    <a:pt x="22486" y="253"/>
                  </a:cubicBezTo>
                  <a:lnTo>
                    <a:pt x="23024" y="253"/>
                  </a:lnTo>
                  <a:cubicBezTo>
                    <a:pt x="23088" y="253"/>
                    <a:pt x="23151" y="190"/>
                    <a:pt x="23151" y="127"/>
                  </a:cubicBezTo>
                  <a:cubicBezTo>
                    <a:pt x="23151" y="63"/>
                    <a:pt x="23088" y="0"/>
                    <a:pt x="23024" y="0"/>
                  </a:cubicBezTo>
                  <a:close/>
                  <a:moveTo>
                    <a:pt x="24069" y="0"/>
                  </a:moveTo>
                  <a:cubicBezTo>
                    <a:pt x="24006" y="0"/>
                    <a:pt x="23943" y="63"/>
                    <a:pt x="23943" y="127"/>
                  </a:cubicBezTo>
                  <a:cubicBezTo>
                    <a:pt x="23943" y="190"/>
                    <a:pt x="24006" y="253"/>
                    <a:pt x="24069" y="253"/>
                  </a:cubicBezTo>
                  <a:lnTo>
                    <a:pt x="24608" y="253"/>
                  </a:lnTo>
                  <a:cubicBezTo>
                    <a:pt x="24671" y="253"/>
                    <a:pt x="24734" y="190"/>
                    <a:pt x="24734" y="127"/>
                  </a:cubicBezTo>
                  <a:cubicBezTo>
                    <a:pt x="24734" y="63"/>
                    <a:pt x="24671" y="0"/>
                    <a:pt x="24608" y="0"/>
                  </a:cubicBezTo>
                  <a:close/>
                  <a:moveTo>
                    <a:pt x="25684" y="0"/>
                  </a:moveTo>
                  <a:cubicBezTo>
                    <a:pt x="25589" y="0"/>
                    <a:pt x="25526" y="63"/>
                    <a:pt x="25526" y="127"/>
                  </a:cubicBezTo>
                  <a:cubicBezTo>
                    <a:pt x="25526" y="190"/>
                    <a:pt x="25589" y="253"/>
                    <a:pt x="25684" y="253"/>
                  </a:cubicBezTo>
                  <a:lnTo>
                    <a:pt x="26191" y="253"/>
                  </a:lnTo>
                  <a:cubicBezTo>
                    <a:pt x="26286" y="253"/>
                    <a:pt x="26349" y="190"/>
                    <a:pt x="26349" y="127"/>
                  </a:cubicBezTo>
                  <a:cubicBezTo>
                    <a:pt x="26349" y="63"/>
                    <a:pt x="26286" y="0"/>
                    <a:pt x="26191" y="0"/>
                  </a:cubicBezTo>
                  <a:close/>
                  <a:moveTo>
                    <a:pt x="27268" y="0"/>
                  </a:moveTo>
                  <a:cubicBezTo>
                    <a:pt x="27205" y="0"/>
                    <a:pt x="27141" y="63"/>
                    <a:pt x="27141" y="127"/>
                  </a:cubicBezTo>
                  <a:cubicBezTo>
                    <a:pt x="27141" y="190"/>
                    <a:pt x="27205" y="253"/>
                    <a:pt x="27268" y="253"/>
                  </a:cubicBezTo>
                  <a:lnTo>
                    <a:pt x="27806" y="253"/>
                  </a:lnTo>
                  <a:cubicBezTo>
                    <a:pt x="27870" y="253"/>
                    <a:pt x="27933" y="190"/>
                    <a:pt x="27933" y="127"/>
                  </a:cubicBezTo>
                  <a:cubicBezTo>
                    <a:pt x="27933" y="63"/>
                    <a:pt x="27870" y="0"/>
                    <a:pt x="27806" y="0"/>
                  </a:cubicBezTo>
                  <a:close/>
                  <a:moveTo>
                    <a:pt x="28883" y="0"/>
                  </a:moveTo>
                  <a:cubicBezTo>
                    <a:pt x="28788" y="0"/>
                    <a:pt x="28725" y="63"/>
                    <a:pt x="28725" y="127"/>
                  </a:cubicBezTo>
                  <a:cubicBezTo>
                    <a:pt x="28725" y="190"/>
                    <a:pt x="28788" y="253"/>
                    <a:pt x="28883" y="253"/>
                  </a:cubicBezTo>
                  <a:lnTo>
                    <a:pt x="29390" y="253"/>
                  </a:lnTo>
                  <a:cubicBezTo>
                    <a:pt x="29485" y="253"/>
                    <a:pt x="29548" y="190"/>
                    <a:pt x="29548" y="127"/>
                  </a:cubicBezTo>
                  <a:cubicBezTo>
                    <a:pt x="29548" y="63"/>
                    <a:pt x="29485" y="0"/>
                    <a:pt x="29390" y="0"/>
                  </a:cubicBezTo>
                  <a:close/>
                  <a:moveTo>
                    <a:pt x="30466" y="0"/>
                  </a:moveTo>
                  <a:cubicBezTo>
                    <a:pt x="30403" y="0"/>
                    <a:pt x="30340" y="63"/>
                    <a:pt x="30340" y="127"/>
                  </a:cubicBezTo>
                  <a:cubicBezTo>
                    <a:pt x="30340" y="190"/>
                    <a:pt x="30403" y="253"/>
                    <a:pt x="30466" y="253"/>
                  </a:cubicBezTo>
                  <a:lnTo>
                    <a:pt x="31005" y="253"/>
                  </a:lnTo>
                  <a:cubicBezTo>
                    <a:pt x="31068" y="253"/>
                    <a:pt x="31131" y="190"/>
                    <a:pt x="31131" y="127"/>
                  </a:cubicBezTo>
                  <a:cubicBezTo>
                    <a:pt x="31131" y="63"/>
                    <a:pt x="31068" y="0"/>
                    <a:pt x="31005" y="0"/>
                  </a:cubicBezTo>
                  <a:close/>
                  <a:moveTo>
                    <a:pt x="32050" y="0"/>
                  </a:moveTo>
                  <a:cubicBezTo>
                    <a:pt x="31987" y="0"/>
                    <a:pt x="31923" y="63"/>
                    <a:pt x="31923" y="127"/>
                  </a:cubicBezTo>
                  <a:cubicBezTo>
                    <a:pt x="31923" y="190"/>
                    <a:pt x="31987" y="253"/>
                    <a:pt x="32050" y="253"/>
                  </a:cubicBezTo>
                  <a:lnTo>
                    <a:pt x="32588" y="253"/>
                  </a:lnTo>
                  <a:cubicBezTo>
                    <a:pt x="32652" y="253"/>
                    <a:pt x="32715" y="190"/>
                    <a:pt x="32715" y="127"/>
                  </a:cubicBezTo>
                  <a:cubicBezTo>
                    <a:pt x="32715" y="63"/>
                    <a:pt x="32683" y="0"/>
                    <a:pt x="32588" y="0"/>
                  </a:cubicBezTo>
                  <a:close/>
                  <a:moveTo>
                    <a:pt x="33665" y="0"/>
                  </a:moveTo>
                  <a:cubicBezTo>
                    <a:pt x="33570" y="0"/>
                    <a:pt x="33538" y="63"/>
                    <a:pt x="33538" y="127"/>
                  </a:cubicBezTo>
                  <a:cubicBezTo>
                    <a:pt x="33538" y="190"/>
                    <a:pt x="33570" y="253"/>
                    <a:pt x="33665" y="253"/>
                  </a:cubicBezTo>
                  <a:lnTo>
                    <a:pt x="34203" y="253"/>
                  </a:lnTo>
                  <a:cubicBezTo>
                    <a:pt x="34267" y="253"/>
                    <a:pt x="34330" y="190"/>
                    <a:pt x="34330" y="127"/>
                  </a:cubicBezTo>
                  <a:cubicBezTo>
                    <a:pt x="34330" y="63"/>
                    <a:pt x="34267" y="0"/>
                    <a:pt x="34203" y="0"/>
                  </a:cubicBezTo>
                  <a:close/>
                  <a:moveTo>
                    <a:pt x="35248" y="0"/>
                  </a:moveTo>
                  <a:cubicBezTo>
                    <a:pt x="35185" y="0"/>
                    <a:pt x="35122" y="63"/>
                    <a:pt x="35122" y="127"/>
                  </a:cubicBezTo>
                  <a:cubicBezTo>
                    <a:pt x="35122" y="190"/>
                    <a:pt x="35185" y="253"/>
                    <a:pt x="35248" y="253"/>
                  </a:cubicBezTo>
                  <a:lnTo>
                    <a:pt x="35787" y="253"/>
                  </a:lnTo>
                  <a:cubicBezTo>
                    <a:pt x="35850" y="253"/>
                    <a:pt x="35914" y="190"/>
                    <a:pt x="35914" y="127"/>
                  </a:cubicBezTo>
                  <a:cubicBezTo>
                    <a:pt x="35914" y="63"/>
                    <a:pt x="35850" y="0"/>
                    <a:pt x="35787" y="0"/>
                  </a:cubicBezTo>
                  <a:close/>
                  <a:moveTo>
                    <a:pt x="36864" y="0"/>
                  </a:moveTo>
                  <a:cubicBezTo>
                    <a:pt x="36769" y="0"/>
                    <a:pt x="36705" y="63"/>
                    <a:pt x="36705" y="127"/>
                  </a:cubicBezTo>
                  <a:cubicBezTo>
                    <a:pt x="36705" y="190"/>
                    <a:pt x="36769" y="253"/>
                    <a:pt x="36864" y="253"/>
                  </a:cubicBezTo>
                  <a:lnTo>
                    <a:pt x="37370" y="253"/>
                  </a:lnTo>
                  <a:cubicBezTo>
                    <a:pt x="37465" y="253"/>
                    <a:pt x="37529" y="190"/>
                    <a:pt x="37529" y="127"/>
                  </a:cubicBezTo>
                  <a:cubicBezTo>
                    <a:pt x="37529" y="63"/>
                    <a:pt x="37465" y="0"/>
                    <a:pt x="37370" y="0"/>
                  </a:cubicBezTo>
                  <a:close/>
                  <a:moveTo>
                    <a:pt x="38447" y="0"/>
                  </a:moveTo>
                  <a:cubicBezTo>
                    <a:pt x="38384" y="0"/>
                    <a:pt x="38320" y="63"/>
                    <a:pt x="38320" y="127"/>
                  </a:cubicBezTo>
                  <a:cubicBezTo>
                    <a:pt x="38320" y="190"/>
                    <a:pt x="38384" y="253"/>
                    <a:pt x="38447" y="253"/>
                  </a:cubicBezTo>
                  <a:lnTo>
                    <a:pt x="38985" y="253"/>
                  </a:lnTo>
                  <a:cubicBezTo>
                    <a:pt x="39049" y="253"/>
                    <a:pt x="39112" y="190"/>
                    <a:pt x="39112" y="127"/>
                  </a:cubicBezTo>
                  <a:cubicBezTo>
                    <a:pt x="39112" y="63"/>
                    <a:pt x="39049" y="0"/>
                    <a:pt x="38985" y="0"/>
                  </a:cubicBezTo>
                  <a:close/>
                  <a:moveTo>
                    <a:pt x="40062" y="0"/>
                  </a:moveTo>
                  <a:cubicBezTo>
                    <a:pt x="39967" y="0"/>
                    <a:pt x="39904" y="63"/>
                    <a:pt x="39904" y="127"/>
                  </a:cubicBezTo>
                  <a:cubicBezTo>
                    <a:pt x="39904" y="190"/>
                    <a:pt x="39967" y="253"/>
                    <a:pt x="40062" y="253"/>
                  </a:cubicBezTo>
                  <a:lnTo>
                    <a:pt x="40569" y="253"/>
                  </a:lnTo>
                  <a:cubicBezTo>
                    <a:pt x="40664" y="253"/>
                    <a:pt x="40696" y="190"/>
                    <a:pt x="40727" y="127"/>
                  </a:cubicBezTo>
                  <a:cubicBezTo>
                    <a:pt x="40727" y="63"/>
                    <a:pt x="40664" y="0"/>
                    <a:pt x="40569" y="0"/>
                  </a:cubicBezTo>
                  <a:close/>
                  <a:moveTo>
                    <a:pt x="41646" y="0"/>
                  </a:moveTo>
                  <a:cubicBezTo>
                    <a:pt x="41551" y="0"/>
                    <a:pt x="41519" y="63"/>
                    <a:pt x="41519" y="127"/>
                  </a:cubicBezTo>
                  <a:cubicBezTo>
                    <a:pt x="41519" y="190"/>
                    <a:pt x="41551" y="253"/>
                    <a:pt x="41646" y="253"/>
                  </a:cubicBezTo>
                  <a:lnTo>
                    <a:pt x="42184" y="253"/>
                  </a:lnTo>
                  <a:cubicBezTo>
                    <a:pt x="42247" y="253"/>
                    <a:pt x="42311" y="190"/>
                    <a:pt x="42311" y="127"/>
                  </a:cubicBezTo>
                  <a:cubicBezTo>
                    <a:pt x="42311" y="63"/>
                    <a:pt x="42247" y="0"/>
                    <a:pt x="42184" y="0"/>
                  </a:cubicBezTo>
                  <a:close/>
                  <a:moveTo>
                    <a:pt x="43229" y="0"/>
                  </a:moveTo>
                  <a:cubicBezTo>
                    <a:pt x="43166" y="0"/>
                    <a:pt x="43102" y="63"/>
                    <a:pt x="43102" y="127"/>
                  </a:cubicBezTo>
                  <a:cubicBezTo>
                    <a:pt x="43102" y="190"/>
                    <a:pt x="43166" y="253"/>
                    <a:pt x="43229" y="253"/>
                  </a:cubicBezTo>
                  <a:lnTo>
                    <a:pt x="43767" y="253"/>
                  </a:lnTo>
                  <a:cubicBezTo>
                    <a:pt x="43831" y="253"/>
                    <a:pt x="43894" y="190"/>
                    <a:pt x="43894" y="127"/>
                  </a:cubicBezTo>
                  <a:cubicBezTo>
                    <a:pt x="43894" y="63"/>
                    <a:pt x="43831" y="0"/>
                    <a:pt x="4376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29"/>
            <p:cNvSpPr/>
            <p:nvPr/>
          </p:nvSpPr>
          <p:spPr>
            <a:xfrm>
              <a:off x="2693250" y="2047950"/>
              <a:ext cx="2288925" cy="2074325"/>
            </a:xfrm>
            <a:custGeom>
              <a:avLst/>
              <a:gdLst/>
              <a:ahLst/>
              <a:cxnLst/>
              <a:rect l="l" t="t" r="r" b="b"/>
              <a:pathLst>
                <a:path w="91557" h="82973" extrusionOk="0">
                  <a:moveTo>
                    <a:pt x="12320" y="0"/>
                  </a:moveTo>
                  <a:cubicBezTo>
                    <a:pt x="12257" y="0"/>
                    <a:pt x="12193" y="63"/>
                    <a:pt x="12193" y="127"/>
                  </a:cubicBezTo>
                  <a:cubicBezTo>
                    <a:pt x="12225" y="190"/>
                    <a:pt x="12257" y="253"/>
                    <a:pt x="12352" y="253"/>
                  </a:cubicBezTo>
                  <a:lnTo>
                    <a:pt x="12858" y="253"/>
                  </a:lnTo>
                  <a:cubicBezTo>
                    <a:pt x="12953" y="253"/>
                    <a:pt x="13017" y="190"/>
                    <a:pt x="13017" y="127"/>
                  </a:cubicBezTo>
                  <a:cubicBezTo>
                    <a:pt x="13017" y="63"/>
                    <a:pt x="12953" y="0"/>
                    <a:pt x="12858" y="0"/>
                  </a:cubicBezTo>
                  <a:close/>
                  <a:moveTo>
                    <a:pt x="13935" y="0"/>
                  </a:moveTo>
                  <a:cubicBezTo>
                    <a:pt x="13872" y="0"/>
                    <a:pt x="13808" y="63"/>
                    <a:pt x="13808" y="127"/>
                  </a:cubicBezTo>
                  <a:cubicBezTo>
                    <a:pt x="13808" y="190"/>
                    <a:pt x="13872" y="253"/>
                    <a:pt x="13935" y="253"/>
                  </a:cubicBezTo>
                  <a:lnTo>
                    <a:pt x="14474" y="253"/>
                  </a:lnTo>
                  <a:cubicBezTo>
                    <a:pt x="14537" y="253"/>
                    <a:pt x="14600" y="190"/>
                    <a:pt x="14600" y="127"/>
                  </a:cubicBezTo>
                  <a:cubicBezTo>
                    <a:pt x="14600" y="63"/>
                    <a:pt x="14537" y="0"/>
                    <a:pt x="14474" y="0"/>
                  </a:cubicBezTo>
                  <a:close/>
                  <a:moveTo>
                    <a:pt x="15550" y="0"/>
                  </a:moveTo>
                  <a:cubicBezTo>
                    <a:pt x="15455" y="0"/>
                    <a:pt x="15392" y="63"/>
                    <a:pt x="15392" y="127"/>
                  </a:cubicBezTo>
                  <a:cubicBezTo>
                    <a:pt x="15392" y="190"/>
                    <a:pt x="15455" y="253"/>
                    <a:pt x="15550" y="253"/>
                  </a:cubicBezTo>
                  <a:lnTo>
                    <a:pt x="16057" y="253"/>
                  </a:lnTo>
                  <a:cubicBezTo>
                    <a:pt x="16120" y="253"/>
                    <a:pt x="16184" y="190"/>
                    <a:pt x="16215" y="127"/>
                  </a:cubicBezTo>
                  <a:cubicBezTo>
                    <a:pt x="16215" y="63"/>
                    <a:pt x="16152" y="0"/>
                    <a:pt x="16057" y="0"/>
                  </a:cubicBezTo>
                  <a:close/>
                  <a:moveTo>
                    <a:pt x="17134" y="0"/>
                  </a:moveTo>
                  <a:cubicBezTo>
                    <a:pt x="17070" y="0"/>
                    <a:pt x="17007" y="63"/>
                    <a:pt x="17007" y="127"/>
                  </a:cubicBezTo>
                  <a:cubicBezTo>
                    <a:pt x="17007" y="190"/>
                    <a:pt x="17070" y="253"/>
                    <a:pt x="17134" y="253"/>
                  </a:cubicBezTo>
                  <a:lnTo>
                    <a:pt x="17672" y="253"/>
                  </a:lnTo>
                  <a:cubicBezTo>
                    <a:pt x="17735" y="253"/>
                    <a:pt x="17799" y="190"/>
                    <a:pt x="17799" y="127"/>
                  </a:cubicBezTo>
                  <a:cubicBezTo>
                    <a:pt x="17799" y="63"/>
                    <a:pt x="17735" y="0"/>
                    <a:pt x="17672" y="0"/>
                  </a:cubicBezTo>
                  <a:close/>
                  <a:moveTo>
                    <a:pt x="18717" y="0"/>
                  </a:moveTo>
                  <a:cubicBezTo>
                    <a:pt x="18654" y="0"/>
                    <a:pt x="18591" y="63"/>
                    <a:pt x="18591" y="127"/>
                  </a:cubicBezTo>
                  <a:cubicBezTo>
                    <a:pt x="18591" y="190"/>
                    <a:pt x="18654" y="253"/>
                    <a:pt x="18717" y="253"/>
                  </a:cubicBezTo>
                  <a:lnTo>
                    <a:pt x="19256" y="253"/>
                  </a:lnTo>
                  <a:cubicBezTo>
                    <a:pt x="19319" y="253"/>
                    <a:pt x="19382" y="190"/>
                    <a:pt x="19382" y="127"/>
                  </a:cubicBezTo>
                  <a:cubicBezTo>
                    <a:pt x="19382" y="63"/>
                    <a:pt x="19319" y="0"/>
                    <a:pt x="19256" y="0"/>
                  </a:cubicBezTo>
                  <a:close/>
                  <a:moveTo>
                    <a:pt x="20332" y="0"/>
                  </a:moveTo>
                  <a:cubicBezTo>
                    <a:pt x="20237" y="0"/>
                    <a:pt x="20206" y="63"/>
                    <a:pt x="20206" y="127"/>
                  </a:cubicBezTo>
                  <a:cubicBezTo>
                    <a:pt x="20206" y="190"/>
                    <a:pt x="20237" y="253"/>
                    <a:pt x="20332" y="253"/>
                  </a:cubicBezTo>
                  <a:lnTo>
                    <a:pt x="20871" y="253"/>
                  </a:lnTo>
                  <a:cubicBezTo>
                    <a:pt x="20934" y="253"/>
                    <a:pt x="20997" y="190"/>
                    <a:pt x="20997" y="127"/>
                  </a:cubicBezTo>
                  <a:cubicBezTo>
                    <a:pt x="20997" y="63"/>
                    <a:pt x="20934" y="0"/>
                    <a:pt x="20871" y="0"/>
                  </a:cubicBezTo>
                  <a:close/>
                  <a:moveTo>
                    <a:pt x="21916" y="0"/>
                  </a:moveTo>
                  <a:cubicBezTo>
                    <a:pt x="21852" y="0"/>
                    <a:pt x="21789" y="63"/>
                    <a:pt x="21789" y="127"/>
                  </a:cubicBezTo>
                  <a:cubicBezTo>
                    <a:pt x="21789" y="190"/>
                    <a:pt x="21852" y="253"/>
                    <a:pt x="21916" y="253"/>
                  </a:cubicBezTo>
                  <a:lnTo>
                    <a:pt x="22454" y="253"/>
                  </a:lnTo>
                  <a:cubicBezTo>
                    <a:pt x="22517" y="253"/>
                    <a:pt x="22581" y="190"/>
                    <a:pt x="22581" y="127"/>
                  </a:cubicBezTo>
                  <a:cubicBezTo>
                    <a:pt x="22581" y="63"/>
                    <a:pt x="22517" y="0"/>
                    <a:pt x="22454" y="0"/>
                  </a:cubicBezTo>
                  <a:close/>
                  <a:moveTo>
                    <a:pt x="23531" y="0"/>
                  </a:moveTo>
                  <a:cubicBezTo>
                    <a:pt x="23436" y="0"/>
                    <a:pt x="23373" y="63"/>
                    <a:pt x="23373" y="127"/>
                  </a:cubicBezTo>
                  <a:cubicBezTo>
                    <a:pt x="23373" y="190"/>
                    <a:pt x="23436" y="253"/>
                    <a:pt x="23531" y="253"/>
                  </a:cubicBezTo>
                  <a:lnTo>
                    <a:pt x="24038" y="253"/>
                  </a:lnTo>
                  <a:cubicBezTo>
                    <a:pt x="24133" y="253"/>
                    <a:pt x="24196" y="190"/>
                    <a:pt x="24164" y="127"/>
                  </a:cubicBezTo>
                  <a:cubicBezTo>
                    <a:pt x="24164" y="63"/>
                    <a:pt x="24133" y="0"/>
                    <a:pt x="24038" y="0"/>
                  </a:cubicBezTo>
                  <a:close/>
                  <a:moveTo>
                    <a:pt x="25114" y="0"/>
                  </a:moveTo>
                  <a:cubicBezTo>
                    <a:pt x="25051" y="0"/>
                    <a:pt x="24988" y="63"/>
                    <a:pt x="24988" y="127"/>
                  </a:cubicBezTo>
                  <a:cubicBezTo>
                    <a:pt x="24988" y="190"/>
                    <a:pt x="25051" y="253"/>
                    <a:pt x="25114" y="253"/>
                  </a:cubicBezTo>
                  <a:lnTo>
                    <a:pt x="25653" y="253"/>
                  </a:lnTo>
                  <a:cubicBezTo>
                    <a:pt x="25716" y="253"/>
                    <a:pt x="25779" y="190"/>
                    <a:pt x="25779" y="127"/>
                  </a:cubicBezTo>
                  <a:cubicBezTo>
                    <a:pt x="25779" y="63"/>
                    <a:pt x="25716" y="0"/>
                    <a:pt x="25653" y="0"/>
                  </a:cubicBezTo>
                  <a:close/>
                  <a:moveTo>
                    <a:pt x="26698" y="0"/>
                  </a:moveTo>
                  <a:cubicBezTo>
                    <a:pt x="26634" y="0"/>
                    <a:pt x="26571" y="63"/>
                    <a:pt x="26571" y="127"/>
                  </a:cubicBezTo>
                  <a:cubicBezTo>
                    <a:pt x="26571" y="190"/>
                    <a:pt x="26634" y="253"/>
                    <a:pt x="26698" y="253"/>
                  </a:cubicBezTo>
                  <a:lnTo>
                    <a:pt x="27236" y="253"/>
                  </a:lnTo>
                  <a:cubicBezTo>
                    <a:pt x="27331" y="253"/>
                    <a:pt x="27363" y="190"/>
                    <a:pt x="27363" y="127"/>
                  </a:cubicBezTo>
                  <a:cubicBezTo>
                    <a:pt x="27363" y="63"/>
                    <a:pt x="27331" y="0"/>
                    <a:pt x="27236" y="0"/>
                  </a:cubicBezTo>
                  <a:close/>
                  <a:moveTo>
                    <a:pt x="28313" y="0"/>
                  </a:moveTo>
                  <a:cubicBezTo>
                    <a:pt x="28218" y="0"/>
                    <a:pt x="28186" y="63"/>
                    <a:pt x="28186" y="127"/>
                  </a:cubicBezTo>
                  <a:cubicBezTo>
                    <a:pt x="28186" y="190"/>
                    <a:pt x="28218" y="253"/>
                    <a:pt x="28313" y="253"/>
                  </a:cubicBezTo>
                  <a:lnTo>
                    <a:pt x="28851" y="253"/>
                  </a:lnTo>
                  <a:cubicBezTo>
                    <a:pt x="28915" y="253"/>
                    <a:pt x="28978" y="190"/>
                    <a:pt x="28978" y="127"/>
                  </a:cubicBezTo>
                  <a:cubicBezTo>
                    <a:pt x="28978" y="63"/>
                    <a:pt x="28915" y="0"/>
                    <a:pt x="28851" y="0"/>
                  </a:cubicBezTo>
                  <a:close/>
                  <a:moveTo>
                    <a:pt x="29896" y="0"/>
                  </a:moveTo>
                  <a:cubicBezTo>
                    <a:pt x="29833" y="0"/>
                    <a:pt x="29770" y="63"/>
                    <a:pt x="29770" y="127"/>
                  </a:cubicBezTo>
                  <a:cubicBezTo>
                    <a:pt x="29770" y="190"/>
                    <a:pt x="29833" y="253"/>
                    <a:pt x="29896" y="253"/>
                  </a:cubicBezTo>
                  <a:lnTo>
                    <a:pt x="30435" y="253"/>
                  </a:lnTo>
                  <a:cubicBezTo>
                    <a:pt x="30498" y="253"/>
                    <a:pt x="30561" y="190"/>
                    <a:pt x="30561" y="127"/>
                  </a:cubicBezTo>
                  <a:cubicBezTo>
                    <a:pt x="30561" y="63"/>
                    <a:pt x="30498" y="0"/>
                    <a:pt x="30435" y="0"/>
                  </a:cubicBezTo>
                  <a:close/>
                  <a:moveTo>
                    <a:pt x="31512" y="0"/>
                  </a:moveTo>
                  <a:cubicBezTo>
                    <a:pt x="31417" y="0"/>
                    <a:pt x="31353" y="63"/>
                    <a:pt x="31353" y="127"/>
                  </a:cubicBezTo>
                  <a:cubicBezTo>
                    <a:pt x="31353" y="190"/>
                    <a:pt x="31417" y="253"/>
                    <a:pt x="31512" y="253"/>
                  </a:cubicBezTo>
                  <a:lnTo>
                    <a:pt x="32018" y="253"/>
                  </a:lnTo>
                  <a:cubicBezTo>
                    <a:pt x="32113" y="253"/>
                    <a:pt x="32177" y="190"/>
                    <a:pt x="32177" y="127"/>
                  </a:cubicBezTo>
                  <a:cubicBezTo>
                    <a:pt x="32177" y="63"/>
                    <a:pt x="32113" y="0"/>
                    <a:pt x="32018" y="0"/>
                  </a:cubicBezTo>
                  <a:close/>
                  <a:moveTo>
                    <a:pt x="33095" y="0"/>
                  </a:moveTo>
                  <a:cubicBezTo>
                    <a:pt x="33032" y="0"/>
                    <a:pt x="32968" y="63"/>
                    <a:pt x="32968" y="127"/>
                  </a:cubicBezTo>
                  <a:cubicBezTo>
                    <a:pt x="32968" y="190"/>
                    <a:pt x="33032" y="253"/>
                    <a:pt x="33095" y="253"/>
                  </a:cubicBezTo>
                  <a:lnTo>
                    <a:pt x="33633" y="253"/>
                  </a:lnTo>
                  <a:cubicBezTo>
                    <a:pt x="33697" y="253"/>
                    <a:pt x="33760" y="190"/>
                    <a:pt x="33760" y="127"/>
                  </a:cubicBezTo>
                  <a:cubicBezTo>
                    <a:pt x="33760" y="63"/>
                    <a:pt x="33697" y="0"/>
                    <a:pt x="33633" y="0"/>
                  </a:cubicBezTo>
                  <a:close/>
                  <a:moveTo>
                    <a:pt x="34710" y="0"/>
                  </a:moveTo>
                  <a:cubicBezTo>
                    <a:pt x="34615" y="0"/>
                    <a:pt x="34552" y="63"/>
                    <a:pt x="34552" y="127"/>
                  </a:cubicBezTo>
                  <a:cubicBezTo>
                    <a:pt x="34552" y="190"/>
                    <a:pt x="34615" y="253"/>
                    <a:pt x="34710" y="253"/>
                  </a:cubicBezTo>
                  <a:lnTo>
                    <a:pt x="35217" y="253"/>
                  </a:lnTo>
                  <a:cubicBezTo>
                    <a:pt x="35312" y="253"/>
                    <a:pt x="35343" y="190"/>
                    <a:pt x="35375" y="127"/>
                  </a:cubicBezTo>
                  <a:cubicBezTo>
                    <a:pt x="35375" y="63"/>
                    <a:pt x="35312" y="0"/>
                    <a:pt x="35217" y="0"/>
                  </a:cubicBezTo>
                  <a:close/>
                  <a:moveTo>
                    <a:pt x="36294" y="0"/>
                  </a:moveTo>
                  <a:cubicBezTo>
                    <a:pt x="36230" y="0"/>
                    <a:pt x="36167" y="63"/>
                    <a:pt x="36167" y="127"/>
                  </a:cubicBezTo>
                  <a:cubicBezTo>
                    <a:pt x="36167" y="190"/>
                    <a:pt x="36230" y="253"/>
                    <a:pt x="36294" y="253"/>
                  </a:cubicBezTo>
                  <a:lnTo>
                    <a:pt x="36832" y="253"/>
                  </a:lnTo>
                  <a:cubicBezTo>
                    <a:pt x="36895" y="253"/>
                    <a:pt x="36959" y="190"/>
                    <a:pt x="36959" y="127"/>
                  </a:cubicBezTo>
                  <a:cubicBezTo>
                    <a:pt x="36959" y="63"/>
                    <a:pt x="36895" y="0"/>
                    <a:pt x="36832" y="0"/>
                  </a:cubicBezTo>
                  <a:close/>
                  <a:moveTo>
                    <a:pt x="37877" y="0"/>
                  </a:moveTo>
                  <a:cubicBezTo>
                    <a:pt x="37814" y="0"/>
                    <a:pt x="37750" y="63"/>
                    <a:pt x="37750" y="127"/>
                  </a:cubicBezTo>
                  <a:cubicBezTo>
                    <a:pt x="37750" y="190"/>
                    <a:pt x="37814" y="253"/>
                    <a:pt x="37877" y="253"/>
                  </a:cubicBezTo>
                  <a:lnTo>
                    <a:pt x="38415" y="253"/>
                  </a:lnTo>
                  <a:cubicBezTo>
                    <a:pt x="38479" y="253"/>
                    <a:pt x="38542" y="190"/>
                    <a:pt x="38542" y="127"/>
                  </a:cubicBezTo>
                  <a:cubicBezTo>
                    <a:pt x="38542" y="63"/>
                    <a:pt x="38479" y="0"/>
                    <a:pt x="38415" y="0"/>
                  </a:cubicBezTo>
                  <a:close/>
                  <a:moveTo>
                    <a:pt x="39492" y="0"/>
                  </a:moveTo>
                  <a:cubicBezTo>
                    <a:pt x="39397" y="0"/>
                    <a:pt x="39365" y="63"/>
                    <a:pt x="39365" y="127"/>
                  </a:cubicBezTo>
                  <a:cubicBezTo>
                    <a:pt x="39365" y="190"/>
                    <a:pt x="39397" y="253"/>
                    <a:pt x="39492" y="253"/>
                  </a:cubicBezTo>
                  <a:lnTo>
                    <a:pt x="40030" y="253"/>
                  </a:lnTo>
                  <a:cubicBezTo>
                    <a:pt x="40094" y="253"/>
                    <a:pt x="40157" y="190"/>
                    <a:pt x="40157" y="127"/>
                  </a:cubicBezTo>
                  <a:cubicBezTo>
                    <a:pt x="40157" y="63"/>
                    <a:pt x="40094" y="0"/>
                    <a:pt x="40030" y="0"/>
                  </a:cubicBezTo>
                  <a:close/>
                  <a:moveTo>
                    <a:pt x="41076" y="0"/>
                  </a:moveTo>
                  <a:cubicBezTo>
                    <a:pt x="41012" y="0"/>
                    <a:pt x="40949" y="63"/>
                    <a:pt x="40949" y="127"/>
                  </a:cubicBezTo>
                  <a:cubicBezTo>
                    <a:pt x="40949" y="190"/>
                    <a:pt x="41012" y="253"/>
                    <a:pt x="41076" y="253"/>
                  </a:cubicBezTo>
                  <a:lnTo>
                    <a:pt x="41614" y="253"/>
                  </a:lnTo>
                  <a:cubicBezTo>
                    <a:pt x="41677" y="253"/>
                    <a:pt x="41741" y="190"/>
                    <a:pt x="41741" y="127"/>
                  </a:cubicBezTo>
                  <a:cubicBezTo>
                    <a:pt x="41741" y="63"/>
                    <a:pt x="41677" y="0"/>
                    <a:pt x="41614" y="0"/>
                  </a:cubicBezTo>
                  <a:close/>
                  <a:moveTo>
                    <a:pt x="42691" y="0"/>
                  </a:moveTo>
                  <a:cubicBezTo>
                    <a:pt x="42596" y="0"/>
                    <a:pt x="42532" y="63"/>
                    <a:pt x="42532" y="127"/>
                  </a:cubicBezTo>
                  <a:cubicBezTo>
                    <a:pt x="42532" y="190"/>
                    <a:pt x="42596" y="253"/>
                    <a:pt x="42691" y="253"/>
                  </a:cubicBezTo>
                  <a:lnTo>
                    <a:pt x="43197" y="253"/>
                  </a:lnTo>
                  <a:cubicBezTo>
                    <a:pt x="43292" y="253"/>
                    <a:pt x="43356" y="190"/>
                    <a:pt x="43356" y="127"/>
                  </a:cubicBezTo>
                  <a:cubicBezTo>
                    <a:pt x="43356" y="63"/>
                    <a:pt x="43292" y="0"/>
                    <a:pt x="43197" y="0"/>
                  </a:cubicBezTo>
                  <a:close/>
                  <a:moveTo>
                    <a:pt x="44274" y="0"/>
                  </a:moveTo>
                  <a:cubicBezTo>
                    <a:pt x="44211" y="0"/>
                    <a:pt x="44147" y="63"/>
                    <a:pt x="44147" y="127"/>
                  </a:cubicBezTo>
                  <a:cubicBezTo>
                    <a:pt x="44147" y="190"/>
                    <a:pt x="44211" y="253"/>
                    <a:pt x="44274" y="253"/>
                  </a:cubicBezTo>
                  <a:lnTo>
                    <a:pt x="44813" y="253"/>
                  </a:lnTo>
                  <a:cubicBezTo>
                    <a:pt x="44876" y="253"/>
                    <a:pt x="44939" y="190"/>
                    <a:pt x="44939" y="127"/>
                  </a:cubicBezTo>
                  <a:cubicBezTo>
                    <a:pt x="44939" y="63"/>
                    <a:pt x="44876" y="0"/>
                    <a:pt x="44813" y="0"/>
                  </a:cubicBezTo>
                  <a:close/>
                  <a:moveTo>
                    <a:pt x="45858" y="0"/>
                  </a:moveTo>
                  <a:cubicBezTo>
                    <a:pt x="45794" y="0"/>
                    <a:pt x="45731" y="63"/>
                    <a:pt x="45731" y="127"/>
                  </a:cubicBezTo>
                  <a:cubicBezTo>
                    <a:pt x="45731" y="190"/>
                    <a:pt x="45794" y="253"/>
                    <a:pt x="45858" y="253"/>
                  </a:cubicBezTo>
                  <a:lnTo>
                    <a:pt x="46396" y="253"/>
                  </a:lnTo>
                  <a:cubicBezTo>
                    <a:pt x="46459" y="253"/>
                    <a:pt x="46523" y="190"/>
                    <a:pt x="46523" y="127"/>
                  </a:cubicBezTo>
                  <a:cubicBezTo>
                    <a:pt x="46523" y="63"/>
                    <a:pt x="46491" y="0"/>
                    <a:pt x="46396" y="0"/>
                  </a:cubicBezTo>
                  <a:close/>
                  <a:moveTo>
                    <a:pt x="47473" y="0"/>
                  </a:moveTo>
                  <a:cubicBezTo>
                    <a:pt x="47378" y="0"/>
                    <a:pt x="47346" y="63"/>
                    <a:pt x="47346" y="127"/>
                  </a:cubicBezTo>
                  <a:cubicBezTo>
                    <a:pt x="47346" y="190"/>
                    <a:pt x="47378" y="253"/>
                    <a:pt x="47473" y="253"/>
                  </a:cubicBezTo>
                  <a:lnTo>
                    <a:pt x="48011" y="253"/>
                  </a:lnTo>
                  <a:cubicBezTo>
                    <a:pt x="48074" y="253"/>
                    <a:pt x="48138" y="190"/>
                    <a:pt x="48138" y="127"/>
                  </a:cubicBezTo>
                  <a:cubicBezTo>
                    <a:pt x="48138" y="63"/>
                    <a:pt x="48074" y="0"/>
                    <a:pt x="48011" y="0"/>
                  </a:cubicBezTo>
                  <a:close/>
                  <a:moveTo>
                    <a:pt x="49056" y="0"/>
                  </a:moveTo>
                  <a:cubicBezTo>
                    <a:pt x="48993" y="0"/>
                    <a:pt x="48929" y="63"/>
                    <a:pt x="48929" y="127"/>
                  </a:cubicBezTo>
                  <a:cubicBezTo>
                    <a:pt x="48929" y="190"/>
                    <a:pt x="48993" y="253"/>
                    <a:pt x="49056" y="253"/>
                  </a:cubicBezTo>
                  <a:lnTo>
                    <a:pt x="49595" y="253"/>
                  </a:lnTo>
                  <a:cubicBezTo>
                    <a:pt x="49658" y="253"/>
                    <a:pt x="49721" y="190"/>
                    <a:pt x="49721" y="127"/>
                  </a:cubicBezTo>
                  <a:cubicBezTo>
                    <a:pt x="49721" y="63"/>
                    <a:pt x="49658" y="0"/>
                    <a:pt x="49595" y="0"/>
                  </a:cubicBezTo>
                  <a:close/>
                  <a:moveTo>
                    <a:pt x="50671" y="0"/>
                  </a:moveTo>
                  <a:cubicBezTo>
                    <a:pt x="50576" y="0"/>
                    <a:pt x="50513" y="63"/>
                    <a:pt x="50513" y="127"/>
                  </a:cubicBezTo>
                  <a:cubicBezTo>
                    <a:pt x="50513" y="190"/>
                    <a:pt x="50576" y="253"/>
                    <a:pt x="50671" y="253"/>
                  </a:cubicBezTo>
                  <a:lnTo>
                    <a:pt x="51178" y="253"/>
                  </a:lnTo>
                  <a:cubicBezTo>
                    <a:pt x="51273" y="253"/>
                    <a:pt x="51336" y="190"/>
                    <a:pt x="51336" y="127"/>
                  </a:cubicBezTo>
                  <a:cubicBezTo>
                    <a:pt x="51336" y="63"/>
                    <a:pt x="51273" y="0"/>
                    <a:pt x="51178" y="0"/>
                  </a:cubicBezTo>
                  <a:close/>
                  <a:moveTo>
                    <a:pt x="52255" y="0"/>
                  </a:moveTo>
                  <a:cubicBezTo>
                    <a:pt x="52191" y="0"/>
                    <a:pt x="52128" y="63"/>
                    <a:pt x="52128" y="127"/>
                  </a:cubicBezTo>
                  <a:cubicBezTo>
                    <a:pt x="52128" y="190"/>
                    <a:pt x="52191" y="253"/>
                    <a:pt x="52255" y="253"/>
                  </a:cubicBezTo>
                  <a:lnTo>
                    <a:pt x="52793" y="253"/>
                  </a:lnTo>
                  <a:cubicBezTo>
                    <a:pt x="52856" y="253"/>
                    <a:pt x="52920" y="190"/>
                    <a:pt x="52920" y="127"/>
                  </a:cubicBezTo>
                  <a:cubicBezTo>
                    <a:pt x="52920" y="63"/>
                    <a:pt x="52856" y="0"/>
                    <a:pt x="52793" y="0"/>
                  </a:cubicBezTo>
                  <a:close/>
                  <a:moveTo>
                    <a:pt x="53870" y="0"/>
                  </a:moveTo>
                  <a:cubicBezTo>
                    <a:pt x="53775" y="0"/>
                    <a:pt x="53712" y="63"/>
                    <a:pt x="53712" y="127"/>
                  </a:cubicBezTo>
                  <a:cubicBezTo>
                    <a:pt x="53712" y="190"/>
                    <a:pt x="53775" y="253"/>
                    <a:pt x="53870" y="253"/>
                  </a:cubicBezTo>
                  <a:lnTo>
                    <a:pt x="54377" y="253"/>
                  </a:lnTo>
                  <a:cubicBezTo>
                    <a:pt x="54472" y="253"/>
                    <a:pt x="54503" y="190"/>
                    <a:pt x="54503" y="127"/>
                  </a:cubicBezTo>
                  <a:cubicBezTo>
                    <a:pt x="54503" y="63"/>
                    <a:pt x="54472" y="0"/>
                    <a:pt x="54377" y="0"/>
                  </a:cubicBezTo>
                  <a:close/>
                  <a:moveTo>
                    <a:pt x="55453" y="0"/>
                  </a:moveTo>
                  <a:cubicBezTo>
                    <a:pt x="55390" y="0"/>
                    <a:pt x="55327" y="63"/>
                    <a:pt x="55327" y="127"/>
                  </a:cubicBezTo>
                  <a:cubicBezTo>
                    <a:pt x="55327" y="190"/>
                    <a:pt x="55390" y="253"/>
                    <a:pt x="55453" y="253"/>
                  </a:cubicBezTo>
                  <a:lnTo>
                    <a:pt x="55992" y="253"/>
                  </a:lnTo>
                  <a:cubicBezTo>
                    <a:pt x="56055" y="253"/>
                    <a:pt x="56118" y="190"/>
                    <a:pt x="56118" y="127"/>
                  </a:cubicBezTo>
                  <a:cubicBezTo>
                    <a:pt x="56118" y="63"/>
                    <a:pt x="56055" y="0"/>
                    <a:pt x="55992" y="0"/>
                  </a:cubicBezTo>
                  <a:close/>
                  <a:moveTo>
                    <a:pt x="57037" y="0"/>
                  </a:moveTo>
                  <a:cubicBezTo>
                    <a:pt x="56973" y="0"/>
                    <a:pt x="56910" y="63"/>
                    <a:pt x="56910" y="127"/>
                  </a:cubicBezTo>
                  <a:cubicBezTo>
                    <a:pt x="56910" y="190"/>
                    <a:pt x="56973" y="253"/>
                    <a:pt x="57037" y="253"/>
                  </a:cubicBezTo>
                  <a:lnTo>
                    <a:pt x="57575" y="253"/>
                  </a:lnTo>
                  <a:cubicBezTo>
                    <a:pt x="57638" y="253"/>
                    <a:pt x="57702" y="190"/>
                    <a:pt x="57702" y="127"/>
                  </a:cubicBezTo>
                  <a:cubicBezTo>
                    <a:pt x="57702" y="63"/>
                    <a:pt x="57638" y="0"/>
                    <a:pt x="57575" y="0"/>
                  </a:cubicBezTo>
                  <a:close/>
                  <a:moveTo>
                    <a:pt x="58652" y="0"/>
                  </a:moveTo>
                  <a:cubicBezTo>
                    <a:pt x="58557" y="0"/>
                    <a:pt x="58525" y="63"/>
                    <a:pt x="58525" y="127"/>
                  </a:cubicBezTo>
                  <a:cubicBezTo>
                    <a:pt x="58525" y="190"/>
                    <a:pt x="58557" y="253"/>
                    <a:pt x="58652" y="253"/>
                  </a:cubicBezTo>
                  <a:lnTo>
                    <a:pt x="59190" y="253"/>
                  </a:lnTo>
                  <a:cubicBezTo>
                    <a:pt x="59254" y="253"/>
                    <a:pt x="59317" y="190"/>
                    <a:pt x="59317" y="127"/>
                  </a:cubicBezTo>
                  <a:cubicBezTo>
                    <a:pt x="59317" y="63"/>
                    <a:pt x="59254" y="0"/>
                    <a:pt x="59190" y="0"/>
                  </a:cubicBezTo>
                  <a:close/>
                  <a:moveTo>
                    <a:pt x="60235" y="0"/>
                  </a:moveTo>
                  <a:cubicBezTo>
                    <a:pt x="60172" y="0"/>
                    <a:pt x="60109" y="63"/>
                    <a:pt x="60109" y="127"/>
                  </a:cubicBezTo>
                  <a:cubicBezTo>
                    <a:pt x="60109" y="190"/>
                    <a:pt x="60172" y="253"/>
                    <a:pt x="60235" y="253"/>
                  </a:cubicBezTo>
                  <a:lnTo>
                    <a:pt x="60774" y="253"/>
                  </a:lnTo>
                  <a:cubicBezTo>
                    <a:pt x="60837" y="253"/>
                    <a:pt x="60900" y="190"/>
                    <a:pt x="60900" y="127"/>
                  </a:cubicBezTo>
                  <a:cubicBezTo>
                    <a:pt x="60900" y="63"/>
                    <a:pt x="60837" y="0"/>
                    <a:pt x="60774" y="0"/>
                  </a:cubicBezTo>
                  <a:close/>
                  <a:moveTo>
                    <a:pt x="61850" y="0"/>
                  </a:moveTo>
                  <a:cubicBezTo>
                    <a:pt x="61755" y="0"/>
                    <a:pt x="61692" y="63"/>
                    <a:pt x="61692" y="127"/>
                  </a:cubicBezTo>
                  <a:cubicBezTo>
                    <a:pt x="61692" y="190"/>
                    <a:pt x="61755" y="253"/>
                    <a:pt x="61850" y="253"/>
                  </a:cubicBezTo>
                  <a:lnTo>
                    <a:pt x="62357" y="253"/>
                  </a:lnTo>
                  <a:cubicBezTo>
                    <a:pt x="62452" y="253"/>
                    <a:pt x="62516" y="190"/>
                    <a:pt x="62516" y="127"/>
                  </a:cubicBezTo>
                  <a:cubicBezTo>
                    <a:pt x="62516" y="63"/>
                    <a:pt x="62452" y="0"/>
                    <a:pt x="62357" y="0"/>
                  </a:cubicBezTo>
                  <a:close/>
                  <a:moveTo>
                    <a:pt x="63434" y="0"/>
                  </a:moveTo>
                  <a:cubicBezTo>
                    <a:pt x="63371" y="0"/>
                    <a:pt x="63307" y="63"/>
                    <a:pt x="63307" y="127"/>
                  </a:cubicBezTo>
                  <a:cubicBezTo>
                    <a:pt x="63307" y="190"/>
                    <a:pt x="63371" y="253"/>
                    <a:pt x="63434" y="253"/>
                  </a:cubicBezTo>
                  <a:lnTo>
                    <a:pt x="63972" y="253"/>
                  </a:lnTo>
                  <a:cubicBezTo>
                    <a:pt x="64036" y="253"/>
                    <a:pt x="64099" y="190"/>
                    <a:pt x="64099" y="127"/>
                  </a:cubicBezTo>
                  <a:cubicBezTo>
                    <a:pt x="64099" y="63"/>
                    <a:pt x="64036" y="0"/>
                    <a:pt x="63972" y="0"/>
                  </a:cubicBezTo>
                  <a:close/>
                  <a:moveTo>
                    <a:pt x="65017" y="0"/>
                  </a:moveTo>
                  <a:cubicBezTo>
                    <a:pt x="64954" y="0"/>
                    <a:pt x="64891" y="63"/>
                    <a:pt x="64891" y="127"/>
                  </a:cubicBezTo>
                  <a:cubicBezTo>
                    <a:pt x="64891" y="190"/>
                    <a:pt x="64954" y="253"/>
                    <a:pt x="65017" y="253"/>
                  </a:cubicBezTo>
                  <a:lnTo>
                    <a:pt x="65556" y="253"/>
                  </a:lnTo>
                  <a:cubicBezTo>
                    <a:pt x="65619" y="253"/>
                    <a:pt x="65682" y="190"/>
                    <a:pt x="65682" y="127"/>
                  </a:cubicBezTo>
                  <a:cubicBezTo>
                    <a:pt x="65682" y="63"/>
                    <a:pt x="65651" y="0"/>
                    <a:pt x="65556" y="0"/>
                  </a:cubicBezTo>
                  <a:close/>
                  <a:moveTo>
                    <a:pt x="66633" y="0"/>
                  </a:moveTo>
                  <a:cubicBezTo>
                    <a:pt x="66537" y="0"/>
                    <a:pt x="66506" y="63"/>
                    <a:pt x="66506" y="127"/>
                  </a:cubicBezTo>
                  <a:cubicBezTo>
                    <a:pt x="66506" y="190"/>
                    <a:pt x="66537" y="253"/>
                    <a:pt x="66633" y="253"/>
                  </a:cubicBezTo>
                  <a:lnTo>
                    <a:pt x="67171" y="253"/>
                  </a:lnTo>
                  <a:cubicBezTo>
                    <a:pt x="67234" y="253"/>
                    <a:pt x="67298" y="190"/>
                    <a:pt x="67298" y="127"/>
                  </a:cubicBezTo>
                  <a:cubicBezTo>
                    <a:pt x="67298" y="63"/>
                    <a:pt x="67234" y="0"/>
                    <a:pt x="67171" y="0"/>
                  </a:cubicBezTo>
                  <a:close/>
                  <a:moveTo>
                    <a:pt x="68216" y="0"/>
                  </a:moveTo>
                  <a:cubicBezTo>
                    <a:pt x="68153" y="0"/>
                    <a:pt x="68089" y="63"/>
                    <a:pt x="68089" y="127"/>
                  </a:cubicBezTo>
                  <a:cubicBezTo>
                    <a:pt x="68089" y="190"/>
                    <a:pt x="68153" y="253"/>
                    <a:pt x="68216" y="253"/>
                  </a:cubicBezTo>
                  <a:lnTo>
                    <a:pt x="68754" y="253"/>
                  </a:lnTo>
                  <a:cubicBezTo>
                    <a:pt x="68818" y="253"/>
                    <a:pt x="68881" y="190"/>
                    <a:pt x="68881" y="127"/>
                  </a:cubicBezTo>
                  <a:cubicBezTo>
                    <a:pt x="68881" y="63"/>
                    <a:pt x="68818" y="0"/>
                    <a:pt x="68754" y="0"/>
                  </a:cubicBezTo>
                  <a:close/>
                  <a:moveTo>
                    <a:pt x="69831" y="0"/>
                  </a:moveTo>
                  <a:cubicBezTo>
                    <a:pt x="69736" y="0"/>
                    <a:pt x="69673" y="63"/>
                    <a:pt x="69673" y="127"/>
                  </a:cubicBezTo>
                  <a:cubicBezTo>
                    <a:pt x="69673" y="190"/>
                    <a:pt x="69736" y="253"/>
                    <a:pt x="69831" y="253"/>
                  </a:cubicBezTo>
                  <a:lnTo>
                    <a:pt x="70338" y="253"/>
                  </a:lnTo>
                  <a:cubicBezTo>
                    <a:pt x="70433" y="253"/>
                    <a:pt x="70496" y="190"/>
                    <a:pt x="70496" y="127"/>
                  </a:cubicBezTo>
                  <a:cubicBezTo>
                    <a:pt x="70496" y="63"/>
                    <a:pt x="70433" y="0"/>
                    <a:pt x="70338" y="0"/>
                  </a:cubicBezTo>
                  <a:close/>
                  <a:moveTo>
                    <a:pt x="71415" y="0"/>
                  </a:moveTo>
                  <a:cubicBezTo>
                    <a:pt x="71351" y="0"/>
                    <a:pt x="71288" y="63"/>
                    <a:pt x="71288" y="127"/>
                  </a:cubicBezTo>
                  <a:cubicBezTo>
                    <a:pt x="71288" y="190"/>
                    <a:pt x="71351" y="253"/>
                    <a:pt x="71415" y="253"/>
                  </a:cubicBezTo>
                  <a:lnTo>
                    <a:pt x="71953" y="253"/>
                  </a:lnTo>
                  <a:cubicBezTo>
                    <a:pt x="72016" y="253"/>
                    <a:pt x="72080" y="190"/>
                    <a:pt x="72080" y="127"/>
                  </a:cubicBezTo>
                  <a:cubicBezTo>
                    <a:pt x="72080" y="63"/>
                    <a:pt x="72016" y="0"/>
                    <a:pt x="71953" y="0"/>
                  </a:cubicBezTo>
                  <a:close/>
                  <a:moveTo>
                    <a:pt x="73030" y="0"/>
                  </a:moveTo>
                  <a:cubicBezTo>
                    <a:pt x="72935" y="0"/>
                    <a:pt x="72871" y="63"/>
                    <a:pt x="72871" y="127"/>
                  </a:cubicBezTo>
                  <a:cubicBezTo>
                    <a:pt x="72871" y="190"/>
                    <a:pt x="72935" y="253"/>
                    <a:pt x="73030" y="253"/>
                  </a:cubicBezTo>
                  <a:lnTo>
                    <a:pt x="73536" y="253"/>
                  </a:lnTo>
                  <a:cubicBezTo>
                    <a:pt x="73631" y="253"/>
                    <a:pt x="73663" y="190"/>
                    <a:pt x="73695" y="127"/>
                  </a:cubicBezTo>
                  <a:cubicBezTo>
                    <a:pt x="73695" y="63"/>
                    <a:pt x="73631" y="0"/>
                    <a:pt x="73536" y="0"/>
                  </a:cubicBezTo>
                  <a:close/>
                  <a:moveTo>
                    <a:pt x="74613" y="0"/>
                  </a:moveTo>
                  <a:cubicBezTo>
                    <a:pt x="74550" y="0"/>
                    <a:pt x="74486" y="63"/>
                    <a:pt x="74486" y="127"/>
                  </a:cubicBezTo>
                  <a:cubicBezTo>
                    <a:pt x="74486" y="190"/>
                    <a:pt x="74550" y="253"/>
                    <a:pt x="74613" y="253"/>
                  </a:cubicBezTo>
                  <a:lnTo>
                    <a:pt x="75151" y="253"/>
                  </a:lnTo>
                  <a:cubicBezTo>
                    <a:pt x="75215" y="253"/>
                    <a:pt x="75278" y="190"/>
                    <a:pt x="75278" y="127"/>
                  </a:cubicBezTo>
                  <a:cubicBezTo>
                    <a:pt x="75278" y="63"/>
                    <a:pt x="75215" y="0"/>
                    <a:pt x="75151" y="0"/>
                  </a:cubicBezTo>
                  <a:close/>
                  <a:moveTo>
                    <a:pt x="76197" y="0"/>
                  </a:moveTo>
                  <a:cubicBezTo>
                    <a:pt x="76133" y="0"/>
                    <a:pt x="76070" y="63"/>
                    <a:pt x="76070" y="127"/>
                  </a:cubicBezTo>
                  <a:cubicBezTo>
                    <a:pt x="76070" y="190"/>
                    <a:pt x="76133" y="253"/>
                    <a:pt x="76197" y="253"/>
                  </a:cubicBezTo>
                  <a:lnTo>
                    <a:pt x="76735" y="253"/>
                  </a:lnTo>
                  <a:cubicBezTo>
                    <a:pt x="76798" y="253"/>
                    <a:pt x="76862" y="190"/>
                    <a:pt x="76862" y="127"/>
                  </a:cubicBezTo>
                  <a:cubicBezTo>
                    <a:pt x="76862" y="63"/>
                    <a:pt x="76798" y="0"/>
                    <a:pt x="76735" y="0"/>
                  </a:cubicBezTo>
                  <a:close/>
                  <a:moveTo>
                    <a:pt x="77812" y="0"/>
                  </a:moveTo>
                  <a:cubicBezTo>
                    <a:pt x="77717" y="0"/>
                    <a:pt x="77685" y="63"/>
                    <a:pt x="77685" y="127"/>
                  </a:cubicBezTo>
                  <a:cubicBezTo>
                    <a:pt x="77685" y="190"/>
                    <a:pt x="77717" y="253"/>
                    <a:pt x="77812" y="253"/>
                  </a:cubicBezTo>
                  <a:lnTo>
                    <a:pt x="78350" y="253"/>
                  </a:lnTo>
                  <a:cubicBezTo>
                    <a:pt x="78413" y="253"/>
                    <a:pt x="78477" y="190"/>
                    <a:pt x="78477" y="127"/>
                  </a:cubicBezTo>
                  <a:cubicBezTo>
                    <a:pt x="78477" y="63"/>
                    <a:pt x="78413" y="0"/>
                    <a:pt x="78350" y="0"/>
                  </a:cubicBezTo>
                  <a:close/>
                  <a:moveTo>
                    <a:pt x="79395" y="0"/>
                  </a:moveTo>
                  <a:cubicBezTo>
                    <a:pt x="79332" y="0"/>
                    <a:pt x="79268" y="63"/>
                    <a:pt x="79268" y="127"/>
                  </a:cubicBezTo>
                  <a:cubicBezTo>
                    <a:pt x="79268" y="190"/>
                    <a:pt x="79332" y="253"/>
                    <a:pt x="79395" y="253"/>
                  </a:cubicBezTo>
                  <a:lnTo>
                    <a:pt x="79934" y="253"/>
                  </a:lnTo>
                  <a:cubicBezTo>
                    <a:pt x="79997" y="253"/>
                    <a:pt x="80060" y="190"/>
                    <a:pt x="80060" y="127"/>
                  </a:cubicBezTo>
                  <a:cubicBezTo>
                    <a:pt x="80060" y="63"/>
                    <a:pt x="79997" y="0"/>
                    <a:pt x="79934" y="0"/>
                  </a:cubicBezTo>
                  <a:close/>
                  <a:moveTo>
                    <a:pt x="81010" y="0"/>
                  </a:moveTo>
                  <a:cubicBezTo>
                    <a:pt x="80915" y="0"/>
                    <a:pt x="80852" y="63"/>
                    <a:pt x="80852" y="127"/>
                  </a:cubicBezTo>
                  <a:cubicBezTo>
                    <a:pt x="80852" y="190"/>
                    <a:pt x="80915" y="253"/>
                    <a:pt x="81010" y="253"/>
                  </a:cubicBezTo>
                  <a:lnTo>
                    <a:pt x="81517" y="253"/>
                  </a:lnTo>
                  <a:cubicBezTo>
                    <a:pt x="81612" y="253"/>
                    <a:pt x="81675" y="190"/>
                    <a:pt x="81644" y="127"/>
                  </a:cubicBezTo>
                  <a:cubicBezTo>
                    <a:pt x="81644" y="63"/>
                    <a:pt x="81612" y="0"/>
                    <a:pt x="81517" y="0"/>
                  </a:cubicBezTo>
                  <a:close/>
                  <a:moveTo>
                    <a:pt x="82594" y="0"/>
                  </a:moveTo>
                  <a:cubicBezTo>
                    <a:pt x="82530" y="0"/>
                    <a:pt x="82467" y="63"/>
                    <a:pt x="82467" y="127"/>
                  </a:cubicBezTo>
                  <a:cubicBezTo>
                    <a:pt x="82467" y="190"/>
                    <a:pt x="82530" y="253"/>
                    <a:pt x="82594" y="253"/>
                  </a:cubicBezTo>
                  <a:lnTo>
                    <a:pt x="83132" y="253"/>
                  </a:lnTo>
                  <a:cubicBezTo>
                    <a:pt x="83195" y="253"/>
                    <a:pt x="83259" y="190"/>
                    <a:pt x="83259" y="127"/>
                  </a:cubicBezTo>
                  <a:cubicBezTo>
                    <a:pt x="83259" y="63"/>
                    <a:pt x="83195" y="0"/>
                    <a:pt x="83132" y="0"/>
                  </a:cubicBezTo>
                  <a:close/>
                  <a:moveTo>
                    <a:pt x="84177" y="0"/>
                  </a:moveTo>
                  <a:cubicBezTo>
                    <a:pt x="84114" y="0"/>
                    <a:pt x="84050" y="63"/>
                    <a:pt x="84050" y="127"/>
                  </a:cubicBezTo>
                  <a:cubicBezTo>
                    <a:pt x="84050" y="190"/>
                    <a:pt x="84114" y="253"/>
                    <a:pt x="84177" y="253"/>
                  </a:cubicBezTo>
                  <a:lnTo>
                    <a:pt x="84716" y="253"/>
                  </a:lnTo>
                  <a:cubicBezTo>
                    <a:pt x="84779" y="253"/>
                    <a:pt x="84842" y="190"/>
                    <a:pt x="84842" y="127"/>
                  </a:cubicBezTo>
                  <a:cubicBezTo>
                    <a:pt x="84842" y="63"/>
                    <a:pt x="84811" y="0"/>
                    <a:pt x="84716" y="0"/>
                  </a:cubicBezTo>
                  <a:close/>
                  <a:moveTo>
                    <a:pt x="85792" y="0"/>
                  </a:moveTo>
                  <a:cubicBezTo>
                    <a:pt x="85697" y="0"/>
                    <a:pt x="85666" y="63"/>
                    <a:pt x="85666" y="127"/>
                  </a:cubicBezTo>
                  <a:cubicBezTo>
                    <a:pt x="85666" y="190"/>
                    <a:pt x="85697" y="253"/>
                    <a:pt x="85792" y="253"/>
                  </a:cubicBezTo>
                  <a:lnTo>
                    <a:pt x="86331" y="253"/>
                  </a:lnTo>
                  <a:cubicBezTo>
                    <a:pt x="86394" y="253"/>
                    <a:pt x="86457" y="190"/>
                    <a:pt x="86457" y="127"/>
                  </a:cubicBezTo>
                  <a:cubicBezTo>
                    <a:pt x="86457" y="63"/>
                    <a:pt x="86394" y="0"/>
                    <a:pt x="86331" y="0"/>
                  </a:cubicBezTo>
                  <a:close/>
                  <a:moveTo>
                    <a:pt x="87376" y="0"/>
                  </a:moveTo>
                  <a:cubicBezTo>
                    <a:pt x="87312" y="0"/>
                    <a:pt x="87249" y="63"/>
                    <a:pt x="87249" y="127"/>
                  </a:cubicBezTo>
                  <a:cubicBezTo>
                    <a:pt x="87249" y="190"/>
                    <a:pt x="87312" y="253"/>
                    <a:pt x="87376" y="253"/>
                  </a:cubicBezTo>
                  <a:lnTo>
                    <a:pt x="87914" y="253"/>
                  </a:lnTo>
                  <a:cubicBezTo>
                    <a:pt x="87977" y="253"/>
                    <a:pt x="88041" y="190"/>
                    <a:pt x="88041" y="127"/>
                  </a:cubicBezTo>
                  <a:cubicBezTo>
                    <a:pt x="88041" y="63"/>
                    <a:pt x="87977" y="0"/>
                    <a:pt x="87914" y="0"/>
                  </a:cubicBezTo>
                  <a:close/>
                  <a:moveTo>
                    <a:pt x="88991" y="0"/>
                  </a:moveTo>
                  <a:cubicBezTo>
                    <a:pt x="88896" y="0"/>
                    <a:pt x="88833" y="63"/>
                    <a:pt x="88833" y="127"/>
                  </a:cubicBezTo>
                  <a:cubicBezTo>
                    <a:pt x="88833" y="190"/>
                    <a:pt x="88896" y="253"/>
                    <a:pt x="88991" y="253"/>
                  </a:cubicBezTo>
                  <a:lnTo>
                    <a:pt x="89498" y="253"/>
                  </a:lnTo>
                  <a:cubicBezTo>
                    <a:pt x="89593" y="253"/>
                    <a:pt x="89656" y="190"/>
                    <a:pt x="89656" y="127"/>
                  </a:cubicBezTo>
                  <a:cubicBezTo>
                    <a:pt x="89656" y="63"/>
                    <a:pt x="89593" y="0"/>
                    <a:pt x="89498" y="0"/>
                  </a:cubicBezTo>
                  <a:close/>
                  <a:moveTo>
                    <a:pt x="90574" y="0"/>
                  </a:moveTo>
                  <a:cubicBezTo>
                    <a:pt x="90511" y="0"/>
                    <a:pt x="90448" y="63"/>
                    <a:pt x="90448" y="127"/>
                  </a:cubicBezTo>
                  <a:cubicBezTo>
                    <a:pt x="90448" y="190"/>
                    <a:pt x="90511" y="253"/>
                    <a:pt x="90574" y="253"/>
                  </a:cubicBezTo>
                  <a:lnTo>
                    <a:pt x="91113" y="253"/>
                  </a:lnTo>
                  <a:cubicBezTo>
                    <a:pt x="91176" y="253"/>
                    <a:pt x="91239" y="190"/>
                    <a:pt x="91239" y="127"/>
                  </a:cubicBezTo>
                  <a:cubicBezTo>
                    <a:pt x="91239" y="63"/>
                    <a:pt x="91176" y="0"/>
                    <a:pt x="91113" y="0"/>
                  </a:cubicBezTo>
                  <a:close/>
                  <a:moveTo>
                    <a:pt x="11275" y="95"/>
                  </a:moveTo>
                  <a:cubicBezTo>
                    <a:pt x="11085" y="127"/>
                    <a:pt x="10895" y="127"/>
                    <a:pt x="10737" y="158"/>
                  </a:cubicBezTo>
                  <a:cubicBezTo>
                    <a:pt x="10673" y="158"/>
                    <a:pt x="10610" y="222"/>
                    <a:pt x="10610" y="285"/>
                  </a:cubicBezTo>
                  <a:cubicBezTo>
                    <a:pt x="10642" y="348"/>
                    <a:pt x="10705" y="412"/>
                    <a:pt x="10768" y="412"/>
                  </a:cubicBezTo>
                  <a:cubicBezTo>
                    <a:pt x="10958" y="380"/>
                    <a:pt x="11117" y="348"/>
                    <a:pt x="11307" y="348"/>
                  </a:cubicBezTo>
                  <a:cubicBezTo>
                    <a:pt x="11370" y="317"/>
                    <a:pt x="11402" y="253"/>
                    <a:pt x="11402" y="190"/>
                  </a:cubicBezTo>
                  <a:cubicBezTo>
                    <a:pt x="11402" y="127"/>
                    <a:pt x="11338" y="95"/>
                    <a:pt x="11275" y="95"/>
                  </a:cubicBezTo>
                  <a:close/>
                  <a:moveTo>
                    <a:pt x="9692" y="348"/>
                  </a:moveTo>
                  <a:cubicBezTo>
                    <a:pt x="9502" y="412"/>
                    <a:pt x="9343" y="443"/>
                    <a:pt x="9153" y="475"/>
                  </a:cubicBezTo>
                  <a:cubicBezTo>
                    <a:pt x="9090" y="507"/>
                    <a:pt x="9058" y="570"/>
                    <a:pt x="9058" y="633"/>
                  </a:cubicBezTo>
                  <a:cubicBezTo>
                    <a:pt x="9090" y="697"/>
                    <a:pt x="9153" y="728"/>
                    <a:pt x="9185" y="728"/>
                  </a:cubicBezTo>
                  <a:lnTo>
                    <a:pt x="9248" y="728"/>
                  </a:lnTo>
                  <a:cubicBezTo>
                    <a:pt x="9406" y="665"/>
                    <a:pt x="9565" y="633"/>
                    <a:pt x="9755" y="602"/>
                  </a:cubicBezTo>
                  <a:cubicBezTo>
                    <a:pt x="9818" y="570"/>
                    <a:pt x="9850" y="507"/>
                    <a:pt x="9850" y="443"/>
                  </a:cubicBezTo>
                  <a:cubicBezTo>
                    <a:pt x="9818" y="380"/>
                    <a:pt x="9755" y="348"/>
                    <a:pt x="9692" y="348"/>
                  </a:cubicBezTo>
                  <a:close/>
                  <a:moveTo>
                    <a:pt x="8140" y="792"/>
                  </a:moveTo>
                  <a:cubicBezTo>
                    <a:pt x="7981" y="855"/>
                    <a:pt x="7823" y="918"/>
                    <a:pt x="7633" y="982"/>
                  </a:cubicBezTo>
                  <a:cubicBezTo>
                    <a:pt x="7570" y="1013"/>
                    <a:pt x="7538" y="1077"/>
                    <a:pt x="7570" y="1140"/>
                  </a:cubicBezTo>
                  <a:cubicBezTo>
                    <a:pt x="7601" y="1203"/>
                    <a:pt x="7633" y="1235"/>
                    <a:pt x="7696" y="1235"/>
                  </a:cubicBezTo>
                  <a:cubicBezTo>
                    <a:pt x="7728" y="1235"/>
                    <a:pt x="7728" y="1235"/>
                    <a:pt x="7760" y="1203"/>
                  </a:cubicBezTo>
                  <a:cubicBezTo>
                    <a:pt x="7918" y="1140"/>
                    <a:pt x="8076" y="1108"/>
                    <a:pt x="8235" y="1045"/>
                  </a:cubicBezTo>
                  <a:cubicBezTo>
                    <a:pt x="8298" y="1013"/>
                    <a:pt x="8330" y="950"/>
                    <a:pt x="8330" y="887"/>
                  </a:cubicBezTo>
                  <a:cubicBezTo>
                    <a:pt x="8298" y="823"/>
                    <a:pt x="8203" y="792"/>
                    <a:pt x="8140" y="792"/>
                  </a:cubicBezTo>
                  <a:close/>
                  <a:moveTo>
                    <a:pt x="6739" y="1413"/>
                  </a:moveTo>
                  <a:cubicBezTo>
                    <a:pt x="6719" y="1413"/>
                    <a:pt x="6700" y="1417"/>
                    <a:pt x="6683" y="1425"/>
                  </a:cubicBezTo>
                  <a:cubicBezTo>
                    <a:pt x="6525" y="1489"/>
                    <a:pt x="6366" y="1584"/>
                    <a:pt x="6208" y="1679"/>
                  </a:cubicBezTo>
                  <a:cubicBezTo>
                    <a:pt x="6145" y="1710"/>
                    <a:pt x="6145" y="1774"/>
                    <a:pt x="6176" y="1837"/>
                  </a:cubicBezTo>
                  <a:cubicBezTo>
                    <a:pt x="6208" y="1869"/>
                    <a:pt x="6240" y="1900"/>
                    <a:pt x="6271" y="1900"/>
                  </a:cubicBezTo>
                  <a:cubicBezTo>
                    <a:pt x="6303" y="1900"/>
                    <a:pt x="6335" y="1900"/>
                    <a:pt x="6366" y="1869"/>
                  </a:cubicBezTo>
                  <a:cubicBezTo>
                    <a:pt x="6525" y="1805"/>
                    <a:pt x="6651" y="1710"/>
                    <a:pt x="6810" y="1647"/>
                  </a:cubicBezTo>
                  <a:cubicBezTo>
                    <a:pt x="6873" y="1615"/>
                    <a:pt x="6905" y="1520"/>
                    <a:pt x="6873" y="1489"/>
                  </a:cubicBezTo>
                  <a:cubicBezTo>
                    <a:pt x="6850" y="1442"/>
                    <a:pt x="6793" y="1413"/>
                    <a:pt x="6739" y="1413"/>
                  </a:cubicBezTo>
                  <a:close/>
                  <a:moveTo>
                    <a:pt x="5411" y="2180"/>
                  </a:moveTo>
                  <a:cubicBezTo>
                    <a:pt x="5380" y="2180"/>
                    <a:pt x="5348" y="2190"/>
                    <a:pt x="5321" y="2217"/>
                  </a:cubicBezTo>
                  <a:cubicBezTo>
                    <a:pt x="5195" y="2312"/>
                    <a:pt x="5036" y="2407"/>
                    <a:pt x="4909" y="2502"/>
                  </a:cubicBezTo>
                  <a:cubicBezTo>
                    <a:pt x="4846" y="2534"/>
                    <a:pt x="4814" y="2629"/>
                    <a:pt x="4878" y="2660"/>
                  </a:cubicBezTo>
                  <a:cubicBezTo>
                    <a:pt x="4909" y="2692"/>
                    <a:pt x="4941" y="2724"/>
                    <a:pt x="4973" y="2724"/>
                  </a:cubicBezTo>
                  <a:cubicBezTo>
                    <a:pt x="5004" y="2724"/>
                    <a:pt x="5036" y="2724"/>
                    <a:pt x="5068" y="2692"/>
                  </a:cubicBezTo>
                  <a:cubicBezTo>
                    <a:pt x="5195" y="2597"/>
                    <a:pt x="5353" y="2502"/>
                    <a:pt x="5480" y="2407"/>
                  </a:cubicBezTo>
                  <a:cubicBezTo>
                    <a:pt x="5543" y="2375"/>
                    <a:pt x="5543" y="2280"/>
                    <a:pt x="5511" y="2217"/>
                  </a:cubicBezTo>
                  <a:cubicBezTo>
                    <a:pt x="5493" y="2199"/>
                    <a:pt x="5454" y="2180"/>
                    <a:pt x="5411" y="2180"/>
                  </a:cubicBezTo>
                  <a:close/>
                  <a:moveTo>
                    <a:pt x="4181" y="3112"/>
                  </a:moveTo>
                  <a:cubicBezTo>
                    <a:pt x="4149" y="3112"/>
                    <a:pt x="4118" y="3119"/>
                    <a:pt x="4086" y="3135"/>
                  </a:cubicBezTo>
                  <a:cubicBezTo>
                    <a:pt x="3959" y="3230"/>
                    <a:pt x="3833" y="3357"/>
                    <a:pt x="3706" y="3484"/>
                  </a:cubicBezTo>
                  <a:cubicBezTo>
                    <a:pt x="3643" y="3515"/>
                    <a:pt x="3643" y="3610"/>
                    <a:pt x="3706" y="3642"/>
                  </a:cubicBezTo>
                  <a:cubicBezTo>
                    <a:pt x="3706" y="3674"/>
                    <a:pt x="3769" y="3674"/>
                    <a:pt x="3801" y="3674"/>
                  </a:cubicBezTo>
                  <a:cubicBezTo>
                    <a:pt x="3833" y="3674"/>
                    <a:pt x="3864" y="3674"/>
                    <a:pt x="3896" y="3642"/>
                  </a:cubicBezTo>
                  <a:cubicBezTo>
                    <a:pt x="4023" y="3515"/>
                    <a:pt x="4149" y="3420"/>
                    <a:pt x="4276" y="3294"/>
                  </a:cubicBezTo>
                  <a:cubicBezTo>
                    <a:pt x="4308" y="3262"/>
                    <a:pt x="4308" y="3199"/>
                    <a:pt x="4276" y="3135"/>
                  </a:cubicBezTo>
                  <a:cubicBezTo>
                    <a:pt x="4244" y="3119"/>
                    <a:pt x="4213" y="3112"/>
                    <a:pt x="4181" y="3112"/>
                  </a:cubicBezTo>
                  <a:close/>
                  <a:moveTo>
                    <a:pt x="3079" y="4160"/>
                  </a:moveTo>
                  <a:cubicBezTo>
                    <a:pt x="3037" y="4160"/>
                    <a:pt x="2996" y="4175"/>
                    <a:pt x="2978" y="4212"/>
                  </a:cubicBezTo>
                  <a:cubicBezTo>
                    <a:pt x="2851" y="4339"/>
                    <a:pt x="2756" y="4465"/>
                    <a:pt x="2629" y="4592"/>
                  </a:cubicBezTo>
                  <a:cubicBezTo>
                    <a:pt x="2598" y="4655"/>
                    <a:pt x="2598" y="4719"/>
                    <a:pt x="2661" y="4750"/>
                  </a:cubicBezTo>
                  <a:cubicBezTo>
                    <a:pt x="2693" y="4782"/>
                    <a:pt x="2724" y="4782"/>
                    <a:pt x="2756" y="4782"/>
                  </a:cubicBezTo>
                  <a:cubicBezTo>
                    <a:pt x="2788" y="4782"/>
                    <a:pt x="2819" y="4750"/>
                    <a:pt x="2851" y="4719"/>
                  </a:cubicBezTo>
                  <a:cubicBezTo>
                    <a:pt x="2946" y="4592"/>
                    <a:pt x="3073" y="4465"/>
                    <a:pt x="3168" y="4370"/>
                  </a:cubicBezTo>
                  <a:cubicBezTo>
                    <a:pt x="3231" y="4307"/>
                    <a:pt x="3231" y="4244"/>
                    <a:pt x="3168" y="4180"/>
                  </a:cubicBezTo>
                  <a:cubicBezTo>
                    <a:pt x="3141" y="4167"/>
                    <a:pt x="3110" y="4160"/>
                    <a:pt x="3079" y="4160"/>
                  </a:cubicBezTo>
                  <a:close/>
                  <a:moveTo>
                    <a:pt x="2129" y="5331"/>
                  </a:moveTo>
                  <a:cubicBezTo>
                    <a:pt x="2086" y="5331"/>
                    <a:pt x="2046" y="5347"/>
                    <a:pt x="2028" y="5384"/>
                  </a:cubicBezTo>
                  <a:cubicBezTo>
                    <a:pt x="1933" y="5510"/>
                    <a:pt x="1838" y="5669"/>
                    <a:pt x="1743" y="5795"/>
                  </a:cubicBezTo>
                  <a:cubicBezTo>
                    <a:pt x="1711" y="5859"/>
                    <a:pt x="1711" y="5954"/>
                    <a:pt x="1774" y="5985"/>
                  </a:cubicBezTo>
                  <a:lnTo>
                    <a:pt x="1869" y="5985"/>
                  </a:lnTo>
                  <a:cubicBezTo>
                    <a:pt x="1901" y="5985"/>
                    <a:pt x="1933" y="5954"/>
                    <a:pt x="1964" y="5922"/>
                  </a:cubicBezTo>
                  <a:cubicBezTo>
                    <a:pt x="2059" y="5795"/>
                    <a:pt x="2154" y="5669"/>
                    <a:pt x="2249" y="5510"/>
                  </a:cubicBezTo>
                  <a:cubicBezTo>
                    <a:pt x="2281" y="5479"/>
                    <a:pt x="2281" y="5384"/>
                    <a:pt x="2218" y="5352"/>
                  </a:cubicBezTo>
                  <a:cubicBezTo>
                    <a:pt x="2191" y="5339"/>
                    <a:pt x="2160" y="5331"/>
                    <a:pt x="2129" y="5331"/>
                  </a:cubicBezTo>
                  <a:close/>
                  <a:moveTo>
                    <a:pt x="1370" y="6606"/>
                  </a:moveTo>
                  <a:cubicBezTo>
                    <a:pt x="1316" y="6606"/>
                    <a:pt x="1259" y="6636"/>
                    <a:pt x="1236" y="6682"/>
                  </a:cubicBezTo>
                  <a:cubicBezTo>
                    <a:pt x="1173" y="6809"/>
                    <a:pt x="1078" y="6967"/>
                    <a:pt x="1014" y="7126"/>
                  </a:cubicBezTo>
                  <a:cubicBezTo>
                    <a:pt x="983" y="7189"/>
                    <a:pt x="1014" y="7252"/>
                    <a:pt x="1078" y="7284"/>
                  </a:cubicBezTo>
                  <a:lnTo>
                    <a:pt x="1141" y="7284"/>
                  </a:lnTo>
                  <a:cubicBezTo>
                    <a:pt x="1204" y="7284"/>
                    <a:pt x="1236" y="7252"/>
                    <a:pt x="1268" y="7221"/>
                  </a:cubicBezTo>
                  <a:cubicBezTo>
                    <a:pt x="1331" y="7062"/>
                    <a:pt x="1394" y="6904"/>
                    <a:pt x="1489" y="6777"/>
                  </a:cubicBezTo>
                  <a:cubicBezTo>
                    <a:pt x="1521" y="6714"/>
                    <a:pt x="1489" y="6651"/>
                    <a:pt x="1426" y="6619"/>
                  </a:cubicBezTo>
                  <a:cubicBezTo>
                    <a:pt x="1409" y="6610"/>
                    <a:pt x="1390" y="6606"/>
                    <a:pt x="1370" y="6606"/>
                  </a:cubicBezTo>
                  <a:close/>
                  <a:moveTo>
                    <a:pt x="793" y="7949"/>
                  </a:moveTo>
                  <a:cubicBezTo>
                    <a:pt x="729" y="7949"/>
                    <a:pt x="666" y="7981"/>
                    <a:pt x="634" y="8044"/>
                  </a:cubicBezTo>
                  <a:cubicBezTo>
                    <a:pt x="602" y="8202"/>
                    <a:pt x="539" y="8329"/>
                    <a:pt x="476" y="8487"/>
                  </a:cubicBezTo>
                  <a:cubicBezTo>
                    <a:pt x="476" y="8582"/>
                    <a:pt x="507" y="8646"/>
                    <a:pt x="571" y="8646"/>
                  </a:cubicBezTo>
                  <a:lnTo>
                    <a:pt x="602" y="8646"/>
                  </a:lnTo>
                  <a:cubicBezTo>
                    <a:pt x="666" y="8646"/>
                    <a:pt x="729" y="8614"/>
                    <a:pt x="729" y="8551"/>
                  </a:cubicBezTo>
                  <a:cubicBezTo>
                    <a:pt x="793" y="8424"/>
                    <a:pt x="856" y="8266"/>
                    <a:pt x="888" y="8107"/>
                  </a:cubicBezTo>
                  <a:cubicBezTo>
                    <a:pt x="919" y="8044"/>
                    <a:pt x="888" y="7981"/>
                    <a:pt x="793" y="7949"/>
                  </a:cubicBezTo>
                  <a:close/>
                  <a:moveTo>
                    <a:pt x="381" y="9342"/>
                  </a:moveTo>
                  <a:cubicBezTo>
                    <a:pt x="317" y="9342"/>
                    <a:pt x="254" y="9374"/>
                    <a:pt x="254" y="9437"/>
                  </a:cubicBezTo>
                  <a:cubicBezTo>
                    <a:pt x="191" y="9627"/>
                    <a:pt x="191" y="9786"/>
                    <a:pt x="159" y="9944"/>
                  </a:cubicBezTo>
                  <a:cubicBezTo>
                    <a:pt x="127" y="10007"/>
                    <a:pt x="191" y="10071"/>
                    <a:pt x="254" y="10071"/>
                  </a:cubicBezTo>
                  <a:lnTo>
                    <a:pt x="286" y="10071"/>
                  </a:lnTo>
                  <a:cubicBezTo>
                    <a:pt x="349" y="10071"/>
                    <a:pt x="412" y="10039"/>
                    <a:pt x="412" y="9976"/>
                  </a:cubicBezTo>
                  <a:cubicBezTo>
                    <a:pt x="444" y="9817"/>
                    <a:pt x="476" y="9659"/>
                    <a:pt x="507" y="9501"/>
                  </a:cubicBezTo>
                  <a:cubicBezTo>
                    <a:pt x="507" y="9437"/>
                    <a:pt x="476" y="9374"/>
                    <a:pt x="381" y="9342"/>
                  </a:cubicBezTo>
                  <a:close/>
                  <a:moveTo>
                    <a:pt x="191" y="10799"/>
                  </a:moveTo>
                  <a:cubicBezTo>
                    <a:pt x="96" y="10799"/>
                    <a:pt x="32" y="10831"/>
                    <a:pt x="32" y="10894"/>
                  </a:cubicBezTo>
                  <a:cubicBezTo>
                    <a:pt x="32" y="11084"/>
                    <a:pt x="1" y="11243"/>
                    <a:pt x="1" y="11401"/>
                  </a:cubicBezTo>
                  <a:cubicBezTo>
                    <a:pt x="1" y="11464"/>
                    <a:pt x="64" y="11528"/>
                    <a:pt x="159" y="11528"/>
                  </a:cubicBezTo>
                  <a:cubicBezTo>
                    <a:pt x="222" y="11528"/>
                    <a:pt x="286" y="11464"/>
                    <a:pt x="286" y="11401"/>
                  </a:cubicBezTo>
                  <a:cubicBezTo>
                    <a:pt x="286" y="11243"/>
                    <a:pt x="286" y="11084"/>
                    <a:pt x="317" y="10926"/>
                  </a:cubicBezTo>
                  <a:cubicBezTo>
                    <a:pt x="317" y="10862"/>
                    <a:pt x="254" y="10799"/>
                    <a:pt x="191" y="10799"/>
                  </a:cubicBezTo>
                  <a:close/>
                  <a:moveTo>
                    <a:pt x="159" y="12224"/>
                  </a:moveTo>
                  <a:cubicBezTo>
                    <a:pt x="64" y="12224"/>
                    <a:pt x="1" y="12288"/>
                    <a:pt x="1" y="12351"/>
                  </a:cubicBezTo>
                  <a:lnTo>
                    <a:pt x="1" y="12858"/>
                  </a:lnTo>
                  <a:cubicBezTo>
                    <a:pt x="1" y="12921"/>
                    <a:pt x="64" y="12953"/>
                    <a:pt x="159" y="12953"/>
                  </a:cubicBezTo>
                  <a:cubicBezTo>
                    <a:pt x="222" y="12953"/>
                    <a:pt x="286" y="12921"/>
                    <a:pt x="286" y="12858"/>
                  </a:cubicBezTo>
                  <a:lnTo>
                    <a:pt x="286" y="12351"/>
                  </a:lnTo>
                  <a:cubicBezTo>
                    <a:pt x="286" y="12288"/>
                    <a:pt x="222" y="12224"/>
                    <a:pt x="159" y="12224"/>
                  </a:cubicBezTo>
                  <a:close/>
                  <a:moveTo>
                    <a:pt x="159" y="13681"/>
                  </a:moveTo>
                  <a:cubicBezTo>
                    <a:pt x="64" y="13681"/>
                    <a:pt x="1" y="13744"/>
                    <a:pt x="1" y="13808"/>
                  </a:cubicBezTo>
                  <a:lnTo>
                    <a:pt x="1" y="14283"/>
                  </a:lnTo>
                  <a:cubicBezTo>
                    <a:pt x="1" y="14378"/>
                    <a:pt x="64" y="14409"/>
                    <a:pt x="159" y="14409"/>
                  </a:cubicBezTo>
                  <a:cubicBezTo>
                    <a:pt x="222" y="14409"/>
                    <a:pt x="286" y="14378"/>
                    <a:pt x="286" y="14283"/>
                  </a:cubicBezTo>
                  <a:lnTo>
                    <a:pt x="286" y="13808"/>
                  </a:lnTo>
                  <a:cubicBezTo>
                    <a:pt x="286" y="13744"/>
                    <a:pt x="222" y="13681"/>
                    <a:pt x="159" y="13681"/>
                  </a:cubicBezTo>
                  <a:close/>
                  <a:moveTo>
                    <a:pt x="159" y="15138"/>
                  </a:moveTo>
                  <a:cubicBezTo>
                    <a:pt x="64" y="15138"/>
                    <a:pt x="1" y="15201"/>
                    <a:pt x="1" y="15264"/>
                  </a:cubicBezTo>
                  <a:lnTo>
                    <a:pt x="1" y="15740"/>
                  </a:lnTo>
                  <a:cubicBezTo>
                    <a:pt x="1" y="15803"/>
                    <a:pt x="64" y="15866"/>
                    <a:pt x="159" y="15866"/>
                  </a:cubicBezTo>
                  <a:cubicBezTo>
                    <a:pt x="222" y="15866"/>
                    <a:pt x="286" y="15803"/>
                    <a:pt x="286" y="15740"/>
                  </a:cubicBezTo>
                  <a:lnTo>
                    <a:pt x="286" y="15264"/>
                  </a:lnTo>
                  <a:cubicBezTo>
                    <a:pt x="286" y="15201"/>
                    <a:pt x="222" y="15138"/>
                    <a:pt x="159" y="15138"/>
                  </a:cubicBezTo>
                  <a:close/>
                  <a:moveTo>
                    <a:pt x="159" y="16595"/>
                  </a:moveTo>
                  <a:cubicBezTo>
                    <a:pt x="64" y="16595"/>
                    <a:pt x="1" y="16658"/>
                    <a:pt x="1" y="16721"/>
                  </a:cubicBezTo>
                  <a:lnTo>
                    <a:pt x="1" y="17196"/>
                  </a:lnTo>
                  <a:cubicBezTo>
                    <a:pt x="1" y="17260"/>
                    <a:pt x="64" y="17323"/>
                    <a:pt x="159" y="17323"/>
                  </a:cubicBezTo>
                  <a:cubicBezTo>
                    <a:pt x="222" y="17323"/>
                    <a:pt x="286" y="17260"/>
                    <a:pt x="286" y="17196"/>
                  </a:cubicBezTo>
                  <a:lnTo>
                    <a:pt x="286" y="16721"/>
                  </a:lnTo>
                  <a:cubicBezTo>
                    <a:pt x="286" y="16658"/>
                    <a:pt x="222" y="16595"/>
                    <a:pt x="159" y="16595"/>
                  </a:cubicBezTo>
                  <a:close/>
                  <a:moveTo>
                    <a:pt x="159" y="18051"/>
                  </a:moveTo>
                  <a:cubicBezTo>
                    <a:pt x="64" y="18051"/>
                    <a:pt x="1" y="18115"/>
                    <a:pt x="1" y="18178"/>
                  </a:cubicBezTo>
                  <a:lnTo>
                    <a:pt x="1" y="18653"/>
                  </a:lnTo>
                  <a:cubicBezTo>
                    <a:pt x="1" y="18716"/>
                    <a:pt x="64" y="18780"/>
                    <a:pt x="159" y="18780"/>
                  </a:cubicBezTo>
                  <a:cubicBezTo>
                    <a:pt x="222" y="18780"/>
                    <a:pt x="286" y="18716"/>
                    <a:pt x="286" y="18653"/>
                  </a:cubicBezTo>
                  <a:lnTo>
                    <a:pt x="286" y="18178"/>
                  </a:lnTo>
                  <a:cubicBezTo>
                    <a:pt x="286" y="18083"/>
                    <a:pt x="222" y="18051"/>
                    <a:pt x="159" y="18051"/>
                  </a:cubicBezTo>
                  <a:close/>
                  <a:moveTo>
                    <a:pt x="159" y="19508"/>
                  </a:moveTo>
                  <a:cubicBezTo>
                    <a:pt x="64" y="19508"/>
                    <a:pt x="1" y="19540"/>
                    <a:pt x="1" y="19603"/>
                  </a:cubicBezTo>
                  <a:lnTo>
                    <a:pt x="1" y="20110"/>
                  </a:lnTo>
                  <a:cubicBezTo>
                    <a:pt x="1" y="20173"/>
                    <a:pt x="64" y="20236"/>
                    <a:pt x="159" y="20236"/>
                  </a:cubicBezTo>
                  <a:cubicBezTo>
                    <a:pt x="222" y="20236"/>
                    <a:pt x="286" y="20173"/>
                    <a:pt x="286" y="20110"/>
                  </a:cubicBezTo>
                  <a:lnTo>
                    <a:pt x="286" y="19603"/>
                  </a:lnTo>
                  <a:cubicBezTo>
                    <a:pt x="286" y="19540"/>
                    <a:pt x="222" y="19508"/>
                    <a:pt x="159" y="19508"/>
                  </a:cubicBezTo>
                  <a:close/>
                  <a:moveTo>
                    <a:pt x="159" y="20933"/>
                  </a:moveTo>
                  <a:cubicBezTo>
                    <a:pt x="64" y="20933"/>
                    <a:pt x="1" y="20997"/>
                    <a:pt x="1" y="21060"/>
                  </a:cubicBezTo>
                  <a:lnTo>
                    <a:pt x="1" y="21567"/>
                  </a:lnTo>
                  <a:cubicBezTo>
                    <a:pt x="1" y="21630"/>
                    <a:pt x="64" y="21662"/>
                    <a:pt x="159" y="21662"/>
                  </a:cubicBezTo>
                  <a:cubicBezTo>
                    <a:pt x="222" y="21662"/>
                    <a:pt x="286" y="21630"/>
                    <a:pt x="286" y="21567"/>
                  </a:cubicBezTo>
                  <a:lnTo>
                    <a:pt x="286" y="21060"/>
                  </a:lnTo>
                  <a:cubicBezTo>
                    <a:pt x="286" y="20997"/>
                    <a:pt x="222" y="20933"/>
                    <a:pt x="159" y="20933"/>
                  </a:cubicBezTo>
                  <a:close/>
                  <a:moveTo>
                    <a:pt x="159" y="22390"/>
                  </a:moveTo>
                  <a:cubicBezTo>
                    <a:pt x="64" y="22390"/>
                    <a:pt x="1" y="22453"/>
                    <a:pt x="1" y="22517"/>
                  </a:cubicBezTo>
                  <a:lnTo>
                    <a:pt x="1" y="22992"/>
                  </a:lnTo>
                  <a:cubicBezTo>
                    <a:pt x="1" y="23087"/>
                    <a:pt x="64" y="23118"/>
                    <a:pt x="159" y="23118"/>
                  </a:cubicBezTo>
                  <a:cubicBezTo>
                    <a:pt x="222" y="23118"/>
                    <a:pt x="286" y="23087"/>
                    <a:pt x="286" y="22992"/>
                  </a:cubicBezTo>
                  <a:lnTo>
                    <a:pt x="286" y="22517"/>
                  </a:lnTo>
                  <a:cubicBezTo>
                    <a:pt x="286" y="22453"/>
                    <a:pt x="222" y="22390"/>
                    <a:pt x="159" y="22390"/>
                  </a:cubicBezTo>
                  <a:close/>
                  <a:moveTo>
                    <a:pt x="159" y="23847"/>
                  </a:moveTo>
                  <a:cubicBezTo>
                    <a:pt x="64" y="23847"/>
                    <a:pt x="1" y="23910"/>
                    <a:pt x="1" y="23973"/>
                  </a:cubicBezTo>
                  <a:lnTo>
                    <a:pt x="1" y="24448"/>
                  </a:lnTo>
                  <a:cubicBezTo>
                    <a:pt x="1" y="24512"/>
                    <a:pt x="64" y="24575"/>
                    <a:pt x="159" y="24575"/>
                  </a:cubicBezTo>
                  <a:cubicBezTo>
                    <a:pt x="222" y="24575"/>
                    <a:pt x="286" y="24512"/>
                    <a:pt x="286" y="24448"/>
                  </a:cubicBezTo>
                  <a:lnTo>
                    <a:pt x="286" y="23973"/>
                  </a:lnTo>
                  <a:cubicBezTo>
                    <a:pt x="286" y="23910"/>
                    <a:pt x="222" y="23847"/>
                    <a:pt x="159" y="23847"/>
                  </a:cubicBezTo>
                  <a:close/>
                  <a:moveTo>
                    <a:pt x="159" y="25304"/>
                  </a:moveTo>
                  <a:cubicBezTo>
                    <a:pt x="64" y="25304"/>
                    <a:pt x="1" y="25367"/>
                    <a:pt x="1" y="25430"/>
                  </a:cubicBezTo>
                  <a:lnTo>
                    <a:pt x="1" y="25905"/>
                  </a:lnTo>
                  <a:cubicBezTo>
                    <a:pt x="1" y="25969"/>
                    <a:pt x="64" y="26032"/>
                    <a:pt x="159" y="26032"/>
                  </a:cubicBezTo>
                  <a:cubicBezTo>
                    <a:pt x="222" y="26032"/>
                    <a:pt x="286" y="25969"/>
                    <a:pt x="286" y="25905"/>
                  </a:cubicBezTo>
                  <a:lnTo>
                    <a:pt x="286" y="25430"/>
                  </a:lnTo>
                  <a:cubicBezTo>
                    <a:pt x="286" y="25367"/>
                    <a:pt x="222" y="25304"/>
                    <a:pt x="159" y="25304"/>
                  </a:cubicBezTo>
                  <a:close/>
                  <a:moveTo>
                    <a:pt x="159" y="26760"/>
                  </a:moveTo>
                  <a:cubicBezTo>
                    <a:pt x="64" y="26760"/>
                    <a:pt x="1" y="26792"/>
                    <a:pt x="1" y="26887"/>
                  </a:cubicBezTo>
                  <a:lnTo>
                    <a:pt x="1" y="27362"/>
                  </a:lnTo>
                  <a:cubicBezTo>
                    <a:pt x="1" y="27425"/>
                    <a:pt x="64" y="27489"/>
                    <a:pt x="159" y="27489"/>
                  </a:cubicBezTo>
                  <a:cubicBezTo>
                    <a:pt x="222" y="27489"/>
                    <a:pt x="286" y="27425"/>
                    <a:pt x="286" y="27362"/>
                  </a:cubicBezTo>
                  <a:lnTo>
                    <a:pt x="286" y="26887"/>
                  </a:lnTo>
                  <a:cubicBezTo>
                    <a:pt x="286" y="26792"/>
                    <a:pt x="222" y="26760"/>
                    <a:pt x="159" y="26760"/>
                  </a:cubicBezTo>
                  <a:close/>
                  <a:moveTo>
                    <a:pt x="159" y="28217"/>
                  </a:moveTo>
                  <a:cubicBezTo>
                    <a:pt x="64" y="28217"/>
                    <a:pt x="1" y="28249"/>
                    <a:pt x="1" y="28312"/>
                  </a:cubicBezTo>
                  <a:lnTo>
                    <a:pt x="1" y="28819"/>
                  </a:lnTo>
                  <a:cubicBezTo>
                    <a:pt x="1" y="28882"/>
                    <a:pt x="64" y="28945"/>
                    <a:pt x="159" y="28945"/>
                  </a:cubicBezTo>
                  <a:cubicBezTo>
                    <a:pt x="222" y="28945"/>
                    <a:pt x="286" y="28882"/>
                    <a:pt x="286" y="28819"/>
                  </a:cubicBezTo>
                  <a:lnTo>
                    <a:pt x="286" y="28312"/>
                  </a:lnTo>
                  <a:cubicBezTo>
                    <a:pt x="286" y="28249"/>
                    <a:pt x="222" y="28217"/>
                    <a:pt x="159" y="28217"/>
                  </a:cubicBezTo>
                  <a:close/>
                  <a:moveTo>
                    <a:pt x="159" y="29642"/>
                  </a:moveTo>
                  <a:cubicBezTo>
                    <a:pt x="64" y="29642"/>
                    <a:pt x="1" y="29705"/>
                    <a:pt x="1" y="29769"/>
                  </a:cubicBezTo>
                  <a:lnTo>
                    <a:pt x="1" y="30276"/>
                  </a:lnTo>
                  <a:cubicBezTo>
                    <a:pt x="1" y="30339"/>
                    <a:pt x="64" y="30371"/>
                    <a:pt x="159" y="30371"/>
                  </a:cubicBezTo>
                  <a:cubicBezTo>
                    <a:pt x="222" y="30371"/>
                    <a:pt x="286" y="30339"/>
                    <a:pt x="286" y="30276"/>
                  </a:cubicBezTo>
                  <a:lnTo>
                    <a:pt x="286" y="29769"/>
                  </a:lnTo>
                  <a:cubicBezTo>
                    <a:pt x="286" y="29705"/>
                    <a:pt x="222" y="29642"/>
                    <a:pt x="159" y="29642"/>
                  </a:cubicBezTo>
                  <a:close/>
                  <a:moveTo>
                    <a:pt x="159" y="31099"/>
                  </a:moveTo>
                  <a:cubicBezTo>
                    <a:pt x="64" y="31099"/>
                    <a:pt x="1" y="31162"/>
                    <a:pt x="1" y="31226"/>
                  </a:cubicBezTo>
                  <a:lnTo>
                    <a:pt x="1" y="31701"/>
                  </a:lnTo>
                  <a:cubicBezTo>
                    <a:pt x="1" y="31764"/>
                    <a:pt x="64" y="31827"/>
                    <a:pt x="159" y="31827"/>
                  </a:cubicBezTo>
                  <a:cubicBezTo>
                    <a:pt x="222" y="31827"/>
                    <a:pt x="286" y="31764"/>
                    <a:pt x="286" y="31701"/>
                  </a:cubicBezTo>
                  <a:lnTo>
                    <a:pt x="286" y="31226"/>
                  </a:lnTo>
                  <a:cubicBezTo>
                    <a:pt x="286" y="31162"/>
                    <a:pt x="222" y="31099"/>
                    <a:pt x="159" y="31099"/>
                  </a:cubicBezTo>
                  <a:close/>
                  <a:moveTo>
                    <a:pt x="159" y="32556"/>
                  </a:moveTo>
                  <a:cubicBezTo>
                    <a:pt x="64" y="32556"/>
                    <a:pt x="1" y="32619"/>
                    <a:pt x="1" y="32682"/>
                  </a:cubicBezTo>
                  <a:lnTo>
                    <a:pt x="1" y="33157"/>
                  </a:lnTo>
                  <a:cubicBezTo>
                    <a:pt x="1" y="33221"/>
                    <a:pt x="64" y="33284"/>
                    <a:pt x="159" y="33284"/>
                  </a:cubicBezTo>
                  <a:cubicBezTo>
                    <a:pt x="222" y="33284"/>
                    <a:pt x="286" y="33221"/>
                    <a:pt x="286" y="33157"/>
                  </a:cubicBezTo>
                  <a:lnTo>
                    <a:pt x="286" y="32682"/>
                  </a:lnTo>
                  <a:cubicBezTo>
                    <a:pt x="286" y="32619"/>
                    <a:pt x="222" y="32556"/>
                    <a:pt x="159" y="32556"/>
                  </a:cubicBezTo>
                  <a:close/>
                  <a:moveTo>
                    <a:pt x="159" y="34012"/>
                  </a:moveTo>
                  <a:cubicBezTo>
                    <a:pt x="64" y="34012"/>
                    <a:pt x="1" y="34076"/>
                    <a:pt x="1" y="34139"/>
                  </a:cubicBezTo>
                  <a:lnTo>
                    <a:pt x="1" y="34614"/>
                  </a:lnTo>
                  <a:cubicBezTo>
                    <a:pt x="1" y="34677"/>
                    <a:pt x="64" y="34741"/>
                    <a:pt x="159" y="34741"/>
                  </a:cubicBezTo>
                  <a:cubicBezTo>
                    <a:pt x="222" y="34741"/>
                    <a:pt x="286" y="34677"/>
                    <a:pt x="286" y="34614"/>
                  </a:cubicBezTo>
                  <a:lnTo>
                    <a:pt x="286" y="34139"/>
                  </a:lnTo>
                  <a:cubicBezTo>
                    <a:pt x="286" y="34044"/>
                    <a:pt x="222" y="34012"/>
                    <a:pt x="159" y="34012"/>
                  </a:cubicBezTo>
                  <a:close/>
                  <a:moveTo>
                    <a:pt x="159" y="35469"/>
                  </a:moveTo>
                  <a:cubicBezTo>
                    <a:pt x="64" y="35469"/>
                    <a:pt x="1" y="35501"/>
                    <a:pt x="1" y="35596"/>
                  </a:cubicBezTo>
                  <a:lnTo>
                    <a:pt x="1" y="36071"/>
                  </a:lnTo>
                  <a:cubicBezTo>
                    <a:pt x="1" y="36134"/>
                    <a:pt x="64" y="36198"/>
                    <a:pt x="159" y="36198"/>
                  </a:cubicBezTo>
                  <a:cubicBezTo>
                    <a:pt x="222" y="36198"/>
                    <a:pt x="286" y="36134"/>
                    <a:pt x="286" y="36071"/>
                  </a:cubicBezTo>
                  <a:lnTo>
                    <a:pt x="286" y="35596"/>
                  </a:lnTo>
                  <a:cubicBezTo>
                    <a:pt x="286" y="35501"/>
                    <a:pt x="222" y="35469"/>
                    <a:pt x="159" y="35469"/>
                  </a:cubicBezTo>
                  <a:close/>
                  <a:moveTo>
                    <a:pt x="159" y="36926"/>
                  </a:moveTo>
                  <a:cubicBezTo>
                    <a:pt x="64" y="36926"/>
                    <a:pt x="1" y="36958"/>
                    <a:pt x="1" y="37021"/>
                  </a:cubicBezTo>
                  <a:lnTo>
                    <a:pt x="1" y="37528"/>
                  </a:lnTo>
                  <a:cubicBezTo>
                    <a:pt x="1" y="37591"/>
                    <a:pt x="64" y="37654"/>
                    <a:pt x="159" y="37654"/>
                  </a:cubicBezTo>
                  <a:cubicBezTo>
                    <a:pt x="222" y="37654"/>
                    <a:pt x="286" y="37591"/>
                    <a:pt x="286" y="37528"/>
                  </a:cubicBezTo>
                  <a:lnTo>
                    <a:pt x="286" y="37021"/>
                  </a:lnTo>
                  <a:cubicBezTo>
                    <a:pt x="286" y="36958"/>
                    <a:pt x="222" y="36926"/>
                    <a:pt x="159" y="36926"/>
                  </a:cubicBezTo>
                  <a:close/>
                  <a:moveTo>
                    <a:pt x="159" y="38351"/>
                  </a:moveTo>
                  <a:cubicBezTo>
                    <a:pt x="64" y="38351"/>
                    <a:pt x="1" y="38414"/>
                    <a:pt x="1" y="38478"/>
                  </a:cubicBezTo>
                  <a:lnTo>
                    <a:pt x="1" y="38953"/>
                  </a:lnTo>
                  <a:cubicBezTo>
                    <a:pt x="1" y="39048"/>
                    <a:pt x="64" y="39079"/>
                    <a:pt x="159" y="39079"/>
                  </a:cubicBezTo>
                  <a:cubicBezTo>
                    <a:pt x="222" y="39079"/>
                    <a:pt x="286" y="39048"/>
                    <a:pt x="286" y="38953"/>
                  </a:cubicBezTo>
                  <a:lnTo>
                    <a:pt x="286" y="38478"/>
                  </a:lnTo>
                  <a:cubicBezTo>
                    <a:pt x="286" y="38414"/>
                    <a:pt x="222" y="38351"/>
                    <a:pt x="159" y="38351"/>
                  </a:cubicBezTo>
                  <a:close/>
                  <a:moveTo>
                    <a:pt x="159" y="39808"/>
                  </a:moveTo>
                  <a:cubicBezTo>
                    <a:pt x="64" y="39808"/>
                    <a:pt x="1" y="39871"/>
                    <a:pt x="1" y="39935"/>
                  </a:cubicBezTo>
                  <a:lnTo>
                    <a:pt x="1" y="40410"/>
                  </a:lnTo>
                  <a:cubicBezTo>
                    <a:pt x="1" y="40473"/>
                    <a:pt x="64" y="40536"/>
                    <a:pt x="159" y="40536"/>
                  </a:cubicBezTo>
                  <a:cubicBezTo>
                    <a:pt x="222" y="40536"/>
                    <a:pt x="286" y="40473"/>
                    <a:pt x="286" y="40410"/>
                  </a:cubicBezTo>
                  <a:lnTo>
                    <a:pt x="286" y="39935"/>
                  </a:lnTo>
                  <a:cubicBezTo>
                    <a:pt x="286" y="39871"/>
                    <a:pt x="222" y="39808"/>
                    <a:pt x="159" y="39808"/>
                  </a:cubicBezTo>
                  <a:close/>
                  <a:moveTo>
                    <a:pt x="159" y="41265"/>
                  </a:moveTo>
                  <a:cubicBezTo>
                    <a:pt x="64" y="41265"/>
                    <a:pt x="1" y="41328"/>
                    <a:pt x="1" y="41391"/>
                  </a:cubicBezTo>
                  <a:lnTo>
                    <a:pt x="1" y="41866"/>
                  </a:lnTo>
                  <a:cubicBezTo>
                    <a:pt x="1" y="41930"/>
                    <a:pt x="64" y="41993"/>
                    <a:pt x="159" y="41993"/>
                  </a:cubicBezTo>
                  <a:cubicBezTo>
                    <a:pt x="222" y="41993"/>
                    <a:pt x="286" y="41930"/>
                    <a:pt x="286" y="41866"/>
                  </a:cubicBezTo>
                  <a:lnTo>
                    <a:pt x="286" y="41391"/>
                  </a:lnTo>
                  <a:cubicBezTo>
                    <a:pt x="286" y="41328"/>
                    <a:pt x="222" y="41265"/>
                    <a:pt x="159" y="41265"/>
                  </a:cubicBezTo>
                  <a:close/>
                  <a:moveTo>
                    <a:pt x="159" y="42721"/>
                  </a:moveTo>
                  <a:cubicBezTo>
                    <a:pt x="64" y="42721"/>
                    <a:pt x="1" y="42785"/>
                    <a:pt x="1" y="42848"/>
                  </a:cubicBezTo>
                  <a:lnTo>
                    <a:pt x="1" y="43323"/>
                  </a:lnTo>
                  <a:cubicBezTo>
                    <a:pt x="1" y="43386"/>
                    <a:pt x="64" y="43450"/>
                    <a:pt x="159" y="43450"/>
                  </a:cubicBezTo>
                  <a:cubicBezTo>
                    <a:pt x="222" y="43450"/>
                    <a:pt x="286" y="43386"/>
                    <a:pt x="286" y="43323"/>
                  </a:cubicBezTo>
                  <a:lnTo>
                    <a:pt x="286" y="42848"/>
                  </a:lnTo>
                  <a:cubicBezTo>
                    <a:pt x="286" y="42753"/>
                    <a:pt x="222" y="42721"/>
                    <a:pt x="159" y="42721"/>
                  </a:cubicBezTo>
                  <a:close/>
                  <a:moveTo>
                    <a:pt x="159" y="44178"/>
                  </a:moveTo>
                  <a:cubicBezTo>
                    <a:pt x="64" y="44178"/>
                    <a:pt x="1" y="44210"/>
                    <a:pt x="1" y="44305"/>
                  </a:cubicBezTo>
                  <a:lnTo>
                    <a:pt x="1" y="44780"/>
                  </a:lnTo>
                  <a:cubicBezTo>
                    <a:pt x="1" y="44843"/>
                    <a:pt x="64" y="44907"/>
                    <a:pt x="159" y="44907"/>
                  </a:cubicBezTo>
                  <a:cubicBezTo>
                    <a:pt x="222" y="44907"/>
                    <a:pt x="286" y="44843"/>
                    <a:pt x="286" y="44780"/>
                  </a:cubicBezTo>
                  <a:lnTo>
                    <a:pt x="286" y="44305"/>
                  </a:lnTo>
                  <a:cubicBezTo>
                    <a:pt x="286" y="44210"/>
                    <a:pt x="222" y="44178"/>
                    <a:pt x="159" y="44178"/>
                  </a:cubicBezTo>
                  <a:close/>
                  <a:moveTo>
                    <a:pt x="159" y="45603"/>
                  </a:moveTo>
                  <a:cubicBezTo>
                    <a:pt x="64" y="45603"/>
                    <a:pt x="1" y="45667"/>
                    <a:pt x="1" y="45730"/>
                  </a:cubicBezTo>
                  <a:lnTo>
                    <a:pt x="1" y="46237"/>
                  </a:lnTo>
                  <a:cubicBezTo>
                    <a:pt x="1" y="46300"/>
                    <a:pt x="64" y="46332"/>
                    <a:pt x="159" y="46332"/>
                  </a:cubicBezTo>
                  <a:cubicBezTo>
                    <a:pt x="222" y="46332"/>
                    <a:pt x="286" y="46300"/>
                    <a:pt x="286" y="46237"/>
                  </a:cubicBezTo>
                  <a:lnTo>
                    <a:pt x="286" y="45730"/>
                  </a:lnTo>
                  <a:cubicBezTo>
                    <a:pt x="286" y="45667"/>
                    <a:pt x="222" y="45603"/>
                    <a:pt x="159" y="45603"/>
                  </a:cubicBezTo>
                  <a:close/>
                  <a:moveTo>
                    <a:pt x="159" y="47060"/>
                  </a:moveTo>
                  <a:cubicBezTo>
                    <a:pt x="64" y="47060"/>
                    <a:pt x="1" y="47123"/>
                    <a:pt x="1" y="47187"/>
                  </a:cubicBezTo>
                  <a:lnTo>
                    <a:pt x="1" y="47662"/>
                  </a:lnTo>
                  <a:cubicBezTo>
                    <a:pt x="1" y="47757"/>
                    <a:pt x="64" y="47788"/>
                    <a:pt x="159" y="47788"/>
                  </a:cubicBezTo>
                  <a:cubicBezTo>
                    <a:pt x="222" y="47788"/>
                    <a:pt x="286" y="47757"/>
                    <a:pt x="286" y="47662"/>
                  </a:cubicBezTo>
                  <a:lnTo>
                    <a:pt x="286" y="47187"/>
                  </a:lnTo>
                  <a:cubicBezTo>
                    <a:pt x="286" y="47123"/>
                    <a:pt x="222" y="47060"/>
                    <a:pt x="159" y="47060"/>
                  </a:cubicBezTo>
                  <a:close/>
                  <a:moveTo>
                    <a:pt x="159" y="48517"/>
                  </a:moveTo>
                  <a:cubicBezTo>
                    <a:pt x="64" y="48517"/>
                    <a:pt x="1" y="48580"/>
                    <a:pt x="1" y="48643"/>
                  </a:cubicBezTo>
                  <a:lnTo>
                    <a:pt x="1" y="49119"/>
                  </a:lnTo>
                  <a:cubicBezTo>
                    <a:pt x="1" y="49182"/>
                    <a:pt x="64" y="49245"/>
                    <a:pt x="159" y="49245"/>
                  </a:cubicBezTo>
                  <a:cubicBezTo>
                    <a:pt x="222" y="49245"/>
                    <a:pt x="286" y="49182"/>
                    <a:pt x="286" y="49119"/>
                  </a:cubicBezTo>
                  <a:lnTo>
                    <a:pt x="286" y="48643"/>
                  </a:lnTo>
                  <a:cubicBezTo>
                    <a:pt x="286" y="48580"/>
                    <a:pt x="222" y="48517"/>
                    <a:pt x="159" y="48517"/>
                  </a:cubicBezTo>
                  <a:close/>
                  <a:moveTo>
                    <a:pt x="159" y="49974"/>
                  </a:moveTo>
                  <a:cubicBezTo>
                    <a:pt x="64" y="49974"/>
                    <a:pt x="1" y="50037"/>
                    <a:pt x="1" y="50100"/>
                  </a:cubicBezTo>
                  <a:lnTo>
                    <a:pt x="1" y="50575"/>
                  </a:lnTo>
                  <a:cubicBezTo>
                    <a:pt x="1" y="50639"/>
                    <a:pt x="64" y="50702"/>
                    <a:pt x="159" y="50702"/>
                  </a:cubicBezTo>
                  <a:cubicBezTo>
                    <a:pt x="222" y="50702"/>
                    <a:pt x="286" y="50639"/>
                    <a:pt x="286" y="50575"/>
                  </a:cubicBezTo>
                  <a:lnTo>
                    <a:pt x="286" y="50100"/>
                  </a:lnTo>
                  <a:cubicBezTo>
                    <a:pt x="286" y="50037"/>
                    <a:pt x="222" y="49974"/>
                    <a:pt x="159" y="49974"/>
                  </a:cubicBezTo>
                  <a:close/>
                  <a:moveTo>
                    <a:pt x="159" y="51430"/>
                  </a:moveTo>
                  <a:cubicBezTo>
                    <a:pt x="64" y="51430"/>
                    <a:pt x="1" y="51494"/>
                    <a:pt x="1" y="51557"/>
                  </a:cubicBezTo>
                  <a:lnTo>
                    <a:pt x="1" y="52032"/>
                  </a:lnTo>
                  <a:cubicBezTo>
                    <a:pt x="1" y="52095"/>
                    <a:pt x="64" y="52159"/>
                    <a:pt x="159" y="52159"/>
                  </a:cubicBezTo>
                  <a:cubicBezTo>
                    <a:pt x="222" y="52159"/>
                    <a:pt x="286" y="52095"/>
                    <a:pt x="286" y="52032"/>
                  </a:cubicBezTo>
                  <a:lnTo>
                    <a:pt x="286" y="51557"/>
                  </a:lnTo>
                  <a:cubicBezTo>
                    <a:pt x="286" y="51462"/>
                    <a:pt x="222" y="51430"/>
                    <a:pt x="159" y="51430"/>
                  </a:cubicBezTo>
                  <a:close/>
                  <a:moveTo>
                    <a:pt x="159" y="52855"/>
                  </a:moveTo>
                  <a:cubicBezTo>
                    <a:pt x="64" y="52855"/>
                    <a:pt x="1" y="52919"/>
                    <a:pt x="1" y="52982"/>
                  </a:cubicBezTo>
                  <a:lnTo>
                    <a:pt x="1" y="53489"/>
                  </a:lnTo>
                  <a:cubicBezTo>
                    <a:pt x="1" y="53552"/>
                    <a:pt x="64" y="53615"/>
                    <a:pt x="159" y="53615"/>
                  </a:cubicBezTo>
                  <a:cubicBezTo>
                    <a:pt x="222" y="53615"/>
                    <a:pt x="286" y="53552"/>
                    <a:pt x="286" y="53489"/>
                  </a:cubicBezTo>
                  <a:lnTo>
                    <a:pt x="286" y="52982"/>
                  </a:lnTo>
                  <a:cubicBezTo>
                    <a:pt x="286" y="52919"/>
                    <a:pt x="222" y="52855"/>
                    <a:pt x="159" y="52855"/>
                  </a:cubicBezTo>
                  <a:close/>
                  <a:moveTo>
                    <a:pt x="159" y="54312"/>
                  </a:moveTo>
                  <a:cubicBezTo>
                    <a:pt x="64" y="54312"/>
                    <a:pt x="1" y="54376"/>
                    <a:pt x="1" y="54439"/>
                  </a:cubicBezTo>
                  <a:lnTo>
                    <a:pt x="1" y="54946"/>
                  </a:lnTo>
                  <a:cubicBezTo>
                    <a:pt x="1" y="55009"/>
                    <a:pt x="64" y="55041"/>
                    <a:pt x="159" y="55041"/>
                  </a:cubicBezTo>
                  <a:cubicBezTo>
                    <a:pt x="222" y="55041"/>
                    <a:pt x="286" y="55009"/>
                    <a:pt x="286" y="54946"/>
                  </a:cubicBezTo>
                  <a:lnTo>
                    <a:pt x="286" y="54439"/>
                  </a:lnTo>
                  <a:cubicBezTo>
                    <a:pt x="286" y="54376"/>
                    <a:pt x="222" y="54312"/>
                    <a:pt x="159" y="54312"/>
                  </a:cubicBezTo>
                  <a:close/>
                  <a:moveTo>
                    <a:pt x="159" y="55769"/>
                  </a:moveTo>
                  <a:cubicBezTo>
                    <a:pt x="64" y="55769"/>
                    <a:pt x="1" y="55832"/>
                    <a:pt x="1" y="55896"/>
                  </a:cubicBezTo>
                  <a:lnTo>
                    <a:pt x="1" y="56371"/>
                  </a:lnTo>
                  <a:cubicBezTo>
                    <a:pt x="1" y="56434"/>
                    <a:pt x="64" y="56497"/>
                    <a:pt x="159" y="56497"/>
                  </a:cubicBezTo>
                  <a:cubicBezTo>
                    <a:pt x="222" y="56497"/>
                    <a:pt x="286" y="56434"/>
                    <a:pt x="286" y="56371"/>
                  </a:cubicBezTo>
                  <a:lnTo>
                    <a:pt x="286" y="55896"/>
                  </a:lnTo>
                  <a:cubicBezTo>
                    <a:pt x="286" y="55832"/>
                    <a:pt x="222" y="55769"/>
                    <a:pt x="159" y="55769"/>
                  </a:cubicBezTo>
                  <a:close/>
                  <a:moveTo>
                    <a:pt x="159" y="57226"/>
                  </a:moveTo>
                  <a:cubicBezTo>
                    <a:pt x="64" y="57226"/>
                    <a:pt x="1" y="57289"/>
                    <a:pt x="1" y="57352"/>
                  </a:cubicBezTo>
                  <a:lnTo>
                    <a:pt x="1" y="57827"/>
                  </a:lnTo>
                  <a:cubicBezTo>
                    <a:pt x="1" y="57891"/>
                    <a:pt x="64" y="57954"/>
                    <a:pt x="159" y="57954"/>
                  </a:cubicBezTo>
                  <a:cubicBezTo>
                    <a:pt x="222" y="57954"/>
                    <a:pt x="286" y="57891"/>
                    <a:pt x="286" y="57827"/>
                  </a:cubicBezTo>
                  <a:lnTo>
                    <a:pt x="286" y="57352"/>
                  </a:lnTo>
                  <a:cubicBezTo>
                    <a:pt x="286" y="57289"/>
                    <a:pt x="222" y="57226"/>
                    <a:pt x="159" y="57226"/>
                  </a:cubicBezTo>
                  <a:close/>
                  <a:moveTo>
                    <a:pt x="159" y="58683"/>
                  </a:moveTo>
                  <a:cubicBezTo>
                    <a:pt x="64" y="58683"/>
                    <a:pt x="1" y="58746"/>
                    <a:pt x="1" y="58809"/>
                  </a:cubicBezTo>
                  <a:lnTo>
                    <a:pt x="1" y="59284"/>
                  </a:lnTo>
                  <a:cubicBezTo>
                    <a:pt x="1" y="59348"/>
                    <a:pt x="64" y="59411"/>
                    <a:pt x="159" y="59411"/>
                  </a:cubicBezTo>
                  <a:cubicBezTo>
                    <a:pt x="222" y="59411"/>
                    <a:pt x="286" y="59348"/>
                    <a:pt x="286" y="59284"/>
                  </a:cubicBezTo>
                  <a:lnTo>
                    <a:pt x="286" y="58809"/>
                  </a:lnTo>
                  <a:cubicBezTo>
                    <a:pt x="286" y="58746"/>
                    <a:pt x="222" y="58683"/>
                    <a:pt x="159" y="58683"/>
                  </a:cubicBezTo>
                  <a:close/>
                  <a:moveTo>
                    <a:pt x="159" y="60139"/>
                  </a:moveTo>
                  <a:cubicBezTo>
                    <a:pt x="64" y="60139"/>
                    <a:pt x="1" y="60171"/>
                    <a:pt x="1" y="60266"/>
                  </a:cubicBezTo>
                  <a:lnTo>
                    <a:pt x="1" y="60741"/>
                  </a:lnTo>
                  <a:cubicBezTo>
                    <a:pt x="1" y="60804"/>
                    <a:pt x="64" y="60868"/>
                    <a:pt x="159" y="60868"/>
                  </a:cubicBezTo>
                  <a:cubicBezTo>
                    <a:pt x="222" y="60868"/>
                    <a:pt x="286" y="60804"/>
                    <a:pt x="286" y="60741"/>
                  </a:cubicBezTo>
                  <a:lnTo>
                    <a:pt x="286" y="60266"/>
                  </a:lnTo>
                  <a:cubicBezTo>
                    <a:pt x="286" y="60171"/>
                    <a:pt x="222" y="60139"/>
                    <a:pt x="159" y="60139"/>
                  </a:cubicBezTo>
                  <a:close/>
                  <a:moveTo>
                    <a:pt x="159" y="61564"/>
                  </a:moveTo>
                  <a:cubicBezTo>
                    <a:pt x="64" y="61564"/>
                    <a:pt x="1" y="61628"/>
                    <a:pt x="1" y="61691"/>
                  </a:cubicBezTo>
                  <a:lnTo>
                    <a:pt x="1" y="62198"/>
                  </a:lnTo>
                  <a:cubicBezTo>
                    <a:pt x="1" y="62261"/>
                    <a:pt x="64" y="62324"/>
                    <a:pt x="159" y="62324"/>
                  </a:cubicBezTo>
                  <a:cubicBezTo>
                    <a:pt x="222" y="62324"/>
                    <a:pt x="286" y="62261"/>
                    <a:pt x="286" y="62198"/>
                  </a:cubicBezTo>
                  <a:lnTo>
                    <a:pt x="286" y="61691"/>
                  </a:lnTo>
                  <a:cubicBezTo>
                    <a:pt x="286" y="61628"/>
                    <a:pt x="222" y="61564"/>
                    <a:pt x="159" y="61564"/>
                  </a:cubicBezTo>
                  <a:close/>
                  <a:moveTo>
                    <a:pt x="159" y="63021"/>
                  </a:moveTo>
                  <a:cubicBezTo>
                    <a:pt x="64" y="63021"/>
                    <a:pt x="1" y="63084"/>
                    <a:pt x="1" y="63148"/>
                  </a:cubicBezTo>
                  <a:lnTo>
                    <a:pt x="1" y="63623"/>
                  </a:lnTo>
                  <a:cubicBezTo>
                    <a:pt x="1" y="63718"/>
                    <a:pt x="64" y="63750"/>
                    <a:pt x="159" y="63750"/>
                  </a:cubicBezTo>
                  <a:cubicBezTo>
                    <a:pt x="222" y="63750"/>
                    <a:pt x="286" y="63718"/>
                    <a:pt x="286" y="63655"/>
                  </a:cubicBezTo>
                  <a:lnTo>
                    <a:pt x="286" y="63148"/>
                  </a:lnTo>
                  <a:cubicBezTo>
                    <a:pt x="286" y="63084"/>
                    <a:pt x="222" y="63021"/>
                    <a:pt x="159" y="63021"/>
                  </a:cubicBezTo>
                  <a:close/>
                  <a:moveTo>
                    <a:pt x="159" y="64478"/>
                  </a:moveTo>
                  <a:cubicBezTo>
                    <a:pt x="64" y="64478"/>
                    <a:pt x="1" y="64541"/>
                    <a:pt x="1" y="64605"/>
                  </a:cubicBezTo>
                  <a:lnTo>
                    <a:pt x="1" y="65080"/>
                  </a:lnTo>
                  <a:cubicBezTo>
                    <a:pt x="1" y="65143"/>
                    <a:pt x="64" y="65206"/>
                    <a:pt x="159" y="65206"/>
                  </a:cubicBezTo>
                  <a:cubicBezTo>
                    <a:pt x="222" y="65206"/>
                    <a:pt x="286" y="65143"/>
                    <a:pt x="286" y="65080"/>
                  </a:cubicBezTo>
                  <a:lnTo>
                    <a:pt x="286" y="64605"/>
                  </a:lnTo>
                  <a:cubicBezTo>
                    <a:pt x="286" y="64541"/>
                    <a:pt x="222" y="64478"/>
                    <a:pt x="159" y="64478"/>
                  </a:cubicBezTo>
                  <a:close/>
                  <a:moveTo>
                    <a:pt x="159" y="65935"/>
                  </a:moveTo>
                  <a:cubicBezTo>
                    <a:pt x="64" y="65935"/>
                    <a:pt x="1" y="65998"/>
                    <a:pt x="1" y="66061"/>
                  </a:cubicBezTo>
                  <a:lnTo>
                    <a:pt x="1" y="66536"/>
                  </a:lnTo>
                  <a:cubicBezTo>
                    <a:pt x="1" y="66600"/>
                    <a:pt x="64" y="66663"/>
                    <a:pt x="159" y="66663"/>
                  </a:cubicBezTo>
                  <a:cubicBezTo>
                    <a:pt x="222" y="66663"/>
                    <a:pt x="286" y="66600"/>
                    <a:pt x="286" y="66536"/>
                  </a:cubicBezTo>
                  <a:lnTo>
                    <a:pt x="286" y="66061"/>
                  </a:lnTo>
                  <a:cubicBezTo>
                    <a:pt x="286" y="65998"/>
                    <a:pt x="222" y="65935"/>
                    <a:pt x="159" y="65935"/>
                  </a:cubicBezTo>
                  <a:close/>
                  <a:moveTo>
                    <a:pt x="159" y="67391"/>
                  </a:moveTo>
                  <a:cubicBezTo>
                    <a:pt x="64" y="67391"/>
                    <a:pt x="1" y="67423"/>
                    <a:pt x="1" y="67518"/>
                  </a:cubicBezTo>
                  <a:lnTo>
                    <a:pt x="1" y="67993"/>
                  </a:lnTo>
                  <a:cubicBezTo>
                    <a:pt x="1" y="68057"/>
                    <a:pt x="64" y="68120"/>
                    <a:pt x="159" y="68120"/>
                  </a:cubicBezTo>
                  <a:cubicBezTo>
                    <a:pt x="222" y="68120"/>
                    <a:pt x="286" y="68057"/>
                    <a:pt x="286" y="67993"/>
                  </a:cubicBezTo>
                  <a:lnTo>
                    <a:pt x="286" y="67518"/>
                  </a:lnTo>
                  <a:cubicBezTo>
                    <a:pt x="286" y="67423"/>
                    <a:pt x="222" y="67391"/>
                    <a:pt x="159" y="67391"/>
                  </a:cubicBezTo>
                  <a:close/>
                  <a:moveTo>
                    <a:pt x="159" y="68848"/>
                  </a:moveTo>
                  <a:cubicBezTo>
                    <a:pt x="64" y="68848"/>
                    <a:pt x="1" y="68880"/>
                    <a:pt x="1" y="68975"/>
                  </a:cubicBezTo>
                  <a:lnTo>
                    <a:pt x="1" y="69450"/>
                  </a:lnTo>
                  <a:cubicBezTo>
                    <a:pt x="1" y="69513"/>
                    <a:pt x="64" y="69577"/>
                    <a:pt x="159" y="69577"/>
                  </a:cubicBezTo>
                  <a:cubicBezTo>
                    <a:pt x="222" y="69577"/>
                    <a:pt x="286" y="69513"/>
                    <a:pt x="286" y="69450"/>
                  </a:cubicBezTo>
                  <a:lnTo>
                    <a:pt x="286" y="68975"/>
                  </a:lnTo>
                  <a:cubicBezTo>
                    <a:pt x="286" y="68880"/>
                    <a:pt x="222" y="68848"/>
                    <a:pt x="159" y="68848"/>
                  </a:cubicBezTo>
                  <a:close/>
                  <a:moveTo>
                    <a:pt x="159" y="70273"/>
                  </a:moveTo>
                  <a:cubicBezTo>
                    <a:pt x="64" y="70273"/>
                    <a:pt x="1" y="70337"/>
                    <a:pt x="1" y="70400"/>
                  </a:cubicBezTo>
                  <a:lnTo>
                    <a:pt x="1" y="70907"/>
                  </a:lnTo>
                  <a:cubicBezTo>
                    <a:pt x="1" y="70970"/>
                    <a:pt x="64" y="71002"/>
                    <a:pt x="159" y="71002"/>
                  </a:cubicBezTo>
                  <a:cubicBezTo>
                    <a:pt x="222" y="71002"/>
                    <a:pt x="286" y="70970"/>
                    <a:pt x="286" y="70907"/>
                  </a:cubicBezTo>
                  <a:lnTo>
                    <a:pt x="286" y="70400"/>
                  </a:lnTo>
                  <a:cubicBezTo>
                    <a:pt x="286" y="70337"/>
                    <a:pt x="222" y="70273"/>
                    <a:pt x="159" y="70273"/>
                  </a:cubicBezTo>
                  <a:close/>
                  <a:moveTo>
                    <a:pt x="159" y="71730"/>
                  </a:moveTo>
                  <a:cubicBezTo>
                    <a:pt x="64" y="71762"/>
                    <a:pt x="32" y="71793"/>
                    <a:pt x="32" y="71857"/>
                  </a:cubicBezTo>
                  <a:cubicBezTo>
                    <a:pt x="32" y="72047"/>
                    <a:pt x="64" y="72205"/>
                    <a:pt x="64" y="72363"/>
                  </a:cubicBezTo>
                  <a:cubicBezTo>
                    <a:pt x="64" y="72427"/>
                    <a:pt x="127" y="72458"/>
                    <a:pt x="191" y="72458"/>
                  </a:cubicBezTo>
                  <a:cubicBezTo>
                    <a:pt x="286" y="72458"/>
                    <a:pt x="349" y="72395"/>
                    <a:pt x="317" y="72332"/>
                  </a:cubicBezTo>
                  <a:cubicBezTo>
                    <a:pt x="317" y="72173"/>
                    <a:pt x="286" y="72015"/>
                    <a:pt x="286" y="71857"/>
                  </a:cubicBezTo>
                  <a:cubicBezTo>
                    <a:pt x="286" y="71793"/>
                    <a:pt x="222" y="71730"/>
                    <a:pt x="159" y="71730"/>
                  </a:cubicBezTo>
                  <a:close/>
                  <a:moveTo>
                    <a:pt x="317" y="73187"/>
                  </a:moveTo>
                  <a:cubicBezTo>
                    <a:pt x="222" y="73187"/>
                    <a:pt x="191" y="73250"/>
                    <a:pt x="191" y="73314"/>
                  </a:cubicBezTo>
                  <a:cubicBezTo>
                    <a:pt x="222" y="73504"/>
                    <a:pt x="254" y="73662"/>
                    <a:pt x="286" y="73820"/>
                  </a:cubicBezTo>
                  <a:cubicBezTo>
                    <a:pt x="317" y="73852"/>
                    <a:pt x="381" y="73915"/>
                    <a:pt x="444" y="73915"/>
                  </a:cubicBezTo>
                  <a:cubicBezTo>
                    <a:pt x="539" y="73884"/>
                    <a:pt x="571" y="73820"/>
                    <a:pt x="571" y="73757"/>
                  </a:cubicBezTo>
                  <a:cubicBezTo>
                    <a:pt x="507" y="73599"/>
                    <a:pt x="507" y="73440"/>
                    <a:pt x="444" y="73282"/>
                  </a:cubicBezTo>
                  <a:cubicBezTo>
                    <a:pt x="444" y="73219"/>
                    <a:pt x="381" y="73187"/>
                    <a:pt x="317" y="73187"/>
                  </a:cubicBezTo>
                  <a:close/>
                  <a:moveTo>
                    <a:pt x="716" y="74600"/>
                  </a:moveTo>
                  <a:cubicBezTo>
                    <a:pt x="700" y="74600"/>
                    <a:pt x="683" y="74603"/>
                    <a:pt x="666" y="74612"/>
                  </a:cubicBezTo>
                  <a:cubicBezTo>
                    <a:pt x="602" y="74612"/>
                    <a:pt x="539" y="74675"/>
                    <a:pt x="571" y="74739"/>
                  </a:cubicBezTo>
                  <a:cubicBezTo>
                    <a:pt x="634" y="74897"/>
                    <a:pt x="698" y="75055"/>
                    <a:pt x="729" y="75214"/>
                  </a:cubicBezTo>
                  <a:cubicBezTo>
                    <a:pt x="761" y="75277"/>
                    <a:pt x="824" y="75309"/>
                    <a:pt x="856" y="75309"/>
                  </a:cubicBezTo>
                  <a:cubicBezTo>
                    <a:pt x="888" y="75309"/>
                    <a:pt x="888" y="75277"/>
                    <a:pt x="919" y="75277"/>
                  </a:cubicBezTo>
                  <a:cubicBezTo>
                    <a:pt x="983" y="75277"/>
                    <a:pt x="1014" y="75214"/>
                    <a:pt x="983" y="75119"/>
                  </a:cubicBezTo>
                  <a:cubicBezTo>
                    <a:pt x="919" y="74992"/>
                    <a:pt x="888" y="74834"/>
                    <a:pt x="824" y="74675"/>
                  </a:cubicBezTo>
                  <a:cubicBezTo>
                    <a:pt x="801" y="74629"/>
                    <a:pt x="761" y="74600"/>
                    <a:pt x="716" y="74600"/>
                  </a:cubicBezTo>
                  <a:close/>
                  <a:moveTo>
                    <a:pt x="1266" y="75961"/>
                  </a:moveTo>
                  <a:cubicBezTo>
                    <a:pt x="1244" y="75961"/>
                    <a:pt x="1223" y="75964"/>
                    <a:pt x="1204" y="75974"/>
                  </a:cubicBezTo>
                  <a:cubicBezTo>
                    <a:pt x="1141" y="75974"/>
                    <a:pt x="1109" y="76069"/>
                    <a:pt x="1141" y="76132"/>
                  </a:cubicBezTo>
                  <a:cubicBezTo>
                    <a:pt x="1204" y="76259"/>
                    <a:pt x="1299" y="76417"/>
                    <a:pt x="1363" y="76544"/>
                  </a:cubicBezTo>
                  <a:cubicBezTo>
                    <a:pt x="1394" y="76607"/>
                    <a:pt x="1458" y="76639"/>
                    <a:pt x="1489" y="76639"/>
                  </a:cubicBezTo>
                  <a:cubicBezTo>
                    <a:pt x="1521" y="76639"/>
                    <a:pt x="1553" y="76607"/>
                    <a:pt x="1553" y="76607"/>
                  </a:cubicBezTo>
                  <a:cubicBezTo>
                    <a:pt x="1616" y="76575"/>
                    <a:pt x="1648" y="76512"/>
                    <a:pt x="1616" y="76449"/>
                  </a:cubicBezTo>
                  <a:cubicBezTo>
                    <a:pt x="1521" y="76322"/>
                    <a:pt x="1458" y="76164"/>
                    <a:pt x="1394" y="76005"/>
                  </a:cubicBezTo>
                  <a:cubicBezTo>
                    <a:pt x="1372" y="75983"/>
                    <a:pt x="1318" y="75961"/>
                    <a:pt x="1266" y="75961"/>
                  </a:cubicBezTo>
                  <a:close/>
                  <a:moveTo>
                    <a:pt x="2021" y="77220"/>
                  </a:moveTo>
                  <a:cubicBezTo>
                    <a:pt x="1991" y="77220"/>
                    <a:pt x="1959" y="77227"/>
                    <a:pt x="1933" y="77240"/>
                  </a:cubicBezTo>
                  <a:cubicBezTo>
                    <a:pt x="1869" y="77272"/>
                    <a:pt x="1869" y="77367"/>
                    <a:pt x="1901" y="77399"/>
                  </a:cubicBezTo>
                  <a:cubicBezTo>
                    <a:pt x="1996" y="77557"/>
                    <a:pt x="2091" y="77684"/>
                    <a:pt x="2186" y="77811"/>
                  </a:cubicBezTo>
                  <a:cubicBezTo>
                    <a:pt x="2218" y="77842"/>
                    <a:pt x="2249" y="77874"/>
                    <a:pt x="2313" y="77874"/>
                  </a:cubicBezTo>
                  <a:cubicBezTo>
                    <a:pt x="2313" y="77874"/>
                    <a:pt x="2344" y="77874"/>
                    <a:pt x="2376" y="77842"/>
                  </a:cubicBezTo>
                  <a:cubicBezTo>
                    <a:pt x="2439" y="77811"/>
                    <a:pt x="2439" y="77747"/>
                    <a:pt x="2408" y="77684"/>
                  </a:cubicBezTo>
                  <a:cubicBezTo>
                    <a:pt x="2313" y="77557"/>
                    <a:pt x="2218" y="77399"/>
                    <a:pt x="2123" y="77272"/>
                  </a:cubicBezTo>
                  <a:cubicBezTo>
                    <a:pt x="2104" y="77235"/>
                    <a:pt x="2064" y="77220"/>
                    <a:pt x="2021" y="77220"/>
                  </a:cubicBezTo>
                  <a:close/>
                  <a:moveTo>
                    <a:pt x="2924" y="78409"/>
                  </a:moveTo>
                  <a:cubicBezTo>
                    <a:pt x="2899" y="78409"/>
                    <a:pt x="2875" y="78420"/>
                    <a:pt x="2851" y="78444"/>
                  </a:cubicBezTo>
                  <a:cubicBezTo>
                    <a:pt x="2788" y="78476"/>
                    <a:pt x="2788" y="78571"/>
                    <a:pt x="2819" y="78602"/>
                  </a:cubicBezTo>
                  <a:cubicBezTo>
                    <a:pt x="2946" y="78729"/>
                    <a:pt x="3041" y="78856"/>
                    <a:pt x="3168" y="78982"/>
                  </a:cubicBezTo>
                  <a:cubicBezTo>
                    <a:pt x="3199" y="79014"/>
                    <a:pt x="3231" y="79014"/>
                    <a:pt x="3263" y="79014"/>
                  </a:cubicBezTo>
                  <a:lnTo>
                    <a:pt x="3358" y="79014"/>
                  </a:lnTo>
                  <a:cubicBezTo>
                    <a:pt x="3421" y="78951"/>
                    <a:pt x="3421" y="78887"/>
                    <a:pt x="3358" y="78824"/>
                  </a:cubicBezTo>
                  <a:cubicBezTo>
                    <a:pt x="3263" y="78697"/>
                    <a:pt x="3136" y="78571"/>
                    <a:pt x="3041" y="78476"/>
                  </a:cubicBezTo>
                  <a:cubicBezTo>
                    <a:pt x="3002" y="78436"/>
                    <a:pt x="2963" y="78409"/>
                    <a:pt x="2924" y="78409"/>
                  </a:cubicBezTo>
                  <a:close/>
                  <a:moveTo>
                    <a:pt x="4003" y="79497"/>
                  </a:moveTo>
                  <a:cubicBezTo>
                    <a:pt x="3967" y="79497"/>
                    <a:pt x="3928" y="79505"/>
                    <a:pt x="3896" y="79521"/>
                  </a:cubicBezTo>
                  <a:cubicBezTo>
                    <a:pt x="3864" y="79584"/>
                    <a:pt x="3864" y="79647"/>
                    <a:pt x="3896" y="79679"/>
                  </a:cubicBezTo>
                  <a:cubicBezTo>
                    <a:pt x="4054" y="79806"/>
                    <a:pt x="4181" y="79932"/>
                    <a:pt x="4308" y="80027"/>
                  </a:cubicBezTo>
                  <a:cubicBezTo>
                    <a:pt x="4339" y="80059"/>
                    <a:pt x="4371" y="80059"/>
                    <a:pt x="4403" y="80059"/>
                  </a:cubicBezTo>
                  <a:cubicBezTo>
                    <a:pt x="4434" y="80059"/>
                    <a:pt x="4466" y="80027"/>
                    <a:pt x="4498" y="80027"/>
                  </a:cubicBezTo>
                  <a:cubicBezTo>
                    <a:pt x="4529" y="79964"/>
                    <a:pt x="4529" y="79901"/>
                    <a:pt x="4498" y="79837"/>
                  </a:cubicBezTo>
                  <a:cubicBezTo>
                    <a:pt x="4339" y="79742"/>
                    <a:pt x="4213" y="79616"/>
                    <a:pt x="4086" y="79521"/>
                  </a:cubicBezTo>
                  <a:cubicBezTo>
                    <a:pt x="4070" y="79505"/>
                    <a:pt x="4039" y="79497"/>
                    <a:pt x="4003" y="79497"/>
                  </a:cubicBezTo>
                  <a:close/>
                  <a:moveTo>
                    <a:pt x="5211" y="80418"/>
                  </a:moveTo>
                  <a:cubicBezTo>
                    <a:pt x="5174" y="80418"/>
                    <a:pt x="5137" y="80434"/>
                    <a:pt x="5100" y="80471"/>
                  </a:cubicBezTo>
                  <a:cubicBezTo>
                    <a:pt x="5068" y="80534"/>
                    <a:pt x="5068" y="80597"/>
                    <a:pt x="5131" y="80629"/>
                  </a:cubicBezTo>
                  <a:cubicBezTo>
                    <a:pt x="5290" y="80756"/>
                    <a:pt x="5416" y="80851"/>
                    <a:pt x="5575" y="80946"/>
                  </a:cubicBezTo>
                  <a:lnTo>
                    <a:pt x="5638" y="80946"/>
                  </a:lnTo>
                  <a:cubicBezTo>
                    <a:pt x="5701" y="80946"/>
                    <a:pt x="5733" y="80946"/>
                    <a:pt x="5765" y="80882"/>
                  </a:cubicBezTo>
                  <a:cubicBezTo>
                    <a:pt x="5796" y="80851"/>
                    <a:pt x="5796" y="80756"/>
                    <a:pt x="5733" y="80724"/>
                  </a:cubicBezTo>
                  <a:cubicBezTo>
                    <a:pt x="5575" y="80629"/>
                    <a:pt x="5448" y="80534"/>
                    <a:pt x="5290" y="80439"/>
                  </a:cubicBezTo>
                  <a:cubicBezTo>
                    <a:pt x="5263" y="80426"/>
                    <a:pt x="5237" y="80418"/>
                    <a:pt x="5211" y="80418"/>
                  </a:cubicBezTo>
                  <a:close/>
                  <a:moveTo>
                    <a:pt x="6564" y="81218"/>
                  </a:moveTo>
                  <a:cubicBezTo>
                    <a:pt x="6510" y="81218"/>
                    <a:pt x="6453" y="81248"/>
                    <a:pt x="6430" y="81294"/>
                  </a:cubicBezTo>
                  <a:cubicBezTo>
                    <a:pt x="6398" y="81357"/>
                    <a:pt x="6430" y="81421"/>
                    <a:pt x="6493" y="81452"/>
                  </a:cubicBezTo>
                  <a:cubicBezTo>
                    <a:pt x="6651" y="81516"/>
                    <a:pt x="6810" y="81611"/>
                    <a:pt x="6968" y="81674"/>
                  </a:cubicBezTo>
                  <a:cubicBezTo>
                    <a:pt x="6968" y="81706"/>
                    <a:pt x="7000" y="81706"/>
                    <a:pt x="7031" y="81706"/>
                  </a:cubicBezTo>
                  <a:cubicBezTo>
                    <a:pt x="7063" y="81706"/>
                    <a:pt x="7126" y="81674"/>
                    <a:pt x="7126" y="81642"/>
                  </a:cubicBezTo>
                  <a:cubicBezTo>
                    <a:pt x="7190" y="81579"/>
                    <a:pt x="7158" y="81516"/>
                    <a:pt x="7095" y="81484"/>
                  </a:cubicBezTo>
                  <a:cubicBezTo>
                    <a:pt x="6936" y="81389"/>
                    <a:pt x="6778" y="81326"/>
                    <a:pt x="6620" y="81231"/>
                  </a:cubicBezTo>
                  <a:cubicBezTo>
                    <a:pt x="6603" y="81222"/>
                    <a:pt x="6583" y="81218"/>
                    <a:pt x="6564" y="81218"/>
                  </a:cubicBezTo>
                  <a:close/>
                  <a:moveTo>
                    <a:pt x="7989" y="81852"/>
                  </a:moveTo>
                  <a:cubicBezTo>
                    <a:pt x="7935" y="81852"/>
                    <a:pt x="7878" y="81881"/>
                    <a:pt x="7855" y="81927"/>
                  </a:cubicBezTo>
                  <a:cubicBezTo>
                    <a:pt x="7823" y="81991"/>
                    <a:pt x="7855" y="82054"/>
                    <a:pt x="7950" y="82086"/>
                  </a:cubicBezTo>
                  <a:cubicBezTo>
                    <a:pt x="8108" y="82149"/>
                    <a:pt x="8266" y="82213"/>
                    <a:pt x="8425" y="82276"/>
                  </a:cubicBezTo>
                  <a:lnTo>
                    <a:pt x="8488" y="82276"/>
                  </a:lnTo>
                  <a:cubicBezTo>
                    <a:pt x="8551" y="82276"/>
                    <a:pt x="8583" y="82244"/>
                    <a:pt x="8615" y="82181"/>
                  </a:cubicBezTo>
                  <a:cubicBezTo>
                    <a:pt x="8646" y="82117"/>
                    <a:pt x="8583" y="82054"/>
                    <a:pt x="8520" y="82054"/>
                  </a:cubicBezTo>
                  <a:cubicBezTo>
                    <a:pt x="8361" y="81991"/>
                    <a:pt x="8203" y="81927"/>
                    <a:pt x="8045" y="81864"/>
                  </a:cubicBezTo>
                  <a:cubicBezTo>
                    <a:pt x="8028" y="81856"/>
                    <a:pt x="8009" y="81852"/>
                    <a:pt x="7989" y="81852"/>
                  </a:cubicBezTo>
                  <a:close/>
                  <a:moveTo>
                    <a:pt x="9483" y="82327"/>
                  </a:moveTo>
                  <a:cubicBezTo>
                    <a:pt x="9438" y="82327"/>
                    <a:pt x="9398" y="82356"/>
                    <a:pt x="9375" y="82403"/>
                  </a:cubicBezTo>
                  <a:cubicBezTo>
                    <a:pt x="9343" y="82466"/>
                    <a:pt x="9406" y="82561"/>
                    <a:pt x="9470" y="82561"/>
                  </a:cubicBezTo>
                  <a:cubicBezTo>
                    <a:pt x="9628" y="82593"/>
                    <a:pt x="9818" y="82656"/>
                    <a:pt x="9977" y="82688"/>
                  </a:cubicBezTo>
                  <a:lnTo>
                    <a:pt x="10008" y="82688"/>
                  </a:lnTo>
                  <a:cubicBezTo>
                    <a:pt x="10072" y="82688"/>
                    <a:pt x="10135" y="82656"/>
                    <a:pt x="10135" y="82593"/>
                  </a:cubicBezTo>
                  <a:cubicBezTo>
                    <a:pt x="10167" y="82529"/>
                    <a:pt x="10103" y="82466"/>
                    <a:pt x="10040" y="82434"/>
                  </a:cubicBezTo>
                  <a:cubicBezTo>
                    <a:pt x="9882" y="82403"/>
                    <a:pt x="9692" y="82371"/>
                    <a:pt x="9533" y="82339"/>
                  </a:cubicBezTo>
                  <a:cubicBezTo>
                    <a:pt x="9516" y="82331"/>
                    <a:pt x="9499" y="82327"/>
                    <a:pt x="9483" y="82327"/>
                  </a:cubicBezTo>
                  <a:close/>
                  <a:moveTo>
                    <a:pt x="11085" y="82624"/>
                  </a:moveTo>
                  <a:cubicBezTo>
                    <a:pt x="11022" y="82624"/>
                    <a:pt x="10927" y="82656"/>
                    <a:pt x="10927" y="82719"/>
                  </a:cubicBezTo>
                  <a:cubicBezTo>
                    <a:pt x="10927" y="82783"/>
                    <a:pt x="10990" y="82846"/>
                    <a:pt x="11053" y="82846"/>
                  </a:cubicBezTo>
                  <a:cubicBezTo>
                    <a:pt x="11212" y="82878"/>
                    <a:pt x="11402" y="82909"/>
                    <a:pt x="11592" y="82909"/>
                  </a:cubicBezTo>
                  <a:cubicBezTo>
                    <a:pt x="11655" y="82909"/>
                    <a:pt x="11718" y="82878"/>
                    <a:pt x="11718" y="82814"/>
                  </a:cubicBezTo>
                  <a:cubicBezTo>
                    <a:pt x="11718" y="82751"/>
                    <a:pt x="11687" y="82688"/>
                    <a:pt x="11592" y="82688"/>
                  </a:cubicBezTo>
                  <a:cubicBezTo>
                    <a:pt x="11433" y="82656"/>
                    <a:pt x="11243" y="82656"/>
                    <a:pt x="11085" y="82624"/>
                  </a:cubicBezTo>
                  <a:close/>
                  <a:moveTo>
                    <a:pt x="12637" y="82719"/>
                  </a:moveTo>
                  <a:cubicBezTo>
                    <a:pt x="12573" y="82719"/>
                    <a:pt x="12510" y="82783"/>
                    <a:pt x="12510" y="82846"/>
                  </a:cubicBezTo>
                  <a:cubicBezTo>
                    <a:pt x="12510" y="82909"/>
                    <a:pt x="12573" y="82973"/>
                    <a:pt x="12637" y="82973"/>
                  </a:cubicBezTo>
                  <a:lnTo>
                    <a:pt x="13175" y="82973"/>
                  </a:lnTo>
                  <a:cubicBezTo>
                    <a:pt x="13270" y="82973"/>
                    <a:pt x="13333" y="82909"/>
                    <a:pt x="13333" y="82846"/>
                  </a:cubicBezTo>
                  <a:cubicBezTo>
                    <a:pt x="13333" y="82783"/>
                    <a:pt x="13270" y="82719"/>
                    <a:pt x="13175" y="82719"/>
                  </a:cubicBezTo>
                  <a:close/>
                  <a:moveTo>
                    <a:pt x="14252" y="82719"/>
                  </a:moveTo>
                  <a:cubicBezTo>
                    <a:pt x="14189" y="82719"/>
                    <a:pt x="14125" y="82783"/>
                    <a:pt x="14125" y="82846"/>
                  </a:cubicBezTo>
                  <a:cubicBezTo>
                    <a:pt x="14125" y="82909"/>
                    <a:pt x="14189" y="82973"/>
                    <a:pt x="14252" y="82973"/>
                  </a:cubicBezTo>
                  <a:lnTo>
                    <a:pt x="14790" y="82973"/>
                  </a:lnTo>
                  <a:cubicBezTo>
                    <a:pt x="14854" y="82973"/>
                    <a:pt x="14917" y="82909"/>
                    <a:pt x="14917" y="82846"/>
                  </a:cubicBezTo>
                  <a:cubicBezTo>
                    <a:pt x="14917" y="82783"/>
                    <a:pt x="14854" y="82719"/>
                    <a:pt x="14790" y="82719"/>
                  </a:cubicBezTo>
                  <a:close/>
                  <a:moveTo>
                    <a:pt x="15835" y="82719"/>
                  </a:moveTo>
                  <a:cubicBezTo>
                    <a:pt x="15772" y="82719"/>
                    <a:pt x="15709" y="82783"/>
                    <a:pt x="15709" y="82846"/>
                  </a:cubicBezTo>
                  <a:cubicBezTo>
                    <a:pt x="15709" y="82909"/>
                    <a:pt x="15772" y="82973"/>
                    <a:pt x="15835" y="82973"/>
                  </a:cubicBezTo>
                  <a:lnTo>
                    <a:pt x="16374" y="82973"/>
                  </a:lnTo>
                  <a:cubicBezTo>
                    <a:pt x="16469" y="82973"/>
                    <a:pt x="16500" y="82909"/>
                    <a:pt x="16500" y="82846"/>
                  </a:cubicBezTo>
                  <a:cubicBezTo>
                    <a:pt x="16500" y="82783"/>
                    <a:pt x="16469" y="82719"/>
                    <a:pt x="16374" y="82719"/>
                  </a:cubicBezTo>
                  <a:close/>
                  <a:moveTo>
                    <a:pt x="17450" y="82719"/>
                  </a:moveTo>
                  <a:cubicBezTo>
                    <a:pt x="17355" y="82719"/>
                    <a:pt x="17324" y="82783"/>
                    <a:pt x="17324" y="82846"/>
                  </a:cubicBezTo>
                  <a:cubicBezTo>
                    <a:pt x="17324" y="82909"/>
                    <a:pt x="17355" y="82973"/>
                    <a:pt x="17450" y="82973"/>
                  </a:cubicBezTo>
                  <a:lnTo>
                    <a:pt x="17989" y="82973"/>
                  </a:lnTo>
                  <a:cubicBezTo>
                    <a:pt x="18052" y="82973"/>
                    <a:pt x="18115" y="82909"/>
                    <a:pt x="18115" y="82846"/>
                  </a:cubicBezTo>
                  <a:cubicBezTo>
                    <a:pt x="18115" y="82783"/>
                    <a:pt x="18052" y="82719"/>
                    <a:pt x="17989" y="82719"/>
                  </a:cubicBezTo>
                  <a:close/>
                  <a:moveTo>
                    <a:pt x="19034" y="82719"/>
                  </a:moveTo>
                  <a:cubicBezTo>
                    <a:pt x="18971" y="82719"/>
                    <a:pt x="18907" y="82783"/>
                    <a:pt x="18907" y="82846"/>
                  </a:cubicBezTo>
                  <a:cubicBezTo>
                    <a:pt x="18907" y="82909"/>
                    <a:pt x="18971" y="82973"/>
                    <a:pt x="19034" y="82973"/>
                  </a:cubicBezTo>
                  <a:lnTo>
                    <a:pt x="19572" y="82973"/>
                  </a:lnTo>
                  <a:cubicBezTo>
                    <a:pt x="19636" y="82973"/>
                    <a:pt x="19699" y="82909"/>
                    <a:pt x="19699" y="82846"/>
                  </a:cubicBezTo>
                  <a:cubicBezTo>
                    <a:pt x="19699" y="82783"/>
                    <a:pt x="19636" y="82719"/>
                    <a:pt x="19572" y="82719"/>
                  </a:cubicBezTo>
                  <a:close/>
                  <a:moveTo>
                    <a:pt x="20649" y="82719"/>
                  </a:moveTo>
                  <a:cubicBezTo>
                    <a:pt x="20554" y="82719"/>
                    <a:pt x="20491" y="82783"/>
                    <a:pt x="20491" y="82846"/>
                  </a:cubicBezTo>
                  <a:cubicBezTo>
                    <a:pt x="20491" y="82909"/>
                    <a:pt x="20554" y="82973"/>
                    <a:pt x="20649" y="82973"/>
                  </a:cubicBezTo>
                  <a:lnTo>
                    <a:pt x="21156" y="82973"/>
                  </a:lnTo>
                  <a:cubicBezTo>
                    <a:pt x="21251" y="82973"/>
                    <a:pt x="21314" y="82909"/>
                    <a:pt x="21314" y="82846"/>
                  </a:cubicBezTo>
                  <a:cubicBezTo>
                    <a:pt x="21314" y="82783"/>
                    <a:pt x="21251" y="82719"/>
                    <a:pt x="21156" y="82719"/>
                  </a:cubicBezTo>
                  <a:close/>
                  <a:moveTo>
                    <a:pt x="22232" y="82719"/>
                  </a:moveTo>
                  <a:cubicBezTo>
                    <a:pt x="22169" y="82719"/>
                    <a:pt x="22106" y="82783"/>
                    <a:pt x="22106" y="82846"/>
                  </a:cubicBezTo>
                  <a:cubicBezTo>
                    <a:pt x="22106" y="82909"/>
                    <a:pt x="22169" y="82973"/>
                    <a:pt x="22232" y="82973"/>
                  </a:cubicBezTo>
                  <a:lnTo>
                    <a:pt x="22771" y="82973"/>
                  </a:lnTo>
                  <a:cubicBezTo>
                    <a:pt x="22834" y="82973"/>
                    <a:pt x="22898" y="82909"/>
                    <a:pt x="22898" y="82846"/>
                  </a:cubicBezTo>
                  <a:cubicBezTo>
                    <a:pt x="22898" y="82783"/>
                    <a:pt x="22834" y="82719"/>
                    <a:pt x="22771" y="82719"/>
                  </a:cubicBezTo>
                  <a:close/>
                  <a:moveTo>
                    <a:pt x="23848" y="82719"/>
                  </a:moveTo>
                  <a:cubicBezTo>
                    <a:pt x="23753" y="82719"/>
                    <a:pt x="23689" y="82783"/>
                    <a:pt x="23689" y="82846"/>
                  </a:cubicBezTo>
                  <a:cubicBezTo>
                    <a:pt x="23689" y="82909"/>
                    <a:pt x="23753" y="82973"/>
                    <a:pt x="23848" y="82973"/>
                  </a:cubicBezTo>
                  <a:lnTo>
                    <a:pt x="24354" y="82973"/>
                  </a:lnTo>
                  <a:cubicBezTo>
                    <a:pt x="24449" y="82973"/>
                    <a:pt x="24481" y="82909"/>
                    <a:pt x="24481" y="82846"/>
                  </a:cubicBezTo>
                  <a:cubicBezTo>
                    <a:pt x="24481" y="82783"/>
                    <a:pt x="24449" y="82719"/>
                    <a:pt x="24354" y="82719"/>
                  </a:cubicBezTo>
                  <a:close/>
                  <a:moveTo>
                    <a:pt x="25431" y="82719"/>
                  </a:moveTo>
                  <a:cubicBezTo>
                    <a:pt x="25368" y="82719"/>
                    <a:pt x="25304" y="82783"/>
                    <a:pt x="25304" y="82846"/>
                  </a:cubicBezTo>
                  <a:cubicBezTo>
                    <a:pt x="25304" y="82909"/>
                    <a:pt x="25368" y="82973"/>
                    <a:pt x="25431" y="82973"/>
                  </a:cubicBezTo>
                  <a:lnTo>
                    <a:pt x="25969" y="82973"/>
                  </a:lnTo>
                  <a:cubicBezTo>
                    <a:pt x="26033" y="82973"/>
                    <a:pt x="26096" y="82909"/>
                    <a:pt x="26096" y="82846"/>
                  </a:cubicBezTo>
                  <a:cubicBezTo>
                    <a:pt x="26096" y="82783"/>
                    <a:pt x="26033" y="82719"/>
                    <a:pt x="25969" y="82719"/>
                  </a:cubicBezTo>
                  <a:close/>
                  <a:moveTo>
                    <a:pt x="27015" y="82719"/>
                  </a:moveTo>
                  <a:cubicBezTo>
                    <a:pt x="26951" y="82719"/>
                    <a:pt x="26888" y="82783"/>
                    <a:pt x="26888" y="82846"/>
                  </a:cubicBezTo>
                  <a:cubicBezTo>
                    <a:pt x="26888" y="82909"/>
                    <a:pt x="26951" y="82973"/>
                    <a:pt x="27015" y="82973"/>
                  </a:cubicBezTo>
                  <a:lnTo>
                    <a:pt x="27553" y="82973"/>
                  </a:lnTo>
                  <a:cubicBezTo>
                    <a:pt x="27616" y="82973"/>
                    <a:pt x="27680" y="82909"/>
                    <a:pt x="27680" y="82846"/>
                  </a:cubicBezTo>
                  <a:cubicBezTo>
                    <a:pt x="27680" y="82783"/>
                    <a:pt x="27616" y="82719"/>
                    <a:pt x="27553" y="82719"/>
                  </a:cubicBezTo>
                  <a:close/>
                  <a:moveTo>
                    <a:pt x="28630" y="82719"/>
                  </a:moveTo>
                  <a:cubicBezTo>
                    <a:pt x="28535" y="82719"/>
                    <a:pt x="28503" y="82783"/>
                    <a:pt x="28503" y="82846"/>
                  </a:cubicBezTo>
                  <a:cubicBezTo>
                    <a:pt x="28503" y="82909"/>
                    <a:pt x="28535" y="82973"/>
                    <a:pt x="28630" y="82973"/>
                  </a:cubicBezTo>
                  <a:lnTo>
                    <a:pt x="29168" y="82973"/>
                  </a:lnTo>
                  <a:cubicBezTo>
                    <a:pt x="29231" y="82973"/>
                    <a:pt x="29295" y="82909"/>
                    <a:pt x="29295" y="82846"/>
                  </a:cubicBezTo>
                  <a:cubicBezTo>
                    <a:pt x="29295" y="82783"/>
                    <a:pt x="29231" y="82719"/>
                    <a:pt x="29168" y="82719"/>
                  </a:cubicBezTo>
                  <a:close/>
                  <a:moveTo>
                    <a:pt x="30213" y="82719"/>
                  </a:moveTo>
                  <a:cubicBezTo>
                    <a:pt x="30150" y="82719"/>
                    <a:pt x="30086" y="82783"/>
                    <a:pt x="30086" y="82846"/>
                  </a:cubicBezTo>
                  <a:cubicBezTo>
                    <a:pt x="30086" y="82909"/>
                    <a:pt x="30150" y="82973"/>
                    <a:pt x="30213" y="82973"/>
                  </a:cubicBezTo>
                  <a:lnTo>
                    <a:pt x="30751" y="82973"/>
                  </a:lnTo>
                  <a:cubicBezTo>
                    <a:pt x="30815" y="82973"/>
                    <a:pt x="30878" y="82909"/>
                    <a:pt x="30878" y="82846"/>
                  </a:cubicBezTo>
                  <a:cubicBezTo>
                    <a:pt x="30878" y="82783"/>
                    <a:pt x="30815" y="82719"/>
                    <a:pt x="30751" y="82719"/>
                  </a:cubicBezTo>
                  <a:close/>
                  <a:moveTo>
                    <a:pt x="31828" y="82719"/>
                  </a:moveTo>
                  <a:cubicBezTo>
                    <a:pt x="31733" y="82719"/>
                    <a:pt x="31670" y="82783"/>
                    <a:pt x="31670" y="82846"/>
                  </a:cubicBezTo>
                  <a:cubicBezTo>
                    <a:pt x="31670" y="82909"/>
                    <a:pt x="31733" y="82973"/>
                    <a:pt x="31828" y="82973"/>
                  </a:cubicBezTo>
                  <a:lnTo>
                    <a:pt x="32335" y="82973"/>
                  </a:lnTo>
                  <a:cubicBezTo>
                    <a:pt x="32430" y="82973"/>
                    <a:pt x="32462" y="82909"/>
                    <a:pt x="32462" y="82846"/>
                  </a:cubicBezTo>
                  <a:cubicBezTo>
                    <a:pt x="32462" y="82783"/>
                    <a:pt x="32430" y="82719"/>
                    <a:pt x="32335" y="82719"/>
                  </a:cubicBezTo>
                  <a:close/>
                  <a:moveTo>
                    <a:pt x="33412" y="82719"/>
                  </a:moveTo>
                  <a:cubicBezTo>
                    <a:pt x="33348" y="82719"/>
                    <a:pt x="33285" y="82783"/>
                    <a:pt x="33285" y="82846"/>
                  </a:cubicBezTo>
                  <a:cubicBezTo>
                    <a:pt x="33285" y="82909"/>
                    <a:pt x="33348" y="82973"/>
                    <a:pt x="33412" y="82973"/>
                  </a:cubicBezTo>
                  <a:lnTo>
                    <a:pt x="33950" y="82973"/>
                  </a:lnTo>
                  <a:cubicBezTo>
                    <a:pt x="34013" y="82973"/>
                    <a:pt x="34077" y="82909"/>
                    <a:pt x="34077" y="82846"/>
                  </a:cubicBezTo>
                  <a:cubicBezTo>
                    <a:pt x="34077" y="82783"/>
                    <a:pt x="34013" y="82719"/>
                    <a:pt x="33950" y="82719"/>
                  </a:cubicBezTo>
                  <a:close/>
                  <a:moveTo>
                    <a:pt x="34995" y="82719"/>
                  </a:moveTo>
                  <a:cubicBezTo>
                    <a:pt x="34932" y="82719"/>
                    <a:pt x="34868" y="82783"/>
                    <a:pt x="34868" y="82846"/>
                  </a:cubicBezTo>
                  <a:cubicBezTo>
                    <a:pt x="34868" y="82909"/>
                    <a:pt x="34932" y="82973"/>
                    <a:pt x="34995" y="82973"/>
                  </a:cubicBezTo>
                  <a:lnTo>
                    <a:pt x="35533" y="82973"/>
                  </a:lnTo>
                  <a:cubicBezTo>
                    <a:pt x="35597" y="82973"/>
                    <a:pt x="35660" y="82909"/>
                    <a:pt x="35660" y="82846"/>
                  </a:cubicBezTo>
                  <a:cubicBezTo>
                    <a:pt x="35660" y="82783"/>
                    <a:pt x="35628" y="82719"/>
                    <a:pt x="35533" y="82719"/>
                  </a:cubicBezTo>
                  <a:close/>
                  <a:moveTo>
                    <a:pt x="36610" y="82719"/>
                  </a:moveTo>
                  <a:cubicBezTo>
                    <a:pt x="36515" y="82719"/>
                    <a:pt x="36484" y="82783"/>
                    <a:pt x="36484" y="82846"/>
                  </a:cubicBezTo>
                  <a:cubicBezTo>
                    <a:pt x="36484" y="82909"/>
                    <a:pt x="36515" y="82973"/>
                    <a:pt x="36610" y="82973"/>
                  </a:cubicBezTo>
                  <a:lnTo>
                    <a:pt x="37149" y="82973"/>
                  </a:lnTo>
                  <a:cubicBezTo>
                    <a:pt x="37212" y="82973"/>
                    <a:pt x="37275" y="82909"/>
                    <a:pt x="37275" y="82846"/>
                  </a:cubicBezTo>
                  <a:cubicBezTo>
                    <a:pt x="37275" y="82783"/>
                    <a:pt x="37212" y="82719"/>
                    <a:pt x="37149" y="82719"/>
                  </a:cubicBezTo>
                  <a:close/>
                  <a:moveTo>
                    <a:pt x="38194" y="82719"/>
                  </a:moveTo>
                  <a:cubicBezTo>
                    <a:pt x="38130" y="82719"/>
                    <a:pt x="38067" y="82783"/>
                    <a:pt x="38067" y="82846"/>
                  </a:cubicBezTo>
                  <a:cubicBezTo>
                    <a:pt x="38067" y="82909"/>
                    <a:pt x="38130" y="82973"/>
                    <a:pt x="38194" y="82973"/>
                  </a:cubicBezTo>
                  <a:lnTo>
                    <a:pt x="38732" y="82973"/>
                  </a:lnTo>
                  <a:cubicBezTo>
                    <a:pt x="38795" y="82973"/>
                    <a:pt x="38859" y="82909"/>
                    <a:pt x="38859" y="82846"/>
                  </a:cubicBezTo>
                  <a:cubicBezTo>
                    <a:pt x="38859" y="82783"/>
                    <a:pt x="38795" y="82719"/>
                    <a:pt x="38732" y="82719"/>
                  </a:cubicBezTo>
                  <a:close/>
                  <a:moveTo>
                    <a:pt x="39809" y="82719"/>
                  </a:moveTo>
                  <a:cubicBezTo>
                    <a:pt x="39714" y="82719"/>
                    <a:pt x="39650" y="82783"/>
                    <a:pt x="39650" y="82846"/>
                  </a:cubicBezTo>
                  <a:cubicBezTo>
                    <a:pt x="39650" y="82909"/>
                    <a:pt x="39714" y="82973"/>
                    <a:pt x="39809" y="82973"/>
                  </a:cubicBezTo>
                  <a:lnTo>
                    <a:pt x="40316" y="82973"/>
                  </a:lnTo>
                  <a:cubicBezTo>
                    <a:pt x="40411" y="82973"/>
                    <a:pt x="40474" y="82909"/>
                    <a:pt x="40474" y="82846"/>
                  </a:cubicBezTo>
                  <a:cubicBezTo>
                    <a:pt x="40474" y="82783"/>
                    <a:pt x="40411" y="82719"/>
                    <a:pt x="40316" y="82719"/>
                  </a:cubicBezTo>
                  <a:close/>
                  <a:moveTo>
                    <a:pt x="41392" y="82719"/>
                  </a:moveTo>
                  <a:cubicBezTo>
                    <a:pt x="41329" y="82719"/>
                    <a:pt x="41266" y="82783"/>
                    <a:pt x="41266" y="82846"/>
                  </a:cubicBezTo>
                  <a:cubicBezTo>
                    <a:pt x="41266" y="82909"/>
                    <a:pt x="41329" y="82973"/>
                    <a:pt x="41392" y="82973"/>
                  </a:cubicBezTo>
                  <a:lnTo>
                    <a:pt x="41931" y="82973"/>
                  </a:lnTo>
                  <a:cubicBezTo>
                    <a:pt x="41994" y="82973"/>
                    <a:pt x="42057" y="82909"/>
                    <a:pt x="42057" y="82846"/>
                  </a:cubicBezTo>
                  <a:cubicBezTo>
                    <a:pt x="42057" y="82783"/>
                    <a:pt x="41994" y="82719"/>
                    <a:pt x="41931" y="82719"/>
                  </a:cubicBezTo>
                  <a:close/>
                  <a:moveTo>
                    <a:pt x="43007" y="82719"/>
                  </a:moveTo>
                  <a:cubicBezTo>
                    <a:pt x="42912" y="82719"/>
                    <a:pt x="42849" y="82783"/>
                    <a:pt x="42849" y="82846"/>
                  </a:cubicBezTo>
                  <a:cubicBezTo>
                    <a:pt x="42849" y="82909"/>
                    <a:pt x="42912" y="82973"/>
                    <a:pt x="43007" y="82973"/>
                  </a:cubicBezTo>
                  <a:lnTo>
                    <a:pt x="43514" y="82973"/>
                  </a:lnTo>
                  <a:cubicBezTo>
                    <a:pt x="43609" y="82973"/>
                    <a:pt x="43641" y="82909"/>
                    <a:pt x="43641" y="82846"/>
                  </a:cubicBezTo>
                  <a:cubicBezTo>
                    <a:pt x="43641" y="82783"/>
                    <a:pt x="43609" y="82719"/>
                    <a:pt x="43514" y="82719"/>
                  </a:cubicBezTo>
                  <a:close/>
                  <a:moveTo>
                    <a:pt x="44591" y="82719"/>
                  </a:moveTo>
                  <a:cubicBezTo>
                    <a:pt x="44527" y="82719"/>
                    <a:pt x="44464" y="82783"/>
                    <a:pt x="44464" y="82846"/>
                  </a:cubicBezTo>
                  <a:cubicBezTo>
                    <a:pt x="44464" y="82909"/>
                    <a:pt x="44527" y="82973"/>
                    <a:pt x="44591" y="82973"/>
                  </a:cubicBezTo>
                  <a:lnTo>
                    <a:pt x="45129" y="82973"/>
                  </a:lnTo>
                  <a:cubicBezTo>
                    <a:pt x="45193" y="82973"/>
                    <a:pt x="45256" y="82909"/>
                    <a:pt x="45256" y="82846"/>
                  </a:cubicBezTo>
                  <a:cubicBezTo>
                    <a:pt x="45256" y="82783"/>
                    <a:pt x="45193" y="82719"/>
                    <a:pt x="45129" y="82719"/>
                  </a:cubicBezTo>
                  <a:close/>
                  <a:moveTo>
                    <a:pt x="46174" y="82719"/>
                  </a:moveTo>
                  <a:cubicBezTo>
                    <a:pt x="46111" y="82719"/>
                    <a:pt x="46048" y="82783"/>
                    <a:pt x="46048" y="82846"/>
                  </a:cubicBezTo>
                  <a:cubicBezTo>
                    <a:pt x="46048" y="82909"/>
                    <a:pt x="46111" y="82973"/>
                    <a:pt x="46174" y="82973"/>
                  </a:cubicBezTo>
                  <a:lnTo>
                    <a:pt x="46713" y="82973"/>
                  </a:lnTo>
                  <a:cubicBezTo>
                    <a:pt x="46776" y="82973"/>
                    <a:pt x="46839" y="82909"/>
                    <a:pt x="46839" y="82846"/>
                  </a:cubicBezTo>
                  <a:cubicBezTo>
                    <a:pt x="46839" y="82783"/>
                    <a:pt x="46776" y="82719"/>
                    <a:pt x="46713" y="82719"/>
                  </a:cubicBezTo>
                  <a:close/>
                  <a:moveTo>
                    <a:pt x="47789" y="82719"/>
                  </a:moveTo>
                  <a:cubicBezTo>
                    <a:pt x="47694" y="82719"/>
                    <a:pt x="47663" y="82783"/>
                    <a:pt x="47663" y="82846"/>
                  </a:cubicBezTo>
                  <a:cubicBezTo>
                    <a:pt x="47663" y="82909"/>
                    <a:pt x="47694" y="82973"/>
                    <a:pt x="47789" y="82973"/>
                  </a:cubicBezTo>
                  <a:lnTo>
                    <a:pt x="48328" y="82973"/>
                  </a:lnTo>
                  <a:cubicBezTo>
                    <a:pt x="48391" y="82973"/>
                    <a:pt x="48454" y="82909"/>
                    <a:pt x="48454" y="82846"/>
                  </a:cubicBezTo>
                  <a:cubicBezTo>
                    <a:pt x="48454" y="82783"/>
                    <a:pt x="48391" y="82719"/>
                    <a:pt x="48328" y="82719"/>
                  </a:cubicBezTo>
                  <a:close/>
                  <a:moveTo>
                    <a:pt x="49373" y="82719"/>
                  </a:moveTo>
                  <a:cubicBezTo>
                    <a:pt x="49310" y="82719"/>
                    <a:pt x="49246" y="82783"/>
                    <a:pt x="49246" y="82846"/>
                  </a:cubicBezTo>
                  <a:cubicBezTo>
                    <a:pt x="49246" y="82909"/>
                    <a:pt x="49310" y="82973"/>
                    <a:pt x="49373" y="82973"/>
                  </a:cubicBezTo>
                  <a:lnTo>
                    <a:pt x="49911" y="82973"/>
                  </a:lnTo>
                  <a:cubicBezTo>
                    <a:pt x="49975" y="82973"/>
                    <a:pt x="50038" y="82909"/>
                    <a:pt x="50038" y="82846"/>
                  </a:cubicBezTo>
                  <a:cubicBezTo>
                    <a:pt x="50038" y="82783"/>
                    <a:pt x="49975" y="82719"/>
                    <a:pt x="49911" y="82719"/>
                  </a:cubicBezTo>
                  <a:close/>
                  <a:moveTo>
                    <a:pt x="50988" y="82719"/>
                  </a:moveTo>
                  <a:cubicBezTo>
                    <a:pt x="50893" y="82719"/>
                    <a:pt x="50830" y="82783"/>
                    <a:pt x="50830" y="82846"/>
                  </a:cubicBezTo>
                  <a:cubicBezTo>
                    <a:pt x="50830" y="82909"/>
                    <a:pt x="50893" y="82973"/>
                    <a:pt x="50988" y="82973"/>
                  </a:cubicBezTo>
                  <a:lnTo>
                    <a:pt x="51495" y="82973"/>
                  </a:lnTo>
                  <a:cubicBezTo>
                    <a:pt x="51590" y="82973"/>
                    <a:pt x="51653" y="82909"/>
                    <a:pt x="51653" y="82846"/>
                  </a:cubicBezTo>
                  <a:cubicBezTo>
                    <a:pt x="51653" y="82783"/>
                    <a:pt x="51590" y="82719"/>
                    <a:pt x="51495" y="82719"/>
                  </a:cubicBezTo>
                  <a:close/>
                  <a:moveTo>
                    <a:pt x="52571" y="82719"/>
                  </a:moveTo>
                  <a:cubicBezTo>
                    <a:pt x="52508" y="82719"/>
                    <a:pt x="52445" y="82783"/>
                    <a:pt x="52445" y="82846"/>
                  </a:cubicBezTo>
                  <a:cubicBezTo>
                    <a:pt x="52445" y="82909"/>
                    <a:pt x="52508" y="82973"/>
                    <a:pt x="52571" y="82973"/>
                  </a:cubicBezTo>
                  <a:lnTo>
                    <a:pt x="53110" y="82973"/>
                  </a:lnTo>
                  <a:cubicBezTo>
                    <a:pt x="53173" y="82973"/>
                    <a:pt x="53236" y="82909"/>
                    <a:pt x="53236" y="82846"/>
                  </a:cubicBezTo>
                  <a:cubicBezTo>
                    <a:pt x="53236" y="82783"/>
                    <a:pt x="53173" y="82719"/>
                    <a:pt x="53110" y="82719"/>
                  </a:cubicBezTo>
                  <a:close/>
                  <a:moveTo>
                    <a:pt x="54155" y="82719"/>
                  </a:moveTo>
                  <a:cubicBezTo>
                    <a:pt x="54092" y="82719"/>
                    <a:pt x="54028" y="82783"/>
                    <a:pt x="54028" y="82846"/>
                  </a:cubicBezTo>
                  <a:cubicBezTo>
                    <a:pt x="54028" y="82909"/>
                    <a:pt x="54092" y="82973"/>
                    <a:pt x="54155" y="82973"/>
                  </a:cubicBezTo>
                  <a:lnTo>
                    <a:pt x="54693" y="82973"/>
                  </a:lnTo>
                  <a:cubicBezTo>
                    <a:pt x="54757" y="82973"/>
                    <a:pt x="54820" y="82909"/>
                    <a:pt x="54820" y="82846"/>
                  </a:cubicBezTo>
                  <a:cubicBezTo>
                    <a:pt x="54820" y="82783"/>
                    <a:pt x="54788" y="82719"/>
                    <a:pt x="54693" y="82719"/>
                  </a:cubicBezTo>
                  <a:close/>
                  <a:moveTo>
                    <a:pt x="55770" y="82719"/>
                  </a:moveTo>
                  <a:cubicBezTo>
                    <a:pt x="55675" y="82719"/>
                    <a:pt x="55643" y="82783"/>
                    <a:pt x="55643" y="82846"/>
                  </a:cubicBezTo>
                  <a:cubicBezTo>
                    <a:pt x="55643" y="82909"/>
                    <a:pt x="55675" y="82973"/>
                    <a:pt x="55770" y="82973"/>
                  </a:cubicBezTo>
                  <a:lnTo>
                    <a:pt x="56308" y="82973"/>
                  </a:lnTo>
                  <a:cubicBezTo>
                    <a:pt x="56372" y="82973"/>
                    <a:pt x="56435" y="82909"/>
                    <a:pt x="56435" y="82846"/>
                  </a:cubicBezTo>
                  <a:cubicBezTo>
                    <a:pt x="56435" y="82783"/>
                    <a:pt x="56372" y="82719"/>
                    <a:pt x="56308" y="82719"/>
                  </a:cubicBezTo>
                  <a:close/>
                  <a:moveTo>
                    <a:pt x="57353" y="82719"/>
                  </a:moveTo>
                  <a:cubicBezTo>
                    <a:pt x="57290" y="82719"/>
                    <a:pt x="57227" y="82783"/>
                    <a:pt x="57227" y="82846"/>
                  </a:cubicBezTo>
                  <a:cubicBezTo>
                    <a:pt x="57227" y="82909"/>
                    <a:pt x="57290" y="82973"/>
                    <a:pt x="57353" y="82973"/>
                  </a:cubicBezTo>
                  <a:lnTo>
                    <a:pt x="57892" y="82973"/>
                  </a:lnTo>
                  <a:cubicBezTo>
                    <a:pt x="57955" y="82973"/>
                    <a:pt x="58019" y="82909"/>
                    <a:pt x="58019" y="82846"/>
                  </a:cubicBezTo>
                  <a:cubicBezTo>
                    <a:pt x="58019" y="82783"/>
                    <a:pt x="57955" y="82719"/>
                    <a:pt x="57892" y="82719"/>
                  </a:cubicBezTo>
                  <a:close/>
                  <a:moveTo>
                    <a:pt x="58969" y="82719"/>
                  </a:moveTo>
                  <a:cubicBezTo>
                    <a:pt x="58874" y="82719"/>
                    <a:pt x="58810" y="82783"/>
                    <a:pt x="58810" y="82846"/>
                  </a:cubicBezTo>
                  <a:cubicBezTo>
                    <a:pt x="58810" y="82909"/>
                    <a:pt x="58874" y="82973"/>
                    <a:pt x="58969" y="82973"/>
                  </a:cubicBezTo>
                  <a:lnTo>
                    <a:pt x="59475" y="82973"/>
                  </a:lnTo>
                  <a:cubicBezTo>
                    <a:pt x="59570" y="82973"/>
                    <a:pt x="59602" y="82909"/>
                    <a:pt x="59602" y="82846"/>
                  </a:cubicBezTo>
                  <a:cubicBezTo>
                    <a:pt x="59602" y="82783"/>
                    <a:pt x="59570" y="82719"/>
                    <a:pt x="59475" y="82719"/>
                  </a:cubicBezTo>
                  <a:close/>
                  <a:moveTo>
                    <a:pt x="60552" y="82719"/>
                  </a:moveTo>
                  <a:cubicBezTo>
                    <a:pt x="60489" y="82719"/>
                    <a:pt x="60425" y="82783"/>
                    <a:pt x="60425" y="82846"/>
                  </a:cubicBezTo>
                  <a:cubicBezTo>
                    <a:pt x="60425" y="82909"/>
                    <a:pt x="60489" y="82973"/>
                    <a:pt x="60552" y="82973"/>
                  </a:cubicBezTo>
                  <a:lnTo>
                    <a:pt x="61090" y="82973"/>
                  </a:lnTo>
                  <a:cubicBezTo>
                    <a:pt x="61154" y="82973"/>
                    <a:pt x="61217" y="82909"/>
                    <a:pt x="61217" y="82846"/>
                  </a:cubicBezTo>
                  <a:cubicBezTo>
                    <a:pt x="61217" y="82783"/>
                    <a:pt x="61154" y="82719"/>
                    <a:pt x="61090" y="82719"/>
                  </a:cubicBezTo>
                  <a:close/>
                  <a:moveTo>
                    <a:pt x="62167" y="82719"/>
                  </a:moveTo>
                  <a:cubicBezTo>
                    <a:pt x="62072" y="82719"/>
                    <a:pt x="62009" y="82783"/>
                    <a:pt x="62009" y="82846"/>
                  </a:cubicBezTo>
                  <a:cubicBezTo>
                    <a:pt x="62009" y="82909"/>
                    <a:pt x="62072" y="82973"/>
                    <a:pt x="62167" y="82973"/>
                  </a:cubicBezTo>
                  <a:lnTo>
                    <a:pt x="62674" y="82973"/>
                  </a:lnTo>
                  <a:cubicBezTo>
                    <a:pt x="62769" y="82973"/>
                    <a:pt x="62832" y="82909"/>
                    <a:pt x="62832" y="82846"/>
                  </a:cubicBezTo>
                  <a:cubicBezTo>
                    <a:pt x="62832" y="82783"/>
                    <a:pt x="62769" y="82719"/>
                    <a:pt x="62674" y="82719"/>
                  </a:cubicBezTo>
                  <a:close/>
                  <a:moveTo>
                    <a:pt x="63751" y="82719"/>
                  </a:moveTo>
                  <a:cubicBezTo>
                    <a:pt x="63687" y="82719"/>
                    <a:pt x="63624" y="82783"/>
                    <a:pt x="63624" y="82846"/>
                  </a:cubicBezTo>
                  <a:cubicBezTo>
                    <a:pt x="63624" y="82909"/>
                    <a:pt x="63687" y="82973"/>
                    <a:pt x="63751" y="82973"/>
                  </a:cubicBezTo>
                  <a:lnTo>
                    <a:pt x="64289" y="82973"/>
                  </a:lnTo>
                  <a:cubicBezTo>
                    <a:pt x="64352" y="82973"/>
                    <a:pt x="64416" y="82909"/>
                    <a:pt x="64416" y="82846"/>
                  </a:cubicBezTo>
                  <a:cubicBezTo>
                    <a:pt x="64416" y="82783"/>
                    <a:pt x="64352" y="82719"/>
                    <a:pt x="64289" y="82719"/>
                  </a:cubicBezTo>
                  <a:close/>
                  <a:moveTo>
                    <a:pt x="65334" y="82719"/>
                  </a:moveTo>
                  <a:cubicBezTo>
                    <a:pt x="65271" y="82719"/>
                    <a:pt x="65207" y="82783"/>
                    <a:pt x="65207" y="82846"/>
                  </a:cubicBezTo>
                  <a:cubicBezTo>
                    <a:pt x="65207" y="82909"/>
                    <a:pt x="65271" y="82973"/>
                    <a:pt x="65334" y="82973"/>
                  </a:cubicBezTo>
                  <a:lnTo>
                    <a:pt x="65872" y="82973"/>
                  </a:lnTo>
                  <a:cubicBezTo>
                    <a:pt x="65936" y="82973"/>
                    <a:pt x="65999" y="82909"/>
                    <a:pt x="65999" y="82846"/>
                  </a:cubicBezTo>
                  <a:cubicBezTo>
                    <a:pt x="65999" y="82783"/>
                    <a:pt x="65936" y="82719"/>
                    <a:pt x="65872" y="82719"/>
                  </a:cubicBezTo>
                  <a:close/>
                  <a:moveTo>
                    <a:pt x="66949" y="82719"/>
                  </a:moveTo>
                  <a:cubicBezTo>
                    <a:pt x="66854" y="82719"/>
                    <a:pt x="66823" y="82783"/>
                    <a:pt x="66823" y="82846"/>
                  </a:cubicBezTo>
                  <a:cubicBezTo>
                    <a:pt x="66823" y="82909"/>
                    <a:pt x="66854" y="82973"/>
                    <a:pt x="66949" y="82973"/>
                  </a:cubicBezTo>
                  <a:lnTo>
                    <a:pt x="67488" y="82973"/>
                  </a:lnTo>
                  <a:cubicBezTo>
                    <a:pt x="67551" y="82973"/>
                    <a:pt x="67614" y="82909"/>
                    <a:pt x="67614" y="82846"/>
                  </a:cubicBezTo>
                  <a:cubicBezTo>
                    <a:pt x="67614" y="82783"/>
                    <a:pt x="67551" y="82719"/>
                    <a:pt x="67488" y="82719"/>
                  </a:cubicBezTo>
                  <a:close/>
                  <a:moveTo>
                    <a:pt x="68533" y="82719"/>
                  </a:moveTo>
                  <a:cubicBezTo>
                    <a:pt x="68469" y="82719"/>
                    <a:pt x="68406" y="82783"/>
                    <a:pt x="68406" y="82846"/>
                  </a:cubicBezTo>
                  <a:cubicBezTo>
                    <a:pt x="68406" y="82909"/>
                    <a:pt x="68469" y="82973"/>
                    <a:pt x="68533" y="82973"/>
                  </a:cubicBezTo>
                  <a:lnTo>
                    <a:pt x="69071" y="82973"/>
                  </a:lnTo>
                  <a:cubicBezTo>
                    <a:pt x="69134" y="82973"/>
                    <a:pt x="69198" y="82909"/>
                    <a:pt x="69198" y="82846"/>
                  </a:cubicBezTo>
                  <a:cubicBezTo>
                    <a:pt x="69198" y="82783"/>
                    <a:pt x="69134" y="82719"/>
                    <a:pt x="69071" y="82719"/>
                  </a:cubicBezTo>
                  <a:close/>
                  <a:moveTo>
                    <a:pt x="70148" y="82719"/>
                  </a:moveTo>
                  <a:cubicBezTo>
                    <a:pt x="70053" y="82719"/>
                    <a:pt x="69989" y="82783"/>
                    <a:pt x="69989" y="82846"/>
                  </a:cubicBezTo>
                  <a:cubicBezTo>
                    <a:pt x="69989" y="82909"/>
                    <a:pt x="70053" y="82973"/>
                    <a:pt x="70148" y="82973"/>
                  </a:cubicBezTo>
                  <a:lnTo>
                    <a:pt x="70654" y="82973"/>
                  </a:lnTo>
                  <a:cubicBezTo>
                    <a:pt x="70749" y="82973"/>
                    <a:pt x="70781" y="82909"/>
                    <a:pt x="70781" y="82846"/>
                  </a:cubicBezTo>
                  <a:cubicBezTo>
                    <a:pt x="70781" y="82783"/>
                    <a:pt x="70749" y="82719"/>
                    <a:pt x="70654" y="82719"/>
                  </a:cubicBezTo>
                  <a:close/>
                  <a:moveTo>
                    <a:pt x="71731" y="82719"/>
                  </a:moveTo>
                  <a:cubicBezTo>
                    <a:pt x="71668" y="82719"/>
                    <a:pt x="71605" y="82783"/>
                    <a:pt x="71605" y="82846"/>
                  </a:cubicBezTo>
                  <a:cubicBezTo>
                    <a:pt x="71605" y="82909"/>
                    <a:pt x="71668" y="82973"/>
                    <a:pt x="71731" y="82973"/>
                  </a:cubicBezTo>
                  <a:lnTo>
                    <a:pt x="72270" y="82973"/>
                  </a:lnTo>
                  <a:cubicBezTo>
                    <a:pt x="72333" y="82973"/>
                    <a:pt x="72396" y="82909"/>
                    <a:pt x="72396" y="82846"/>
                  </a:cubicBezTo>
                  <a:cubicBezTo>
                    <a:pt x="72396" y="82783"/>
                    <a:pt x="72333" y="82719"/>
                    <a:pt x="72270" y="82719"/>
                  </a:cubicBezTo>
                  <a:close/>
                  <a:moveTo>
                    <a:pt x="73315" y="82719"/>
                  </a:moveTo>
                  <a:cubicBezTo>
                    <a:pt x="73251" y="82719"/>
                    <a:pt x="73188" y="82783"/>
                    <a:pt x="73188" y="82846"/>
                  </a:cubicBezTo>
                  <a:cubicBezTo>
                    <a:pt x="73188" y="82909"/>
                    <a:pt x="73251" y="82973"/>
                    <a:pt x="73315" y="82973"/>
                  </a:cubicBezTo>
                  <a:lnTo>
                    <a:pt x="73853" y="82973"/>
                  </a:lnTo>
                  <a:cubicBezTo>
                    <a:pt x="73916" y="82973"/>
                    <a:pt x="73980" y="82909"/>
                    <a:pt x="73980" y="82846"/>
                  </a:cubicBezTo>
                  <a:cubicBezTo>
                    <a:pt x="73980" y="82783"/>
                    <a:pt x="73948" y="82719"/>
                    <a:pt x="73853" y="82719"/>
                  </a:cubicBezTo>
                  <a:close/>
                  <a:moveTo>
                    <a:pt x="74930" y="82719"/>
                  </a:moveTo>
                  <a:cubicBezTo>
                    <a:pt x="74835" y="82719"/>
                    <a:pt x="74803" y="82783"/>
                    <a:pt x="74803" y="82846"/>
                  </a:cubicBezTo>
                  <a:cubicBezTo>
                    <a:pt x="74803" y="82909"/>
                    <a:pt x="74835" y="82973"/>
                    <a:pt x="74930" y="82973"/>
                  </a:cubicBezTo>
                  <a:lnTo>
                    <a:pt x="75468" y="82973"/>
                  </a:lnTo>
                  <a:cubicBezTo>
                    <a:pt x="75532" y="82973"/>
                    <a:pt x="75595" y="82909"/>
                    <a:pt x="75595" y="82846"/>
                  </a:cubicBezTo>
                  <a:cubicBezTo>
                    <a:pt x="75595" y="82783"/>
                    <a:pt x="75532" y="82719"/>
                    <a:pt x="75468" y="82719"/>
                  </a:cubicBezTo>
                  <a:close/>
                  <a:moveTo>
                    <a:pt x="76513" y="82719"/>
                  </a:moveTo>
                  <a:cubicBezTo>
                    <a:pt x="76450" y="82719"/>
                    <a:pt x="76387" y="82783"/>
                    <a:pt x="76387" y="82846"/>
                  </a:cubicBezTo>
                  <a:cubicBezTo>
                    <a:pt x="76387" y="82909"/>
                    <a:pt x="76450" y="82973"/>
                    <a:pt x="76513" y="82973"/>
                  </a:cubicBezTo>
                  <a:lnTo>
                    <a:pt x="77052" y="82973"/>
                  </a:lnTo>
                  <a:cubicBezTo>
                    <a:pt x="77115" y="82973"/>
                    <a:pt x="77178" y="82909"/>
                    <a:pt x="77178" y="82846"/>
                  </a:cubicBezTo>
                  <a:cubicBezTo>
                    <a:pt x="77178" y="82783"/>
                    <a:pt x="77115" y="82719"/>
                    <a:pt x="77052" y="82719"/>
                  </a:cubicBezTo>
                  <a:close/>
                  <a:moveTo>
                    <a:pt x="78128" y="82719"/>
                  </a:moveTo>
                  <a:cubicBezTo>
                    <a:pt x="78033" y="82719"/>
                    <a:pt x="77970" y="82783"/>
                    <a:pt x="77970" y="82846"/>
                  </a:cubicBezTo>
                  <a:cubicBezTo>
                    <a:pt x="77970" y="82909"/>
                    <a:pt x="78033" y="82973"/>
                    <a:pt x="78128" y="82973"/>
                  </a:cubicBezTo>
                  <a:lnTo>
                    <a:pt x="78635" y="82973"/>
                  </a:lnTo>
                  <a:cubicBezTo>
                    <a:pt x="78730" y="82973"/>
                    <a:pt x="78793" y="82909"/>
                    <a:pt x="78793" y="82846"/>
                  </a:cubicBezTo>
                  <a:cubicBezTo>
                    <a:pt x="78793" y="82783"/>
                    <a:pt x="78730" y="82719"/>
                    <a:pt x="78635" y="82719"/>
                  </a:cubicBezTo>
                  <a:close/>
                  <a:moveTo>
                    <a:pt x="79712" y="82719"/>
                  </a:moveTo>
                  <a:cubicBezTo>
                    <a:pt x="79648" y="82719"/>
                    <a:pt x="79585" y="82783"/>
                    <a:pt x="79585" y="82846"/>
                  </a:cubicBezTo>
                  <a:cubicBezTo>
                    <a:pt x="79585" y="82909"/>
                    <a:pt x="79648" y="82973"/>
                    <a:pt x="79712" y="82973"/>
                  </a:cubicBezTo>
                  <a:lnTo>
                    <a:pt x="80250" y="82973"/>
                  </a:lnTo>
                  <a:cubicBezTo>
                    <a:pt x="80314" y="82973"/>
                    <a:pt x="80377" y="82909"/>
                    <a:pt x="80377" y="82846"/>
                  </a:cubicBezTo>
                  <a:cubicBezTo>
                    <a:pt x="80377" y="82783"/>
                    <a:pt x="80314" y="82719"/>
                    <a:pt x="80250" y="82719"/>
                  </a:cubicBezTo>
                  <a:close/>
                  <a:moveTo>
                    <a:pt x="81327" y="82719"/>
                  </a:moveTo>
                  <a:cubicBezTo>
                    <a:pt x="81232" y="82719"/>
                    <a:pt x="81169" y="82783"/>
                    <a:pt x="81169" y="82846"/>
                  </a:cubicBezTo>
                  <a:cubicBezTo>
                    <a:pt x="81169" y="82909"/>
                    <a:pt x="81232" y="82973"/>
                    <a:pt x="81327" y="82973"/>
                  </a:cubicBezTo>
                  <a:lnTo>
                    <a:pt x="81834" y="82973"/>
                  </a:lnTo>
                  <a:cubicBezTo>
                    <a:pt x="81929" y="82973"/>
                    <a:pt x="81992" y="82909"/>
                    <a:pt x="81992" y="82846"/>
                  </a:cubicBezTo>
                  <a:cubicBezTo>
                    <a:pt x="81992" y="82783"/>
                    <a:pt x="81929" y="82719"/>
                    <a:pt x="81834" y="82719"/>
                  </a:cubicBezTo>
                  <a:close/>
                  <a:moveTo>
                    <a:pt x="82910" y="82719"/>
                  </a:moveTo>
                  <a:cubicBezTo>
                    <a:pt x="82847" y="82719"/>
                    <a:pt x="82784" y="82783"/>
                    <a:pt x="82784" y="82846"/>
                  </a:cubicBezTo>
                  <a:cubicBezTo>
                    <a:pt x="82784" y="82909"/>
                    <a:pt x="82847" y="82973"/>
                    <a:pt x="82910" y="82973"/>
                  </a:cubicBezTo>
                  <a:lnTo>
                    <a:pt x="83449" y="82973"/>
                  </a:lnTo>
                  <a:cubicBezTo>
                    <a:pt x="83512" y="82973"/>
                    <a:pt x="83575" y="82909"/>
                    <a:pt x="83575" y="82846"/>
                  </a:cubicBezTo>
                  <a:cubicBezTo>
                    <a:pt x="83575" y="82783"/>
                    <a:pt x="83512" y="82719"/>
                    <a:pt x="83449" y="82719"/>
                  </a:cubicBezTo>
                  <a:close/>
                  <a:moveTo>
                    <a:pt x="84494" y="82719"/>
                  </a:moveTo>
                  <a:cubicBezTo>
                    <a:pt x="84431" y="82719"/>
                    <a:pt x="84367" y="82783"/>
                    <a:pt x="84367" y="82846"/>
                  </a:cubicBezTo>
                  <a:cubicBezTo>
                    <a:pt x="84367" y="82909"/>
                    <a:pt x="84431" y="82973"/>
                    <a:pt x="84494" y="82973"/>
                  </a:cubicBezTo>
                  <a:lnTo>
                    <a:pt x="85032" y="82973"/>
                  </a:lnTo>
                  <a:cubicBezTo>
                    <a:pt x="85096" y="82973"/>
                    <a:pt x="85159" y="82909"/>
                    <a:pt x="85159" y="82846"/>
                  </a:cubicBezTo>
                  <a:cubicBezTo>
                    <a:pt x="85159" y="82783"/>
                    <a:pt x="85096" y="82719"/>
                    <a:pt x="85032" y="82719"/>
                  </a:cubicBezTo>
                  <a:close/>
                  <a:moveTo>
                    <a:pt x="86109" y="82719"/>
                  </a:moveTo>
                  <a:cubicBezTo>
                    <a:pt x="86014" y="82719"/>
                    <a:pt x="85982" y="82783"/>
                    <a:pt x="85982" y="82846"/>
                  </a:cubicBezTo>
                  <a:cubicBezTo>
                    <a:pt x="85982" y="82909"/>
                    <a:pt x="86014" y="82973"/>
                    <a:pt x="86109" y="82973"/>
                  </a:cubicBezTo>
                  <a:lnTo>
                    <a:pt x="86647" y="82973"/>
                  </a:lnTo>
                  <a:cubicBezTo>
                    <a:pt x="86711" y="82973"/>
                    <a:pt x="86774" y="82909"/>
                    <a:pt x="86774" y="82846"/>
                  </a:cubicBezTo>
                  <a:cubicBezTo>
                    <a:pt x="86774" y="82783"/>
                    <a:pt x="86711" y="82719"/>
                    <a:pt x="86647" y="82719"/>
                  </a:cubicBezTo>
                  <a:close/>
                  <a:moveTo>
                    <a:pt x="87692" y="82719"/>
                  </a:moveTo>
                  <a:cubicBezTo>
                    <a:pt x="87629" y="82719"/>
                    <a:pt x="87566" y="82783"/>
                    <a:pt x="87566" y="82846"/>
                  </a:cubicBezTo>
                  <a:cubicBezTo>
                    <a:pt x="87566" y="82909"/>
                    <a:pt x="87629" y="82973"/>
                    <a:pt x="87692" y="82973"/>
                  </a:cubicBezTo>
                  <a:lnTo>
                    <a:pt x="88231" y="82973"/>
                  </a:lnTo>
                  <a:cubicBezTo>
                    <a:pt x="88294" y="82973"/>
                    <a:pt x="88357" y="82909"/>
                    <a:pt x="88357" y="82846"/>
                  </a:cubicBezTo>
                  <a:cubicBezTo>
                    <a:pt x="88357" y="82783"/>
                    <a:pt x="88294" y="82719"/>
                    <a:pt x="88231" y="82719"/>
                  </a:cubicBezTo>
                  <a:close/>
                  <a:moveTo>
                    <a:pt x="89308" y="82719"/>
                  </a:moveTo>
                  <a:cubicBezTo>
                    <a:pt x="89213" y="82719"/>
                    <a:pt x="89149" y="82783"/>
                    <a:pt x="89149" y="82846"/>
                  </a:cubicBezTo>
                  <a:cubicBezTo>
                    <a:pt x="89149" y="82909"/>
                    <a:pt x="89213" y="82973"/>
                    <a:pt x="89308" y="82973"/>
                  </a:cubicBezTo>
                  <a:lnTo>
                    <a:pt x="89814" y="82973"/>
                  </a:lnTo>
                  <a:cubicBezTo>
                    <a:pt x="89909" y="82973"/>
                    <a:pt x="89973" y="82909"/>
                    <a:pt x="89973" y="82846"/>
                  </a:cubicBezTo>
                  <a:cubicBezTo>
                    <a:pt x="89973" y="82783"/>
                    <a:pt x="89909" y="82719"/>
                    <a:pt x="89814" y="82719"/>
                  </a:cubicBezTo>
                  <a:close/>
                  <a:moveTo>
                    <a:pt x="90891" y="82719"/>
                  </a:moveTo>
                  <a:cubicBezTo>
                    <a:pt x="90828" y="82719"/>
                    <a:pt x="90764" y="82783"/>
                    <a:pt x="90764" y="82846"/>
                  </a:cubicBezTo>
                  <a:cubicBezTo>
                    <a:pt x="90764" y="82909"/>
                    <a:pt x="90828" y="82973"/>
                    <a:pt x="90891" y="82973"/>
                  </a:cubicBezTo>
                  <a:lnTo>
                    <a:pt x="91429" y="82973"/>
                  </a:lnTo>
                  <a:cubicBezTo>
                    <a:pt x="91493" y="82973"/>
                    <a:pt x="91556" y="82909"/>
                    <a:pt x="91556" y="82846"/>
                  </a:cubicBezTo>
                  <a:cubicBezTo>
                    <a:pt x="91556" y="82783"/>
                    <a:pt x="91493" y="82719"/>
                    <a:pt x="91429" y="82719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39" name="Google Shape;2439;p29"/>
          <p:cNvGrpSpPr/>
          <p:nvPr/>
        </p:nvGrpSpPr>
        <p:grpSpPr>
          <a:xfrm>
            <a:off x="4209175" y="950746"/>
            <a:ext cx="1013778" cy="643456"/>
            <a:chOff x="3799925" y="786471"/>
            <a:chExt cx="1013778" cy="643456"/>
          </a:xfrm>
        </p:grpSpPr>
        <p:sp>
          <p:nvSpPr>
            <p:cNvPr id="2440" name="Google Shape;2440;p29"/>
            <p:cNvSpPr/>
            <p:nvPr/>
          </p:nvSpPr>
          <p:spPr>
            <a:xfrm>
              <a:off x="3799925" y="786471"/>
              <a:ext cx="1013778" cy="643456"/>
            </a:xfrm>
            <a:custGeom>
              <a:avLst/>
              <a:gdLst/>
              <a:ahLst/>
              <a:cxnLst/>
              <a:rect l="l" t="t" r="r" b="b"/>
              <a:pathLst>
                <a:path w="30688" h="19478" extrusionOk="0">
                  <a:moveTo>
                    <a:pt x="2470" y="1"/>
                  </a:moveTo>
                  <a:cubicBezTo>
                    <a:pt x="1109" y="1"/>
                    <a:pt x="0" y="1109"/>
                    <a:pt x="0" y="2471"/>
                  </a:cubicBezTo>
                  <a:lnTo>
                    <a:pt x="0" y="17007"/>
                  </a:lnTo>
                  <a:cubicBezTo>
                    <a:pt x="0" y="18369"/>
                    <a:pt x="1109" y="19477"/>
                    <a:pt x="2470" y="19477"/>
                  </a:cubicBezTo>
                  <a:lnTo>
                    <a:pt x="28217" y="19477"/>
                  </a:lnTo>
                  <a:cubicBezTo>
                    <a:pt x="29579" y="19477"/>
                    <a:pt x="30687" y="18369"/>
                    <a:pt x="30687" y="17007"/>
                  </a:cubicBezTo>
                  <a:lnTo>
                    <a:pt x="30687" y="2471"/>
                  </a:lnTo>
                  <a:cubicBezTo>
                    <a:pt x="30687" y="1109"/>
                    <a:pt x="29579" y="1"/>
                    <a:pt x="2821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29"/>
            <p:cNvSpPr/>
            <p:nvPr/>
          </p:nvSpPr>
          <p:spPr>
            <a:xfrm>
              <a:off x="4031104" y="1087783"/>
              <a:ext cx="551387" cy="342143"/>
            </a:xfrm>
            <a:custGeom>
              <a:avLst/>
              <a:gdLst/>
              <a:ahLst/>
              <a:cxnLst/>
              <a:rect l="l" t="t" r="r" b="b"/>
              <a:pathLst>
                <a:path w="16691" h="10357" extrusionOk="0">
                  <a:moveTo>
                    <a:pt x="1" y="0"/>
                  </a:moveTo>
                  <a:lnTo>
                    <a:pt x="1" y="9406"/>
                  </a:lnTo>
                  <a:cubicBezTo>
                    <a:pt x="1" y="9913"/>
                    <a:pt x="413" y="10356"/>
                    <a:pt x="919" y="10356"/>
                  </a:cubicBezTo>
                  <a:lnTo>
                    <a:pt x="15772" y="10356"/>
                  </a:lnTo>
                  <a:cubicBezTo>
                    <a:pt x="16279" y="10356"/>
                    <a:pt x="16691" y="9913"/>
                    <a:pt x="16691" y="9406"/>
                  </a:cubicBezTo>
                  <a:lnTo>
                    <a:pt x="1669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29"/>
            <p:cNvSpPr/>
            <p:nvPr/>
          </p:nvSpPr>
          <p:spPr>
            <a:xfrm>
              <a:off x="4033218" y="1203108"/>
              <a:ext cx="547192" cy="216346"/>
            </a:xfrm>
            <a:custGeom>
              <a:avLst/>
              <a:gdLst/>
              <a:ahLst/>
              <a:cxnLst/>
              <a:rect l="l" t="t" r="r" b="b"/>
              <a:pathLst>
                <a:path w="16564" h="6549" extrusionOk="0">
                  <a:moveTo>
                    <a:pt x="8282" y="1"/>
                  </a:moveTo>
                  <a:cubicBezTo>
                    <a:pt x="8250" y="1"/>
                    <a:pt x="8218" y="9"/>
                    <a:pt x="8203" y="25"/>
                  </a:cubicBezTo>
                  <a:lnTo>
                    <a:pt x="64" y="6295"/>
                  </a:lnTo>
                  <a:cubicBezTo>
                    <a:pt x="0" y="6358"/>
                    <a:pt x="0" y="6422"/>
                    <a:pt x="64" y="6485"/>
                  </a:cubicBezTo>
                  <a:cubicBezTo>
                    <a:pt x="82" y="6522"/>
                    <a:pt x="122" y="6538"/>
                    <a:pt x="159" y="6538"/>
                  </a:cubicBezTo>
                  <a:cubicBezTo>
                    <a:pt x="185" y="6538"/>
                    <a:pt x="209" y="6530"/>
                    <a:pt x="222" y="6517"/>
                  </a:cubicBezTo>
                  <a:lnTo>
                    <a:pt x="8298" y="310"/>
                  </a:lnTo>
                  <a:lnTo>
                    <a:pt x="16342" y="6517"/>
                  </a:lnTo>
                  <a:cubicBezTo>
                    <a:pt x="16373" y="6548"/>
                    <a:pt x="16373" y="6548"/>
                    <a:pt x="16405" y="6548"/>
                  </a:cubicBezTo>
                  <a:cubicBezTo>
                    <a:pt x="16468" y="6548"/>
                    <a:pt x="16500" y="6517"/>
                    <a:pt x="16500" y="6485"/>
                  </a:cubicBezTo>
                  <a:cubicBezTo>
                    <a:pt x="16563" y="6422"/>
                    <a:pt x="16563" y="6358"/>
                    <a:pt x="16500" y="6295"/>
                  </a:cubicBezTo>
                  <a:lnTo>
                    <a:pt x="8361" y="25"/>
                  </a:lnTo>
                  <a:cubicBezTo>
                    <a:pt x="8345" y="9"/>
                    <a:pt x="8313" y="1"/>
                    <a:pt x="8282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29"/>
            <p:cNvSpPr/>
            <p:nvPr/>
          </p:nvSpPr>
          <p:spPr>
            <a:xfrm>
              <a:off x="4030080" y="875401"/>
              <a:ext cx="554492" cy="426878"/>
            </a:xfrm>
            <a:custGeom>
              <a:avLst/>
              <a:gdLst/>
              <a:ahLst/>
              <a:cxnLst/>
              <a:rect l="l" t="t" r="r" b="b"/>
              <a:pathLst>
                <a:path w="16785" h="12922" extrusionOk="0">
                  <a:moveTo>
                    <a:pt x="8393" y="1"/>
                  </a:moveTo>
                  <a:lnTo>
                    <a:pt x="4212" y="3199"/>
                  </a:lnTo>
                  <a:lnTo>
                    <a:pt x="64" y="6429"/>
                  </a:lnTo>
                  <a:lnTo>
                    <a:pt x="0" y="6429"/>
                  </a:lnTo>
                  <a:lnTo>
                    <a:pt x="4181" y="9660"/>
                  </a:lnTo>
                  <a:lnTo>
                    <a:pt x="8393" y="12921"/>
                  </a:lnTo>
                  <a:lnTo>
                    <a:pt x="12573" y="9660"/>
                  </a:lnTo>
                  <a:lnTo>
                    <a:pt x="16785" y="6429"/>
                  </a:lnTo>
                  <a:lnTo>
                    <a:pt x="16690" y="6429"/>
                  </a:lnTo>
                  <a:lnTo>
                    <a:pt x="12541" y="3199"/>
                  </a:lnTo>
                  <a:lnTo>
                    <a:pt x="8393" y="1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29"/>
            <p:cNvSpPr/>
            <p:nvPr/>
          </p:nvSpPr>
          <p:spPr>
            <a:xfrm>
              <a:off x="4127368" y="943420"/>
              <a:ext cx="358892" cy="340029"/>
            </a:xfrm>
            <a:custGeom>
              <a:avLst/>
              <a:gdLst/>
              <a:ahLst/>
              <a:cxnLst/>
              <a:rect l="l" t="t" r="r" b="b"/>
              <a:pathLst>
                <a:path w="10864" h="10293" extrusionOk="0">
                  <a:moveTo>
                    <a:pt x="1" y="0"/>
                  </a:moveTo>
                  <a:lnTo>
                    <a:pt x="1" y="3990"/>
                  </a:lnTo>
                  <a:lnTo>
                    <a:pt x="1" y="6080"/>
                  </a:lnTo>
                  <a:lnTo>
                    <a:pt x="1362" y="7126"/>
                  </a:lnTo>
                  <a:lnTo>
                    <a:pt x="5448" y="10292"/>
                  </a:lnTo>
                  <a:lnTo>
                    <a:pt x="9501" y="7126"/>
                  </a:lnTo>
                  <a:lnTo>
                    <a:pt x="10863" y="6080"/>
                  </a:lnTo>
                  <a:lnTo>
                    <a:pt x="10863" y="3990"/>
                  </a:lnTo>
                  <a:lnTo>
                    <a:pt x="108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29"/>
            <p:cNvSpPr/>
            <p:nvPr/>
          </p:nvSpPr>
          <p:spPr>
            <a:xfrm>
              <a:off x="4205826" y="1017683"/>
              <a:ext cx="201943" cy="175779"/>
            </a:xfrm>
            <a:custGeom>
              <a:avLst/>
              <a:gdLst/>
              <a:ahLst/>
              <a:cxnLst/>
              <a:rect l="l" t="t" r="r" b="b"/>
              <a:pathLst>
                <a:path w="6113" h="5321" extrusionOk="0">
                  <a:moveTo>
                    <a:pt x="3073" y="1077"/>
                  </a:moveTo>
                  <a:cubicBezTo>
                    <a:pt x="3263" y="1077"/>
                    <a:pt x="3421" y="1236"/>
                    <a:pt x="3421" y="1426"/>
                  </a:cubicBezTo>
                  <a:lnTo>
                    <a:pt x="3421" y="2851"/>
                  </a:lnTo>
                  <a:cubicBezTo>
                    <a:pt x="3421" y="3041"/>
                    <a:pt x="3263" y="3199"/>
                    <a:pt x="3073" y="3199"/>
                  </a:cubicBezTo>
                  <a:cubicBezTo>
                    <a:pt x="2851" y="3199"/>
                    <a:pt x="2693" y="3041"/>
                    <a:pt x="2693" y="2851"/>
                  </a:cubicBezTo>
                  <a:lnTo>
                    <a:pt x="2693" y="1426"/>
                  </a:lnTo>
                  <a:cubicBezTo>
                    <a:pt x="2693" y="1236"/>
                    <a:pt x="2851" y="1077"/>
                    <a:pt x="3073" y="1077"/>
                  </a:cubicBezTo>
                  <a:close/>
                  <a:moveTo>
                    <a:pt x="3073" y="3547"/>
                  </a:moveTo>
                  <a:cubicBezTo>
                    <a:pt x="3358" y="3547"/>
                    <a:pt x="3579" y="3801"/>
                    <a:pt x="3579" y="4086"/>
                  </a:cubicBezTo>
                  <a:cubicBezTo>
                    <a:pt x="3579" y="4371"/>
                    <a:pt x="3358" y="4624"/>
                    <a:pt x="3073" y="4624"/>
                  </a:cubicBezTo>
                  <a:cubicBezTo>
                    <a:pt x="2756" y="4624"/>
                    <a:pt x="2534" y="4371"/>
                    <a:pt x="2534" y="4086"/>
                  </a:cubicBezTo>
                  <a:cubicBezTo>
                    <a:pt x="2534" y="3801"/>
                    <a:pt x="2756" y="3547"/>
                    <a:pt x="3073" y="3547"/>
                  </a:cubicBezTo>
                  <a:close/>
                  <a:moveTo>
                    <a:pt x="3073" y="1"/>
                  </a:moveTo>
                  <a:cubicBezTo>
                    <a:pt x="2756" y="1"/>
                    <a:pt x="2471" y="159"/>
                    <a:pt x="2313" y="412"/>
                  </a:cubicBezTo>
                  <a:lnTo>
                    <a:pt x="159" y="3991"/>
                  </a:lnTo>
                  <a:cubicBezTo>
                    <a:pt x="1" y="4276"/>
                    <a:pt x="1" y="4593"/>
                    <a:pt x="159" y="4878"/>
                  </a:cubicBezTo>
                  <a:cubicBezTo>
                    <a:pt x="317" y="5163"/>
                    <a:pt x="602" y="5321"/>
                    <a:pt x="951" y="5321"/>
                  </a:cubicBezTo>
                  <a:lnTo>
                    <a:pt x="5194" y="5321"/>
                  </a:lnTo>
                  <a:cubicBezTo>
                    <a:pt x="5511" y="5321"/>
                    <a:pt x="5796" y="5163"/>
                    <a:pt x="5954" y="4878"/>
                  </a:cubicBezTo>
                  <a:cubicBezTo>
                    <a:pt x="6113" y="4593"/>
                    <a:pt x="6113" y="4276"/>
                    <a:pt x="5954" y="3991"/>
                  </a:cubicBezTo>
                  <a:lnTo>
                    <a:pt x="3833" y="412"/>
                  </a:lnTo>
                  <a:cubicBezTo>
                    <a:pt x="3674" y="159"/>
                    <a:pt x="3389" y="1"/>
                    <a:pt x="307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29"/>
            <p:cNvSpPr/>
            <p:nvPr/>
          </p:nvSpPr>
          <p:spPr>
            <a:xfrm>
              <a:off x="4151418" y="958055"/>
              <a:ext cx="56556" cy="13643"/>
            </a:xfrm>
            <a:custGeom>
              <a:avLst/>
              <a:gdLst/>
              <a:ahLst/>
              <a:cxnLst/>
              <a:rect l="l" t="t" r="r" b="b"/>
              <a:pathLst>
                <a:path w="1712" h="413" extrusionOk="0">
                  <a:moveTo>
                    <a:pt x="191" y="0"/>
                  </a:moveTo>
                  <a:cubicBezTo>
                    <a:pt x="64" y="0"/>
                    <a:pt x="1" y="95"/>
                    <a:pt x="1" y="222"/>
                  </a:cubicBezTo>
                  <a:cubicBezTo>
                    <a:pt x="1" y="317"/>
                    <a:pt x="64" y="412"/>
                    <a:pt x="191" y="412"/>
                  </a:cubicBezTo>
                  <a:lnTo>
                    <a:pt x="1521" y="412"/>
                  </a:lnTo>
                  <a:cubicBezTo>
                    <a:pt x="1616" y="412"/>
                    <a:pt x="1711" y="317"/>
                    <a:pt x="1711" y="222"/>
                  </a:cubicBezTo>
                  <a:cubicBezTo>
                    <a:pt x="1711" y="95"/>
                    <a:pt x="1616" y="0"/>
                    <a:pt x="1521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29"/>
            <p:cNvSpPr/>
            <p:nvPr/>
          </p:nvSpPr>
          <p:spPr>
            <a:xfrm>
              <a:off x="4151418" y="982104"/>
              <a:ext cx="56556" cy="13643"/>
            </a:xfrm>
            <a:custGeom>
              <a:avLst/>
              <a:gdLst/>
              <a:ahLst/>
              <a:cxnLst/>
              <a:rect l="l" t="t" r="r" b="b"/>
              <a:pathLst>
                <a:path w="1712" h="413" extrusionOk="0">
                  <a:moveTo>
                    <a:pt x="191" y="1"/>
                  </a:moveTo>
                  <a:cubicBezTo>
                    <a:pt x="64" y="1"/>
                    <a:pt x="1" y="96"/>
                    <a:pt x="1" y="222"/>
                  </a:cubicBezTo>
                  <a:cubicBezTo>
                    <a:pt x="1" y="318"/>
                    <a:pt x="64" y="413"/>
                    <a:pt x="191" y="413"/>
                  </a:cubicBezTo>
                  <a:lnTo>
                    <a:pt x="1521" y="413"/>
                  </a:lnTo>
                  <a:cubicBezTo>
                    <a:pt x="1616" y="413"/>
                    <a:pt x="1711" y="318"/>
                    <a:pt x="1711" y="222"/>
                  </a:cubicBezTo>
                  <a:cubicBezTo>
                    <a:pt x="1711" y="96"/>
                    <a:pt x="1616" y="1"/>
                    <a:pt x="152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29"/>
            <p:cNvSpPr/>
            <p:nvPr/>
          </p:nvSpPr>
          <p:spPr>
            <a:xfrm>
              <a:off x="4151418" y="1006187"/>
              <a:ext cx="30392" cy="13610"/>
            </a:xfrm>
            <a:custGeom>
              <a:avLst/>
              <a:gdLst/>
              <a:ahLst/>
              <a:cxnLst/>
              <a:rect l="l" t="t" r="r" b="b"/>
              <a:pathLst>
                <a:path w="920" h="412" extrusionOk="0">
                  <a:moveTo>
                    <a:pt x="191" y="0"/>
                  </a:moveTo>
                  <a:cubicBezTo>
                    <a:pt x="64" y="0"/>
                    <a:pt x="1" y="95"/>
                    <a:pt x="1" y="222"/>
                  </a:cubicBezTo>
                  <a:cubicBezTo>
                    <a:pt x="1" y="317"/>
                    <a:pt x="64" y="412"/>
                    <a:pt x="191" y="412"/>
                  </a:cubicBezTo>
                  <a:lnTo>
                    <a:pt x="729" y="412"/>
                  </a:lnTo>
                  <a:cubicBezTo>
                    <a:pt x="824" y="412"/>
                    <a:pt x="919" y="317"/>
                    <a:pt x="919" y="222"/>
                  </a:cubicBezTo>
                  <a:cubicBezTo>
                    <a:pt x="919" y="95"/>
                    <a:pt x="824" y="0"/>
                    <a:pt x="729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9" name="Google Shape;2449;p29"/>
          <p:cNvGrpSpPr/>
          <p:nvPr/>
        </p:nvGrpSpPr>
        <p:grpSpPr>
          <a:xfrm>
            <a:off x="4209175" y="2296129"/>
            <a:ext cx="1013778" cy="643456"/>
            <a:chOff x="3799925" y="2131854"/>
            <a:chExt cx="1013778" cy="643456"/>
          </a:xfrm>
        </p:grpSpPr>
        <p:sp>
          <p:nvSpPr>
            <p:cNvPr id="2450" name="Google Shape;2450;p29"/>
            <p:cNvSpPr/>
            <p:nvPr/>
          </p:nvSpPr>
          <p:spPr>
            <a:xfrm>
              <a:off x="3799925" y="2131854"/>
              <a:ext cx="1013778" cy="643456"/>
            </a:xfrm>
            <a:custGeom>
              <a:avLst/>
              <a:gdLst/>
              <a:ahLst/>
              <a:cxnLst/>
              <a:rect l="l" t="t" r="r" b="b"/>
              <a:pathLst>
                <a:path w="30688" h="19478" extrusionOk="0">
                  <a:moveTo>
                    <a:pt x="2470" y="1"/>
                  </a:moveTo>
                  <a:cubicBezTo>
                    <a:pt x="1109" y="1"/>
                    <a:pt x="0" y="1109"/>
                    <a:pt x="0" y="2471"/>
                  </a:cubicBezTo>
                  <a:lnTo>
                    <a:pt x="0" y="17007"/>
                  </a:lnTo>
                  <a:cubicBezTo>
                    <a:pt x="0" y="18369"/>
                    <a:pt x="1109" y="19477"/>
                    <a:pt x="2470" y="19477"/>
                  </a:cubicBezTo>
                  <a:lnTo>
                    <a:pt x="28217" y="19477"/>
                  </a:lnTo>
                  <a:cubicBezTo>
                    <a:pt x="29579" y="19477"/>
                    <a:pt x="30687" y="18369"/>
                    <a:pt x="30687" y="17007"/>
                  </a:cubicBezTo>
                  <a:lnTo>
                    <a:pt x="30687" y="2471"/>
                  </a:lnTo>
                  <a:cubicBezTo>
                    <a:pt x="30687" y="1109"/>
                    <a:pt x="29579" y="1"/>
                    <a:pt x="2821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29"/>
            <p:cNvSpPr/>
            <p:nvPr/>
          </p:nvSpPr>
          <p:spPr>
            <a:xfrm>
              <a:off x="4015413" y="2262640"/>
              <a:ext cx="151730" cy="65938"/>
            </a:xfrm>
            <a:custGeom>
              <a:avLst/>
              <a:gdLst/>
              <a:ahLst/>
              <a:cxnLst/>
              <a:rect l="l" t="t" r="r" b="b"/>
              <a:pathLst>
                <a:path w="4593" h="1996" extrusionOk="0">
                  <a:moveTo>
                    <a:pt x="413" y="1"/>
                  </a:moveTo>
                  <a:cubicBezTo>
                    <a:pt x="191" y="1"/>
                    <a:pt x="1" y="191"/>
                    <a:pt x="1" y="444"/>
                  </a:cubicBezTo>
                  <a:lnTo>
                    <a:pt x="1" y="1584"/>
                  </a:lnTo>
                  <a:cubicBezTo>
                    <a:pt x="1" y="1806"/>
                    <a:pt x="191" y="1996"/>
                    <a:pt x="413" y="1996"/>
                  </a:cubicBezTo>
                  <a:lnTo>
                    <a:pt x="4181" y="1996"/>
                  </a:lnTo>
                  <a:cubicBezTo>
                    <a:pt x="4403" y="1996"/>
                    <a:pt x="4593" y="1806"/>
                    <a:pt x="4593" y="1584"/>
                  </a:cubicBezTo>
                  <a:lnTo>
                    <a:pt x="4593" y="444"/>
                  </a:lnTo>
                  <a:cubicBezTo>
                    <a:pt x="4593" y="191"/>
                    <a:pt x="4403" y="1"/>
                    <a:pt x="418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29"/>
            <p:cNvSpPr/>
            <p:nvPr/>
          </p:nvSpPr>
          <p:spPr>
            <a:xfrm>
              <a:off x="4185939" y="2262640"/>
              <a:ext cx="152787" cy="65938"/>
            </a:xfrm>
            <a:custGeom>
              <a:avLst/>
              <a:gdLst/>
              <a:ahLst/>
              <a:cxnLst/>
              <a:rect l="l" t="t" r="r" b="b"/>
              <a:pathLst>
                <a:path w="4625" h="1996" extrusionOk="0">
                  <a:moveTo>
                    <a:pt x="444" y="1"/>
                  </a:moveTo>
                  <a:cubicBezTo>
                    <a:pt x="191" y="1"/>
                    <a:pt x="1" y="191"/>
                    <a:pt x="1" y="444"/>
                  </a:cubicBezTo>
                  <a:lnTo>
                    <a:pt x="1" y="1584"/>
                  </a:lnTo>
                  <a:cubicBezTo>
                    <a:pt x="1" y="1806"/>
                    <a:pt x="191" y="1996"/>
                    <a:pt x="444" y="1996"/>
                  </a:cubicBezTo>
                  <a:lnTo>
                    <a:pt x="4213" y="1996"/>
                  </a:lnTo>
                  <a:cubicBezTo>
                    <a:pt x="4435" y="1996"/>
                    <a:pt x="4625" y="1806"/>
                    <a:pt x="4625" y="1584"/>
                  </a:cubicBezTo>
                  <a:lnTo>
                    <a:pt x="4625" y="444"/>
                  </a:lnTo>
                  <a:cubicBezTo>
                    <a:pt x="4625" y="191"/>
                    <a:pt x="4435" y="1"/>
                    <a:pt x="421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29"/>
            <p:cNvSpPr/>
            <p:nvPr/>
          </p:nvSpPr>
          <p:spPr>
            <a:xfrm>
              <a:off x="4357523" y="2262640"/>
              <a:ext cx="152787" cy="65938"/>
            </a:xfrm>
            <a:custGeom>
              <a:avLst/>
              <a:gdLst/>
              <a:ahLst/>
              <a:cxnLst/>
              <a:rect l="l" t="t" r="r" b="b"/>
              <a:pathLst>
                <a:path w="4625" h="1996" extrusionOk="0">
                  <a:moveTo>
                    <a:pt x="444" y="1"/>
                  </a:moveTo>
                  <a:cubicBezTo>
                    <a:pt x="191" y="1"/>
                    <a:pt x="1" y="191"/>
                    <a:pt x="1" y="444"/>
                  </a:cubicBezTo>
                  <a:lnTo>
                    <a:pt x="1" y="1584"/>
                  </a:lnTo>
                  <a:cubicBezTo>
                    <a:pt x="1" y="1806"/>
                    <a:pt x="191" y="1996"/>
                    <a:pt x="444" y="1996"/>
                  </a:cubicBezTo>
                  <a:lnTo>
                    <a:pt x="4181" y="1996"/>
                  </a:lnTo>
                  <a:cubicBezTo>
                    <a:pt x="4434" y="1996"/>
                    <a:pt x="4624" y="1806"/>
                    <a:pt x="4624" y="1584"/>
                  </a:cubicBezTo>
                  <a:lnTo>
                    <a:pt x="4624" y="444"/>
                  </a:lnTo>
                  <a:cubicBezTo>
                    <a:pt x="4624" y="191"/>
                    <a:pt x="4434" y="1"/>
                    <a:pt x="418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29"/>
            <p:cNvSpPr/>
            <p:nvPr/>
          </p:nvSpPr>
          <p:spPr>
            <a:xfrm>
              <a:off x="4529107" y="2262640"/>
              <a:ext cx="151730" cy="65938"/>
            </a:xfrm>
            <a:custGeom>
              <a:avLst/>
              <a:gdLst/>
              <a:ahLst/>
              <a:cxnLst/>
              <a:rect l="l" t="t" r="r" b="b"/>
              <a:pathLst>
                <a:path w="4593" h="1996" extrusionOk="0">
                  <a:moveTo>
                    <a:pt x="412" y="1"/>
                  </a:moveTo>
                  <a:cubicBezTo>
                    <a:pt x="190" y="1"/>
                    <a:pt x="0" y="191"/>
                    <a:pt x="0" y="444"/>
                  </a:cubicBezTo>
                  <a:lnTo>
                    <a:pt x="0" y="1584"/>
                  </a:lnTo>
                  <a:cubicBezTo>
                    <a:pt x="0" y="1806"/>
                    <a:pt x="190" y="1996"/>
                    <a:pt x="412" y="1996"/>
                  </a:cubicBezTo>
                  <a:lnTo>
                    <a:pt x="4181" y="1996"/>
                  </a:lnTo>
                  <a:cubicBezTo>
                    <a:pt x="4402" y="1996"/>
                    <a:pt x="4592" y="1806"/>
                    <a:pt x="4592" y="1584"/>
                  </a:cubicBezTo>
                  <a:lnTo>
                    <a:pt x="4592" y="444"/>
                  </a:lnTo>
                  <a:cubicBezTo>
                    <a:pt x="4592" y="191"/>
                    <a:pt x="4402" y="1"/>
                    <a:pt x="418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29"/>
            <p:cNvSpPr/>
            <p:nvPr/>
          </p:nvSpPr>
          <p:spPr>
            <a:xfrm>
              <a:off x="3932792" y="2346351"/>
              <a:ext cx="151730" cy="65938"/>
            </a:xfrm>
            <a:custGeom>
              <a:avLst/>
              <a:gdLst/>
              <a:ahLst/>
              <a:cxnLst/>
              <a:rect l="l" t="t" r="r" b="b"/>
              <a:pathLst>
                <a:path w="4593" h="1996" extrusionOk="0">
                  <a:moveTo>
                    <a:pt x="412" y="0"/>
                  </a:moveTo>
                  <a:cubicBezTo>
                    <a:pt x="190" y="0"/>
                    <a:pt x="0" y="190"/>
                    <a:pt x="0" y="443"/>
                  </a:cubicBezTo>
                  <a:lnTo>
                    <a:pt x="0" y="1583"/>
                  </a:lnTo>
                  <a:cubicBezTo>
                    <a:pt x="0" y="1805"/>
                    <a:pt x="190" y="1995"/>
                    <a:pt x="412" y="1995"/>
                  </a:cubicBezTo>
                  <a:lnTo>
                    <a:pt x="4180" y="1995"/>
                  </a:lnTo>
                  <a:cubicBezTo>
                    <a:pt x="4402" y="1995"/>
                    <a:pt x="4592" y="1805"/>
                    <a:pt x="4592" y="1583"/>
                  </a:cubicBezTo>
                  <a:lnTo>
                    <a:pt x="4592" y="443"/>
                  </a:lnTo>
                  <a:cubicBezTo>
                    <a:pt x="4592" y="190"/>
                    <a:pt x="4402" y="0"/>
                    <a:pt x="4180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29"/>
            <p:cNvSpPr/>
            <p:nvPr/>
          </p:nvSpPr>
          <p:spPr>
            <a:xfrm>
              <a:off x="4104343" y="2346351"/>
              <a:ext cx="151730" cy="65938"/>
            </a:xfrm>
            <a:custGeom>
              <a:avLst/>
              <a:gdLst/>
              <a:ahLst/>
              <a:cxnLst/>
              <a:rect l="l" t="t" r="r" b="b"/>
              <a:pathLst>
                <a:path w="4593" h="1996" extrusionOk="0">
                  <a:moveTo>
                    <a:pt x="413" y="0"/>
                  </a:moveTo>
                  <a:cubicBezTo>
                    <a:pt x="191" y="0"/>
                    <a:pt x="1" y="190"/>
                    <a:pt x="1" y="443"/>
                  </a:cubicBezTo>
                  <a:lnTo>
                    <a:pt x="1" y="1583"/>
                  </a:lnTo>
                  <a:cubicBezTo>
                    <a:pt x="1" y="1805"/>
                    <a:pt x="191" y="1995"/>
                    <a:pt x="413" y="1995"/>
                  </a:cubicBezTo>
                  <a:lnTo>
                    <a:pt x="4181" y="1995"/>
                  </a:lnTo>
                  <a:cubicBezTo>
                    <a:pt x="4403" y="1995"/>
                    <a:pt x="4593" y="1805"/>
                    <a:pt x="4593" y="1583"/>
                  </a:cubicBezTo>
                  <a:lnTo>
                    <a:pt x="4593" y="443"/>
                  </a:lnTo>
                  <a:cubicBezTo>
                    <a:pt x="4593" y="190"/>
                    <a:pt x="4403" y="0"/>
                    <a:pt x="418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29"/>
            <p:cNvSpPr/>
            <p:nvPr/>
          </p:nvSpPr>
          <p:spPr>
            <a:xfrm>
              <a:off x="4274869" y="2346351"/>
              <a:ext cx="152787" cy="65938"/>
            </a:xfrm>
            <a:custGeom>
              <a:avLst/>
              <a:gdLst/>
              <a:ahLst/>
              <a:cxnLst/>
              <a:rect l="l" t="t" r="r" b="b"/>
              <a:pathLst>
                <a:path w="4625" h="1996" extrusionOk="0">
                  <a:moveTo>
                    <a:pt x="444" y="0"/>
                  </a:moveTo>
                  <a:cubicBezTo>
                    <a:pt x="191" y="0"/>
                    <a:pt x="1" y="190"/>
                    <a:pt x="1" y="443"/>
                  </a:cubicBezTo>
                  <a:lnTo>
                    <a:pt x="1" y="1583"/>
                  </a:lnTo>
                  <a:cubicBezTo>
                    <a:pt x="1" y="1805"/>
                    <a:pt x="191" y="1995"/>
                    <a:pt x="444" y="1995"/>
                  </a:cubicBezTo>
                  <a:lnTo>
                    <a:pt x="4181" y="1995"/>
                  </a:lnTo>
                  <a:cubicBezTo>
                    <a:pt x="4435" y="1995"/>
                    <a:pt x="4625" y="1805"/>
                    <a:pt x="4625" y="1583"/>
                  </a:cubicBezTo>
                  <a:lnTo>
                    <a:pt x="4625" y="443"/>
                  </a:lnTo>
                  <a:cubicBezTo>
                    <a:pt x="4625" y="190"/>
                    <a:pt x="4435" y="0"/>
                    <a:pt x="418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29"/>
            <p:cNvSpPr/>
            <p:nvPr/>
          </p:nvSpPr>
          <p:spPr>
            <a:xfrm>
              <a:off x="4446453" y="2346351"/>
              <a:ext cx="152787" cy="65938"/>
            </a:xfrm>
            <a:custGeom>
              <a:avLst/>
              <a:gdLst/>
              <a:ahLst/>
              <a:cxnLst/>
              <a:rect l="l" t="t" r="r" b="b"/>
              <a:pathLst>
                <a:path w="4625" h="1996" extrusionOk="0">
                  <a:moveTo>
                    <a:pt x="412" y="0"/>
                  </a:moveTo>
                  <a:cubicBezTo>
                    <a:pt x="191" y="0"/>
                    <a:pt x="1" y="190"/>
                    <a:pt x="1" y="443"/>
                  </a:cubicBezTo>
                  <a:lnTo>
                    <a:pt x="1" y="1583"/>
                  </a:lnTo>
                  <a:cubicBezTo>
                    <a:pt x="1" y="1805"/>
                    <a:pt x="191" y="1995"/>
                    <a:pt x="412" y="1995"/>
                  </a:cubicBezTo>
                  <a:lnTo>
                    <a:pt x="4181" y="1995"/>
                  </a:lnTo>
                  <a:cubicBezTo>
                    <a:pt x="4434" y="1995"/>
                    <a:pt x="4624" y="1805"/>
                    <a:pt x="4624" y="1583"/>
                  </a:cubicBezTo>
                  <a:lnTo>
                    <a:pt x="4624" y="443"/>
                  </a:lnTo>
                  <a:cubicBezTo>
                    <a:pt x="4624" y="190"/>
                    <a:pt x="4434" y="0"/>
                    <a:pt x="418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29"/>
            <p:cNvSpPr/>
            <p:nvPr/>
          </p:nvSpPr>
          <p:spPr>
            <a:xfrm>
              <a:off x="4015413" y="2430028"/>
              <a:ext cx="151730" cy="65938"/>
            </a:xfrm>
            <a:custGeom>
              <a:avLst/>
              <a:gdLst/>
              <a:ahLst/>
              <a:cxnLst/>
              <a:rect l="l" t="t" r="r" b="b"/>
              <a:pathLst>
                <a:path w="4593" h="1996" extrusionOk="0">
                  <a:moveTo>
                    <a:pt x="413" y="1"/>
                  </a:moveTo>
                  <a:cubicBezTo>
                    <a:pt x="191" y="1"/>
                    <a:pt x="1" y="191"/>
                    <a:pt x="1" y="444"/>
                  </a:cubicBezTo>
                  <a:lnTo>
                    <a:pt x="1" y="1584"/>
                  </a:lnTo>
                  <a:cubicBezTo>
                    <a:pt x="1" y="1806"/>
                    <a:pt x="191" y="1996"/>
                    <a:pt x="413" y="1996"/>
                  </a:cubicBezTo>
                  <a:lnTo>
                    <a:pt x="4181" y="1996"/>
                  </a:lnTo>
                  <a:cubicBezTo>
                    <a:pt x="4403" y="1996"/>
                    <a:pt x="4593" y="1806"/>
                    <a:pt x="4593" y="1584"/>
                  </a:cubicBezTo>
                  <a:lnTo>
                    <a:pt x="4593" y="444"/>
                  </a:lnTo>
                  <a:cubicBezTo>
                    <a:pt x="4593" y="191"/>
                    <a:pt x="4403" y="1"/>
                    <a:pt x="418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29"/>
            <p:cNvSpPr/>
            <p:nvPr/>
          </p:nvSpPr>
          <p:spPr>
            <a:xfrm>
              <a:off x="4185939" y="2430028"/>
              <a:ext cx="152787" cy="65938"/>
            </a:xfrm>
            <a:custGeom>
              <a:avLst/>
              <a:gdLst/>
              <a:ahLst/>
              <a:cxnLst/>
              <a:rect l="l" t="t" r="r" b="b"/>
              <a:pathLst>
                <a:path w="4625" h="1996" extrusionOk="0">
                  <a:moveTo>
                    <a:pt x="444" y="1"/>
                  </a:moveTo>
                  <a:cubicBezTo>
                    <a:pt x="191" y="1"/>
                    <a:pt x="1" y="191"/>
                    <a:pt x="1" y="444"/>
                  </a:cubicBezTo>
                  <a:lnTo>
                    <a:pt x="1" y="1584"/>
                  </a:lnTo>
                  <a:cubicBezTo>
                    <a:pt x="1" y="1806"/>
                    <a:pt x="191" y="1996"/>
                    <a:pt x="444" y="1996"/>
                  </a:cubicBezTo>
                  <a:lnTo>
                    <a:pt x="4213" y="1996"/>
                  </a:lnTo>
                  <a:cubicBezTo>
                    <a:pt x="4435" y="1996"/>
                    <a:pt x="4625" y="1806"/>
                    <a:pt x="4625" y="1584"/>
                  </a:cubicBezTo>
                  <a:lnTo>
                    <a:pt x="4625" y="444"/>
                  </a:lnTo>
                  <a:cubicBezTo>
                    <a:pt x="4625" y="191"/>
                    <a:pt x="4435" y="1"/>
                    <a:pt x="421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29"/>
            <p:cNvSpPr/>
            <p:nvPr/>
          </p:nvSpPr>
          <p:spPr>
            <a:xfrm>
              <a:off x="4357523" y="2430028"/>
              <a:ext cx="152787" cy="65938"/>
            </a:xfrm>
            <a:custGeom>
              <a:avLst/>
              <a:gdLst/>
              <a:ahLst/>
              <a:cxnLst/>
              <a:rect l="l" t="t" r="r" b="b"/>
              <a:pathLst>
                <a:path w="4625" h="1996" extrusionOk="0">
                  <a:moveTo>
                    <a:pt x="444" y="1"/>
                  </a:moveTo>
                  <a:cubicBezTo>
                    <a:pt x="191" y="1"/>
                    <a:pt x="1" y="191"/>
                    <a:pt x="1" y="444"/>
                  </a:cubicBezTo>
                  <a:lnTo>
                    <a:pt x="1" y="1584"/>
                  </a:lnTo>
                  <a:cubicBezTo>
                    <a:pt x="1" y="1806"/>
                    <a:pt x="191" y="1996"/>
                    <a:pt x="444" y="1996"/>
                  </a:cubicBezTo>
                  <a:lnTo>
                    <a:pt x="4181" y="1996"/>
                  </a:lnTo>
                  <a:cubicBezTo>
                    <a:pt x="4434" y="1996"/>
                    <a:pt x="4624" y="1806"/>
                    <a:pt x="4624" y="1584"/>
                  </a:cubicBezTo>
                  <a:lnTo>
                    <a:pt x="4624" y="444"/>
                  </a:lnTo>
                  <a:cubicBezTo>
                    <a:pt x="4624" y="191"/>
                    <a:pt x="4434" y="1"/>
                    <a:pt x="418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29"/>
            <p:cNvSpPr/>
            <p:nvPr/>
          </p:nvSpPr>
          <p:spPr>
            <a:xfrm>
              <a:off x="4529107" y="2430028"/>
              <a:ext cx="151730" cy="65938"/>
            </a:xfrm>
            <a:custGeom>
              <a:avLst/>
              <a:gdLst/>
              <a:ahLst/>
              <a:cxnLst/>
              <a:rect l="l" t="t" r="r" b="b"/>
              <a:pathLst>
                <a:path w="4593" h="1996" extrusionOk="0">
                  <a:moveTo>
                    <a:pt x="412" y="1"/>
                  </a:moveTo>
                  <a:cubicBezTo>
                    <a:pt x="190" y="1"/>
                    <a:pt x="0" y="191"/>
                    <a:pt x="0" y="444"/>
                  </a:cubicBezTo>
                  <a:lnTo>
                    <a:pt x="0" y="1584"/>
                  </a:lnTo>
                  <a:cubicBezTo>
                    <a:pt x="0" y="1806"/>
                    <a:pt x="190" y="1996"/>
                    <a:pt x="412" y="1996"/>
                  </a:cubicBezTo>
                  <a:lnTo>
                    <a:pt x="4181" y="1996"/>
                  </a:lnTo>
                  <a:cubicBezTo>
                    <a:pt x="4402" y="1996"/>
                    <a:pt x="4592" y="1806"/>
                    <a:pt x="4592" y="1584"/>
                  </a:cubicBezTo>
                  <a:lnTo>
                    <a:pt x="4592" y="444"/>
                  </a:lnTo>
                  <a:cubicBezTo>
                    <a:pt x="4592" y="191"/>
                    <a:pt x="4402" y="1"/>
                    <a:pt x="418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29"/>
            <p:cNvSpPr/>
            <p:nvPr/>
          </p:nvSpPr>
          <p:spPr>
            <a:xfrm>
              <a:off x="3932792" y="2513739"/>
              <a:ext cx="151730" cy="65938"/>
            </a:xfrm>
            <a:custGeom>
              <a:avLst/>
              <a:gdLst/>
              <a:ahLst/>
              <a:cxnLst/>
              <a:rect l="l" t="t" r="r" b="b"/>
              <a:pathLst>
                <a:path w="4593" h="1996" extrusionOk="0">
                  <a:moveTo>
                    <a:pt x="412" y="0"/>
                  </a:moveTo>
                  <a:cubicBezTo>
                    <a:pt x="190" y="0"/>
                    <a:pt x="0" y="190"/>
                    <a:pt x="0" y="412"/>
                  </a:cubicBezTo>
                  <a:lnTo>
                    <a:pt x="0" y="1552"/>
                  </a:lnTo>
                  <a:cubicBezTo>
                    <a:pt x="0" y="1805"/>
                    <a:pt x="190" y="1995"/>
                    <a:pt x="412" y="1995"/>
                  </a:cubicBezTo>
                  <a:lnTo>
                    <a:pt x="4180" y="1995"/>
                  </a:lnTo>
                  <a:cubicBezTo>
                    <a:pt x="4402" y="1995"/>
                    <a:pt x="4592" y="1805"/>
                    <a:pt x="4592" y="1552"/>
                  </a:cubicBezTo>
                  <a:lnTo>
                    <a:pt x="4592" y="412"/>
                  </a:lnTo>
                  <a:cubicBezTo>
                    <a:pt x="4592" y="190"/>
                    <a:pt x="4402" y="0"/>
                    <a:pt x="4180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29"/>
            <p:cNvSpPr/>
            <p:nvPr/>
          </p:nvSpPr>
          <p:spPr>
            <a:xfrm>
              <a:off x="4104343" y="2513739"/>
              <a:ext cx="151730" cy="65938"/>
            </a:xfrm>
            <a:custGeom>
              <a:avLst/>
              <a:gdLst/>
              <a:ahLst/>
              <a:cxnLst/>
              <a:rect l="l" t="t" r="r" b="b"/>
              <a:pathLst>
                <a:path w="4593" h="1996" extrusionOk="0">
                  <a:moveTo>
                    <a:pt x="413" y="0"/>
                  </a:moveTo>
                  <a:cubicBezTo>
                    <a:pt x="191" y="0"/>
                    <a:pt x="1" y="190"/>
                    <a:pt x="1" y="412"/>
                  </a:cubicBezTo>
                  <a:lnTo>
                    <a:pt x="1" y="1552"/>
                  </a:lnTo>
                  <a:cubicBezTo>
                    <a:pt x="1" y="1805"/>
                    <a:pt x="191" y="1995"/>
                    <a:pt x="413" y="1995"/>
                  </a:cubicBezTo>
                  <a:lnTo>
                    <a:pt x="4181" y="1995"/>
                  </a:lnTo>
                  <a:cubicBezTo>
                    <a:pt x="4403" y="1995"/>
                    <a:pt x="4593" y="1805"/>
                    <a:pt x="4593" y="1552"/>
                  </a:cubicBezTo>
                  <a:lnTo>
                    <a:pt x="4593" y="412"/>
                  </a:lnTo>
                  <a:cubicBezTo>
                    <a:pt x="4593" y="190"/>
                    <a:pt x="4403" y="0"/>
                    <a:pt x="418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29"/>
            <p:cNvSpPr/>
            <p:nvPr/>
          </p:nvSpPr>
          <p:spPr>
            <a:xfrm>
              <a:off x="4274869" y="2513739"/>
              <a:ext cx="152787" cy="65938"/>
            </a:xfrm>
            <a:custGeom>
              <a:avLst/>
              <a:gdLst/>
              <a:ahLst/>
              <a:cxnLst/>
              <a:rect l="l" t="t" r="r" b="b"/>
              <a:pathLst>
                <a:path w="4625" h="1996" extrusionOk="0">
                  <a:moveTo>
                    <a:pt x="444" y="0"/>
                  </a:moveTo>
                  <a:cubicBezTo>
                    <a:pt x="191" y="0"/>
                    <a:pt x="1" y="190"/>
                    <a:pt x="1" y="412"/>
                  </a:cubicBezTo>
                  <a:lnTo>
                    <a:pt x="1" y="1552"/>
                  </a:lnTo>
                  <a:cubicBezTo>
                    <a:pt x="1" y="1805"/>
                    <a:pt x="191" y="1995"/>
                    <a:pt x="444" y="1995"/>
                  </a:cubicBezTo>
                  <a:lnTo>
                    <a:pt x="4181" y="1995"/>
                  </a:lnTo>
                  <a:cubicBezTo>
                    <a:pt x="4435" y="1995"/>
                    <a:pt x="4625" y="1805"/>
                    <a:pt x="4625" y="1552"/>
                  </a:cubicBezTo>
                  <a:lnTo>
                    <a:pt x="4625" y="412"/>
                  </a:lnTo>
                  <a:cubicBezTo>
                    <a:pt x="4625" y="190"/>
                    <a:pt x="4435" y="0"/>
                    <a:pt x="418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29"/>
            <p:cNvSpPr/>
            <p:nvPr/>
          </p:nvSpPr>
          <p:spPr>
            <a:xfrm>
              <a:off x="4446453" y="2513739"/>
              <a:ext cx="152787" cy="65938"/>
            </a:xfrm>
            <a:custGeom>
              <a:avLst/>
              <a:gdLst/>
              <a:ahLst/>
              <a:cxnLst/>
              <a:rect l="l" t="t" r="r" b="b"/>
              <a:pathLst>
                <a:path w="4625" h="1996" extrusionOk="0">
                  <a:moveTo>
                    <a:pt x="412" y="0"/>
                  </a:moveTo>
                  <a:cubicBezTo>
                    <a:pt x="191" y="0"/>
                    <a:pt x="1" y="190"/>
                    <a:pt x="1" y="412"/>
                  </a:cubicBezTo>
                  <a:lnTo>
                    <a:pt x="1" y="1552"/>
                  </a:lnTo>
                  <a:cubicBezTo>
                    <a:pt x="1" y="1805"/>
                    <a:pt x="191" y="1995"/>
                    <a:pt x="412" y="1995"/>
                  </a:cubicBezTo>
                  <a:lnTo>
                    <a:pt x="4181" y="1995"/>
                  </a:lnTo>
                  <a:cubicBezTo>
                    <a:pt x="4434" y="1995"/>
                    <a:pt x="4624" y="1805"/>
                    <a:pt x="4624" y="1552"/>
                  </a:cubicBezTo>
                  <a:lnTo>
                    <a:pt x="4624" y="412"/>
                  </a:lnTo>
                  <a:cubicBezTo>
                    <a:pt x="4624" y="190"/>
                    <a:pt x="4434" y="0"/>
                    <a:pt x="418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29"/>
            <p:cNvSpPr/>
            <p:nvPr/>
          </p:nvSpPr>
          <p:spPr>
            <a:xfrm>
              <a:off x="4015413" y="2595335"/>
              <a:ext cx="151730" cy="65938"/>
            </a:xfrm>
            <a:custGeom>
              <a:avLst/>
              <a:gdLst/>
              <a:ahLst/>
              <a:cxnLst/>
              <a:rect l="l" t="t" r="r" b="b"/>
              <a:pathLst>
                <a:path w="4593" h="1996" extrusionOk="0">
                  <a:moveTo>
                    <a:pt x="413" y="0"/>
                  </a:moveTo>
                  <a:cubicBezTo>
                    <a:pt x="191" y="0"/>
                    <a:pt x="1" y="190"/>
                    <a:pt x="1" y="412"/>
                  </a:cubicBezTo>
                  <a:lnTo>
                    <a:pt x="1" y="1552"/>
                  </a:lnTo>
                  <a:cubicBezTo>
                    <a:pt x="1" y="1805"/>
                    <a:pt x="191" y="1995"/>
                    <a:pt x="413" y="1995"/>
                  </a:cubicBezTo>
                  <a:lnTo>
                    <a:pt x="4181" y="1995"/>
                  </a:lnTo>
                  <a:cubicBezTo>
                    <a:pt x="4403" y="1995"/>
                    <a:pt x="4593" y="1805"/>
                    <a:pt x="4593" y="1552"/>
                  </a:cubicBezTo>
                  <a:lnTo>
                    <a:pt x="4593" y="412"/>
                  </a:lnTo>
                  <a:cubicBezTo>
                    <a:pt x="4593" y="190"/>
                    <a:pt x="4403" y="0"/>
                    <a:pt x="418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29"/>
            <p:cNvSpPr/>
            <p:nvPr/>
          </p:nvSpPr>
          <p:spPr>
            <a:xfrm>
              <a:off x="4185939" y="2595335"/>
              <a:ext cx="152787" cy="65938"/>
            </a:xfrm>
            <a:custGeom>
              <a:avLst/>
              <a:gdLst/>
              <a:ahLst/>
              <a:cxnLst/>
              <a:rect l="l" t="t" r="r" b="b"/>
              <a:pathLst>
                <a:path w="4625" h="1996" extrusionOk="0">
                  <a:moveTo>
                    <a:pt x="444" y="0"/>
                  </a:moveTo>
                  <a:cubicBezTo>
                    <a:pt x="191" y="0"/>
                    <a:pt x="1" y="190"/>
                    <a:pt x="1" y="412"/>
                  </a:cubicBezTo>
                  <a:lnTo>
                    <a:pt x="1" y="1552"/>
                  </a:lnTo>
                  <a:cubicBezTo>
                    <a:pt x="1" y="1805"/>
                    <a:pt x="191" y="1995"/>
                    <a:pt x="444" y="1995"/>
                  </a:cubicBezTo>
                  <a:lnTo>
                    <a:pt x="4213" y="1995"/>
                  </a:lnTo>
                  <a:cubicBezTo>
                    <a:pt x="4435" y="1995"/>
                    <a:pt x="4625" y="1805"/>
                    <a:pt x="4625" y="1552"/>
                  </a:cubicBezTo>
                  <a:lnTo>
                    <a:pt x="4625" y="412"/>
                  </a:lnTo>
                  <a:cubicBezTo>
                    <a:pt x="4625" y="190"/>
                    <a:pt x="4435" y="0"/>
                    <a:pt x="421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29"/>
            <p:cNvSpPr/>
            <p:nvPr/>
          </p:nvSpPr>
          <p:spPr>
            <a:xfrm>
              <a:off x="4357523" y="2595335"/>
              <a:ext cx="152787" cy="65938"/>
            </a:xfrm>
            <a:custGeom>
              <a:avLst/>
              <a:gdLst/>
              <a:ahLst/>
              <a:cxnLst/>
              <a:rect l="l" t="t" r="r" b="b"/>
              <a:pathLst>
                <a:path w="4625" h="1996" extrusionOk="0">
                  <a:moveTo>
                    <a:pt x="444" y="0"/>
                  </a:moveTo>
                  <a:cubicBezTo>
                    <a:pt x="191" y="0"/>
                    <a:pt x="1" y="190"/>
                    <a:pt x="1" y="412"/>
                  </a:cubicBezTo>
                  <a:lnTo>
                    <a:pt x="1" y="1552"/>
                  </a:lnTo>
                  <a:cubicBezTo>
                    <a:pt x="1" y="1805"/>
                    <a:pt x="191" y="1995"/>
                    <a:pt x="444" y="1995"/>
                  </a:cubicBezTo>
                  <a:lnTo>
                    <a:pt x="4181" y="1995"/>
                  </a:lnTo>
                  <a:cubicBezTo>
                    <a:pt x="4434" y="1995"/>
                    <a:pt x="4624" y="1805"/>
                    <a:pt x="4624" y="1552"/>
                  </a:cubicBezTo>
                  <a:lnTo>
                    <a:pt x="4624" y="412"/>
                  </a:lnTo>
                  <a:cubicBezTo>
                    <a:pt x="4624" y="190"/>
                    <a:pt x="4434" y="0"/>
                    <a:pt x="418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29"/>
            <p:cNvSpPr/>
            <p:nvPr/>
          </p:nvSpPr>
          <p:spPr>
            <a:xfrm>
              <a:off x="4529107" y="2595335"/>
              <a:ext cx="151730" cy="65938"/>
            </a:xfrm>
            <a:custGeom>
              <a:avLst/>
              <a:gdLst/>
              <a:ahLst/>
              <a:cxnLst/>
              <a:rect l="l" t="t" r="r" b="b"/>
              <a:pathLst>
                <a:path w="4593" h="1996" extrusionOk="0">
                  <a:moveTo>
                    <a:pt x="412" y="0"/>
                  </a:moveTo>
                  <a:cubicBezTo>
                    <a:pt x="190" y="0"/>
                    <a:pt x="0" y="190"/>
                    <a:pt x="0" y="412"/>
                  </a:cubicBezTo>
                  <a:lnTo>
                    <a:pt x="0" y="1552"/>
                  </a:lnTo>
                  <a:cubicBezTo>
                    <a:pt x="0" y="1805"/>
                    <a:pt x="190" y="1995"/>
                    <a:pt x="412" y="1995"/>
                  </a:cubicBezTo>
                  <a:lnTo>
                    <a:pt x="4181" y="1995"/>
                  </a:lnTo>
                  <a:cubicBezTo>
                    <a:pt x="4402" y="1995"/>
                    <a:pt x="4592" y="1805"/>
                    <a:pt x="4592" y="1552"/>
                  </a:cubicBezTo>
                  <a:lnTo>
                    <a:pt x="4592" y="412"/>
                  </a:lnTo>
                  <a:cubicBezTo>
                    <a:pt x="4592" y="190"/>
                    <a:pt x="4402" y="0"/>
                    <a:pt x="418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29"/>
            <p:cNvSpPr/>
            <p:nvPr/>
          </p:nvSpPr>
          <p:spPr>
            <a:xfrm>
              <a:off x="3932792" y="2679013"/>
              <a:ext cx="151730" cy="64914"/>
            </a:xfrm>
            <a:custGeom>
              <a:avLst/>
              <a:gdLst/>
              <a:ahLst/>
              <a:cxnLst/>
              <a:rect l="l" t="t" r="r" b="b"/>
              <a:pathLst>
                <a:path w="4593" h="1965" extrusionOk="0">
                  <a:moveTo>
                    <a:pt x="412" y="1"/>
                  </a:moveTo>
                  <a:cubicBezTo>
                    <a:pt x="190" y="1"/>
                    <a:pt x="0" y="191"/>
                    <a:pt x="0" y="412"/>
                  </a:cubicBezTo>
                  <a:lnTo>
                    <a:pt x="0" y="1553"/>
                  </a:lnTo>
                  <a:cubicBezTo>
                    <a:pt x="0" y="1774"/>
                    <a:pt x="190" y="1964"/>
                    <a:pt x="412" y="1964"/>
                  </a:cubicBezTo>
                  <a:lnTo>
                    <a:pt x="4180" y="1964"/>
                  </a:lnTo>
                  <a:cubicBezTo>
                    <a:pt x="4402" y="1964"/>
                    <a:pt x="4592" y="1774"/>
                    <a:pt x="4592" y="1553"/>
                  </a:cubicBezTo>
                  <a:lnTo>
                    <a:pt x="4592" y="412"/>
                  </a:lnTo>
                  <a:cubicBezTo>
                    <a:pt x="4592" y="191"/>
                    <a:pt x="4402" y="1"/>
                    <a:pt x="4180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29"/>
            <p:cNvSpPr/>
            <p:nvPr/>
          </p:nvSpPr>
          <p:spPr>
            <a:xfrm>
              <a:off x="4104343" y="2679013"/>
              <a:ext cx="151730" cy="64914"/>
            </a:xfrm>
            <a:custGeom>
              <a:avLst/>
              <a:gdLst/>
              <a:ahLst/>
              <a:cxnLst/>
              <a:rect l="l" t="t" r="r" b="b"/>
              <a:pathLst>
                <a:path w="4593" h="1965" extrusionOk="0">
                  <a:moveTo>
                    <a:pt x="413" y="1"/>
                  </a:moveTo>
                  <a:cubicBezTo>
                    <a:pt x="191" y="1"/>
                    <a:pt x="1" y="191"/>
                    <a:pt x="1" y="412"/>
                  </a:cubicBezTo>
                  <a:lnTo>
                    <a:pt x="1" y="1553"/>
                  </a:lnTo>
                  <a:cubicBezTo>
                    <a:pt x="1" y="1774"/>
                    <a:pt x="191" y="1964"/>
                    <a:pt x="413" y="1964"/>
                  </a:cubicBezTo>
                  <a:lnTo>
                    <a:pt x="4181" y="1964"/>
                  </a:lnTo>
                  <a:cubicBezTo>
                    <a:pt x="4403" y="1964"/>
                    <a:pt x="4593" y="1774"/>
                    <a:pt x="4593" y="1553"/>
                  </a:cubicBezTo>
                  <a:lnTo>
                    <a:pt x="4593" y="412"/>
                  </a:lnTo>
                  <a:cubicBezTo>
                    <a:pt x="4593" y="191"/>
                    <a:pt x="4403" y="1"/>
                    <a:pt x="418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29"/>
            <p:cNvSpPr/>
            <p:nvPr/>
          </p:nvSpPr>
          <p:spPr>
            <a:xfrm>
              <a:off x="4274869" y="2679013"/>
              <a:ext cx="152787" cy="64914"/>
            </a:xfrm>
            <a:custGeom>
              <a:avLst/>
              <a:gdLst/>
              <a:ahLst/>
              <a:cxnLst/>
              <a:rect l="l" t="t" r="r" b="b"/>
              <a:pathLst>
                <a:path w="4625" h="1965" extrusionOk="0">
                  <a:moveTo>
                    <a:pt x="444" y="1"/>
                  </a:moveTo>
                  <a:cubicBezTo>
                    <a:pt x="191" y="1"/>
                    <a:pt x="1" y="191"/>
                    <a:pt x="1" y="412"/>
                  </a:cubicBezTo>
                  <a:lnTo>
                    <a:pt x="1" y="1553"/>
                  </a:lnTo>
                  <a:cubicBezTo>
                    <a:pt x="1" y="1774"/>
                    <a:pt x="191" y="1964"/>
                    <a:pt x="444" y="1964"/>
                  </a:cubicBezTo>
                  <a:lnTo>
                    <a:pt x="4181" y="1964"/>
                  </a:lnTo>
                  <a:cubicBezTo>
                    <a:pt x="4435" y="1964"/>
                    <a:pt x="4625" y="1774"/>
                    <a:pt x="4625" y="1553"/>
                  </a:cubicBezTo>
                  <a:lnTo>
                    <a:pt x="4625" y="412"/>
                  </a:lnTo>
                  <a:cubicBezTo>
                    <a:pt x="4625" y="191"/>
                    <a:pt x="4435" y="1"/>
                    <a:pt x="418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29"/>
            <p:cNvSpPr/>
            <p:nvPr/>
          </p:nvSpPr>
          <p:spPr>
            <a:xfrm>
              <a:off x="4446453" y="2679013"/>
              <a:ext cx="152787" cy="64914"/>
            </a:xfrm>
            <a:custGeom>
              <a:avLst/>
              <a:gdLst/>
              <a:ahLst/>
              <a:cxnLst/>
              <a:rect l="l" t="t" r="r" b="b"/>
              <a:pathLst>
                <a:path w="4625" h="1965" extrusionOk="0">
                  <a:moveTo>
                    <a:pt x="412" y="1"/>
                  </a:moveTo>
                  <a:cubicBezTo>
                    <a:pt x="191" y="1"/>
                    <a:pt x="1" y="191"/>
                    <a:pt x="1" y="412"/>
                  </a:cubicBezTo>
                  <a:lnTo>
                    <a:pt x="1" y="1553"/>
                  </a:lnTo>
                  <a:cubicBezTo>
                    <a:pt x="1" y="1774"/>
                    <a:pt x="191" y="1964"/>
                    <a:pt x="412" y="1964"/>
                  </a:cubicBezTo>
                  <a:lnTo>
                    <a:pt x="4181" y="1964"/>
                  </a:lnTo>
                  <a:cubicBezTo>
                    <a:pt x="4434" y="1964"/>
                    <a:pt x="4624" y="1774"/>
                    <a:pt x="4624" y="1553"/>
                  </a:cubicBezTo>
                  <a:lnTo>
                    <a:pt x="4624" y="412"/>
                  </a:lnTo>
                  <a:cubicBezTo>
                    <a:pt x="4624" y="191"/>
                    <a:pt x="4434" y="1"/>
                    <a:pt x="418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29"/>
            <p:cNvSpPr/>
            <p:nvPr/>
          </p:nvSpPr>
          <p:spPr>
            <a:xfrm>
              <a:off x="4079236" y="2368319"/>
              <a:ext cx="455123" cy="298174"/>
            </a:xfrm>
            <a:custGeom>
              <a:avLst/>
              <a:gdLst/>
              <a:ahLst/>
              <a:cxnLst/>
              <a:rect l="l" t="t" r="r" b="b"/>
              <a:pathLst>
                <a:path w="13777" h="9026" extrusionOk="0">
                  <a:moveTo>
                    <a:pt x="1" y="0"/>
                  </a:moveTo>
                  <a:lnTo>
                    <a:pt x="1" y="7949"/>
                  </a:lnTo>
                  <a:cubicBezTo>
                    <a:pt x="1" y="8551"/>
                    <a:pt x="476" y="9026"/>
                    <a:pt x="1109" y="9026"/>
                  </a:cubicBezTo>
                  <a:lnTo>
                    <a:pt x="12700" y="9026"/>
                  </a:lnTo>
                  <a:cubicBezTo>
                    <a:pt x="13302" y="9026"/>
                    <a:pt x="13777" y="8551"/>
                    <a:pt x="13777" y="7949"/>
                  </a:cubicBezTo>
                  <a:lnTo>
                    <a:pt x="137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29"/>
            <p:cNvSpPr/>
            <p:nvPr/>
          </p:nvSpPr>
          <p:spPr>
            <a:xfrm>
              <a:off x="4079236" y="2305519"/>
              <a:ext cx="455123" cy="62833"/>
            </a:xfrm>
            <a:custGeom>
              <a:avLst/>
              <a:gdLst/>
              <a:ahLst/>
              <a:cxnLst/>
              <a:rect l="l" t="t" r="r" b="b"/>
              <a:pathLst>
                <a:path w="13777" h="1902" extrusionOk="0">
                  <a:moveTo>
                    <a:pt x="1109" y="1"/>
                  </a:moveTo>
                  <a:cubicBezTo>
                    <a:pt x="507" y="1"/>
                    <a:pt x="1" y="476"/>
                    <a:pt x="1" y="1078"/>
                  </a:cubicBezTo>
                  <a:lnTo>
                    <a:pt x="1" y="1901"/>
                  </a:lnTo>
                  <a:lnTo>
                    <a:pt x="13777" y="1901"/>
                  </a:lnTo>
                  <a:lnTo>
                    <a:pt x="13777" y="1078"/>
                  </a:lnTo>
                  <a:cubicBezTo>
                    <a:pt x="13777" y="476"/>
                    <a:pt x="13302" y="1"/>
                    <a:pt x="12700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29"/>
            <p:cNvSpPr/>
            <p:nvPr/>
          </p:nvSpPr>
          <p:spPr>
            <a:xfrm>
              <a:off x="4399378" y="2320187"/>
              <a:ext cx="26197" cy="26197"/>
            </a:xfrm>
            <a:custGeom>
              <a:avLst/>
              <a:gdLst/>
              <a:ahLst/>
              <a:cxnLst/>
              <a:rect l="l" t="t" r="r" b="b"/>
              <a:pathLst>
                <a:path w="793" h="793" extrusionOk="0">
                  <a:moveTo>
                    <a:pt x="381" y="0"/>
                  </a:moveTo>
                  <a:cubicBezTo>
                    <a:pt x="191" y="0"/>
                    <a:pt x="0" y="159"/>
                    <a:pt x="0" y="380"/>
                  </a:cubicBezTo>
                  <a:cubicBezTo>
                    <a:pt x="0" y="602"/>
                    <a:pt x="191" y="792"/>
                    <a:pt x="381" y="792"/>
                  </a:cubicBezTo>
                  <a:cubicBezTo>
                    <a:pt x="602" y="792"/>
                    <a:pt x="792" y="602"/>
                    <a:pt x="792" y="380"/>
                  </a:cubicBezTo>
                  <a:cubicBezTo>
                    <a:pt x="792" y="159"/>
                    <a:pt x="602" y="0"/>
                    <a:pt x="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29"/>
            <p:cNvSpPr/>
            <p:nvPr/>
          </p:nvSpPr>
          <p:spPr>
            <a:xfrm>
              <a:off x="4438095" y="2320187"/>
              <a:ext cx="26164" cy="26197"/>
            </a:xfrm>
            <a:custGeom>
              <a:avLst/>
              <a:gdLst/>
              <a:ahLst/>
              <a:cxnLst/>
              <a:rect l="l" t="t" r="r" b="b"/>
              <a:pathLst>
                <a:path w="792" h="793" extrusionOk="0">
                  <a:moveTo>
                    <a:pt x="412" y="0"/>
                  </a:moveTo>
                  <a:cubicBezTo>
                    <a:pt x="190" y="0"/>
                    <a:pt x="0" y="159"/>
                    <a:pt x="0" y="380"/>
                  </a:cubicBezTo>
                  <a:cubicBezTo>
                    <a:pt x="0" y="602"/>
                    <a:pt x="190" y="792"/>
                    <a:pt x="412" y="792"/>
                  </a:cubicBezTo>
                  <a:cubicBezTo>
                    <a:pt x="634" y="792"/>
                    <a:pt x="792" y="602"/>
                    <a:pt x="792" y="380"/>
                  </a:cubicBezTo>
                  <a:cubicBezTo>
                    <a:pt x="792" y="159"/>
                    <a:pt x="634" y="0"/>
                    <a:pt x="4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29"/>
            <p:cNvSpPr/>
            <p:nvPr/>
          </p:nvSpPr>
          <p:spPr>
            <a:xfrm>
              <a:off x="4476779" y="2320187"/>
              <a:ext cx="26197" cy="26197"/>
            </a:xfrm>
            <a:custGeom>
              <a:avLst/>
              <a:gdLst/>
              <a:ahLst/>
              <a:cxnLst/>
              <a:rect l="l" t="t" r="r" b="b"/>
              <a:pathLst>
                <a:path w="793" h="793" extrusionOk="0">
                  <a:moveTo>
                    <a:pt x="413" y="0"/>
                  </a:moveTo>
                  <a:cubicBezTo>
                    <a:pt x="191" y="0"/>
                    <a:pt x="1" y="159"/>
                    <a:pt x="1" y="380"/>
                  </a:cubicBezTo>
                  <a:cubicBezTo>
                    <a:pt x="1" y="602"/>
                    <a:pt x="191" y="792"/>
                    <a:pt x="413" y="792"/>
                  </a:cubicBezTo>
                  <a:cubicBezTo>
                    <a:pt x="634" y="792"/>
                    <a:pt x="793" y="602"/>
                    <a:pt x="793" y="380"/>
                  </a:cubicBezTo>
                  <a:cubicBezTo>
                    <a:pt x="793" y="159"/>
                    <a:pt x="634" y="0"/>
                    <a:pt x="413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29"/>
            <p:cNvSpPr/>
            <p:nvPr/>
          </p:nvSpPr>
          <p:spPr>
            <a:xfrm>
              <a:off x="4222575" y="2398909"/>
              <a:ext cx="168478" cy="224704"/>
            </a:xfrm>
            <a:custGeom>
              <a:avLst/>
              <a:gdLst/>
              <a:ahLst/>
              <a:cxnLst/>
              <a:rect l="l" t="t" r="r" b="b"/>
              <a:pathLst>
                <a:path w="5100" h="6802" extrusionOk="0">
                  <a:moveTo>
                    <a:pt x="2756" y="4109"/>
                  </a:moveTo>
                  <a:cubicBezTo>
                    <a:pt x="2819" y="4331"/>
                    <a:pt x="2914" y="4489"/>
                    <a:pt x="3041" y="4648"/>
                  </a:cubicBezTo>
                  <a:cubicBezTo>
                    <a:pt x="3199" y="4869"/>
                    <a:pt x="3357" y="5123"/>
                    <a:pt x="3389" y="5535"/>
                  </a:cubicBezTo>
                  <a:cubicBezTo>
                    <a:pt x="3389" y="5566"/>
                    <a:pt x="3421" y="5598"/>
                    <a:pt x="3421" y="5598"/>
                  </a:cubicBezTo>
                  <a:cubicBezTo>
                    <a:pt x="3389" y="6105"/>
                    <a:pt x="3009" y="6516"/>
                    <a:pt x="2566" y="6516"/>
                  </a:cubicBezTo>
                  <a:cubicBezTo>
                    <a:pt x="2091" y="6516"/>
                    <a:pt x="1711" y="6105"/>
                    <a:pt x="1711" y="5598"/>
                  </a:cubicBezTo>
                  <a:lnTo>
                    <a:pt x="1711" y="5566"/>
                  </a:lnTo>
                  <a:cubicBezTo>
                    <a:pt x="1711" y="5345"/>
                    <a:pt x="1742" y="5186"/>
                    <a:pt x="1806" y="5091"/>
                  </a:cubicBezTo>
                  <a:cubicBezTo>
                    <a:pt x="1869" y="5281"/>
                    <a:pt x="2027" y="5440"/>
                    <a:pt x="2249" y="5440"/>
                  </a:cubicBezTo>
                  <a:cubicBezTo>
                    <a:pt x="2344" y="5440"/>
                    <a:pt x="2407" y="5376"/>
                    <a:pt x="2407" y="5313"/>
                  </a:cubicBezTo>
                  <a:cubicBezTo>
                    <a:pt x="2407" y="5091"/>
                    <a:pt x="2407" y="4869"/>
                    <a:pt x="2471" y="4648"/>
                  </a:cubicBezTo>
                  <a:cubicBezTo>
                    <a:pt x="2502" y="4458"/>
                    <a:pt x="2597" y="4268"/>
                    <a:pt x="2756" y="4109"/>
                  </a:cubicBezTo>
                  <a:close/>
                  <a:moveTo>
                    <a:pt x="3258" y="0"/>
                  </a:moveTo>
                  <a:cubicBezTo>
                    <a:pt x="3231" y="0"/>
                    <a:pt x="3199" y="8"/>
                    <a:pt x="3167" y="24"/>
                  </a:cubicBezTo>
                  <a:cubicBezTo>
                    <a:pt x="2566" y="468"/>
                    <a:pt x="2027" y="1228"/>
                    <a:pt x="1837" y="1956"/>
                  </a:cubicBezTo>
                  <a:cubicBezTo>
                    <a:pt x="1711" y="2463"/>
                    <a:pt x="1711" y="3001"/>
                    <a:pt x="1711" y="3381"/>
                  </a:cubicBezTo>
                  <a:cubicBezTo>
                    <a:pt x="1141" y="3254"/>
                    <a:pt x="982" y="2399"/>
                    <a:pt x="982" y="2399"/>
                  </a:cubicBezTo>
                  <a:cubicBezTo>
                    <a:pt x="982" y="2336"/>
                    <a:pt x="950" y="2304"/>
                    <a:pt x="919" y="2273"/>
                  </a:cubicBezTo>
                  <a:cubicBezTo>
                    <a:pt x="903" y="2257"/>
                    <a:pt x="879" y="2249"/>
                    <a:pt x="855" y="2249"/>
                  </a:cubicBezTo>
                  <a:cubicBezTo>
                    <a:pt x="832" y="2249"/>
                    <a:pt x="808" y="2257"/>
                    <a:pt x="792" y="2273"/>
                  </a:cubicBezTo>
                  <a:cubicBezTo>
                    <a:pt x="760" y="2273"/>
                    <a:pt x="64" y="2653"/>
                    <a:pt x="0" y="4109"/>
                  </a:cubicBezTo>
                  <a:cubicBezTo>
                    <a:pt x="0" y="4141"/>
                    <a:pt x="0" y="4204"/>
                    <a:pt x="0" y="4236"/>
                  </a:cubicBezTo>
                  <a:cubicBezTo>
                    <a:pt x="0" y="5661"/>
                    <a:pt x="1141" y="6801"/>
                    <a:pt x="2566" y="6801"/>
                  </a:cubicBezTo>
                  <a:cubicBezTo>
                    <a:pt x="3959" y="6801"/>
                    <a:pt x="5099" y="5661"/>
                    <a:pt x="5099" y="4236"/>
                  </a:cubicBezTo>
                  <a:cubicBezTo>
                    <a:pt x="5099" y="4173"/>
                    <a:pt x="5099" y="3983"/>
                    <a:pt x="5099" y="3983"/>
                  </a:cubicBezTo>
                  <a:cubicBezTo>
                    <a:pt x="5004" y="2969"/>
                    <a:pt x="4529" y="2336"/>
                    <a:pt x="4117" y="1766"/>
                  </a:cubicBezTo>
                  <a:cubicBezTo>
                    <a:pt x="3737" y="1259"/>
                    <a:pt x="3389" y="784"/>
                    <a:pt x="3389" y="151"/>
                  </a:cubicBezTo>
                  <a:cubicBezTo>
                    <a:pt x="3389" y="87"/>
                    <a:pt x="3357" y="24"/>
                    <a:pt x="3326" y="24"/>
                  </a:cubicBezTo>
                  <a:cubicBezTo>
                    <a:pt x="3310" y="8"/>
                    <a:pt x="3286" y="0"/>
                    <a:pt x="3258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1" name="Google Shape;2481;p29"/>
          <p:cNvGrpSpPr/>
          <p:nvPr/>
        </p:nvGrpSpPr>
        <p:grpSpPr>
          <a:xfrm>
            <a:off x="4209175" y="3641546"/>
            <a:ext cx="1013778" cy="643423"/>
            <a:chOff x="3799925" y="3477271"/>
            <a:chExt cx="1013778" cy="643423"/>
          </a:xfrm>
        </p:grpSpPr>
        <p:sp>
          <p:nvSpPr>
            <p:cNvPr id="2482" name="Google Shape;2482;p29"/>
            <p:cNvSpPr/>
            <p:nvPr/>
          </p:nvSpPr>
          <p:spPr>
            <a:xfrm>
              <a:off x="3799925" y="3477271"/>
              <a:ext cx="1013778" cy="643423"/>
            </a:xfrm>
            <a:custGeom>
              <a:avLst/>
              <a:gdLst/>
              <a:ahLst/>
              <a:cxnLst/>
              <a:rect l="l" t="t" r="r" b="b"/>
              <a:pathLst>
                <a:path w="30688" h="19477" extrusionOk="0">
                  <a:moveTo>
                    <a:pt x="2470" y="0"/>
                  </a:moveTo>
                  <a:cubicBezTo>
                    <a:pt x="1109" y="0"/>
                    <a:pt x="0" y="1109"/>
                    <a:pt x="0" y="2470"/>
                  </a:cubicBezTo>
                  <a:lnTo>
                    <a:pt x="0" y="17006"/>
                  </a:lnTo>
                  <a:cubicBezTo>
                    <a:pt x="0" y="18368"/>
                    <a:pt x="1109" y="19476"/>
                    <a:pt x="2470" y="19476"/>
                  </a:cubicBezTo>
                  <a:lnTo>
                    <a:pt x="28217" y="19476"/>
                  </a:lnTo>
                  <a:cubicBezTo>
                    <a:pt x="29579" y="19476"/>
                    <a:pt x="30687" y="18368"/>
                    <a:pt x="30687" y="17006"/>
                  </a:cubicBezTo>
                  <a:lnTo>
                    <a:pt x="30687" y="2470"/>
                  </a:lnTo>
                  <a:cubicBezTo>
                    <a:pt x="30687" y="1109"/>
                    <a:pt x="29579" y="0"/>
                    <a:pt x="28217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29"/>
            <p:cNvSpPr/>
            <p:nvPr/>
          </p:nvSpPr>
          <p:spPr>
            <a:xfrm>
              <a:off x="3850138" y="3652092"/>
              <a:ext cx="333753" cy="311289"/>
            </a:xfrm>
            <a:custGeom>
              <a:avLst/>
              <a:gdLst/>
              <a:ahLst/>
              <a:cxnLst/>
              <a:rect l="l" t="t" r="r" b="b"/>
              <a:pathLst>
                <a:path w="10103" h="9423" extrusionOk="0">
                  <a:moveTo>
                    <a:pt x="5081" y="1"/>
                  </a:moveTo>
                  <a:cubicBezTo>
                    <a:pt x="4836" y="1"/>
                    <a:pt x="4588" y="20"/>
                    <a:pt x="4339" y="60"/>
                  </a:cubicBezTo>
                  <a:cubicBezTo>
                    <a:pt x="1774" y="440"/>
                    <a:pt x="0" y="2847"/>
                    <a:pt x="380" y="5412"/>
                  </a:cubicBezTo>
                  <a:cubicBezTo>
                    <a:pt x="755" y="7744"/>
                    <a:pt x="2752" y="9422"/>
                    <a:pt x="5063" y="9422"/>
                  </a:cubicBezTo>
                  <a:cubicBezTo>
                    <a:pt x="5294" y="9422"/>
                    <a:pt x="5528" y="9405"/>
                    <a:pt x="5764" y="9371"/>
                  </a:cubicBezTo>
                  <a:cubicBezTo>
                    <a:pt x="8329" y="8959"/>
                    <a:pt x="10103" y="6584"/>
                    <a:pt x="9691" y="3987"/>
                  </a:cubicBezTo>
                  <a:cubicBezTo>
                    <a:pt x="9348" y="1671"/>
                    <a:pt x="7353" y="1"/>
                    <a:pt x="50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29"/>
            <p:cNvSpPr/>
            <p:nvPr/>
          </p:nvSpPr>
          <p:spPr>
            <a:xfrm>
              <a:off x="3928597" y="3712645"/>
              <a:ext cx="179975" cy="231245"/>
            </a:xfrm>
            <a:custGeom>
              <a:avLst/>
              <a:gdLst/>
              <a:ahLst/>
              <a:cxnLst/>
              <a:rect l="l" t="t" r="r" b="b"/>
              <a:pathLst>
                <a:path w="5448" h="7000" extrusionOk="0">
                  <a:moveTo>
                    <a:pt x="2724" y="1"/>
                  </a:moveTo>
                  <a:cubicBezTo>
                    <a:pt x="1869" y="1"/>
                    <a:pt x="1267" y="666"/>
                    <a:pt x="1140" y="1457"/>
                  </a:cubicBezTo>
                  <a:cubicBezTo>
                    <a:pt x="1045" y="2059"/>
                    <a:pt x="1204" y="2724"/>
                    <a:pt x="1457" y="3294"/>
                  </a:cubicBezTo>
                  <a:cubicBezTo>
                    <a:pt x="1521" y="3484"/>
                    <a:pt x="1647" y="3674"/>
                    <a:pt x="1774" y="3833"/>
                  </a:cubicBezTo>
                  <a:lnTo>
                    <a:pt x="1774" y="4244"/>
                  </a:lnTo>
                  <a:cubicBezTo>
                    <a:pt x="1774" y="4339"/>
                    <a:pt x="1711" y="4466"/>
                    <a:pt x="1584" y="4498"/>
                  </a:cubicBezTo>
                  <a:lnTo>
                    <a:pt x="539" y="5099"/>
                  </a:lnTo>
                  <a:cubicBezTo>
                    <a:pt x="222" y="5258"/>
                    <a:pt x="0" y="5606"/>
                    <a:pt x="0" y="5986"/>
                  </a:cubicBezTo>
                  <a:cubicBezTo>
                    <a:pt x="729" y="6619"/>
                    <a:pt x="1679" y="6999"/>
                    <a:pt x="2724" y="6999"/>
                  </a:cubicBezTo>
                  <a:cubicBezTo>
                    <a:pt x="3769" y="6999"/>
                    <a:pt x="4719" y="6619"/>
                    <a:pt x="5447" y="5986"/>
                  </a:cubicBezTo>
                  <a:cubicBezTo>
                    <a:pt x="5416" y="5606"/>
                    <a:pt x="5194" y="5258"/>
                    <a:pt x="4846" y="5099"/>
                  </a:cubicBezTo>
                  <a:lnTo>
                    <a:pt x="3706" y="4529"/>
                  </a:lnTo>
                  <a:cubicBezTo>
                    <a:pt x="3611" y="4466"/>
                    <a:pt x="3547" y="4371"/>
                    <a:pt x="3547" y="4244"/>
                  </a:cubicBezTo>
                  <a:cubicBezTo>
                    <a:pt x="3547" y="4054"/>
                    <a:pt x="3516" y="3928"/>
                    <a:pt x="3611" y="3738"/>
                  </a:cubicBezTo>
                  <a:cubicBezTo>
                    <a:pt x="4212" y="2851"/>
                    <a:pt x="4307" y="2186"/>
                    <a:pt x="4149" y="1299"/>
                  </a:cubicBezTo>
                  <a:cubicBezTo>
                    <a:pt x="4022" y="539"/>
                    <a:pt x="3516" y="1"/>
                    <a:pt x="272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29"/>
            <p:cNvSpPr/>
            <p:nvPr/>
          </p:nvSpPr>
          <p:spPr>
            <a:xfrm>
              <a:off x="4132588" y="3682319"/>
              <a:ext cx="593243" cy="111956"/>
            </a:xfrm>
            <a:custGeom>
              <a:avLst/>
              <a:gdLst/>
              <a:ahLst/>
              <a:cxnLst/>
              <a:rect l="l" t="t" r="r" b="b"/>
              <a:pathLst>
                <a:path w="17958" h="3389" extrusionOk="0">
                  <a:moveTo>
                    <a:pt x="1679" y="0"/>
                  </a:moveTo>
                  <a:cubicBezTo>
                    <a:pt x="761" y="0"/>
                    <a:pt x="1" y="760"/>
                    <a:pt x="1" y="1679"/>
                  </a:cubicBezTo>
                  <a:cubicBezTo>
                    <a:pt x="1" y="2629"/>
                    <a:pt x="761" y="3389"/>
                    <a:pt x="1679" y="3389"/>
                  </a:cubicBezTo>
                  <a:lnTo>
                    <a:pt x="16279" y="3389"/>
                  </a:lnTo>
                  <a:cubicBezTo>
                    <a:pt x="17197" y="3389"/>
                    <a:pt x="17957" y="2629"/>
                    <a:pt x="17957" y="1679"/>
                  </a:cubicBezTo>
                  <a:cubicBezTo>
                    <a:pt x="17957" y="760"/>
                    <a:pt x="17197" y="0"/>
                    <a:pt x="1627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29"/>
            <p:cNvSpPr/>
            <p:nvPr/>
          </p:nvSpPr>
          <p:spPr>
            <a:xfrm>
              <a:off x="4193273" y="3721003"/>
              <a:ext cx="30392" cy="29335"/>
            </a:xfrm>
            <a:custGeom>
              <a:avLst/>
              <a:gdLst/>
              <a:ahLst/>
              <a:cxnLst/>
              <a:rect l="l" t="t" r="r" b="b"/>
              <a:pathLst>
                <a:path w="920" h="888" extrusionOk="0">
                  <a:moveTo>
                    <a:pt x="349" y="1"/>
                  </a:moveTo>
                  <a:lnTo>
                    <a:pt x="349" y="254"/>
                  </a:lnTo>
                  <a:lnTo>
                    <a:pt x="127" y="128"/>
                  </a:lnTo>
                  <a:lnTo>
                    <a:pt x="1" y="318"/>
                  </a:lnTo>
                  <a:lnTo>
                    <a:pt x="222" y="444"/>
                  </a:lnTo>
                  <a:lnTo>
                    <a:pt x="1" y="571"/>
                  </a:lnTo>
                  <a:lnTo>
                    <a:pt x="127" y="761"/>
                  </a:lnTo>
                  <a:lnTo>
                    <a:pt x="349" y="634"/>
                  </a:lnTo>
                  <a:lnTo>
                    <a:pt x="349" y="888"/>
                  </a:lnTo>
                  <a:lnTo>
                    <a:pt x="602" y="888"/>
                  </a:lnTo>
                  <a:lnTo>
                    <a:pt x="602" y="634"/>
                  </a:lnTo>
                  <a:lnTo>
                    <a:pt x="824" y="761"/>
                  </a:lnTo>
                  <a:lnTo>
                    <a:pt x="919" y="571"/>
                  </a:lnTo>
                  <a:lnTo>
                    <a:pt x="729" y="444"/>
                  </a:lnTo>
                  <a:lnTo>
                    <a:pt x="919" y="318"/>
                  </a:lnTo>
                  <a:lnTo>
                    <a:pt x="824" y="128"/>
                  </a:lnTo>
                  <a:lnTo>
                    <a:pt x="602" y="254"/>
                  </a:lnTo>
                  <a:lnTo>
                    <a:pt x="602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29"/>
            <p:cNvSpPr/>
            <p:nvPr/>
          </p:nvSpPr>
          <p:spPr>
            <a:xfrm>
              <a:off x="4242462" y="3721003"/>
              <a:ext cx="30359" cy="28311"/>
            </a:xfrm>
            <a:custGeom>
              <a:avLst/>
              <a:gdLst/>
              <a:ahLst/>
              <a:cxnLst/>
              <a:rect l="l" t="t" r="r" b="b"/>
              <a:pathLst>
                <a:path w="919" h="857" extrusionOk="0">
                  <a:moveTo>
                    <a:pt x="317" y="1"/>
                  </a:moveTo>
                  <a:lnTo>
                    <a:pt x="317" y="254"/>
                  </a:lnTo>
                  <a:lnTo>
                    <a:pt x="95" y="128"/>
                  </a:lnTo>
                  <a:lnTo>
                    <a:pt x="0" y="318"/>
                  </a:lnTo>
                  <a:lnTo>
                    <a:pt x="190" y="444"/>
                  </a:lnTo>
                  <a:lnTo>
                    <a:pt x="0" y="571"/>
                  </a:lnTo>
                  <a:lnTo>
                    <a:pt x="95" y="761"/>
                  </a:lnTo>
                  <a:lnTo>
                    <a:pt x="317" y="634"/>
                  </a:lnTo>
                  <a:lnTo>
                    <a:pt x="317" y="856"/>
                  </a:lnTo>
                  <a:lnTo>
                    <a:pt x="570" y="856"/>
                  </a:lnTo>
                  <a:lnTo>
                    <a:pt x="570" y="634"/>
                  </a:lnTo>
                  <a:lnTo>
                    <a:pt x="792" y="761"/>
                  </a:lnTo>
                  <a:lnTo>
                    <a:pt x="919" y="571"/>
                  </a:lnTo>
                  <a:lnTo>
                    <a:pt x="697" y="444"/>
                  </a:lnTo>
                  <a:lnTo>
                    <a:pt x="919" y="318"/>
                  </a:lnTo>
                  <a:lnTo>
                    <a:pt x="792" y="128"/>
                  </a:lnTo>
                  <a:lnTo>
                    <a:pt x="570" y="254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29"/>
            <p:cNvSpPr/>
            <p:nvPr/>
          </p:nvSpPr>
          <p:spPr>
            <a:xfrm>
              <a:off x="4290561" y="3721003"/>
              <a:ext cx="30392" cy="28311"/>
            </a:xfrm>
            <a:custGeom>
              <a:avLst/>
              <a:gdLst/>
              <a:ahLst/>
              <a:cxnLst/>
              <a:rect l="l" t="t" r="r" b="b"/>
              <a:pathLst>
                <a:path w="920" h="857" extrusionOk="0">
                  <a:moveTo>
                    <a:pt x="318" y="1"/>
                  </a:moveTo>
                  <a:lnTo>
                    <a:pt x="318" y="254"/>
                  </a:lnTo>
                  <a:lnTo>
                    <a:pt x="96" y="128"/>
                  </a:lnTo>
                  <a:lnTo>
                    <a:pt x="1" y="318"/>
                  </a:lnTo>
                  <a:lnTo>
                    <a:pt x="191" y="444"/>
                  </a:lnTo>
                  <a:lnTo>
                    <a:pt x="1" y="571"/>
                  </a:lnTo>
                  <a:lnTo>
                    <a:pt x="96" y="761"/>
                  </a:lnTo>
                  <a:lnTo>
                    <a:pt x="318" y="634"/>
                  </a:lnTo>
                  <a:lnTo>
                    <a:pt x="318" y="856"/>
                  </a:lnTo>
                  <a:lnTo>
                    <a:pt x="571" y="856"/>
                  </a:lnTo>
                  <a:lnTo>
                    <a:pt x="571" y="634"/>
                  </a:lnTo>
                  <a:lnTo>
                    <a:pt x="793" y="761"/>
                  </a:lnTo>
                  <a:lnTo>
                    <a:pt x="919" y="571"/>
                  </a:lnTo>
                  <a:lnTo>
                    <a:pt x="698" y="444"/>
                  </a:lnTo>
                  <a:lnTo>
                    <a:pt x="919" y="318"/>
                  </a:lnTo>
                  <a:lnTo>
                    <a:pt x="793" y="128"/>
                  </a:lnTo>
                  <a:lnTo>
                    <a:pt x="571" y="254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29"/>
            <p:cNvSpPr/>
            <p:nvPr/>
          </p:nvSpPr>
          <p:spPr>
            <a:xfrm>
              <a:off x="4338693" y="3721003"/>
              <a:ext cx="30392" cy="28311"/>
            </a:xfrm>
            <a:custGeom>
              <a:avLst/>
              <a:gdLst/>
              <a:ahLst/>
              <a:cxnLst/>
              <a:rect l="l" t="t" r="r" b="b"/>
              <a:pathLst>
                <a:path w="920" h="857" extrusionOk="0">
                  <a:moveTo>
                    <a:pt x="317" y="1"/>
                  </a:moveTo>
                  <a:lnTo>
                    <a:pt x="349" y="254"/>
                  </a:lnTo>
                  <a:lnTo>
                    <a:pt x="127" y="128"/>
                  </a:lnTo>
                  <a:lnTo>
                    <a:pt x="1" y="318"/>
                  </a:lnTo>
                  <a:lnTo>
                    <a:pt x="222" y="444"/>
                  </a:lnTo>
                  <a:lnTo>
                    <a:pt x="1" y="571"/>
                  </a:lnTo>
                  <a:lnTo>
                    <a:pt x="127" y="761"/>
                  </a:lnTo>
                  <a:lnTo>
                    <a:pt x="349" y="634"/>
                  </a:lnTo>
                  <a:lnTo>
                    <a:pt x="317" y="856"/>
                  </a:lnTo>
                  <a:lnTo>
                    <a:pt x="571" y="856"/>
                  </a:lnTo>
                  <a:lnTo>
                    <a:pt x="571" y="634"/>
                  </a:lnTo>
                  <a:lnTo>
                    <a:pt x="792" y="761"/>
                  </a:lnTo>
                  <a:lnTo>
                    <a:pt x="919" y="539"/>
                  </a:lnTo>
                  <a:lnTo>
                    <a:pt x="697" y="444"/>
                  </a:lnTo>
                  <a:lnTo>
                    <a:pt x="919" y="318"/>
                  </a:lnTo>
                  <a:lnTo>
                    <a:pt x="792" y="128"/>
                  </a:lnTo>
                  <a:lnTo>
                    <a:pt x="571" y="254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29"/>
            <p:cNvSpPr/>
            <p:nvPr/>
          </p:nvSpPr>
          <p:spPr>
            <a:xfrm>
              <a:off x="4136783" y="3824601"/>
              <a:ext cx="593209" cy="110932"/>
            </a:xfrm>
            <a:custGeom>
              <a:avLst/>
              <a:gdLst/>
              <a:ahLst/>
              <a:cxnLst/>
              <a:rect l="l" t="t" r="r" b="b"/>
              <a:pathLst>
                <a:path w="17957" h="3358" extrusionOk="0">
                  <a:moveTo>
                    <a:pt x="1711" y="0"/>
                  </a:moveTo>
                  <a:cubicBezTo>
                    <a:pt x="761" y="0"/>
                    <a:pt x="1" y="760"/>
                    <a:pt x="1" y="1679"/>
                  </a:cubicBezTo>
                  <a:cubicBezTo>
                    <a:pt x="1" y="2597"/>
                    <a:pt x="761" y="3357"/>
                    <a:pt x="1711" y="3357"/>
                  </a:cubicBezTo>
                  <a:lnTo>
                    <a:pt x="16278" y="3357"/>
                  </a:lnTo>
                  <a:cubicBezTo>
                    <a:pt x="17197" y="3357"/>
                    <a:pt x="17957" y="2597"/>
                    <a:pt x="17957" y="1679"/>
                  </a:cubicBezTo>
                  <a:cubicBezTo>
                    <a:pt x="17957" y="760"/>
                    <a:pt x="17197" y="0"/>
                    <a:pt x="1627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29"/>
            <p:cNvSpPr/>
            <p:nvPr/>
          </p:nvSpPr>
          <p:spPr>
            <a:xfrm>
              <a:off x="4198526" y="3863285"/>
              <a:ext cx="30359" cy="28278"/>
            </a:xfrm>
            <a:custGeom>
              <a:avLst/>
              <a:gdLst/>
              <a:ahLst/>
              <a:cxnLst/>
              <a:rect l="l" t="t" r="r" b="b"/>
              <a:pathLst>
                <a:path w="919" h="856" extrusionOk="0">
                  <a:moveTo>
                    <a:pt x="317" y="1"/>
                  </a:moveTo>
                  <a:lnTo>
                    <a:pt x="317" y="254"/>
                  </a:lnTo>
                  <a:lnTo>
                    <a:pt x="95" y="128"/>
                  </a:lnTo>
                  <a:lnTo>
                    <a:pt x="0" y="318"/>
                  </a:lnTo>
                  <a:lnTo>
                    <a:pt x="190" y="444"/>
                  </a:lnTo>
                  <a:lnTo>
                    <a:pt x="0" y="539"/>
                  </a:lnTo>
                  <a:lnTo>
                    <a:pt x="95" y="761"/>
                  </a:lnTo>
                  <a:lnTo>
                    <a:pt x="317" y="634"/>
                  </a:lnTo>
                  <a:lnTo>
                    <a:pt x="317" y="856"/>
                  </a:lnTo>
                  <a:lnTo>
                    <a:pt x="570" y="856"/>
                  </a:lnTo>
                  <a:lnTo>
                    <a:pt x="570" y="634"/>
                  </a:lnTo>
                  <a:lnTo>
                    <a:pt x="792" y="761"/>
                  </a:lnTo>
                  <a:lnTo>
                    <a:pt x="918" y="539"/>
                  </a:lnTo>
                  <a:lnTo>
                    <a:pt x="697" y="444"/>
                  </a:lnTo>
                  <a:lnTo>
                    <a:pt x="918" y="318"/>
                  </a:lnTo>
                  <a:lnTo>
                    <a:pt x="792" y="128"/>
                  </a:lnTo>
                  <a:lnTo>
                    <a:pt x="570" y="254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29"/>
            <p:cNvSpPr/>
            <p:nvPr/>
          </p:nvSpPr>
          <p:spPr>
            <a:xfrm>
              <a:off x="4246625" y="3863285"/>
              <a:ext cx="30392" cy="28278"/>
            </a:xfrm>
            <a:custGeom>
              <a:avLst/>
              <a:gdLst/>
              <a:ahLst/>
              <a:cxnLst/>
              <a:rect l="l" t="t" r="r" b="b"/>
              <a:pathLst>
                <a:path w="920" h="856" extrusionOk="0">
                  <a:moveTo>
                    <a:pt x="317" y="1"/>
                  </a:moveTo>
                  <a:lnTo>
                    <a:pt x="317" y="254"/>
                  </a:lnTo>
                  <a:lnTo>
                    <a:pt x="96" y="128"/>
                  </a:lnTo>
                  <a:lnTo>
                    <a:pt x="1" y="318"/>
                  </a:lnTo>
                  <a:lnTo>
                    <a:pt x="191" y="444"/>
                  </a:lnTo>
                  <a:lnTo>
                    <a:pt x="1" y="539"/>
                  </a:lnTo>
                  <a:lnTo>
                    <a:pt x="96" y="761"/>
                  </a:lnTo>
                  <a:lnTo>
                    <a:pt x="317" y="603"/>
                  </a:lnTo>
                  <a:lnTo>
                    <a:pt x="317" y="856"/>
                  </a:lnTo>
                  <a:lnTo>
                    <a:pt x="571" y="856"/>
                  </a:lnTo>
                  <a:lnTo>
                    <a:pt x="571" y="603"/>
                  </a:lnTo>
                  <a:lnTo>
                    <a:pt x="793" y="761"/>
                  </a:lnTo>
                  <a:lnTo>
                    <a:pt x="919" y="539"/>
                  </a:lnTo>
                  <a:lnTo>
                    <a:pt x="698" y="444"/>
                  </a:lnTo>
                  <a:lnTo>
                    <a:pt x="919" y="318"/>
                  </a:lnTo>
                  <a:lnTo>
                    <a:pt x="793" y="128"/>
                  </a:lnTo>
                  <a:lnTo>
                    <a:pt x="571" y="254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29"/>
            <p:cNvSpPr/>
            <p:nvPr/>
          </p:nvSpPr>
          <p:spPr>
            <a:xfrm>
              <a:off x="4294757" y="3863285"/>
              <a:ext cx="30359" cy="28278"/>
            </a:xfrm>
            <a:custGeom>
              <a:avLst/>
              <a:gdLst/>
              <a:ahLst/>
              <a:cxnLst/>
              <a:rect l="l" t="t" r="r" b="b"/>
              <a:pathLst>
                <a:path w="919" h="856" extrusionOk="0">
                  <a:moveTo>
                    <a:pt x="317" y="1"/>
                  </a:moveTo>
                  <a:lnTo>
                    <a:pt x="317" y="254"/>
                  </a:lnTo>
                  <a:lnTo>
                    <a:pt x="96" y="96"/>
                  </a:lnTo>
                  <a:lnTo>
                    <a:pt x="1" y="318"/>
                  </a:lnTo>
                  <a:lnTo>
                    <a:pt x="222" y="444"/>
                  </a:lnTo>
                  <a:lnTo>
                    <a:pt x="1" y="539"/>
                  </a:lnTo>
                  <a:lnTo>
                    <a:pt x="96" y="761"/>
                  </a:lnTo>
                  <a:lnTo>
                    <a:pt x="317" y="603"/>
                  </a:lnTo>
                  <a:lnTo>
                    <a:pt x="317" y="856"/>
                  </a:lnTo>
                  <a:lnTo>
                    <a:pt x="571" y="856"/>
                  </a:lnTo>
                  <a:lnTo>
                    <a:pt x="571" y="603"/>
                  </a:lnTo>
                  <a:lnTo>
                    <a:pt x="792" y="729"/>
                  </a:lnTo>
                  <a:lnTo>
                    <a:pt x="919" y="539"/>
                  </a:lnTo>
                  <a:lnTo>
                    <a:pt x="697" y="413"/>
                  </a:lnTo>
                  <a:lnTo>
                    <a:pt x="919" y="318"/>
                  </a:lnTo>
                  <a:lnTo>
                    <a:pt x="792" y="96"/>
                  </a:lnTo>
                  <a:lnTo>
                    <a:pt x="571" y="254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29"/>
            <p:cNvSpPr/>
            <p:nvPr/>
          </p:nvSpPr>
          <p:spPr>
            <a:xfrm>
              <a:off x="4342889" y="3863285"/>
              <a:ext cx="30359" cy="28278"/>
            </a:xfrm>
            <a:custGeom>
              <a:avLst/>
              <a:gdLst/>
              <a:ahLst/>
              <a:cxnLst/>
              <a:rect l="l" t="t" r="r" b="b"/>
              <a:pathLst>
                <a:path w="919" h="856" extrusionOk="0">
                  <a:moveTo>
                    <a:pt x="317" y="1"/>
                  </a:moveTo>
                  <a:lnTo>
                    <a:pt x="349" y="254"/>
                  </a:lnTo>
                  <a:lnTo>
                    <a:pt x="127" y="96"/>
                  </a:lnTo>
                  <a:lnTo>
                    <a:pt x="0" y="318"/>
                  </a:lnTo>
                  <a:lnTo>
                    <a:pt x="222" y="444"/>
                  </a:lnTo>
                  <a:lnTo>
                    <a:pt x="0" y="539"/>
                  </a:lnTo>
                  <a:lnTo>
                    <a:pt x="127" y="761"/>
                  </a:lnTo>
                  <a:lnTo>
                    <a:pt x="349" y="603"/>
                  </a:lnTo>
                  <a:lnTo>
                    <a:pt x="349" y="856"/>
                  </a:lnTo>
                  <a:lnTo>
                    <a:pt x="570" y="856"/>
                  </a:lnTo>
                  <a:lnTo>
                    <a:pt x="570" y="603"/>
                  </a:lnTo>
                  <a:lnTo>
                    <a:pt x="792" y="729"/>
                  </a:lnTo>
                  <a:lnTo>
                    <a:pt x="919" y="539"/>
                  </a:lnTo>
                  <a:lnTo>
                    <a:pt x="697" y="413"/>
                  </a:lnTo>
                  <a:lnTo>
                    <a:pt x="919" y="318"/>
                  </a:lnTo>
                  <a:lnTo>
                    <a:pt x="792" y="96"/>
                  </a:lnTo>
                  <a:lnTo>
                    <a:pt x="570" y="254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29"/>
            <p:cNvSpPr/>
            <p:nvPr/>
          </p:nvSpPr>
          <p:spPr>
            <a:xfrm>
              <a:off x="4391021" y="3863285"/>
              <a:ext cx="30359" cy="28278"/>
            </a:xfrm>
            <a:custGeom>
              <a:avLst/>
              <a:gdLst/>
              <a:ahLst/>
              <a:cxnLst/>
              <a:rect l="l" t="t" r="r" b="b"/>
              <a:pathLst>
                <a:path w="919" h="856" extrusionOk="0">
                  <a:moveTo>
                    <a:pt x="348" y="1"/>
                  </a:moveTo>
                  <a:lnTo>
                    <a:pt x="348" y="254"/>
                  </a:lnTo>
                  <a:lnTo>
                    <a:pt x="127" y="96"/>
                  </a:lnTo>
                  <a:lnTo>
                    <a:pt x="0" y="318"/>
                  </a:lnTo>
                  <a:lnTo>
                    <a:pt x="222" y="413"/>
                  </a:lnTo>
                  <a:lnTo>
                    <a:pt x="0" y="539"/>
                  </a:lnTo>
                  <a:lnTo>
                    <a:pt x="127" y="729"/>
                  </a:lnTo>
                  <a:lnTo>
                    <a:pt x="348" y="603"/>
                  </a:lnTo>
                  <a:lnTo>
                    <a:pt x="348" y="856"/>
                  </a:lnTo>
                  <a:lnTo>
                    <a:pt x="570" y="856"/>
                  </a:lnTo>
                  <a:lnTo>
                    <a:pt x="570" y="603"/>
                  </a:lnTo>
                  <a:lnTo>
                    <a:pt x="792" y="729"/>
                  </a:lnTo>
                  <a:lnTo>
                    <a:pt x="919" y="539"/>
                  </a:lnTo>
                  <a:lnTo>
                    <a:pt x="697" y="413"/>
                  </a:lnTo>
                  <a:lnTo>
                    <a:pt x="919" y="318"/>
                  </a:lnTo>
                  <a:lnTo>
                    <a:pt x="792" y="96"/>
                  </a:lnTo>
                  <a:lnTo>
                    <a:pt x="570" y="254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29"/>
            <p:cNvSpPr/>
            <p:nvPr/>
          </p:nvSpPr>
          <p:spPr>
            <a:xfrm>
              <a:off x="4439120" y="3863285"/>
              <a:ext cx="30392" cy="28278"/>
            </a:xfrm>
            <a:custGeom>
              <a:avLst/>
              <a:gdLst/>
              <a:ahLst/>
              <a:cxnLst/>
              <a:rect l="l" t="t" r="r" b="b"/>
              <a:pathLst>
                <a:path w="920" h="856" extrusionOk="0">
                  <a:moveTo>
                    <a:pt x="349" y="1"/>
                  </a:moveTo>
                  <a:lnTo>
                    <a:pt x="349" y="223"/>
                  </a:lnTo>
                  <a:lnTo>
                    <a:pt x="128" y="96"/>
                  </a:lnTo>
                  <a:lnTo>
                    <a:pt x="1" y="318"/>
                  </a:lnTo>
                  <a:lnTo>
                    <a:pt x="223" y="413"/>
                  </a:lnTo>
                  <a:lnTo>
                    <a:pt x="1" y="539"/>
                  </a:lnTo>
                  <a:lnTo>
                    <a:pt x="128" y="729"/>
                  </a:lnTo>
                  <a:lnTo>
                    <a:pt x="349" y="603"/>
                  </a:lnTo>
                  <a:lnTo>
                    <a:pt x="349" y="856"/>
                  </a:lnTo>
                  <a:lnTo>
                    <a:pt x="571" y="856"/>
                  </a:lnTo>
                  <a:lnTo>
                    <a:pt x="571" y="603"/>
                  </a:lnTo>
                  <a:lnTo>
                    <a:pt x="793" y="729"/>
                  </a:lnTo>
                  <a:lnTo>
                    <a:pt x="919" y="539"/>
                  </a:lnTo>
                  <a:lnTo>
                    <a:pt x="698" y="413"/>
                  </a:lnTo>
                  <a:lnTo>
                    <a:pt x="919" y="318"/>
                  </a:lnTo>
                  <a:lnTo>
                    <a:pt x="793" y="96"/>
                  </a:lnTo>
                  <a:lnTo>
                    <a:pt x="571" y="223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29"/>
            <p:cNvSpPr/>
            <p:nvPr/>
          </p:nvSpPr>
          <p:spPr>
            <a:xfrm>
              <a:off x="4487251" y="3863285"/>
              <a:ext cx="30392" cy="28278"/>
            </a:xfrm>
            <a:custGeom>
              <a:avLst/>
              <a:gdLst/>
              <a:ahLst/>
              <a:cxnLst/>
              <a:rect l="l" t="t" r="r" b="b"/>
              <a:pathLst>
                <a:path w="920" h="856" extrusionOk="0">
                  <a:moveTo>
                    <a:pt x="349" y="1"/>
                  </a:moveTo>
                  <a:lnTo>
                    <a:pt x="349" y="223"/>
                  </a:lnTo>
                  <a:lnTo>
                    <a:pt x="127" y="96"/>
                  </a:lnTo>
                  <a:lnTo>
                    <a:pt x="1" y="318"/>
                  </a:lnTo>
                  <a:lnTo>
                    <a:pt x="222" y="413"/>
                  </a:lnTo>
                  <a:lnTo>
                    <a:pt x="1" y="539"/>
                  </a:lnTo>
                  <a:lnTo>
                    <a:pt x="127" y="729"/>
                  </a:lnTo>
                  <a:lnTo>
                    <a:pt x="349" y="603"/>
                  </a:lnTo>
                  <a:lnTo>
                    <a:pt x="349" y="856"/>
                  </a:lnTo>
                  <a:lnTo>
                    <a:pt x="571" y="856"/>
                  </a:lnTo>
                  <a:lnTo>
                    <a:pt x="571" y="603"/>
                  </a:lnTo>
                  <a:lnTo>
                    <a:pt x="792" y="729"/>
                  </a:lnTo>
                  <a:lnTo>
                    <a:pt x="919" y="539"/>
                  </a:lnTo>
                  <a:lnTo>
                    <a:pt x="697" y="413"/>
                  </a:lnTo>
                  <a:lnTo>
                    <a:pt x="919" y="318"/>
                  </a:lnTo>
                  <a:lnTo>
                    <a:pt x="792" y="96"/>
                  </a:lnTo>
                  <a:lnTo>
                    <a:pt x="571" y="223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29"/>
            <p:cNvSpPr/>
            <p:nvPr/>
          </p:nvSpPr>
          <p:spPr>
            <a:xfrm>
              <a:off x="4535383" y="3863285"/>
              <a:ext cx="30359" cy="28278"/>
            </a:xfrm>
            <a:custGeom>
              <a:avLst/>
              <a:gdLst/>
              <a:ahLst/>
              <a:cxnLst/>
              <a:rect l="l" t="t" r="r" b="b"/>
              <a:pathLst>
                <a:path w="919" h="856" extrusionOk="0">
                  <a:moveTo>
                    <a:pt x="349" y="1"/>
                  </a:moveTo>
                  <a:lnTo>
                    <a:pt x="349" y="223"/>
                  </a:lnTo>
                  <a:lnTo>
                    <a:pt x="127" y="96"/>
                  </a:lnTo>
                  <a:lnTo>
                    <a:pt x="0" y="286"/>
                  </a:lnTo>
                  <a:lnTo>
                    <a:pt x="222" y="413"/>
                  </a:lnTo>
                  <a:lnTo>
                    <a:pt x="0" y="539"/>
                  </a:lnTo>
                  <a:lnTo>
                    <a:pt x="127" y="729"/>
                  </a:lnTo>
                  <a:lnTo>
                    <a:pt x="349" y="603"/>
                  </a:lnTo>
                  <a:lnTo>
                    <a:pt x="349" y="856"/>
                  </a:lnTo>
                  <a:lnTo>
                    <a:pt x="602" y="856"/>
                  </a:lnTo>
                  <a:lnTo>
                    <a:pt x="571" y="603"/>
                  </a:lnTo>
                  <a:lnTo>
                    <a:pt x="792" y="729"/>
                  </a:lnTo>
                  <a:lnTo>
                    <a:pt x="919" y="539"/>
                  </a:lnTo>
                  <a:lnTo>
                    <a:pt x="697" y="413"/>
                  </a:lnTo>
                  <a:lnTo>
                    <a:pt x="919" y="286"/>
                  </a:lnTo>
                  <a:lnTo>
                    <a:pt x="792" y="96"/>
                  </a:lnTo>
                  <a:lnTo>
                    <a:pt x="571" y="223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29"/>
            <p:cNvSpPr/>
            <p:nvPr/>
          </p:nvSpPr>
          <p:spPr>
            <a:xfrm>
              <a:off x="4583515" y="3862261"/>
              <a:ext cx="30359" cy="28278"/>
            </a:xfrm>
            <a:custGeom>
              <a:avLst/>
              <a:gdLst/>
              <a:ahLst/>
              <a:cxnLst/>
              <a:rect l="l" t="t" r="r" b="b"/>
              <a:pathLst>
                <a:path w="919" h="856" extrusionOk="0">
                  <a:moveTo>
                    <a:pt x="349" y="0"/>
                  </a:moveTo>
                  <a:lnTo>
                    <a:pt x="349" y="254"/>
                  </a:lnTo>
                  <a:lnTo>
                    <a:pt x="127" y="127"/>
                  </a:lnTo>
                  <a:lnTo>
                    <a:pt x="0" y="317"/>
                  </a:lnTo>
                  <a:lnTo>
                    <a:pt x="222" y="444"/>
                  </a:lnTo>
                  <a:lnTo>
                    <a:pt x="0" y="570"/>
                  </a:lnTo>
                  <a:lnTo>
                    <a:pt x="127" y="760"/>
                  </a:lnTo>
                  <a:lnTo>
                    <a:pt x="349" y="634"/>
                  </a:lnTo>
                  <a:lnTo>
                    <a:pt x="349" y="855"/>
                  </a:lnTo>
                  <a:lnTo>
                    <a:pt x="602" y="855"/>
                  </a:lnTo>
                  <a:lnTo>
                    <a:pt x="570" y="634"/>
                  </a:lnTo>
                  <a:lnTo>
                    <a:pt x="792" y="760"/>
                  </a:lnTo>
                  <a:lnTo>
                    <a:pt x="919" y="570"/>
                  </a:lnTo>
                  <a:lnTo>
                    <a:pt x="697" y="444"/>
                  </a:lnTo>
                  <a:lnTo>
                    <a:pt x="919" y="317"/>
                  </a:lnTo>
                  <a:lnTo>
                    <a:pt x="792" y="127"/>
                  </a:lnTo>
                  <a:lnTo>
                    <a:pt x="570" y="254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29"/>
            <p:cNvSpPr/>
            <p:nvPr/>
          </p:nvSpPr>
          <p:spPr>
            <a:xfrm>
              <a:off x="4631647" y="3862261"/>
              <a:ext cx="30359" cy="28278"/>
            </a:xfrm>
            <a:custGeom>
              <a:avLst/>
              <a:gdLst/>
              <a:ahLst/>
              <a:cxnLst/>
              <a:rect l="l" t="t" r="r" b="b"/>
              <a:pathLst>
                <a:path w="919" h="856" extrusionOk="0">
                  <a:moveTo>
                    <a:pt x="348" y="0"/>
                  </a:moveTo>
                  <a:lnTo>
                    <a:pt x="348" y="254"/>
                  </a:lnTo>
                  <a:lnTo>
                    <a:pt x="127" y="127"/>
                  </a:lnTo>
                  <a:lnTo>
                    <a:pt x="0" y="317"/>
                  </a:lnTo>
                  <a:lnTo>
                    <a:pt x="222" y="444"/>
                  </a:lnTo>
                  <a:lnTo>
                    <a:pt x="0" y="570"/>
                  </a:lnTo>
                  <a:lnTo>
                    <a:pt x="127" y="760"/>
                  </a:lnTo>
                  <a:lnTo>
                    <a:pt x="348" y="634"/>
                  </a:lnTo>
                  <a:lnTo>
                    <a:pt x="348" y="855"/>
                  </a:lnTo>
                  <a:lnTo>
                    <a:pt x="602" y="855"/>
                  </a:lnTo>
                  <a:lnTo>
                    <a:pt x="570" y="634"/>
                  </a:lnTo>
                  <a:lnTo>
                    <a:pt x="570" y="634"/>
                  </a:lnTo>
                  <a:lnTo>
                    <a:pt x="792" y="760"/>
                  </a:lnTo>
                  <a:lnTo>
                    <a:pt x="918" y="539"/>
                  </a:lnTo>
                  <a:lnTo>
                    <a:pt x="728" y="444"/>
                  </a:lnTo>
                  <a:lnTo>
                    <a:pt x="918" y="317"/>
                  </a:lnTo>
                  <a:lnTo>
                    <a:pt x="792" y="127"/>
                  </a:lnTo>
                  <a:lnTo>
                    <a:pt x="570" y="254"/>
                  </a:lnTo>
                  <a:lnTo>
                    <a:pt x="60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29"/>
            <p:cNvSpPr/>
            <p:nvPr/>
          </p:nvSpPr>
          <p:spPr>
            <a:xfrm>
              <a:off x="4575125" y="3609080"/>
              <a:ext cx="120347" cy="120347"/>
            </a:xfrm>
            <a:custGeom>
              <a:avLst/>
              <a:gdLst/>
              <a:ahLst/>
              <a:cxnLst/>
              <a:rect l="l" t="t" r="r" b="b"/>
              <a:pathLst>
                <a:path w="3643" h="3643" extrusionOk="0">
                  <a:moveTo>
                    <a:pt x="1838" y="0"/>
                  </a:moveTo>
                  <a:cubicBezTo>
                    <a:pt x="824" y="0"/>
                    <a:pt x="1" y="824"/>
                    <a:pt x="1" y="1837"/>
                  </a:cubicBezTo>
                  <a:cubicBezTo>
                    <a:pt x="1" y="2819"/>
                    <a:pt x="824" y="3642"/>
                    <a:pt x="1838" y="3642"/>
                  </a:cubicBezTo>
                  <a:cubicBezTo>
                    <a:pt x="2851" y="3642"/>
                    <a:pt x="3643" y="2819"/>
                    <a:pt x="3643" y="1837"/>
                  </a:cubicBezTo>
                  <a:cubicBezTo>
                    <a:pt x="3643" y="824"/>
                    <a:pt x="2851" y="0"/>
                    <a:pt x="18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29"/>
            <p:cNvSpPr/>
            <p:nvPr/>
          </p:nvSpPr>
          <p:spPr>
            <a:xfrm>
              <a:off x="4604427" y="3638118"/>
              <a:ext cx="62800" cy="62271"/>
            </a:xfrm>
            <a:custGeom>
              <a:avLst/>
              <a:gdLst/>
              <a:ahLst/>
              <a:cxnLst/>
              <a:rect l="l" t="t" r="r" b="b"/>
              <a:pathLst>
                <a:path w="1901" h="1885" extrusionOk="0">
                  <a:moveTo>
                    <a:pt x="258" y="0"/>
                  </a:moveTo>
                  <a:cubicBezTo>
                    <a:pt x="206" y="0"/>
                    <a:pt x="159" y="24"/>
                    <a:pt x="127" y="71"/>
                  </a:cubicBezTo>
                  <a:lnTo>
                    <a:pt x="64" y="135"/>
                  </a:lnTo>
                  <a:cubicBezTo>
                    <a:pt x="1" y="198"/>
                    <a:pt x="1" y="325"/>
                    <a:pt x="64" y="420"/>
                  </a:cubicBezTo>
                  <a:lnTo>
                    <a:pt x="602" y="958"/>
                  </a:lnTo>
                  <a:lnTo>
                    <a:pt x="64" y="1497"/>
                  </a:lnTo>
                  <a:cubicBezTo>
                    <a:pt x="1" y="1560"/>
                    <a:pt x="1" y="1687"/>
                    <a:pt x="64" y="1782"/>
                  </a:cubicBezTo>
                  <a:lnTo>
                    <a:pt x="127" y="1813"/>
                  </a:lnTo>
                  <a:cubicBezTo>
                    <a:pt x="159" y="1861"/>
                    <a:pt x="206" y="1885"/>
                    <a:pt x="258" y="1885"/>
                  </a:cubicBezTo>
                  <a:cubicBezTo>
                    <a:pt x="309" y="1885"/>
                    <a:pt x="365" y="1861"/>
                    <a:pt x="412" y="1813"/>
                  </a:cubicBezTo>
                  <a:lnTo>
                    <a:pt x="951" y="1275"/>
                  </a:lnTo>
                  <a:lnTo>
                    <a:pt x="1489" y="1813"/>
                  </a:lnTo>
                  <a:cubicBezTo>
                    <a:pt x="1521" y="1861"/>
                    <a:pt x="1568" y="1885"/>
                    <a:pt x="1620" y="1885"/>
                  </a:cubicBezTo>
                  <a:cubicBezTo>
                    <a:pt x="1671" y="1885"/>
                    <a:pt x="1727" y="1861"/>
                    <a:pt x="1774" y="1813"/>
                  </a:cubicBezTo>
                  <a:lnTo>
                    <a:pt x="1837" y="1782"/>
                  </a:lnTo>
                  <a:cubicBezTo>
                    <a:pt x="1901" y="1687"/>
                    <a:pt x="1901" y="1560"/>
                    <a:pt x="1837" y="1497"/>
                  </a:cubicBezTo>
                  <a:lnTo>
                    <a:pt x="1299" y="958"/>
                  </a:lnTo>
                  <a:lnTo>
                    <a:pt x="1837" y="420"/>
                  </a:lnTo>
                  <a:cubicBezTo>
                    <a:pt x="1901" y="325"/>
                    <a:pt x="1901" y="198"/>
                    <a:pt x="1837" y="135"/>
                  </a:cubicBezTo>
                  <a:lnTo>
                    <a:pt x="1774" y="71"/>
                  </a:lnTo>
                  <a:cubicBezTo>
                    <a:pt x="1727" y="24"/>
                    <a:pt x="1671" y="0"/>
                    <a:pt x="1620" y="0"/>
                  </a:cubicBezTo>
                  <a:cubicBezTo>
                    <a:pt x="1568" y="0"/>
                    <a:pt x="1521" y="24"/>
                    <a:pt x="1489" y="71"/>
                  </a:cubicBezTo>
                  <a:lnTo>
                    <a:pt x="951" y="610"/>
                  </a:lnTo>
                  <a:lnTo>
                    <a:pt x="412" y="71"/>
                  </a:lnTo>
                  <a:cubicBezTo>
                    <a:pt x="365" y="24"/>
                    <a:pt x="309" y="0"/>
                    <a:pt x="258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29"/>
            <p:cNvSpPr/>
            <p:nvPr/>
          </p:nvSpPr>
          <p:spPr>
            <a:xfrm>
              <a:off x="4575125" y="3910393"/>
              <a:ext cx="120347" cy="120313"/>
            </a:xfrm>
            <a:custGeom>
              <a:avLst/>
              <a:gdLst/>
              <a:ahLst/>
              <a:cxnLst/>
              <a:rect l="l" t="t" r="r" b="b"/>
              <a:pathLst>
                <a:path w="3643" h="3642" extrusionOk="0">
                  <a:moveTo>
                    <a:pt x="1838" y="0"/>
                  </a:moveTo>
                  <a:cubicBezTo>
                    <a:pt x="824" y="0"/>
                    <a:pt x="1" y="792"/>
                    <a:pt x="1" y="1805"/>
                  </a:cubicBezTo>
                  <a:cubicBezTo>
                    <a:pt x="1" y="2819"/>
                    <a:pt x="824" y="3642"/>
                    <a:pt x="1838" y="3642"/>
                  </a:cubicBezTo>
                  <a:cubicBezTo>
                    <a:pt x="2851" y="3642"/>
                    <a:pt x="3643" y="2819"/>
                    <a:pt x="3643" y="1805"/>
                  </a:cubicBezTo>
                  <a:cubicBezTo>
                    <a:pt x="3643" y="792"/>
                    <a:pt x="2851" y="0"/>
                    <a:pt x="18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29"/>
            <p:cNvSpPr/>
            <p:nvPr/>
          </p:nvSpPr>
          <p:spPr>
            <a:xfrm>
              <a:off x="4598150" y="3942536"/>
              <a:ext cx="75353" cy="53649"/>
            </a:xfrm>
            <a:custGeom>
              <a:avLst/>
              <a:gdLst/>
              <a:ahLst/>
              <a:cxnLst/>
              <a:rect l="l" t="t" r="r" b="b"/>
              <a:pathLst>
                <a:path w="2281" h="1624" extrusionOk="0">
                  <a:moveTo>
                    <a:pt x="2047" y="1"/>
                  </a:moveTo>
                  <a:cubicBezTo>
                    <a:pt x="1988" y="1"/>
                    <a:pt x="1932" y="25"/>
                    <a:pt x="1901" y="72"/>
                  </a:cubicBezTo>
                  <a:lnTo>
                    <a:pt x="1014" y="927"/>
                  </a:lnTo>
                  <a:cubicBezTo>
                    <a:pt x="971" y="956"/>
                    <a:pt x="916" y="971"/>
                    <a:pt x="859" y="971"/>
                  </a:cubicBezTo>
                  <a:cubicBezTo>
                    <a:pt x="789" y="971"/>
                    <a:pt x="718" y="948"/>
                    <a:pt x="666" y="895"/>
                  </a:cubicBezTo>
                  <a:lnTo>
                    <a:pt x="444" y="642"/>
                  </a:lnTo>
                  <a:cubicBezTo>
                    <a:pt x="392" y="590"/>
                    <a:pt x="320" y="566"/>
                    <a:pt x="256" y="566"/>
                  </a:cubicBezTo>
                  <a:cubicBezTo>
                    <a:pt x="203" y="566"/>
                    <a:pt x="156" y="582"/>
                    <a:pt x="127" y="610"/>
                  </a:cubicBezTo>
                  <a:cubicBezTo>
                    <a:pt x="32" y="705"/>
                    <a:pt x="1" y="832"/>
                    <a:pt x="96" y="927"/>
                  </a:cubicBezTo>
                  <a:lnTo>
                    <a:pt x="634" y="1529"/>
                  </a:lnTo>
                  <a:cubicBezTo>
                    <a:pt x="697" y="1592"/>
                    <a:pt x="761" y="1624"/>
                    <a:pt x="792" y="1624"/>
                  </a:cubicBezTo>
                  <a:lnTo>
                    <a:pt x="824" y="1624"/>
                  </a:lnTo>
                  <a:cubicBezTo>
                    <a:pt x="887" y="1624"/>
                    <a:pt x="919" y="1592"/>
                    <a:pt x="982" y="1561"/>
                  </a:cubicBezTo>
                  <a:lnTo>
                    <a:pt x="2186" y="389"/>
                  </a:lnTo>
                  <a:cubicBezTo>
                    <a:pt x="2281" y="325"/>
                    <a:pt x="2281" y="167"/>
                    <a:pt x="2217" y="72"/>
                  </a:cubicBezTo>
                  <a:cubicBezTo>
                    <a:pt x="2170" y="25"/>
                    <a:pt x="2107" y="1"/>
                    <a:pt x="204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05" name="Google Shape;2505;p29"/>
          <p:cNvGrpSpPr/>
          <p:nvPr/>
        </p:nvGrpSpPr>
        <p:grpSpPr>
          <a:xfrm>
            <a:off x="6717087" y="3641546"/>
            <a:ext cx="1013778" cy="643423"/>
            <a:chOff x="7450062" y="3477271"/>
            <a:chExt cx="1013778" cy="643423"/>
          </a:xfrm>
        </p:grpSpPr>
        <p:sp>
          <p:nvSpPr>
            <p:cNvPr id="2506" name="Google Shape;2506;p29"/>
            <p:cNvSpPr/>
            <p:nvPr/>
          </p:nvSpPr>
          <p:spPr>
            <a:xfrm>
              <a:off x="7450062" y="3477271"/>
              <a:ext cx="1013778" cy="643423"/>
            </a:xfrm>
            <a:custGeom>
              <a:avLst/>
              <a:gdLst/>
              <a:ahLst/>
              <a:cxnLst/>
              <a:rect l="l" t="t" r="r" b="b"/>
              <a:pathLst>
                <a:path w="30688" h="19477" extrusionOk="0">
                  <a:moveTo>
                    <a:pt x="2471" y="0"/>
                  </a:moveTo>
                  <a:cubicBezTo>
                    <a:pt x="1109" y="0"/>
                    <a:pt x="0" y="1109"/>
                    <a:pt x="0" y="2470"/>
                  </a:cubicBezTo>
                  <a:lnTo>
                    <a:pt x="0" y="17006"/>
                  </a:lnTo>
                  <a:cubicBezTo>
                    <a:pt x="0" y="18368"/>
                    <a:pt x="1109" y="19476"/>
                    <a:pt x="2471" y="19476"/>
                  </a:cubicBezTo>
                  <a:lnTo>
                    <a:pt x="28218" y="19476"/>
                  </a:lnTo>
                  <a:cubicBezTo>
                    <a:pt x="29579" y="19476"/>
                    <a:pt x="30688" y="18368"/>
                    <a:pt x="30688" y="17006"/>
                  </a:cubicBezTo>
                  <a:lnTo>
                    <a:pt x="30688" y="2470"/>
                  </a:lnTo>
                  <a:cubicBezTo>
                    <a:pt x="30688" y="1109"/>
                    <a:pt x="29579" y="0"/>
                    <a:pt x="2821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29"/>
            <p:cNvSpPr/>
            <p:nvPr/>
          </p:nvSpPr>
          <p:spPr>
            <a:xfrm>
              <a:off x="7750317" y="3568282"/>
              <a:ext cx="411187" cy="548216"/>
            </a:xfrm>
            <a:custGeom>
              <a:avLst/>
              <a:gdLst/>
              <a:ahLst/>
              <a:cxnLst/>
              <a:rect l="l" t="t" r="r" b="b"/>
              <a:pathLst>
                <a:path w="12447" h="16595" extrusionOk="0">
                  <a:moveTo>
                    <a:pt x="6208" y="2059"/>
                  </a:moveTo>
                  <a:cubicBezTo>
                    <a:pt x="7728" y="2059"/>
                    <a:pt x="8995" y="3294"/>
                    <a:pt x="8995" y="4846"/>
                  </a:cubicBezTo>
                  <a:lnTo>
                    <a:pt x="8995" y="5954"/>
                  </a:lnTo>
                  <a:lnTo>
                    <a:pt x="8995" y="6207"/>
                  </a:lnTo>
                  <a:lnTo>
                    <a:pt x="3452" y="6207"/>
                  </a:lnTo>
                  <a:lnTo>
                    <a:pt x="3452" y="5954"/>
                  </a:lnTo>
                  <a:lnTo>
                    <a:pt x="3452" y="4846"/>
                  </a:lnTo>
                  <a:cubicBezTo>
                    <a:pt x="3452" y="3294"/>
                    <a:pt x="4688" y="2059"/>
                    <a:pt x="6208" y="2059"/>
                  </a:cubicBezTo>
                  <a:close/>
                  <a:moveTo>
                    <a:pt x="6208" y="0"/>
                  </a:moveTo>
                  <a:cubicBezTo>
                    <a:pt x="3547" y="0"/>
                    <a:pt x="1362" y="2154"/>
                    <a:pt x="1362" y="4846"/>
                  </a:cubicBezTo>
                  <a:lnTo>
                    <a:pt x="1362" y="5954"/>
                  </a:lnTo>
                  <a:lnTo>
                    <a:pt x="1362" y="6207"/>
                  </a:lnTo>
                  <a:lnTo>
                    <a:pt x="349" y="6207"/>
                  </a:lnTo>
                  <a:cubicBezTo>
                    <a:pt x="159" y="6207"/>
                    <a:pt x="1" y="6366"/>
                    <a:pt x="1" y="6556"/>
                  </a:cubicBezTo>
                  <a:lnTo>
                    <a:pt x="1" y="15201"/>
                  </a:lnTo>
                  <a:cubicBezTo>
                    <a:pt x="1" y="15961"/>
                    <a:pt x="634" y="16595"/>
                    <a:pt x="1362" y="16595"/>
                  </a:cubicBezTo>
                  <a:lnTo>
                    <a:pt x="11053" y="16595"/>
                  </a:lnTo>
                  <a:cubicBezTo>
                    <a:pt x="11813" y="16595"/>
                    <a:pt x="12446" y="15961"/>
                    <a:pt x="12446" y="15201"/>
                  </a:cubicBezTo>
                  <a:lnTo>
                    <a:pt x="12446" y="6556"/>
                  </a:lnTo>
                  <a:cubicBezTo>
                    <a:pt x="12446" y="6366"/>
                    <a:pt x="12288" y="6207"/>
                    <a:pt x="12098" y="6207"/>
                  </a:cubicBezTo>
                  <a:lnTo>
                    <a:pt x="11053" y="6207"/>
                  </a:lnTo>
                  <a:lnTo>
                    <a:pt x="11053" y="5954"/>
                  </a:lnTo>
                  <a:lnTo>
                    <a:pt x="11053" y="4846"/>
                  </a:lnTo>
                  <a:cubicBezTo>
                    <a:pt x="11053" y="2154"/>
                    <a:pt x="8900" y="0"/>
                    <a:pt x="620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29"/>
            <p:cNvSpPr/>
            <p:nvPr/>
          </p:nvSpPr>
          <p:spPr>
            <a:xfrm>
              <a:off x="7949088" y="3876895"/>
              <a:ext cx="415382" cy="120347"/>
            </a:xfrm>
            <a:custGeom>
              <a:avLst/>
              <a:gdLst/>
              <a:ahLst/>
              <a:cxnLst/>
              <a:rect l="l" t="t" r="r" b="b"/>
              <a:pathLst>
                <a:path w="12574" h="3643" extrusionOk="0">
                  <a:moveTo>
                    <a:pt x="1521" y="1"/>
                  </a:moveTo>
                  <a:cubicBezTo>
                    <a:pt x="697" y="1"/>
                    <a:pt x="1" y="697"/>
                    <a:pt x="1" y="1521"/>
                  </a:cubicBezTo>
                  <a:lnTo>
                    <a:pt x="1" y="2122"/>
                  </a:lnTo>
                  <a:cubicBezTo>
                    <a:pt x="1" y="2946"/>
                    <a:pt x="697" y="3643"/>
                    <a:pt x="1521" y="3643"/>
                  </a:cubicBezTo>
                  <a:lnTo>
                    <a:pt x="11085" y="3643"/>
                  </a:lnTo>
                  <a:cubicBezTo>
                    <a:pt x="11908" y="3643"/>
                    <a:pt x="12573" y="2946"/>
                    <a:pt x="12573" y="2122"/>
                  </a:cubicBezTo>
                  <a:lnTo>
                    <a:pt x="12573" y="1521"/>
                  </a:lnTo>
                  <a:cubicBezTo>
                    <a:pt x="12573" y="697"/>
                    <a:pt x="11908" y="1"/>
                    <a:pt x="110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29"/>
            <p:cNvSpPr/>
            <p:nvPr/>
          </p:nvSpPr>
          <p:spPr>
            <a:xfrm>
              <a:off x="7997220" y="3912474"/>
              <a:ext cx="94183" cy="56523"/>
            </a:xfrm>
            <a:custGeom>
              <a:avLst/>
              <a:gdLst/>
              <a:ahLst/>
              <a:cxnLst/>
              <a:rect l="l" t="t" r="r" b="b"/>
              <a:pathLst>
                <a:path w="2851" h="1711" extrusionOk="0">
                  <a:moveTo>
                    <a:pt x="0" y="0"/>
                  </a:moveTo>
                  <a:lnTo>
                    <a:pt x="539" y="1710"/>
                  </a:lnTo>
                  <a:lnTo>
                    <a:pt x="1140" y="1710"/>
                  </a:lnTo>
                  <a:lnTo>
                    <a:pt x="1426" y="792"/>
                  </a:lnTo>
                  <a:lnTo>
                    <a:pt x="1711" y="1710"/>
                  </a:lnTo>
                  <a:lnTo>
                    <a:pt x="2312" y="1710"/>
                  </a:lnTo>
                  <a:lnTo>
                    <a:pt x="2851" y="0"/>
                  </a:lnTo>
                  <a:lnTo>
                    <a:pt x="2312" y="0"/>
                  </a:lnTo>
                  <a:lnTo>
                    <a:pt x="1996" y="982"/>
                  </a:lnTo>
                  <a:lnTo>
                    <a:pt x="1711" y="0"/>
                  </a:lnTo>
                  <a:lnTo>
                    <a:pt x="1172" y="0"/>
                  </a:lnTo>
                  <a:lnTo>
                    <a:pt x="855" y="982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29"/>
            <p:cNvSpPr/>
            <p:nvPr/>
          </p:nvSpPr>
          <p:spPr>
            <a:xfrm>
              <a:off x="8103923" y="3912474"/>
              <a:ext cx="95240" cy="56523"/>
            </a:xfrm>
            <a:custGeom>
              <a:avLst/>
              <a:gdLst/>
              <a:ahLst/>
              <a:cxnLst/>
              <a:rect l="l" t="t" r="r" b="b"/>
              <a:pathLst>
                <a:path w="2883" h="1711" extrusionOk="0">
                  <a:moveTo>
                    <a:pt x="1" y="0"/>
                  </a:moveTo>
                  <a:lnTo>
                    <a:pt x="539" y="1710"/>
                  </a:lnTo>
                  <a:lnTo>
                    <a:pt x="1172" y="1710"/>
                  </a:lnTo>
                  <a:lnTo>
                    <a:pt x="1457" y="792"/>
                  </a:lnTo>
                  <a:lnTo>
                    <a:pt x="1711" y="1710"/>
                  </a:lnTo>
                  <a:lnTo>
                    <a:pt x="2344" y="1710"/>
                  </a:lnTo>
                  <a:lnTo>
                    <a:pt x="2883" y="0"/>
                  </a:lnTo>
                  <a:lnTo>
                    <a:pt x="2313" y="0"/>
                  </a:lnTo>
                  <a:lnTo>
                    <a:pt x="2027" y="982"/>
                  </a:lnTo>
                  <a:lnTo>
                    <a:pt x="1711" y="0"/>
                  </a:lnTo>
                  <a:lnTo>
                    <a:pt x="1204" y="0"/>
                  </a:lnTo>
                  <a:lnTo>
                    <a:pt x="887" y="982"/>
                  </a:lnTo>
                  <a:lnTo>
                    <a:pt x="602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29"/>
            <p:cNvSpPr/>
            <p:nvPr/>
          </p:nvSpPr>
          <p:spPr>
            <a:xfrm>
              <a:off x="8211683" y="3912474"/>
              <a:ext cx="94183" cy="56523"/>
            </a:xfrm>
            <a:custGeom>
              <a:avLst/>
              <a:gdLst/>
              <a:ahLst/>
              <a:cxnLst/>
              <a:rect l="l" t="t" r="r" b="b"/>
              <a:pathLst>
                <a:path w="2851" h="1711" extrusionOk="0">
                  <a:moveTo>
                    <a:pt x="1" y="0"/>
                  </a:moveTo>
                  <a:lnTo>
                    <a:pt x="539" y="1710"/>
                  </a:lnTo>
                  <a:lnTo>
                    <a:pt x="1141" y="1710"/>
                  </a:lnTo>
                  <a:lnTo>
                    <a:pt x="1426" y="792"/>
                  </a:lnTo>
                  <a:lnTo>
                    <a:pt x="1711" y="1710"/>
                  </a:lnTo>
                  <a:lnTo>
                    <a:pt x="2312" y="1710"/>
                  </a:lnTo>
                  <a:lnTo>
                    <a:pt x="2851" y="0"/>
                  </a:lnTo>
                  <a:lnTo>
                    <a:pt x="2312" y="0"/>
                  </a:lnTo>
                  <a:lnTo>
                    <a:pt x="1996" y="982"/>
                  </a:lnTo>
                  <a:lnTo>
                    <a:pt x="1711" y="0"/>
                  </a:lnTo>
                  <a:lnTo>
                    <a:pt x="1172" y="0"/>
                  </a:lnTo>
                  <a:lnTo>
                    <a:pt x="856" y="982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29"/>
            <p:cNvSpPr/>
            <p:nvPr/>
          </p:nvSpPr>
          <p:spPr>
            <a:xfrm>
              <a:off x="7623727" y="3814129"/>
              <a:ext cx="241717" cy="241684"/>
            </a:xfrm>
            <a:custGeom>
              <a:avLst/>
              <a:gdLst/>
              <a:ahLst/>
              <a:cxnLst/>
              <a:rect l="l" t="t" r="r" b="b"/>
              <a:pathLst>
                <a:path w="7317" h="7316" extrusionOk="0">
                  <a:moveTo>
                    <a:pt x="3642" y="0"/>
                  </a:moveTo>
                  <a:cubicBezTo>
                    <a:pt x="1647" y="0"/>
                    <a:pt x="1" y="1647"/>
                    <a:pt x="1" y="3642"/>
                  </a:cubicBezTo>
                  <a:cubicBezTo>
                    <a:pt x="1" y="5669"/>
                    <a:pt x="1647" y="7316"/>
                    <a:pt x="3642" y="7316"/>
                  </a:cubicBezTo>
                  <a:cubicBezTo>
                    <a:pt x="5669" y="7316"/>
                    <a:pt x="7316" y="5669"/>
                    <a:pt x="7316" y="3642"/>
                  </a:cubicBezTo>
                  <a:cubicBezTo>
                    <a:pt x="7316" y="1647"/>
                    <a:pt x="5669" y="0"/>
                    <a:pt x="364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29"/>
            <p:cNvSpPr/>
            <p:nvPr/>
          </p:nvSpPr>
          <p:spPr>
            <a:xfrm>
              <a:off x="7612230" y="3814393"/>
              <a:ext cx="264709" cy="241189"/>
            </a:xfrm>
            <a:custGeom>
              <a:avLst/>
              <a:gdLst/>
              <a:ahLst/>
              <a:cxnLst/>
              <a:rect l="l" t="t" r="r" b="b"/>
              <a:pathLst>
                <a:path w="8013" h="7301" extrusionOk="0">
                  <a:moveTo>
                    <a:pt x="2724" y="721"/>
                  </a:moveTo>
                  <a:lnTo>
                    <a:pt x="2724" y="721"/>
                  </a:lnTo>
                  <a:cubicBezTo>
                    <a:pt x="2534" y="974"/>
                    <a:pt x="2375" y="1259"/>
                    <a:pt x="2280" y="1544"/>
                  </a:cubicBezTo>
                  <a:cubicBezTo>
                    <a:pt x="2154" y="1449"/>
                    <a:pt x="2027" y="1354"/>
                    <a:pt x="1900" y="1259"/>
                  </a:cubicBezTo>
                  <a:cubicBezTo>
                    <a:pt x="2154" y="1038"/>
                    <a:pt x="2407" y="848"/>
                    <a:pt x="2724" y="721"/>
                  </a:cubicBezTo>
                  <a:close/>
                  <a:moveTo>
                    <a:pt x="5289" y="721"/>
                  </a:moveTo>
                  <a:cubicBezTo>
                    <a:pt x="5574" y="848"/>
                    <a:pt x="5859" y="1038"/>
                    <a:pt x="6112" y="1259"/>
                  </a:cubicBezTo>
                  <a:cubicBezTo>
                    <a:pt x="5986" y="1354"/>
                    <a:pt x="5859" y="1449"/>
                    <a:pt x="5732" y="1544"/>
                  </a:cubicBezTo>
                  <a:cubicBezTo>
                    <a:pt x="5606" y="1259"/>
                    <a:pt x="5447" y="974"/>
                    <a:pt x="5289" y="721"/>
                  </a:cubicBezTo>
                  <a:close/>
                  <a:moveTo>
                    <a:pt x="3769" y="499"/>
                  </a:moveTo>
                  <a:lnTo>
                    <a:pt x="3769" y="2019"/>
                  </a:lnTo>
                  <a:cubicBezTo>
                    <a:pt x="3389" y="2019"/>
                    <a:pt x="3009" y="1924"/>
                    <a:pt x="2692" y="1766"/>
                  </a:cubicBezTo>
                  <a:cubicBezTo>
                    <a:pt x="2882" y="1259"/>
                    <a:pt x="3230" y="658"/>
                    <a:pt x="3769" y="499"/>
                  </a:cubicBezTo>
                  <a:close/>
                  <a:moveTo>
                    <a:pt x="4244" y="499"/>
                  </a:moveTo>
                  <a:cubicBezTo>
                    <a:pt x="4751" y="626"/>
                    <a:pt x="5131" y="1259"/>
                    <a:pt x="5321" y="1766"/>
                  </a:cubicBezTo>
                  <a:cubicBezTo>
                    <a:pt x="4972" y="1924"/>
                    <a:pt x="4624" y="2019"/>
                    <a:pt x="4244" y="2019"/>
                  </a:cubicBezTo>
                  <a:lnTo>
                    <a:pt x="4244" y="499"/>
                  </a:lnTo>
                  <a:close/>
                  <a:moveTo>
                    <a:pt x="1584" y="1576"/>
                  </a:moveTo>
                  <a:cubicBezTo>
                    <a:pt x="1742" y="1734"/>
                    <a:pt x="1932" y="1861"/>
                    <a:pt x="2122" y="1988"/>
                  </a:cubicBezTo>
                  <a:cubicBezTo>
                    <a:pt x="1995" y="2431"/>
                    <a:pt x="1900" y="2906"/>
                    <a:pt x="1900" y="3413"/>
                  </a:cubicBezTo>
                  <a:lnTo>
                    <a:pt x="824" y="3413"/>
                  </a:lnTo>
                  <a:cubicBezTo>
                    <a:pt x="855" y="2748"/>
                    <a:pt x="1140" y="2083"/>
                    <a:pt x="1584" y="1576"/>
                  </a:cubicBezTo>
                  <a:close/>
                  <a:moveTo>
                    <a:pt x="2534" y="2209"/>
                  </a:moveTo>
                  <a:cubicBezTo>
                    <a:pt x="2914" y="2368"/>
                    <a:pt x="3325" y="2463"/>
                    <a:pt x="3769" y="2494"/>
                  </a:cubicBezTo>
                  <a:lnTo>
                    <a:pt x="3769" y="3413"/>
                  </a:lnTo>
                  <a:lnTo>
                    <a:pt x="2375" y="3413"/>
                  </a:lnTo>
                  <a:cubicBezTo>
                    <a:pt x="2375" y="3001"/>
                    <a:pt x="2439" y="2589"/>
                    <a:pt x="2534" y="2209"/>
                  </a:cubicBezTo>
                  <a:close/>
                  <a:moveTo>
                    <a:pt x="5479" y="2209"/>
                  </a:moveTo>
                  <a:cubicBezTo>
                    <a:pt x="5574" y="2589"/>
                    <a:pt x="5637" y="3001"/>
                    <a:pt x="5637" y="3413"/>
                  </a:cubicBezTo>
                  <a:lnTo>
                    <a:pt x="4244" y="3413"/>
                  </a:lnTo>
                  <a:lnTo>
                    <a:pt x="4244" y="2494"/>
                  </a:lnTo>
                  <a:cubicBezTo>
                    <a:pt x="4656" y="2463"/>
                    <a:pt x="5067" y="2368"/>
                    <a:pt x="5479" y="2209"/>
                  </a:cubicBezTo>
                  <a:close/>
                  <a:moveTo>
                    <a:pt x="6429" y="1576"/>
                  </a:moveTo>
                  <a:cubicBezTo>
                    <a:pt x="6872" y="2114"/>
                    <a:pt x="7126" y="2748"/>
                    <a:pt x="7189" y="3413"/>
                  </a:cubicBezTo>
                  <a:lnTo>
                    <a:pt x="6112" y="3413"/>
                  </a:lnTo>
                  <a:cubicBezTo>
                    <a:pt x="6081" y="2906"/>
                    <a:pt x="6017" y="2431"/>
                    <a:pt x="5891" y="1988"/>
                  </a:cubicBezTo>
                  <a:cubicBezTo>
                    <a:pt x="6081" y="1861"/>
                    <a:pt x="6271" y="1734"/>
                    <a:pt x="6429" y="1576"/>
                  </a:cubicBezTo>
                  <a:close/>
                  <a:moveTo>
                    <a:pt x="3769" y="3888"/>
                  </a:moveTo>
                  <a:lnTo>
                    <a:pt x="3769" y="4774"/>
                  </a:lnTo>
                  <a:cubicBezTo>
                    <a:pt x="3325" y="4806"/>
                    <a:pt x="2914" y="4901"/>
                    <a:pt x="2534" y="5091"/>
                  </a:cubicBezTo>
                  <a:cubicBezTo>
                    <a:pt x="2439" y="4711"/>
                    <a:pt x="2375" y="4299"/>
                    <a:pt x="2344" y="3888"/>
                  </a:cubicBezTo>
                  <a:close/>
                  <a:moveTo>
                    <a:pt x="5637" y="3888"/>
                  </a:moveTo>
                  <a:cubicBezTo>
                    <a:pt x="5637" y="4299"/>
                    <a:pt x="5574" y="4711"/>
                    <a:pt x="5447" y="5091"/>
                  </a:cubicBezTo>
                  <a:cubicBezTo>
                    <a:pt x="5067" y="4901"/>
                    <a:pt x="4656" y="4806"/>
                    <a:pt x="4244" y="4774"/>
                  </a:cubicBezTo>
                  <a:lnTo>
                    <a:pt x="4244" y="3888"/>
                  </a:lnTo>
                  <a:close/>
                  <a:moveTo>
                    <a:pt x="1900" y="3888"/>
                  </a:moveTo>
                  <a:cubicBezTo>
                    <a:pt x="1900" y="4394"/>
                    <a:pt x="1995" y="4870"/>
                    <a:pt x="2122" y="5313"/>
                  </a:cubicBezTo>
                  <a:cubicBezTo>
                    <a:pt x="1932" y="5408"/>
                    <a:pt x="1742" y="5566"/>
                    <a:pt x="1584" y="5693"/>
                  </a:cubicBezTo>
                  <a:cubicBezTo>
                    <a:pt x="1140" y="5186"/>
                    <a:pt x="855" y="4553"/>
                    <a:pt x="824" y="3888"/>
                  </a:cubicBezTo>
                  <a:close/>
                  <a:moveTo>
                    <a:pt x="7189" y="3888"/>
                  </a:moveTo>
                  <a:cubicBezTo>
                    <a:pt x="7126" y="4553"/>
                    <a:pt x="6872" y="5186"/>
                    <a:pt x="6429" y="5693"/>
                  </a:cubicBezTo>
                  <a:cubicBezTo>
                    <a:pt x="6271" y="5566"/>
                    <a:pt x="6081" y="5408"/>
                    <a:pt x="5891" y="5313"/>
                  </a:cubicBezTo>
                  <a:cubicBezTo>
                    <a:pt x="6017" y="4870"/>
                    <a:pt x="6081" y="4394"/>
                    <a:pt x="6112" y="3888"/>
                  </a:cubicBezTo>
                  <a:close/>
                  <a:moveTo>
                    <a:pt x="2280" y="5756"/>
                  </a:moveTo>
                  <a:cubicBezTo>
                    <a:pt x="2375" y="6041"/>
                    <a:pt x="2534" y="6326"/>
                    <a:pt x="2724" y="6580"/>
                  </a:cubicBezTo>
                  <a:cubicBezTo>
                    <a:pt x="2439" y="6421"/>
                    <a:pt x="2154" y="6263"/>
                    <a:pt x="1900" y="6041"/>
                  </a:cubicBezTo>
                  <a:cubicBezTo>
                    <a:pt x="2027" y="5946"/>
                    <a:pt x="2154" y="5851"/>
                    <a:pt x="2280" y="5756"/>
                  </a:cubicBezTo>
                  <a:close/>
                  <a:moveTo>
                    <a:pt x="5732" y="5756"/>
                  </a:moveTo>
                  <a:cubicBezTo>
                    <a:pt x="5859" y="5851"/>
                    <a:pt x="5986" y="5946"/>
                    <a:pt x="6112" y="6041"/>
                  </a:cubicBezTo>
                  <a:cubicBezTo>
                    <a:pt x="5859" y="6263"/>
                    <a:pt x="5574" y="6421"/>
                    <a:pt x="5289" y="6580"/>
                  </a:cubicBezTo>
                  <a:cubicBezTo>
                    <a:pt x="5447" y="6326"/>
                    <a:pt x="5606" y="6041"/>
                    <a:pt x="5732" y="5756"/>
                  </a:cubicBezTo>
                  <a:close/>
                  <a:moveTo>
                    <a:pt x="3769" y="5250"/>
                  </a:moveTo>
                  <a:lnTo>
                    <a:pt x="3769" y="6801"/>
                  </a:lnTo>
                  <a:cubicBezTo>
                    <a:pt x="3230" y="6643"/>
                    <a:pt x="2882" y="6041"/>
                    <a:pt x="2692" y="5535"/>
                  </a:cubicBezTo>
                  <a:cubicBezTo>
                    <a:pt x="3009" y="5376"/>
                    <a:pt x="3389" y="5281"/>
                    <a:pt x="3769" y="5250"/>
                  </a:cubicBezTo>
                  <a:close/>
                  <a:moveTo>
                    <a:pt x="4244" y="5250"/>
                  </a:moveTo>
                  <a:cubicBezTo>
                    <a:pt x="4624" y="5281"/>
                    <a:pt x="4972" y="5376"/>
                    <a:pt x="5321" y="5535"/>
                  </a:cubicBezTo>
                  <a:cubicBezTo>
                    <a:pt x="5131" y="6041"/>
                    <a:pt x="4751" y="6643"/>
                    <a:pt x="4244" y="6801"/>
                  </a:cubicBezTo>
                  <a:lnTo>
                    <a:pt x="4244" y="5250"/>
                  </a:lnTo>
                  <a:close/>
                  <a:moveTo>
                    <a:pt x="4006" y="0"/>
                  </a:moveTo>
                  <a:cubicBezTo>
                    <a:pt x="3072" y="0"/>
                    <a:pt x="2138" y="357"/>
                    <a:pt x="1425" y="1069"/>
                  </a:cubicBezTo>
                  <a:cubicBezTo>
                    <a:pt x="0" y="2494"/>
                    <a:pt x="0" y="4806"/>
                    <a:pt x="1425" y="6231"/>
                  </a:cubicBezTo>
                  <a:cubicBezTo>
                    <a:pt x="2138" y="6944"/>
                    <a:pt x="3072" y="7300"/>
                    <a:pt x="4006" y="7300"/>
                  </a:cubicBezTo>
                  <a:cubicBezTo>
                    <a:pt x="4941" y="7300"/>
                    <a:pt x="5875" y="6944"/>
                    <a:pt x="6587" y="6231"/>
                  </a:cubicBezTo>
                  <a:cubicBezTo>
                    <a:pt x="8012" y="4806"/>
                    <a:pt x="8012" y="2494"/>
                    <a:pt x="6587" y="1069"/>
                  </a:cubicBezTo>
                  <a:cubicBezTo>
                    <a:pt x="5875" y="357"/>
                    <a:pt x="4941" y="0"/>
                    <a:pt x="400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4" name="Google Shape;2514;p29"/>
          <p:cNvGrpSpPr/>
          <p:nvPr/>
        </p:nvGrpSpPr>
        <p:grpSpPr>
          <a:xfrm>
            <a:off x="6717087" y="950746"/>
            <a:ext cx="1013778" cy="643456"/>
            <a:chOff x="7450062" y="786471"/>
            <a:chExt cx="1013778" cy="643456"/>
          </a:xfrm>
        </p:grpSpPr>
        <p:sp>
          <p:nvSpPr>
            <p:cNvPr id="2515" name="Google Shape;2515;p29"/>
            <p:cNvSpPr/>
            <p:nvPr/>
          </p:nvSpPr>
          <p:spPr>
            <a:xfrm>
              <a:off x="7450062" y="786471"/>
              <a:ext cx="1013778" cy="643456"/>
            </a:xfrm>
            <a:custGeom>
              <a:avLst/>
              <a:gdLst/>
              <a:ahLst/>
              <a:cxnLst/>
              <a:rect l="l" t="t" r="r" b="b"/>
              <a:pathLst>
                <a:path w="30688" h="19478" extrusionOk="0">
                  <a:moveTo>
                    <a:pt x="2471" y="1"/>
                  </a:moveTo>
                  <a:cubicBezTo>
                    <a:pt x="1109" y="1"/>
                    <a:pt x="0" y="1109"/>
                    <a:pt x="0" y="2471"/>
                  </a:cubicBezTo>
                  <a:lnTo>
                    <a:pt x="0" y="17007"/>
                  </a:lnTo>
                  <a:cubicBezTo>
                    <a:pt x="0" y="18369"/>
                    <a:pt x="1109" y="19477"/>
                    <a:pt x="2471" y="19477"/>
                  </a:cubicBezTo>
                  <a:lnTo>
                    <a:pt x="28218" y="19477"/>
                  </a:lnTo>
                  <a:cubicBezTo>
                    <a:pt x="29579" y="19477"/>
                    <a:pt x="30688" y="18369"/>
                    <a:pt x="30688" y="17007"/>
                  </a:cubicBezTo>
                  <a:lnTo>
                    <a:pt x="30688" y="2471"/>
                  </a:lnTo>
                  <a:cubicBezTo>
                    <a:pt x="30688" y="1109"/>
                    <a:pt x="29579" y="1"/>
                    <a:pt x="28218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29"/>
            <p:cNvSpPr/>
            <p:nvPr/>
          </p:nvSpPr>
          <p:spPr>
            <a:xfrm>
              <a:off x="7734625" y="912004"/>
              <a:ext cx="443627" cy="515808"/>
            </a:xfrm>
            <a:custGeom>
              <a:avLst/>
              <a:gdLst/>
              <a:ahLst/>
              <a:cxnLst/>
              <a:rect l="l" t="t" r="r" b="b"/>
              <a:pathLst>
                <a:path w="13429" h="15614" extrusionOk="0">
                  <a:moveTo>
                    <a:pt x="6714" y="983"/>
                  </a:moveTo>
                  <a:cubicBezTo>
                    <a:pt x="8139" y="983"/>
                    <a:pt x="9280" y="2123"/>
                    <a:pt x="9280" y="3548"/>
                  </a:cubicBezTo>
                  <a:lnTo>
                    <a:pt x="9280" y="4150"/>
                  </a:lnTo>
                  <a:lnTo>
                    <a:pt x="4149" y="4150"/>
                  </a:lnTo>
                  <a:lnTo>
                    <a:pt x="4149" y="3548"/>
                  </a:lnTo>
                  <a:cubicBezTo>
                    <a:pt x="4149" y="2123"/>
                    <a:pt x="5321" y="983"/>
                    <a:pt x="6714" y="983"/>
                  </a:cubicBezTo>
                  <a:close/>
                  <a:moveTo>
                    <a:pt x="4149" y="5226"/>
                  </a:moveTo>
                  <a:cubicBezTo>
                    <a:pt x="4656" y="5416"/>
                    <a:pt x="4878" y="5860"/>
                    <a:pt x="4878" y="6335"/>
                  </a:cubicBezTo>
                  <a:cubicBezTo>
                    <a:pt x="4878" y="7000"/>
                    <a:pt x="4339" y="7570"/>
                    <a:pt x="3674" y="7570"/>
                  </a:cubicBezTo>
                  <a:cubicBezTo>
                    <a:pt x="3009" y="7570"/>
                    <a:pt x="2439" y="7031"/>
                    <a:pt x="2439" y="6335"/>
                  </a:cubicBezTo>
                  <a:cubicBezTo>
                    <a:pt x="2439" y="5860"/>
                    <a:pt x="2692" y="5416"/>
                    <a:pt x="3199" y="5226"/>
                  </a:cubicBezTo>
                  <a:lnTo>
                    <a:pt x="3199" y="6335"/>
                  </a:lnTo>
                  <a:cubicBezTo>
                    <a:pt x="3199" y="6620"/>
                    <a:pt x="3389" y="6841"/>
                    <a:pt x="3674" y="6841"/>
                  </a:cubicBezTo>
                  <a:cubicBezTo>
                    <a:pt x="3927" y="6841"/>
                    <a:pt x="4149" y="6620"/>
                    <a:pt x="4149" y="6335"/>
                  </a:cubicBezTo>
                  <a:lnTo>
                    <a:pt x="4149" y="5226"/>
                  </a:lnTo>
                  <a:close/>
                  <a:moveTo>
                    <a:pt x="10261" y="5226"/>
                  </a:moveTo>
                  <a:cubicBezTo>
                    <a:pt x="10736" y="5416"/>
                    <a:pt x="10990" y="5860"/>
                    <a:pt x="10990" y="6335"/>
                  </a:cubicBezTo>
                  <a:cubicBezTo>
                    <a:pt x="10990" y="7000"/>
                    <a:pt x="10451" y="7570"/>
                    <a:pt x="9755" y="7570"/>
                  </a:cubicBezTo>
                  <a:cubicBezTo>
                    <a:pt x="9089" y="7570"/>
                    <a:pt x="8551" y="7031"/>
                    <a:pt x="8551" y="6335"/>
                  </a:cubicBezTo>
                  <a:cubicBezTo>
                    <a:pt x="8551" y="5860"/>
                    <a:pt x="8804" y="5416"/>
                    <a:pt x="9280" y="5226"/>
                  </a:cubicBezTo>
                  <a:lnTo>
                    <a:pt x="9280" y="6335"/>
                  </a:lnTo>
                  <a:cubicBezTo>
                    <a:pt x="9280" y="6620"/>
                    <a:pt x="9501" y="6841"/>
                    <a:pt x="9755" y="6841"/>
                  </a:cubicBezTo>
                  <a:cubicBezTo>
                    <a:pt x="10040" y="6841"/>
                    <a:pt x="10261" y="6620"/>
                    <a:pt x="10261" y="6335"/>
                  </a:cubicBezTo>
                  <a:lnTo>
                    <a:pt x="10261" y="5226"/>
                  </a:lnTo>
                  <a:close/>
                  <a:moveTo>
                    <a:pt x="6714" y="1"/>
                  </a:moveTo>
                  <a:cubicBezTo>
                    <a:pt x="4783" y="1"/>
                    <a:pt x="3199" y="1584"/>
                    <a:pt x="3199" y="3548"/>
                  </a:cubicBezTo>
                  <a:lnTo>
                    <a:pt x="3199" y="4150"/>
                  </a:lnTo>
                  <a:lnTo>
                    <a:pt x="982" y="4150"/>
                  </a:lnTo>
                  <a:cubicBezTo>
                    <a:pt x="919" y="4150"/>
                    <a:pt x="856" y="4181"/>
                    <a:pt x="856" y="4245"/>
                  </a:cubicBezTo>
                  <a:lnTo>
                    <a:pt x="0" y="15487"/>
                  </a:lnTo>
                  <a:cubicBezTo>
                    <a:pt x="0" y="15519"/>
                    <a:pt x="32" y="15550"/>
                    <a:pt x="32" y="15550"/>
                  </a:cubicBezTo>
                  <a:cubicBezTo>
                    <a:pt x="64" y="15582"/>
                    <a:pt x="95" y="15614"/>
                    <a:pt x="127" y="15614"/>
                  </a:cubicBezTo>
                  <a:lnTo>
                    <a:pt x="13301" y="15614"/>
                  </a:lnTo>
                  <a:cubicBezTo>
                    <a:pt x="13333" y="15614"/>
                    <a:pt x="13365" y="15582"/>
                    <a:pt x="13396" y="15550"/>
                  </a:cubicBezTo>
                  <a:cubicBezTo>
                    <a:pt x="13428" y="15550"/>
                    <a:pt x="13428" y="15519"/>
                    <a:pt x="13428" y="15487"/>
                  </a:cubicBezTo>
                  <a:lnTo>
                    <a:pt x="12573" y="4245"/>
                  </a:lnTo>
                  <a:cubicBezTo>
                    <a:pt x="12573" y="4181"/>
                    <a:pt x="12510" y="4150"/>
                    <a:pt x="12446" y="4150"/>
                  </a:cubicBezTo>
                  <a:lnTo>
                    <a:pt x="10261" y="4150"/>
                  </a:lnTo>
                  <a:lnTo>
                    <a:pt x="10261" y="3548"/>
                  </a:lnTo>
                  <a:cubicBezTo>
                    <a:pt x="10261" y="1584"/>
                    <a:pt x="8678" y="1"/>
                    <a:pt x="671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29"/>
            <p:cNvSpPr/>
            <p:nvPr/>
          </p:nvSpPr>
          <p:spPr>
            <a:xfrm>
              <a:off x="7545268" y="1049066"/>
              <a:ext cx="333753" cy="330879"/>
            </a:xfrm>
            <a:custGeom>
              <a:avLst/>
              <a:gdLst/>
              <a:ahLst/>
              <a:cxnLst/>
              <a:rect l="l" t="t" r="r" b="b"/>
              <a:pathLst>
                <a:path w="10103" h="10016" extrusionOk="0">
                  <a:moveTo>
                    <a:pt x="7728" y="1742"/>
                  </a:moveTo>
                  <a:cubicBezTo>
                    <a:pt x="8076" y="1742"/>
                    <a:pt x="8361" y="2027"/>
                    <a:pt x="8361" y="2376"/>
                  </a:cubicBezTo>
                  <a:cubicBezTo>
                    <a:pt x="8361" y="2724"/>
                    <a:pt x="8076" y="3009"/>
                    <a:pt x="7728" y="3009"/>
                  </a:cubicBezTo>
                  <a:cubicBezTo>
                    <a:pt x="7379" y="3009"/>
                    <a:pt x="7063" y="2724"/>
                    <a:pt x="7063" y="2376"/>
                  </a:cubicBezTo>
                  <a:cubicBezTo>
                    <a:pt x="7063" y="2027"/>
                    <a:pt x="7379" y="1742"/>
                    <a:pt x="7728" y="1742"/>
                  </a:cubicBezTo>
                  <a:close/>
                  <a:moveTo>
                    <a:pt x="5637" y="1"/>
                  </a:moveTo>
                  <a:cubicBezTo>
                    <a:pt x="5416" y="1"/>
                    <a:pt x="5194" y="96"/>
                    <a:pt x="5036" y="254"/>
                  </a:cubicBezTo>
                  <a:lnTo>
                    <a:pt x="349" y="4941"/>
                  </a:lnTo>
                  <a:cubicBezTo>
                    <a:pt x="0" y="5289"/>
                    <a:pt x="0" y="5828"/>
                    <a:pt x="349" y="6144"/>
                  </a:cubicBezTo>
                  <a:lnTo>
                    <a:pt x="3927" y="9755"/>
                  </a:lnTo>
                  <a:cubicBezTo>
                    <a:pt x="4102" y="9929"/>
                    <a:pt x="4323" y="10016"/>
                    <a:pt x="4545" y="10016"/>
                  </a:cubicBezTo>
                  <a:cubicBezTo>
                    <a:pt x="4767" y="10016"/>
                    <a:pt x="4988" y="9929"/>
                    <a:pt x="5162" y="9755"/>
                  </a:cubicBezTo>
                  <a:lnTo>
                    <a:pt x="9849" y="5068"/>
                  </a:lnTo>
                  <a:cubicBezTo>
                    <a:pt x="10008" y="4909"/>
                    <a:pt x="10103" y="4688"/>
                    <a:pt x="10103" y="4466"/>
                  </a:cubicBezTo>
                  <a:lnTo>
                    <a:pt x="10103" y="887"/>
                  </a:lnTo>
                  <a:cubicBezTo>
                    <a:pt x="10071" y="412"/>
                    <a:pt x="9691" y="1"/>
                    <a:pt x="92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29"/>
            <p:cNvSpPr/>
            <p:nvPr/>
          </p:nvSpPr>
          <p:spPr>
            <a:xfrm>
              <a:off x="7710576" y="1066839"/>
              <a:ext cx="192528" cy="317565"/>
            </a:xfrm>
            <a:custGeom>
              <a:avLst/>
              <a:gdLst/>
              <a:ahLst/>
              <a:cxnLst/>
              <a:rect l="l" t="t" r="r" b="b"/>
              <a:pathLst>
                <a:path w="5828" h="9613" extrusionOk="0">
                  <a:moveTo>
                    <a:pt x="4972" y="1"/>
                  </a:moveTo>
                  <a:lnTo>
                    <a:pt x="4972" y="4023"/>
                  </a:lnTo>
                  <a:cubicBezTo>
                    <a:pt x="4972" y="4213"/>
                    <a:pt x="4909" y="4403"/>
                    <a:pt x="4750" y="4530"/>
                  </a:cubicBezTo>
                  <a:lnTo>
                    <a:pt x="0" y="9312"/>
                  </a:lnTo>
                  <a:lnTo>
                    <a:pt x="63" y="9375"/>
                  </a:lnTo>
                  <a:cubicBezTo>
                    <a:pt x="238" y="9533"/>
                    <a:pt x="459" y="9612"/>
                    <a:pt x="681" y="9612"/>
                  </a:cubicBezTo>
                  <a:cubicBezTo>
                    <a:pt x="903" y="9612"/>
                    <a:pt x="1124" y="9533"/>
                    <a:pt x="1299" y="9375"/>
                  </a:cubicBezTo>
                  <a:lnTo>
                    <a:pt x="5574" y="5068"/>
                  </a:lnTo>
                  <a:cubicBezTo>
                    <a:pt x="5764" y="4910"/>
                    <a:pt x="5827" y="4688"/>
                    <a:pt x="5827" y="4466"/>
                  </a:cubicBezTo>
                  <a:lnTo>
                    <a:pt x="5827" y="888"/>
                  </a:lnTo>
                  <a:cubicBezTo>
                    <a:pt x="5827" y="413"/>
                    <a:pt x="5447" y="1"/>
                    <a:pt x="4972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29"/>
            <p:cNvSpPr/>
            <p:nvPr/>
          </p:nvSpPr>
          <p:spPr>
            <a:xfrm>
              <a:off x="7626865" y="1145330"/>
              <a:ext cx="150673" cy="149616"/>
            </a:xfrm>
            <a:custGeom>
              <a:avLst/>
              <a:gdLst/>
              <a:ahLst/>
              <a:cxnLst/>
              <a:rect l="l" t="t" r="r" b="b"/>
              <a:pathLst>
                <a:path w="4561" h="4529" extrusionOk="0">
                  <a:moveTo>
                    <a:pt x="1683" y="990"/>
                  </a:moveTo>
                  <a:cubicBezTo>
                    <a:pt x="1861" y="990"/>
                    <a:pt x="2043" y="1061"/>
                    <a:pt x="2186" y="1204"/>
                  </a:cubicBezTo>
                  <a:cubicBezTo>
                    <a:pt x="2439" y="1457"/>
                    <a:pt x="2439" y="1900"/>
                    <a:pt x="2186" y="2185"/>
                  </a:cubicBezTo>
                  <a:cubicBezTo>
                    <a:pt x="2043" y="2328"/>
                    <a:pt x="1869" y="2399"/>
                    <a:pt x="1695" y="2399"/>
                  </a:cubicBezTo>
                  <a:cubicBezTo>
                    <a:pt x="1521" y="2399"/>
                    <a:pt x="1346" y="2328"/>
                    <a:pt x="1204" y="2185"/>
                  </a:cubicBezTo>
                  <a:cubicBezTo>
                    <a:pt x="951" y="1900"/>
                    <a:pt x="951" y="1457"/>
                    <a:pt x="1204" y="1204"/>
                  </a:cubicBezTo>
                  <a:cubicBezTo>
                    <a:pt x="1331" y="1061"/>
                    <a:pt x="1505" y="990"/>
                    <a:pt x="1683" y="990"/>
                  </a:cubicBezTo>
                  <a:close/>
                  <a:moveTo>
                    <a:pt x="1711" y="2724"/>
                  </a:moveTo>
                  <a:cubicBezTo>
                    <a:pt x="1774" y="2724"/>
                    <a:pt x="1837" y="2787"/>
                    <a:pt x="1837" y="2882"/>
                  </a:cubicBezTo>
                  <a:lnTo>
                    <a:pt x="1837" y="3262"/>
                  </a:lnTo>
                  <a:cubicBezTo>
                    <a:pt x="1837" y="3347"/>
                    <a:pt x="1767" y="3403"/>
                    <a:pt x="1692" y="3403"/>
                  </a:cubicBezTo>
                  <a:cubicBezTo>
                    <a:pt x="1654" y="3403"/>
                    <a:pt x="1616" y="3389"/>
                    <a:pt x="1584" y="3357"/>
                  </a:cubicBezTo>
                  <a:lnTo>
                    <a:pt x="1204" y="2977"/>
                  </a:lnTo>
                  <a:cubicBezTo>
                    <a:pt x="1109" y="2882"/>
                    <a:pt x="1172" y="2724"/>
                    <a:pt x="1299" y="2724"/>
                  </a:cubicBezTo>
                  <a:close/>
                  <a:moveTo>
                    <a:pt x="2855" y="2185"/>
                  </a:moveTo>
                  <a:cubicBezTo>
                    <a:pt x="3033" y="2185"/>
                    <a:pt x="3215" y="2249"/>
                    <a:pt x="3357" y="2375"/>
                  </a:cubicBezTo>
                  <a:cubicBezTo>
                    <a:pt x="3643" y="2660"/>
                    <a:pt x="3643" y="3104"/>
                    <a:pt x="3357" y="3357"/>
                  </a:cubicBezTo>
                  <a:cubicBezTo>
                    <a:pt x="3231" y="3500"/>
                    <a:pt x="3057" y="3571"/>
                    <a:pt x="2878" y="3571"/>
                  </a:cubicBezTo>
                  <a:cubicBezTo>
                    <a:pt x="2700" y="3571"/>
                    <a:pt x="2518" y="3500"/>
                    <a:pt x="2376" y="3357"/>
                  </a:cubicBezTo>
                  <a:cubicBezTo>
                    <a:pt x="2122" y="3104"/>
                    <a:pt x="2122" y="2660"/>
                    <a:pt x="2376" y="2375"/>
                  </a:cubicBezTo>
                  <a:cubicBezTo>
                    <a:pt x="2502" y="2249"/>
                    <a:pt x="2677" y="2185"/>
                    <a:pt x="2855" y="2185"/>
                  </a:cubicBezTo>
                  <a:close/>
                  <a:moveTo>
                    <a:pt x="2471" y="0"/>
                  </a:moveTo>
                  <a:cubicBezTo>
                    <a:pt x="1774" y="0"/>
                    <a:pt x="1141" y="349"/>
                    <a:pt x="729" y="950"/>
                  </a:cubicBezTo>
                  <a:cubicBezTo>
                    <a:pt x="571" y="1014"/>
                    <a:pt x="444" y="1140"/>
                    <a:pt x="381" y="1299"/>
                  </a:cubicBezTo>
                  <a:cubicBezTo>
                    <a:pt x="222" y="1584"/>
                    <a:pt x="254" y="1964"/>
                    <a:pt x="539" y="2280"/>
                  </a:cubicBezTo>
                  <a:lnTo>
                    <a:pt x="127" y="2660"/>
                  </a:lnTo>
                  <a:cubicBezTo>
                    <a:pt x="32" y="2787"/>
                    <a:pt x="1" y="2945"/>
                    <a:pt x="64" y="3104"/>
                  </a:cubicBezTo>
                  <a:cubicBezTo>
                    <a:pt x="96" y="3199"/>
                    <a:pt x="127" y="3294"/>
                    <a:pt x="191" y="3389"/>
                  </a:cubicBezTo>
                  <a:lnTo>
                    <a:pt x="412" y="3167"/>
                  </a:lnTo>
                  <a:cubicBezTo>
                    <a:pt x="444" y="3135"/>
                    <a:pt x="484" y="3120"/>
                    <a:pt x="523" y="3120"/>
                  </a:cubicBezTo>
                  <a:cubicBezTo>
                    <a:pt x="563" y="3120"/>
                    <a:pt x="602" y="3135"/>
                    <a:pt x="634" y="3167"/>
                  </a:cubicBezTo>
                  <a:cubicBezTo>
                    <a:pt x="666" y="3199"/>
                    <a:pt x="666" y="3294"/>
                    <a:pt x="634" y="3357"/>
                  </a:cubicBezTo>
                  <a:lnTo>
                    <a:pt x="349" y="3642"/>
                  </a:lnTo>
                  <a:cubicBezTo>
                    <a:pt x="381" y="3705"/>
                    <a:pt x="444" y="3769"/>
                    <a:pt x="507" y="3864"/>
                  </a:cubicBezTo>
                  <a:lnTo>
                    <a:pt x="824" y="3547"/>
                  </a:lnTo>
                  <a:cubicBezTo>
                    <a:pt x="840" y="3515"/>
                    <a:pt x="871" y="3500"/>
                    <a:pt x="907" y="3500"/>
                  </a:cubicBezTo>
                  <a:cubicBezTo>
                    <a:pt x="943" y="3500"/>
                    <a:pt x="982" y="3515"/>
                    <a:pt x="1014" y="3547"/>
                  </a:cubicBezTo>
                  <a:cubicBezTo>
                    <a:pt x="1077" y="3610"/>
                    <a:pt x="1077" y="3674"/>
                    <a:pt x="1014" y="3737"/>
                  </a:cubicBezTo>
                  <a:lnTo>
                    <a:pt x="697" y="4054"/>
                  </a:lnTo>
                  <a:cubicBezTo>
                    <a:pt x="761" y="4117"/>
                    <a:pt x="856" y="4180"/>
                    <a:pt x="919" y="4212"/>
                  </a:cubicBezTo>
                  <a:lnTo>
                    <a:pt x="1204" y="3927"/>
                  </a:lnTo>
                  <a:cubicBezTo>
                    <a:pt x="1231" y="3900"/>
                    <a:pt x="1263" y="3891"/>
                    <a:pt x="1294" y="3891"/>
                  </a:cubicBezTo>
                  <a:cubicBezTo>
                    <a:pt x="1336" y="3891"/>
                    <a:pt x="1376" y="3909"/>
                    <a:pt x="1394" y="3927"/>
                  </a:cubicBezTo>
                  <a:cubicBezTo>
                    <a:pt x="1457" y="3990"/>
                    <a:pt x="1457" y="4085"/>
                    <a:pt x="1394" y="4117"/>
                  </a:cubicBezTo>
                  <a:lnTo>
                    <a:pt x="1172" y="4370"/>
                  </a:lnTo>
                  <a:cubicBezTo>
                    <a:pt x="1267" y="4434"/>
                    <a:pt x="1362" y="4465"/>
                    <a:pt x="1457" y="4497"/>
                  </a:cubicBezTo>
                  <a:cubicBezTo>
                    <a:pt x="1510" y="4518"/>
                    <a:pt x="1563" y="4529"/>
                    <a:pt x="1615" y="4529"/>
                  </a:cubicBezTo>
                  <a:cubicBezTo>
                    <a:pt x="1718" y="4529"/>
                    <a:pt x="1816" y="4487"/>
                    <a:pt x="1901" y="4402"/>
                  </a:cubicBezTo>
                  <a:lnTo>
                    <a:pt x="2281" y="4022"/>
                  </a:lnTo>
                  <a:cubicBezTo>
                    <a:pt x="2493" y="4196"/>
                    <a:pt x="2705" y="4275"/>
                    <a:pt x="2903" y="4275"/>
                  </a:cubicBezTo>
                  <a:cubicBezTo>
                    <a:pt x="3030" y="4275"/>
                    <a:pt x="3151" y="4242"/>
                    <a:pt x="3262" y="4180"/>
                  </a:cubicBezTo>
                  <a:cubicBezTo>
                    <a:pt x="3421" y="4117"/>
                    <a:pt x="3547" y="3959"/>
                    <a:pt x="3611" y="3832"/>
                  </a:cubicBezTo>
                  <a:cubicBezTo>
                    <a:pt x="4213" y="3420"/>
                    <a:pt x="4561" y="2787"/>
                    <a:pt x="4561" y="2090"/>
                  </a:cubicBezTo>
                  <a:cubicBezTo>
                    <a:pt x="4561" y="1520"/>
                    <a:pt x="4339" y="1014"/>
                    <a:pt x="3959" y="602"/>
                  </a:cubicBezTo>
                  <a:cubicBezTo>
                    <a:pt x="3547" y="222"/>
                    <a:pt x="3041" y="0"/>
                    <a:pt x="2471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29"/>
            <p:cNvSpPr/>
            <p:nvPr/>
          </p:nvSpPr>
          <p:spPr>
            <a:xfrm>
              <a:off x="8085093" y="1169380"/>
              <a:ext cx="312841" cy="205081"/>
            </a:xfrm>
            <a:custGeom>
              <a:avLst/>
              <a:gdLst/>
              <a:ahLst/>
              <a:cxnLst/>
              <a:rect l="l" t="t" r="r" b="b"/>
              <a:pathLst>
                <a:path w="9470" h="6208" extrusionOk="0">
                  <a:moveTo>
                    <a:pt x="824" y="1"/>
                  </a:moveTo>
                  <a:cubicBezTo>
                    <a:pt x="381" y="1"/>
                    <a:pt x="1" y="381"/>
                    <a:pt x="1" y="824"/>
                  </a:cubicBezTo>
                  <a:lnTo>
                    <a:pt x="1" y="5384"/>
                  </a:lnTo>
                  <a:cubicBezTo>
                    <a:pt x="1" y="5859"/>
                    <a:pt x="381" y="6208"/>
                    <a:pt x="824" y="6208"/>
                  </a:cubicBezTo>
                  <a:lnTo>
                    <a:pt x="8646" y="6208"/>
                  </a:lnTo>
                  <a:cubicBezTo>
                    <a:pt x="9090" y="6208"/>
                    <a:pt x="9470" y="5859"/>
                    <a:pt x="9470" y="5384"/>
                  </a:cubicBezTo>
                  <a:lnTo>
                    <a:pt x="9470" y="824"/>
                  </a:lnTo>
                  <a:cubicBezTo>
                    <a:pt x="9470" y="381"/>
                    <a:pt x="9090" y="1"/>
                    <a:pt x="86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29"/>
            <p:cNvSpPr/>
            <p:nvPr/>
          </p:nvSpPr>
          <p:spPr>
            <a:xfrm>
              <a:off x="8197049" y="1278197"/>
              <a:ext cx="171584" cy="28278"/>
            </a:xfrm>
            <a:custGeom>
              <a:avLst/>
              <a:gdLst/>
              <a:ahLst/>
              <a:cxnLst/>
              <a:rect l="l" t="t" r="r" b="b"/>
              <a:pathLst>
                <a:path w="5194" h="856" extrusionOk="0">
                  <a:moveTo>
                    <a:pt x="285" y="0"/>
                  </a:moveTo>
                  <a:cubicBezTo>
                    <a:pt x="127" y="0"/>
                    <a:pt x="0" y="127"/>
                    <a:pt x="0" y="285"/>
                  </a:cubicBezTo>
                  <a:lnTo>
                    <a:pt x="0" y="570"/>
                  </a:lnTo>
                  <a:cubicBezTo>
                    <a:pt x="0" y="728"/>
                    <a:pt x="127" y="855"/>
                    <a:pt x="285" y="855"/>
                  </a:cubicBezTo>
                  <a:lnTo>
                    <a:pt x="4909" y="855"/>
                  </a:lnTo>
                  <a:cubicBezTo>
                    <a:pt x="5067" y="855"/>
                    <a:pt x="5194" y="728"/>
                    <a:pt x="5194" y="570"/>
                  </a:cubicBezTo>
                  <a:lnTo>
                    <a:pt x="5194" y="285"/>
                  </a:lnTo>
                  <a:cubicBezTo>
                    <a:pt x="5194" y="127"/>
                    <a:pt x="5067" y="0"/>
                    <a:pt x="4909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29"/>
            <p:cNvSpPr/>
            <p:nvPr/>
          </p:nvSpPr>
          <p:spPr>
            <a:xfrm>
              <a:off x="8197049" y="1201820"/>
              <a:ext cx="37693" cy="9448"/>
            </a:xfrm>
            <a:custGeom>
              <a:avLst/>
              <a:gdLst/>
              <a:ahLst/>
              <a:cxnLst/>
              <a:rect l="l" t="t" r="r" b="b"/>
              <a:pathLst>
                <a:path w="1141" h="286" extrusionOk="0">
                  <a:moveTo>
                    <a:pt x="95" y="0"/>
                  </a:moveTo>
                  <a:cubicBezTo>
                    <a:pt x="32" y="0"/>
                    <a:pt x="0" y="64"/>
                    <a:pt x="0" y="95"/>
                  </a:cubicBezTo>
                  <a:lnTo>
                    <a:pt x="0" y="190"/>
                  </a:lnTo>
                  <a:cubicBezTo>
                    <a:pt x="0" y="254"/>
                    <a:pt x="32" y="285"/>
                    <a:pt x="95" y="285"/>
                  </a:cubicBezTo>
                  <a:lnTo>
                    <a:pt x="1045" y="285"/>
                  </a:lnTo>
                  <a:cubicBezTo>
                    <a:pt x="1109" y="285"/>
                    <a:pt x="1140" y="254"/>
                    <a:pt x="1140" y="190"/>
                  </a:cubicBezTo>
                  <a:lnTo>
                    <a:pt x="1140" y="95"/>
                  </a:lnTo>
                  <a:cubicBezTo>
                    <a:pt x="1140" y="64"/>
                    <a:pt x="1109" y="0"/>
                    <a:pt x="104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29"/>
            <p:cNvSpPr/>
            <p:nvPr/>
          </p:nvSpPr>
          <p:spPr>
            <a:xfrm>
              <a:off x="8197049" y="1325272"/>
              <a:ext cx="104655" cy="9448"/>
            </a:xfrm>
            <a:custGeom>
              <a:avLst/>
              <a:gdLst/>
              <a:ahLst/>
              <a:cxnLst/>
              <a:rect l="l" t="t" r="r" b="b"/>
              <a:pathLst>
                <a:path w="3168" h="286" extrusionOk="0">
                  <a:moveTo>
                    <a:pt x="95" y="0"/>
                  </a:moveTo>
                  <a:cubicBezTo>
                    <a:pt x="32" y="0"/>
                    <a:pt x="0" y="64"/>
                    <a:pt x="0" y="95"/>
                  </a:cubicBezTo>
                  <a:lnTo>
                    <a:pt x="0" y="190"/>
                  </a:lnTo>
                  <a:cubicBezTo>
                    <a:pt x="0" y="254"/>
                    <a:pt x="32" y="285"/>
                    <a:pt x="95" y="285"/>
                  </a:cubicBezTo>
                  <a:lnTo>
                    <a:pt x="3040" y="285"/>
                  </a:lnTo>
                  <a:cubicBezTo>
                    <a:pt x="3104" y="285"/>
                    <a:pt x="3167" y="254"/>
                    <a:pt x="3167" y="190"/>
                  </a:cubicBezTo>
                  <a:lnTo>
                    <a:pt x="3167" y="95"/>
                  </a:lnTo>
                  <a:cubicBezTo>
                    <a:pt x="3167" y="64"/>
                    <a:pt x="3104" y="0"/>
                    <a:pt x="304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29"/>
            <p:cNvSpPr/>
            <p:nvPr/>
          </p:nvSpPr>
          <p:spPr>
            <a:xfrm>
              <a:off x="8119615" y="1195543"/>
              <a:ext cx="39807" cy="146477"/>
            </a:xfrm>
            <a:custGeom>
              <a:avLst/>
              <a:gdLst/>
              <a:ahLst/>
              <a:cxnLst/>
              <a:rect l="l" t="t" r="r" b="b"/>
              <a:pathLst>
                <a:path w="1205" h="4434" extrusionOk="0">
                  <a:moveTo>
                    <a:pt x="602" y="0"/>
                  </a:moveTo>
                  <a:cubicBezTo>
                    <a:pt x="286" y="0"/>
                    <a:pt x="32" y="222"/>
                    <a:pt x="32" y="475"/>
                  </a:cubicBezTo>
                  <a:lnTo>
                    <a:pt x="32" y="2344"/>
                  </a:lnTo>
                  <a:cubicBezTo>
                    <a:pt x="32" y="2629"/>
                    <a:pt x="286" y="2819"/>
                    <a:pt x="602" y="2819"/>
                  </a:cubicBezTo>
                  <a:cubicBezTo>
                    <a:pt x="919" y="2819"/>
                    <a:pt x="1172" y="2629"/>
                    <a:pt x="1172" y="2344"/>
                  </a:cubicBezTo>
                  <a:lnTo>
                    <a:pt x="1172" y="475"/>
                  </a:lnTo>
                  <a:cubicBezTo>
                    <a:pt x="1172" y="222"/>
                    <a:pt x="919" y="0"/>
                    <a:pt x="602" y="0"/>
                  </a:cubicBezTo>
                  <a:close/>
                  <a:moveTo>
                    <a:pt x="602" y="3230"/>
                  </a:moveTo>
                  <a:cubicBezTo>
                    <a:pt x="286" y="3230"/>
                    <a:pt x="1" y="3484"/>
                    <a:pt x="1" y="3832"/>
                  </a:cubicBezTo>
                  <a:cubicBezTo>
                    <a:pt x="1" y="4149"/>
                    <a:pt x="254" y="4434"/>
                    <a:pt x="602" y="4434"/>
                  </a:cubicBezTo>
                  <a:cubicBezTo>
                    <a:pt x="919" y="4434"/>
                    <a:pt x="1204" y="4149"/>
                    <a:pt x="1204" y="3832"/>
                  </a:cubicBezTo>
                  <a:cubicBezTo>
                    <a:pt x="1204" y="3516"/>
                    <a:pt x="919" y="3230"/>
                    <a:pt x="602" y="323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5" name="Google Shape;2525;p29"/>
          <p:cNvGrpSpPr/>
          <p:nvPr/>
        </p:nvGrpSpPr>
        <p:grpSpPr>
          <a:xfrm>
            <a:off x="6717087" y="2296129"/>
            <a:ext cx="1013778" cy="643456"/>
            <a:chOff x="7450062" y="2131854"/>
            <a:chExt cx="1013778" cy="643456"/>
          </a:xfrm>
        </p:grpSpPr>
        <p:sp>
          <p:nvSpPr>
            <p:cNvPr id="2526" name="Google Shape;2526;p29"/>
            <p:cNvSpPr/>
            <p:nvPr/>
          </p:nvSpPr>
          <p:spPr>
            <a:xfrm>
              <a:off x="7450062" y="2131854"/>
              <a:ext cx="1013778" cy="643456"/>
            </a:xfrm>
            <a:custGeom>
              <a:avLst/>
              <a:gdLst/>
              <a:ahLst/>
              <a:cxnLst/>
              <a:rect l="l" t="t" r="r" b="b"/>
              <a:pathLst>
                <a:path w="30688" h="19478" extrusionOk="0">
                  <a:moveTo>
                    <a:pt x="2471" y="1"/>
                  </a:moveTo>
                  <a:cubicBezTo>
                    <a:pt x="1109" y="1"/>
                    <a:pt x="0" y="1109"/>
                    <a:pt x="0" y="2471"/>
                  </a:cubicBezTo>
                  <a:lnTo>
                    <a:pt x="0" y="17007"/>
                  </a:lnTo>
                  <a:cubicBezTo>
                    <a:pt x="0" y="18369"/>
                    <a:pt x="1109" y="19477"/>
                    <a:pt x="2471" y="19477"/>
                  </a:cubicBezTo>
                  <a:lnTo>
                    <a:pt x="28218" y="19477"/>
                  </a:lnTo>
                  <a:cubicBezTo>
                    <a:pt x="29579" y="19477"/>
                    <a:pt x="30688" y="18369"/>
                    <a:pt x="30688" y="17007"/>
                  </a:cubicBezTo>
                  <a:lnTo>
                    <a:pt x="30688" y="2471"/>
                  </a:lnTo>
                  <a:cubicBezTo>
                    <a:pt x="30688" y="1109"/>
                    <a:pt x="29579" y="1"/>
                    <a:pt x="28218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29"/>
            <p:cNvSpPr/>
            <p:nvPr/>
          </p:nvSpPr>
          <p:spPr>
            <a:xfrm>
              <a:off x="7631060" y="2416418"/>
              <a:ext cx="650756" cy="353640"/>
            </a:xfrm>
            <a:custGeom>
              <a:avLst/>
              <a:gdLst/>
              <a:ahLst/>
              <a:cxnLst/>
              <a:rect l="l" t="t" r="r" b="b"/>
              <a:pathLst>
                <a:path w="19699" h="10705" extrusionOk="0">
                  <a:moveTo>
                    <a:pt x="4054" y="1"/>
                  </a:moveTo>
                  <a:cubicBezTo>
                    <a:pt x="3294" y="1"/>
                    <a:pt x="2629" y="508"/>
                    <a:pt x="2439" y="1236"/>
                  </a:cubicBezTo>
                  <a:cubicBezTo>
                    <a:pt x="2439" y="1236"/>
                    <a:pt x="2439" y="1268"/>
                    <a:pt x="2439" y="1268"/>
                  </a:cubicBezTo>
                  <a:lnTo>
                    <a:pt x="32" y="9407"/>
                  </a:lnTo>
                  <a:cubicBezTo>
                    <a:pt x="0" y="9502"/>
                    <a:pt x="0" y="9597"/>
                    <a:pt x="32" y="9660"/>
                  </a:cubicBezTo>
                  <a:cubicBezTo>
                    <a:pt x="285" y="10293"/>
                    <a:pt x="887" y="10705"/>
                    <a:pt x="1584" y="10705"/>
                  </a:cubicBezTo>
                  <a:lnTo>
                    <a:pt x="15581" y="10705"/>
                  </a:lnTo>
                  <a:cubicBezTo>
                    <a:pt x="16310" y="10705"/>
                    <a:pt x="16943" y="10230"/>
                    <a:pt x="17165" y="9502"/>
                  </a:cubicBezTo>
                  <a:cubicBezTo>
                    <a:pt x="17165" y="9502"/>
                    <a:pt x="17165" y="9502"/>
                    <a:pt x="17165" y="9470"/>
                  </a:cubicBezTo>
                  <a:lnTo>
                    <a:pt x="19603" y="2154"/>
                  </a:lnTo>
                  <a:cubicBezTo>
                    <a:pt x="19603" y="2123"/>
                    <a:pt x="19603" y="2091"/>
                    <a:pt x="19635" y="2091"/>
                  </a:cubicBezTo>
                  <a:cubicBezTo>
                    <a:pt x="19667" y="1933"/>
                    <a:pt x="19698" y="1774"/>
                    <a:pt x="19698" y="1648"/>
                  </a:cubicBezTo>
                  <a:cubicBezTo>
                    <a:pt x="19698" y="729"/>
                    <a:pt x="18970" y="1"/>
                    <a:pt x="1805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29"/>
            <p:cNvSpPr/>
            <p:nvPr/>
          </p:nvSpPr>
          <p:spPr>
            <a:xfrm>
              <a:off x="7654053" y="2314934"/>
              <a:ext cx="534638" cy="326452"/>
            </a:xfrm>
            <a:custGeom>
              <a:avLst/>
              <a:gdLst/>
              <a:ahLst/>
              <a:cxnLst/>
              <a:rect l="l" t="t" r="r" b="b"/>
              <a:pathLst>
                <a:path w="16184" h="9882" extrusionOk="0">
                  <a:moveTo>
                    <a:pt x="1553" y="1"/>
                  </a:moveTo>
                  <a:cubicBezTo>
                    <a:pt x="698" y="1"/>
                    <a:pt x="1" y="698"/>
                    <a:pt x="1" y="1553"/>
                  </a:cubicBezTo>
                  <a:lnTo>
                    <a:pt x="1" y="7633"/>
                  </a:lnTo>
                  <a:cubicBezTo>
                    <a:pt x="1" y="7823"/>
                    <a:pt x="33" y="9090"/>
                    <a:pt x="33" y="9882"/>
                  </a:cubicBezTo>
                  <a:cubicBezTo>
                    <a:pt x="64" y="9882"/>
                    <a:pt x="761" y="7697"/>
                    <a:pt x="824" y="7538"/>
                  </a:cubicBezTo>
                  <a:lnTo>
                    <a:pt x="1616" y="4846"/>
                  </a:lnTo>
                  <a:cubicBezTo>
                    <a:pt x="1616" y="4846"/>
                    <a:pt x="1616" y="4846"/>
                    <a:pt x="1616" y="4815"/>
                  </a:cubicBezTo>
                  <a:cubicBezTo>
                    <a:pt x="1901" y="3801"/>
                    <a:pt x="2820" y="3105"/>
                    <a:pt x="3865" y="3105"/>
                  </a:cubicBezTo>
                  <a:lnTo>
                    <a:pt x="16184" y="3105"/>
                  </a:lnTo>
                  <a:cubicBezTo>
                    <a:pt x="16184" y="2851"/>
                    <a:pt x="16184" y="2693"/>
                    <a:pt x="16152" y="2566"/>
                  </a:cubicBezTo>
                  <a:cubicBezTo>
                    <a:pt x="15931" y="1964"/>
                    <a:pt x="15360" y="1553"/>
                    <a:pt x="14695" y="1553"/>
                  </a:cubicBezTo>
                  <a:lnTo>
                    <a:pt x="7507" y="1553"/>
                  </a:lnTo>
                  <a:lnTo>
                    <a:pt x="6081" y="128"/>
                  </a:lnTo>
                  <a:cubicBezTo>
                    <a:pt x="6018" y="33"/>
                    <a:pt x="5923" y="1"/>
                    <a:pt x="5796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29"/>
            <p:cNvSpPr/>
            <p:nvPr/>
          </p:nvSpPr>
          <p:spPr>
            <a:xfrm>
              <a:off x="7828775" y="2323325"/>
              <a:ext cx="273100" cy="273067"/>
            </a:xfrm>
            <a:custGeom>
              <a:avLst/>
              <a:gdLst/>
              <a:ahLst/>
              <a:cxnLst/>
              <a:rect l="l" t="t" r="r" b="b"/>
              <a:pathLst>
                <a:path w="8267" h="8266" extrusionOk="0">
                  <a:moveTo>
                    <a:pt x="4118" y="0"/>
                  </a:moveTo>
                  <a:cubicBezTo>
                    <a:pt x="1837" y="0"/>
                    <a:pt x="1" y="1837"/>
                    <a:pt x="1" y="4117"/>
                  </a:cubicBezTo>
                  <a:cubicBezTo>
                    <a:pt x="1" y="6429"/>
                    <a:pt x="1837" y="8266"/>
                    <a:pt x="4118" y="8266"/>
                  </a:cubicBezTo>
                  <a:cubicBezTo>
                    <a:pt x="6398" y="8266"/>
                    <a:pt x="8266" y="6429"/>
                    <a:pt x="8266" y="4117"/>
                  </a:cubicBezTo>
                  <a:cubicBezTo>
                    <a:pt x="8266" y="1837"/>
                    <a:pt x="6398" y="0"/>
                    <a:pt x="411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29"/>
            <p:cNvSpPr/>
            <p:nvPr/>
          </p:nvSpPr>
          <p:spPr>
            <a:xfrm>
              <a:off x="7902013" y="2386092"/>
              <a:ext cx="125566" cy="147270"/>
            </a:xfrm>
            <a:custGeom>
              <a:avLst/>
              <a:gdLst/>
              <a:ahLst/>
              <a:cxnLst/>
              <a:rect l="l" t="t" r="r" b="b"/>
              <a:pathLst>
                <a:path w="3801" h="4458" extrusionOk="0">
                  <a:moveTo>
                    <a:pt x="1426" y="0"/>
                  </a:moveTo>
                  <a:cubicBezTo>
                    <a:pt x="1267" y="0"/>
                    <a:pt x="1141" y="127"/>
                    <a:pt x="1141" y="285"/>
                  </a:cubicBezTo>
                  <a:lnTo>
                    <a:pt x="1141" y="1932"/>
                  </a:lnTo>
                  <a:lnTo>
                    <a:pt x="349" y="1932"/>
                  </a:lnTo>
                  <a:cubicBezTo>
                    <a:pt x="127" y="1932"/>
                    <a:pt x="1" y="2186"/>
                    <a:pt x="159" y="2376"/>
                  </a:cubicBezTo>
                  <a:lnTo>
                    <a:pt x="1679" y="4339"/>
                  </a:lnTo>
                  <a:cubicBezTo>
                    <a:pt x="1742" y="4418"/>
                    <a:pt x="1821" y="4458"/>
                    <a:pt x="1901" y="4458"/>
                  </a:cubicBezTo>
                  <a:cubicBezTo>
                    <a:pt x="1980" y="4458"/>
                    <a:pt x="2059" y="4418"/>
                    <a:pt x="2122" y="4339"/>
                  </a:cubicBezTo>
                  <a:lnTo>
                    <a:pt x="3674" y="2376"/>
                  </a:lnTo>
                  <a:cubicBezTo>
                    <a:pt x="3801" y="2186"/>
                    <a:pt x="3674" y="1932"/>
                    <a:pt x="3452" y="1932"/>
                  </a:cubicBezTo>
                  <a:lnTo>
                    <a:pt x="2661" y="1932"/>
                  </a:lnTo>
                  <a:lnTo>
                    <a:pt x="2661" y="285"/>
                  </a:lnTo>
                  <a:cubicBezTo>
                    <a:pt x="2661" y="127"/>
                    <a:pt x="2534" y="0"/>
                    <a:pt x="240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29"/>
            <p:cNvSpPr/>
            <p:nvPr/>
          </p:nvSpPr>
          <p:spPr>
            <a:xfrm>
              <a:off x="7487721" y="2228548"/>
              <a:ext cx="231245" cy="214430"/>
            </a:xfrm>
            <a:custGeom>
              <a:avLst/>
              <a:gdLst/>
              <a:ahLst/>
              <a:cxnLst/>
              <a:rect l="l" t="t" r="r" b="b"/>
              <a:pathLst>
                <a:path w="7000" h="6491" extrusionOk="0">
                  <a:moveTo>
                    <a:pt x="3486" y="0"/>
                  </a:moveTo>
                  <a:cubicBezTo>
                    <a:pt x="1935" y="0"/>
                    <a:pt x="572" y="1129"/>
                    <a:pt x="317" y="2711"/>
                  </a:cubicBezTo>
                  <a:cubicBezTo>
                    <a:pt x="1" y="4484"/>
                    <a:pt x="1204" y="6163"/>
                    <a:pt x="2977" y="6448"/>
                  </a:cubicBezTo>
                  <a:cubicBezTo>
                    <a:pt x="3156" y="6477"/>
                    <a:pt x="3334" y="6491"/>
                    <a:pt x="3510" y="6491"/>
                  </a:cubicBezTo>
                  <a:cubicBezTo>
                    <a:pt x="5075" y="6491"/>
                    <a:pt x="6458" y="5382"/>
                    <a:pt x="6714" y="3788"/>
                  </a:cubicBezTo>
                  <a:cubicBezTo>
                    <a:pt x="6999" y="2014"/>
                    <a:pt x="5828" y="336"/>
                    <a:pt x="4054" y="51"/>
                  </a:cubicBezTo>
                  <a:cubicBezTo>
                    <a:pt x="3863" y="17"/>
                    <a:pt x="3673" y="0"/>
                    <a:pt x="348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29"/>
            <p:cNvSpPr/>
            <p:nvPr/>
          </p:nvSpPr>
          <p:spPr>
            <a:xfrm>
              <a:off x="8201211" y="2460784"/>
              <a:ext cx="231245" cy="214463"/>
            </a:xfrm>
            <a:custGeom>
              <a:avLst/>
              <a:gdLst/>
              <a:ahLst/>
              <a:cxnLst/>
              <a:rect l="l" t="t" r="r" b="b"/>
              <a:pathLst>
                <a:path w="7000" h="6492" extrusionOk="0">
                  <a:moveTo>
                    <a:pt x="3486" y="1"/>
                  </a:moveTo>
                  <a:cubicBezTo>
                    <a:pt x="1935" y="1"/>
                    <a:pt x="572" y="1129"/>
                    <a:pt x="318" y="2711"/>
                  </a:cubicBezTo>
                  <a:cubicBezTo>
                    <a:pt x="1" y="4453"/>
                    <a:pt x="1204" y="6132"/>
                    <a:pt x="2978" y="6448"/>
                  </a:cubicBezTo>
                  <a:cubicBezTo>
                    <a:pt x="3153" y="6477"/>
                    <a:pt x="3328" y="6491"/>
                    <a:pt x="3501" y="6491"/>
                  </a:cubicBezTo>
                  <a:cubicBezTo>
                    <a:pt x="5044" y="6491"/>
                    <a:pt x="6430" y="5383"/>
                    <a:pt x="6715" y="3788"/>
                  </a:cubicBezTo>
                  <a:cubicBezTo>
                    <a:pt x="7000" y="2015"/>
                    <a:pt x="5828" y="336"/>
                    <a:pt x="4055" y="51"/>
                  </a:cubicBezTo>
                  <a:cubicBezTo>
                    <a:pt x="3863" y="17"/>
                    <a:pt x="3673" y="1"/>
                    <a:pt x="348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29"/>
            <p:cNvSpPr/>
            <p:nvPr/>
          </p:nvSpPr>
          <p:spPr>
            <a:xfrm>
              <a:off x="7536911" y="2280016"/>
              <a:ext cx="127647" cy="116581"/>
            </a:xfrm>
            <a:custGeom>
              <a:avLst/>
              <a:gdLst/>
              <a:ahLst/>
              <a:cxnLst/>
              <a:rect l="l" t="t" r="r" b="b"/>
              <a:pathLst>
                <a:path w="3864" h="3529" extrusionOk="0">
                  <a:moveTo>
                    <a:pt x="1475" y="0"/>
                  </a:moveTo>
                  <a:cubicBezTo>
                    <a:pt x="1459" y="0"/>
                    <a:pt x="1442" y="4"/>
                    <a:pt x="1425" y="13"/>
                  </a:cubicBezTo>
                  <a:cubicBezTo>
                    <a:pt x="1393" y="45"/>
                    <a:pt x="1362" y="108"/>
                    <a:pt x="1393" y="171"/>
                  </a:cubicBezTo>
                  <a:lnTo>
                    <a:pt x="1457" y="361"/>
                  </a:lnTo>
                  <a:cubicBezTo>
                    <a:pt x="1235" y="393"/>
                    <a:pt x="1077" y="583"/>
                    <a:pt x="1077" y="836"/>
                  </a:cubicBezTo>
                  <a:lnTo>
                    <a:pt x="1077" y="868"/>
                  </a:lnTo>
                  <a:lnTo>
                    <a:pt x="950" y="868"/>
                  </a:lnTo>
                  <a:cubicBezTo>
                    <a:pt x="855" y="868"/>
                    <a:pt x="792" y="963"/>
                    <a:pt x="792" y="1058"/>
                  </a:cubicBezTo>
                  <a:lnTo>
                    <a:pt x="792" y="1153"/>
                  </a:lnTo>
                  <a:cubicBezTo>
                    <a:pt x="570" y="1121"/>
                    <a:pt x="412" y="900"/>
                    <a:pt x="412" y="678"/>
                  </a:cubicBezTo>
                  <a:lnTo>
                    <a:pt x="412" y="551"/>
                  </a:lnTo>
                  <a:cubicBezTo>
                    <a:pt x="412" y="488"/>
                    <a:pt x="348" y="425"/>
                    <a:pt x="285" y="425"/>
                  </a:cubicBezTo>
                  <a:cubicBezTo>
                    <a:pt x="222" y="425"/>
                    <a:pt x="190" y="488"/>
                    <a:pt x="190" y="551"/>
                  </a:cubicBezTo>
                  <a:lnTo>
                    <a:pt x="190" y="678"/>
                  </a:lnTo>
                  <a:cubicBezTo>
                    <a:pt x="190" y="1026"/>
                    <a:pt x="443" y="1343"/>
                    <a:pt x="792" y="1375"/>
                  </a:cubicBezTo>
                  <a:lnTo>
                    <a:pt x="792" y="1628"/>
                  </a:lnTo>
                  <a:lnTo>
                    <a:pt x="95" y="1628"/>
                  </a:lnTo>
                  <a:cubicBezTo>
                    <a:pt x="32" y="1628"/>
                    <a:pt x="0" y="1660"/>
                    <a:pt x="0" y="1723"/>
                  </a:cubicBezTo>
                  <a:cubicBezTo>
                    <a:pt x="0" y="1786"/>
                    <a:pt x="63" y="1850"/>
                    <a:pt x="95" y="1850"/>
                  </a:cubicBezTo>
                  <a:lnTo>
                    <a:pt x="792" y="1850"/>
                  </a:lnTo>
                  <a:lnTo>
                    <a:pt x="792" y="2071"/>
                  </a:lnTo>
                  <a:cubicBezTo>
                    <a:pt x="443" y="2135"/>
                    <a:pt x="190" y="2420"/>
                    <a:pt x="190" y="2768"/>
                  </a:cubicBezTo>
                  <a:lnTo>
                    <a:pt x="190" y="2926"/>
                  </a:lnTo>
                  <a:cubicBezTo>
                    <a:pt x="190" y="2990"/>
                    <a:pt x="222" y="3053"/>
                    <a:pt x="285" y="3053"/>
                  </a:cubicBezTo>
                  <a:cubicBezTo>
                    <a:pt x="348" y="3053"/>
                    <a:pt x="412" y="2990"/>
                    <a:pt x="412" y="2926"/>
                  </a:cubicBezTo>
                  <a:lnTo>
                    <a:pt x="412" y="2768"/>
                  </a:lnTo>
                  <a:cubicBezTo>
                    <a:pt x="412" y="2546"/>
                    <a:pt x="570" y="2356"/>
                    <a:pt x="792" y="2293"/>
                  </a:cubicBezTo>
                  <a:lnTo>
                    <a:pt x="792" y="2356"/>
                  </a:lnTo>
                  <a:cubicBezTo>
                    <a:pt x="792" y="3021"/>
                    <a:pt x="1298" y="3528"/>
                    <a:pt x="1932" y="3528"/>
                  </a:cubicBezTo>
                  <a:cubicBezTo>
                    <a:pt x="2565" y="3528"/>
                    <a:pt x="3104" y="3021"/>
                    <a:pt x="3104" y="2356"/>
                  </a:cubicBezTo>
                  <a:lnTo>
                    <a:pt x="3104" y="2293"/>
                  </a:lnTo>
                  <a:cubicBezTo>
                    <a:pt x="3294" y="2356"/>
                    <a:pt x="3452" y="2546"/>
                    <a:pt x="3452" y="2768"/>
                  </a:cubicBezTo>
                  <a:lnTo>
                    <a:pt x="3452" y="2926"/>
                  </a:lnTo>
                  <a:cubicBezTo>
                    <a:pt x="3452" y="2990"/>
                    <a:pt x="3515" y="3053"/>
                    <a:pt x="3579" y="3053"/>
                  </a:cubicBezTo>
                  <a:cubicBezTo>
                    <a:pt x="3642" y="3053"/>
                    <a:pt x="3674" y="2990"/>
                    <a:pt x="3674" y="2926"/>
                  </a:cubicBezTo>
                  <a:lnTo>
                    <a:pt x="3674" y="2768"/>
                  </a:lnTo>
                  <a:cubicBezTo>
                    <a:pt x="3674" y="2420"/>
                    <a:pt x="3420" y="2135"/>
                    <a:pt x="3072" y="2071"/>
                  </a:cubicBezTo>
                  <a:lnTo>
                    <a:pt x="3072" y="1850"/>
                  </a:lnTo>
                  <a:lnTo>
                    <a:pt x="3769" y="1850"/>
                  </a:lnTo>
                  <a:cubicBezTo>
                    <a:pt x="3832" y="1850"/>
                    <a:pt x="3864" y="1786"/>
                    <a:pt x="3864" y="1723"/>
                  </a:cubicBezTo>
                  <a:cubicBezTo>
                    <a:pt x="3864" y="1660"/>
                    <a:pt x="3800" y="1628"/>
                    <a:pt x="3737" y="1628"/>
                  </a:cubicBezTo>
                  <a:lnTo>
                    <a:pt x="3072" y="1628"/>
                  </a:lnTo>
                  <a:lnTo>
                    <a:pt x="3072" y="1375"/>
                  </a:lnTo>
                  <a:cubicBezTo>
                    <a:pt x="3420" y="1343"/>
                    <a:pt x="3674" y="1026"/>
                    <a:pt x="3674" y="678"/>
                  </a:cubicBezTo>
                  <a:lnTo>
                    <a:pt x="3674" y="551"/>
                  </a:lnTo>
                  <a:cubicBezTo>
                    <a:pt x="3674" y="488"/>
                    <a:pt x="3610" y="425"/>
                    <a:pt x="3579" y="425"/>
                  </a:cubicBezTo>
                  <a:cubicBezTo>
                    <a:pt x="3515" y="425"/>
                    <a:pt x="3452" y="488"/>
                    <a:pt x="3452" y="551"/>
                  </a:cubicBezTo>
                  <a:lnTo>
                    <a:pt x="3452" y="678"/>
                  </a:lnTo>
                  <a:cubicBezTo>
                    <a:pt x="3452" y="931"/>
                    <a:pt x="3294" y="1121"/>
                    <a:pt x="3072" y="1153"/>
                  </a:cubicBezTo>
                  <a:lnTo>
                    <a:pt x="3072" y="1058"/>
                  </a:lnTo>
                  <a:cubicBezTo>
                    <a:pt x="3072" y="963"/>
                    <a:pt x="3009" y="868"/>
                    <a:pt x="2882" y="868"/>
                  </a:cubicBezTo>
                  <a:lnTo>
                    <a:pt x="2787" y="868"/>
                  </a:lnTo>
                  <a:lnTo>
                    <a:pt x="2787" y="836"/>
                  </a:lnTo>
                  <a:cubicBezTo>
                    <a:pt x="2787" y="583"/>
                    <a:pt x="2629" y="393"/>
                    <a:pt x="2407" y="361"/>
                  </a:cubicBezTo>
                  <a:lnTo>
                    <a:pt x="2470" y="171"/>
                  </a:lnTo>
                  <a:cubicBezTo>
                    <a:pt x="2502" y="108"/>
                    <a:pt x="2470" y="45"/>
                    <a:pt x="2407" y="13"/>
                  </a:cubicBezTo>
                  <a:cubicBezTo>
                    <a:pt x="2375" y="13"/>
                    <a:pt x="2312" y="13"/>
                    <a:pt x="2280" y="76"/>
                  </a:cubicBezTo>
                  <a:lnTo>
                    <a:pt x="2154" y="330"/>
                  </a:lnTo>
                  <a:lnTo>
                    <a:pt x="1710" y="330"/>
                  </a:lnTo>
                  <a:lnTo>
                    <a:pt x="1583" y="76"/>
                  </a:lnTo>
                  <a:cubicBezTo>
                    <a:pt x="1560" y="30"/>
                    <a:pt x="1520" y="0"/>
                    <a:pt x="14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29"/>
            <p:cNvSpPr/>
            <p:nvPr/>
          </p:nvSpPr>
          <p:spPr>
            <a:xfrm>
              <a:off x="8248286" y="2503267"/>
              <a:ext cx="138152" cy="120347"/>
            </a:xfrm>
            <a:custGeom>
              <a:avLst/>
              <a:gdLst/>
              <a:ahLst/>
              <a:cxnLst/>
              <a:rect l="l" t="t" r="r" b="b"/>
              <a:pathLst>
                <a:path w="4182" h="3643" extrusionOk="0">
                  <a:moveTo>
                    <a:pt x="2091" y="760"/>
                  </a:moveTo>
                  <a:cubicBezTo>
                    <a:pt x="2218" y="760"/>
                    <a:pt x="2313" y="855"/>
                    <a:pt x="2313" y="982"/>
                  </a:cubicBezTo>
                  <a:lnTo>
                    <a:pt x="2313" y="1964"/>
                  </a:lnTo>
                  <a:cubicBezTo>
                    <a:pt x="2313" y="2091"/>
                    <a:pt x="2218" y="2217"/>
                    <a:pt x="2091" y="2217"/>
                  </a:cubicBezTo>
                  <a:cubicBezTo>
                    <a:pt x="1933" y="2217"/>
                    <a:pt x="1838" y="2091"/>
                    <a:pt x="1838" y="1964"/>
                  </a:cubicBezTo>
                  <a:lnTo>
                    <a:pt x="1838" y="982"/>
                  </a:lnTo>
                  <a:cubicBezTo>
                    <a:pt x="1838" y="855"/>
                    <a:pt x="1964" y="760"/>
                    <a:pt x="2091" y="760"/>
                  </a:cubicBezTo>
                  <a:close/>
                  <a:moveTo>
                    <a:pt x="2091" y="2439"/>
                  </a:moveTo>
                  <a:cubicBezTo>
                    <a:pt x="2281" y="2439"/>
                    <a:pt x="2440" y="2597"/>
                    <a:pt x="2440" y="2819"/>
                  </a:cubicBezTo>
                  <a:cubicBezTo>
                    <a:pt x="2440" y="3009"/>
                    <a:pt x="2281" y="3167"/>
                    <a:pt x="2091" y="3167"/>
                  </a:cubicBezTo>
                  <a:cubicBezTo>
                    <a:pt x="1869" y="3167"/>
                    <a:pt x="1711" y="3009"/>
                    <a:pt x="1711" y="2819"/>
                  </a:cubicBezTo>
                  <a:cubicBezTo>
                    <a:pt x="1711" y="2597"/>
                    <a:pt x="1869" y="2439"/>
                    <a:pt x="2091" y="2439"/>
                  </a:cubicBezTo>
                  <a:close/>
                  <a:moveTo>
                    <a:pt x="2091" y="0"/>
                  </a:moveTo>
                  <a:cubicBezTo>
                    <a:pt x="1869" y="0"/>
                    <a:pt x="1679" y="127"/>
                    <a:pt x="1553" y="285"/>
                  </a:cubicBezTo>
                  <a:lnTo>
                    <a:pt x="96" y="2756"/>
                  </a:lnTo>
                  <a:cubicBezTo>
                    <a:pt x="1" y="2946"/>
                    <a:pt x="1" y="3167"/>
                    <a:pt x="96" y="3357"/>
                  </a:cubicBezTo>
                  <a:cubicBezTo>
                    <a:pt x="191" y="3547"/>
                    <a:pt x="413" y="3642"/>
                    <a:pt x="634" y="3642"/>
                  </a:cubicBezTo>
                  <a:lnTo>
                    <a:pt x="3548" y="3642"/>
                  </a:lnTo>
                  <a:cubicBezTo>
                    <a:pt x="3770" y="3642"/>
                    <a:pt x="3960" y="3547"/>
                    <a:pt x="4055" y="3357"/>
                  </a:cubicBezTo>
                  <a:cubicBezTo>
                    <a:pt x="4181" y="3167"/>
                    <a:pt x="4181" y="2946"/>
                    <a:pt x="4055" y="2756"/>
                  </a:cubicBezTo>
                  <a:lnTo>
                    <a:pt x="2598" y="285"/>
                  </a:lnTo>
                  <a:cubicBezTo>
                    <a:pt x="2503" y="127"/>
                    <a:pt x="2313" y="0"/>
                    <a:pt x="2091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5" name="Google Shape;2535;p29"/>
          <p:cNvGrpSpPr/>
          <p:nvPr/>
        </p:nvGrpSpPr>
        <p:grpSpPr>
          <a:xfrm>
            <a:off x="686916" y="1087973"/>
            <a:ext cx="2112291" cy="3228610"/>
            <a:chOff x="680166" y="937073"/>
            <a:chExt cx="2112291" cy="3228610"/>
          </a:xfrm>
        </p:grpSpPr>
        <p:sp>
          <p:nvSpPr>
            <p:cNvPr id="2536" name="Google Shape;2536;p29"/>
            <p:cNvSpPr/>
            <p:nvPr/>
          </p:nvSpPr>
          <p:spPr>
            <a:xfrm>
              <a:off x="1065189" y="3325504"/>
              <a:ext cx="579599" cy="579599"/>
            </a:xfrm>
            <a:custGeom>
              <a:avLst/>
              <a:gdLst/>
              <a:ahLst/>
              <a:cxnLst/>
              <a:rect l="l" t="t" r="r" b="b"/>
              <a:pathLst>
                <a:path w="17545" h="17545" extrusionOk="0">
                  <a:moveTo>
                    <a:pt x="8772" y="0"/>
                  </a:moveTo>
                  <a:cubicBezTo>
                    <a:pt x="3927" y="0"/>
                    <a:pt x="0" y="3927"/>
                    <a:pt x="0" y="8773"/>
                  </a:cubicBezTo>
                  <a:cubicBezTo>
                    <a:pt x="0" y="13618"/>
                    <a:pt x="3927" y="17545"/>
                    <a:pt x="8772" y="17545"/>
                  </a:cubicBezTo>
                  <a:cubicBezTo>
                    <a:pt x="13618" y="17545"/>
                    <a:pt x="17545" y="13618"/>
                    <a:pt x="17545" y="8773"/>
                  </a:cubicBezTo>
                  <a:cubicBezTo>
                    <a:pt x="17545" y="3927"/>
                    <a:pt x="13618" y="0"/>
                    <a:pt x="8772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29"/>
            <p:cNvSpPr/>
            <p:nvPr/>
          </p:nvSpPr>
          <p:spPr>
            <a:xfrm>
              <a:off x="1118540" y="3379912"/>
              <a:ext cx="472896" cy="471839"/>
            </a:xfrm>
            <a:custGeom>
              <a:avLst/>
              <a:gdLst/>
              <a:ahLst/>
              <a:cxnLst/>
              <a:rect l="l" t="t" r="r" b="b"/>
              <a:pathLst>
                <a:path w="14315" h="14283" extrusionOk="0">
                  <a:moveTo>
                    <a:pt x="7157" y="0"/>
                  </a:moveTo>
                  <a:cubicBezTo>
                    <a:pt x="3199" y="0"/>
                    <a:pt x="0" y="3199"/>
                    <a:pt x="0" y="7126"/>
                  </a:cubicBezTo>
                  <a:cubicBezTo>
                    <a:pt x="0" y="11084"/>
                    <a:pt x="3199" y="14283"/>
                    <a:pt x="7157" y="14283"/>
                  </a:cubicBezTo>
                  <a:cubicBezTo>
                    <a:pt x="11116" y="14283"/>
                    <a:pt x="14315" y="11084"/>
                    <a:pt x="14315" y="7126"/>
                  </a:cubicBezTo>
                  <a:cubicBezTo>
                    <a:pt x="14315" y="3199"/>
                    <a:pt x="11116" y="0"/>
                    <a:pt x="71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29"/>
            <p:cNvSpPr/>
            <p:nvPr/>
          </p:nvSpPr>
          <p:spPr>
            <a:xfrm>
              <a:off x="1992085" y="1448653"/>
              <a:ext cx="556607" cy="556607"/>
            </a:xfrm>
            <a:custGeom>
              <a:avLst/>
              <a:gdLst/>
              <a:ahLst/>
              <a:cxnLst/>
              <a:rect l="l" t="t" r="r" b="b"/>
              <a:pathLst>
                <a:path w="16849" h="16849" extrusionOk="0">
                  <a:moveTo>
                    <a:pt x="8425" y="0"/>
                  </a:moveTo>
                  <a:cubicBezTo>
                    <a:pt x="3770" y="0"/>
                    <a:pt x="1" y="3769"/>
                    <a:pt x="1" y="8424"/>
                  </a:cubicBezTo>
                  <a:cubicBezTo>
                    <a:pt x="1" y="13080"/>
                    <a:pt x="3770" y="16848"/>
                    <a:pt x="8425" y="16848"/>
                  </a:cubicBezTo>
                  <a:cubicBezTo>
                    <a:pt x="13080" y="16848"/>
                    <a:pt x="16849" y="13080"/>
                    <a:pt x="16849" y="8424"/>
                  </a:cubicBezTo>
                  <a:cubicBezTo>
                    <a:pt x="16849" y="3769"/>
                    <a:pt x="13080" y="0"/>
                    <a:pt x="842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29"/>
            <p:cNvSpPr/>
            <p:nvPr/>
          </p:nvSpPr>
          <p:spPr>
            <a:xfrm>
              <a:off x="2237964" y="1698497"/>
              <a:ext cx="63824" cy="56093"/>
            </a:xfrm>
            <a:custGeom>
              <a:avLst/>
              <a:gdLst/>
              <a:ahLst/>
              <a:cxnLst/>
              <a:rect l="l" t="t" r="r" b="b"/>
              <a:pathLst>
                <a:path w="1932" h="1698" extrusionOk="0">
                  <a:moveTo>
                    <a:pt x="982" y="1"/>
                  </a:moveTo>
                  <a:cubicBezTo>
                    <a:pt x="700" y="1"/>
                    <a:pt x="417" y="141"/>
                    <a:pt x="254" y="386"/>
                  </a:cubicBezTo>
                  <a:cubicBezTo>
                    <a:pt x="0" y="766"/>
                    <a:pt x="95" y="1305"/>
                    <a:pt x="507" y="1558"/>
                  </a:cubicBezTo>
                  <a:cubicBezTo>
                    <a:pt x="647" y="1652"/>
                    <a:pt x="810" y="1698"/>
                    <a:pt x="971" y="1698"/>
                  </a:cubicBezTo>
                  <a:cubicBezTo>
                    <a:pt x="1246" y="1698"/>
                    <a:pt x="1519" y="1564"/>
                    <a:pt x="1679" y="1305"/>
                  </a:cubicBezTo>
                  <a:cubicBezTo>
                    <a:pt x="1932" y="925"/>
                    <a:pt x="1805" y="386"/>
                    <a:pt x="1425" y="133"/>
                  </a:cubicBezTo>
                  <a:cubicBezTo>
                    <a:pt x="1291" y="43"/>
                    <a:pt x="1136" y="1"/>
                    <a:pt x="98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29"/>
            <p:cNvSpPr/>
            <p:nvPr/>
          </p:nvSpPr>
          <p:spPr>
            <a:xfrm>
              <a:off x="2107179" y="1563714"/>
              <a:ext cx="326452" cy="325692"/>
            </a:xfrm>
            <a:custGeom>
              <a:avLst/>
              <a:gdLst/>
              <a:ahLst/>
              <a:cxnLst/>
              <a:rect l="l" t="t" r="r" b="b"/>
              <a:pathLst>
                <a:path w="9882" h="9859" extrusionOk="0">
                  <a:moveTo>
                    <a:pt x="4933" y="2888"/>
                  </a:moveTo>
                  <a:cubicBezTo>
                    <a:pt x="5192" y="2888"/>
                    <a:pt x="5453" y="2938"/>
                    <a:pt x="5701" y="3041"/>
                  </a:cubicBezTo>
                  <a:cubicBezTo>
                    <a:pt x="7063" y="3611"/>
                    <a:pt x="7411" y="5321"/>
                    <a:pt x="6366" y="6366"/>
                  </a:cubicBezTo>
                  <a:cubicBezTo>
                    <a:pt x="5988" y="6765"/>
                    <a:pt x="5471" y="6969"/>
                    <a:pt x="4944" y="6969"/>
                  </a:cubicBezTo>
                  <a:cubicBezTo>
                    <a:pt x="4676" y="6969"/>
                    <a:pt x="4405" y="6916"/>
                    <a:pt x="4149" y="6810"/>
                  </a:cubicBezTo>
                  <a:cubicBezTo>
                    <a:pt x="2787" y="6271"/>
                    <a:pt x="2439" y="4529"/>
                    <a:pt x="3484" y="3484"/>
                  </a:cubicBezTo>
                  <a:cubicBezTo>
                    <a:pt x="3868" y="3100"/>
                    <a:pt x="4397" y="2888"/>
                    <a:pt x="4933" y="2888"/>
                  </a:cubicBezTo>
                  <a:close/>
                  <a:moveTo>
                    <a:pt x="4529" y="1"/>
                  </a:moveTo>
                  <a:lnTo>
                    <a:pt x="3357" y="254"/>
                  </a:lnTo>
                  <a:cubicBezTo>
                    <a:pt x="3231" y="286"/>
                    <a:pt x="3167" y="381"/>
                    <a:pt x="3167" y="508"/>
                  </a:cubicBezTo>
                  <a:lnTo>
                    <a:pt x="3167" y="1711"/>
                  </a:lnTo>
                  <a:cubicBezTo>
                    <a:pt x="2977" y="1806"/>
                    <a:pt x="2756" y="1964"/>
                    <a:pt x="2566" y="2123"/>
                  </a:cubicBezTo>
                  <a:lnTo>
                    <a:pt x="1457" y="1648"/>
                  </a:lnTo>
                  <a:cubicBezTo>
                    <a:pt x="1431" y="1630"/>
                    <a:pt x="1402" y="1622"/>
                    <a:pt x="1372" y="1622"/>
                  </a:cubicBezTo>
                  <a:cubicBezTo>
                    <a:pt x="1297" y="1622"/>
                    <a:pt x="1218" y="1674"/>
                    <a:pt x="1172" y="1743"/>
                  </a:cubicBezTo>
                  <a:lnTo>
                    <a:pt x="507" y="2724"/>
                  </a:lnTo>
                  <a:cubicBezTo>
                    <a:pt x="444" y="2819"/>
                    <a:pt x="444" y="2946"/>
                    <a:pt x="539" y="3041"/>
                  </a:cubicBezTo>
                  <a:lnTo>
                    <a:pt x="1394" y="3864"/>
                  </a:lnTo>
                  <a:cubicBezTo>
                    <a:pt x="1331" y="4118"/>
                    <a:pt x="1267" y="4371"/>
                    <a:pt x="1267" y="4593"/>
                  </a:cubicBezTo>
                  <a:lnTo>
                    <a:pt x="159" y="5068"/>
                  </a:lnTo>
                  <a:cubicBezTo>
                    <a:pt x="64" y="5100"/>
                    <a:pt x="1" y="5226"/>
                    <a:pt x="1" y="5321"/>
                  </a:cubicBezTo>
                  <a:lnTo>
                    <a:pt x="254" y="6493"/>
                  </a:lnTo>
                  <a:cubicBezTo>
                    <a:pt x="286" y="6620"/>
                    <a:pt x="381" y="6683"/>
                    <a:pt x="507" y="6683"/>
                  </a:cubicBezTo>
                  <a:lnTo>
                    <a:pt x="1679" y="6683"/>
                  </a:lnTo>
                  <a:cubicBezTo>
                    <a:pt x="1806" y="6873"/>
                    <a:pt x="1932" y="7095"/>
                    <a:pt x="2091" y="7285"/>
                  </a:cubicBezTo>
                  <a:lnTo>
                    <a:pt x="1616" y="8393"/>
                  </a:lnTo>
                  <a:cubicBezTo>
                    <a:pt x="1584" y="8488"/>
                    <a:pt x="1616" y="8615"/>
                    <a:pt x="1711" y="8678"/>
                  </a:cubicBezTo>
                  <a:lnTo>
                    <a:pt x="2692" y="9343"/>
                  </a:lnTo>
                  <a:cubicBezTo>
                    <a:pt x="2729" y="9367"/>
                    <a:pt x="2774" y="9378"/>
                    <a:pt x="2820" y="9378"/>
                  </a:cubicBezTo>
                  <a:cubicBezTo>
                    <a:pt x="2895" y="9378"/>
                    <a:pt x="2970" y="9351"/>
                    <a:pt x="3009" y="9311"/>
                  </a:cubicBezTo>
                  <a:lnTo>
                    <a:pt x="3833" y="8456"/>
                  </a:lnTo>
                  <a:cubicBezTo>
                    <a:pt x="4086" y="8520"/>
                    <a:pt x="4339" y="8583"/>
                    <a:pt x="4593" y="8583"/>
                  </a:cubicBezTo>
                  <a:lnTo>
                    <a:pt x="5036" y="9723"/>
                  </a:lnTo>
                  <a:cubicBezTo>
                    <a:pt x="5062" y="9801"/>
                    <a:pt x="5152" y="9858"/>
                    <a:pt x="5254" y="9858"/>
                  </a:cubicBezTo>
                  <a:cubicBezTo>
                    <a:pt x="5276" y="9858"/>
                    <a:pt x="5299" y="9855"/>
                    <a:pt x="5321" y="9850"/>
                  </a:cubicBezTo>
                  <a:lnTo>
                    <a:pt x="6493" y="9628"/>
                  </a:lnTo>
                  <a:cubicBezTo>
                    <a:pt x="6588" y="9597"/>
                    <a:pt x="6683" y="9502"/>
                    <a:pt x="6683" y="9375"/>
                  </a:cubicBezTo>
                  <a:lnTo>
                    <a:pt x="6651" y="8171"/>
                  </a:lnTo>
                  <a:cubicBezTo>
                    <a:pt x="6873" y="8076"/>
                    <a:pt x="7094" y="7918"/>
                    <a:pt x="7284" y="7760"/>
                  </a:cubicBezTo>
                  <a:lnTo>
                    <a:pt x="8393" y="8235"/>
                  </a:lnTo>
                  <a:cubicBezTo>
                    <a:pt x="8417" y="8243"/>
                    <a:pt x="8442" y="8247"/>
                    <a:pt x="8469" y="8247"/>
                  </a:cubicBezTo>
                  <a:cubicBezTo>
                    <a:pt x="8547" y="8247"/>
                    <a:pt x="8630" y="8211"/>
                    <a:pt x="8678" y="8140"/>
                  </a:cubicBezTo>
                  <a:lnTo>
                    <a:pt x="9343" y="7126"/>
                  </a:lnTo>
                  <a:cubicBezTo>
                    <a:pt x="9406" y="7031"/>
                    <a:pt x="9375" y="6905"/>
                    <a:pt x="9311" y="6810"/>
                  </a:cubicBezTo>
                  <a:lnTo>
                    <a:pt x="8456" y="5986"/>
                  </a:lnTo>
                  <a:cubicBezTo>
                    <a:pt x="8520" y="5765"/>
                    <a:pt x="8551" y="5511"/>
                    <a:pt x="8583" y="5258"/>
                  </a:cubicBezTo>
                  <a:lnTo>
                    <a:pt x="9723" y="4815"/>
                  </a:lnTo>
                  <a:cubicBezTo>
                    <a:pt x="9818" y="4751"/>
                    <a:pt x="9881" y="4624"/>
                    <a:pt x="9850" y="4529"/>
                  </a:cubicBezTo>
                  <a:lnTo>
                    <a:pt x="9628" y="3358"/>
                  </a:lnTo>
                  <a:cubicBezTo>
                    <a:pt x="9596" y="3263"/>
                    <a:pt x="9501" y="3168"/>
                    <a:pt x="9375" y="3168"/>
                  </a:cubicBezTo>
                  <a:lnTo>
                    <a:pt x="8171" y="3199"/>
                  </a:lnTo>
                  <a:cubicBezTo>
                    <a:pt x="8045" y="2978"/>
                    <a:pt x="7918" y="2756"/>
                    <a:pt x="7728" y="2566"/>
                  </a:cubicBezTo>
                  <a:lnTo>
                    <a:pt x="8203" y="1458"/>
                  </a:lnTo>
                  <a:cubicBezTo>
                    <a:pt x="8235" y="1363"/>
                    <a:pt x="8203" y="1236"/>
                    <a:pt x="8108" y="1173"/>
                  </a:cubicBezTo>
                  <a:lnTo>
                    <a:pt x="7126" y="508"/>
                  </a:lnTo>
                  <a:cubicBezTo>
                    <a:pt x="7083" y="479"/>
                    <a:pt x="7028" y="463"/>
                    <a:pt x="6974" y="463"/>
                  </a:cubicBezTo>
                  <a:cubicBezTo>
                    <a:pt x="6908" y="463"/>
                    <a:pt x="6844" y="487"/>
                    <a:pt x="6809" y="539"/>
                  </a:cubicBezTo>
                  <a:lnTo>
                    <a:pt x="5954" y="1394"/>
                  </a:lnTo>
                  <a:cubicBezTo>
                    <a:pt x="5733" y="1331"/>
                    <a:pt x="5479" y="1299"/>
                    <a:pt x="5258" y="1268"/>
                  </a:cubicBezTo>
                  <a:lnTo>
                    <a:pt x="4783" y="159"/>
                  </a:lnTo>
                  <a:cubicBezTo>
                    <a:pt x="4751" y="64"/>
                    <a:pt x="4624" y="1"/>
                    <a:pt x="452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29"/>
            <p:cNvSpPr/>
            <p:nvPr/>
          </p:nvSpPr>
          <p:spPr>
            <a:xfrm>
              <a:off x="2447208" y="1159894"/>
              <a:ext cx="330614" cy="327245"/>
            </a:xfrm>
            <a:custGeom>
              <a:avLst/>
              <a:gdLst/>
              <a:ahLst/>
              <a:cxnLst/>
              <a:rect l="l" t="t" r="r" b="b"/>
              <a:pathLst>
                <a:path w="10008" h="9906" extrusionOk="0">
                  <a:moveTo>
                    <a:pt x="1583" y="1"/>
                  </a:moveTo>
                  <a:cubicBezTo>
                    <a:pt x="665" y="1"/>
                    <a:pt x="0" y="634"/>
                    <a:pt x="0" y="1616"/>
                  </a:cubicBezTo>
                  <a:lnTo>
                    <a:pt x="0" y="6081"/>
                  </a:lnTo>
                  <a:cubicBezTo>
                    <a:pt x="0" y="6968"/>
                    <a:pt x="602" y="7696"/>
                    <a:pt x="1583" y="7696"/>
                  </a:cubicBezTo>
                  <a:lnTo>
                    <a:pt x="1995" y="7696"/>
                  </a:lnTo>
                  <a:cubicBezTo>
                    <a:pt x="2185" y="7696"/>
                    <a:pt x="2407" y="7886"/>
                    <a:pt x="2439" y="8140"/>
                  </a:cubicBezTo>
                  <a:lnTo>
                    <a:pt x="2755" y="9691"/>
                  </a:lnTo>
                  <a:cubicBezTo>
                    <a:pt x="2775" y="9829"/>
                    <a:pt x="2856" y="9906"/>
                    <a:pt x="2960" y="9906"/>
                  </a:cubicBezTo>
                  <a:cubicBezTo>
                    <a:pt x="3023" y="9906"/>
                    <a:pt x="3095" y="9878"/>
                    <a:pt x="3167" y="9818"/>
                  </a:cubicBezTo>
                  <a:lnTo>
                    <a:pt x="4909" y="8013"/>
                  </a:lnTo>
                  <a:cubicBezTo>
                    <a:pt x="5099" y="7823"/>
                    <a:pt x="5447" y="7696"/>
                    <a:pt x="5700" y="7696"/>
                  </a:cubicBezTo>
                  <a:lnTo>
                    <a:pt x="8424" y="7696"/>
                  </a:lnTo>
                  <a:cubicBezTo>
                    <a:pt x="9374" y="7696"/>
                    <a:pt x="10007" y="6904"/>
                    <a:pt x="10007" y="6081"/>
                  </a:cubicBezTo>
                  <a:lnTo>
                    <a:pt x="10007" y="1616"/>
                  </a:lnTo>
                  <a:cubicBezTo>
                    <a:pt x="10007" y="666"/>
                    <a:pt x="9342" y="1"/>
                    <a:pt x="842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29"/>
            <p:cNvSpPr/>
            <p:nvPr/>
          </p:nvSpPr>
          <p:spPr>
            <a:xfrm>
              <a:off x="2507860" y="1191443"/>
              <a:ext cx="207196" cy="183840"/>
            </a:xfrm>
            <a:custGeom>
              <a:avLst/>
              <a:gdLst/>
              <a:ahLst/>
              <a:cxnLst/>
              <a:rect l="l" t="t" r="r" b="b"/>
              <a:pathLst>
                <a:path w="6272" h="5565" extrusionOk="0">
                  <a:moveTo>
                    <a:pt x="3152" y="1"/>
                  </a:moveTo>
                  <a:cubicBezTo>
                    <a:pt x="2853" y="1"/>
                    <a:pt x="2549" y="50"/>
                    <a:pt x="2249" y="154"/>
                  </a:cubicBezTo>
                  <a:cubicBezTo>
                    <a:pt x="793" y="629"/>
                    <a:pt x="1" y="2213"/>
                    <a:pt x="508" y="3669"/>
                  </a:cubicBezTo>
                  <a:cubicBezTo>
                    <a:pt x="885" y="4827"/>
                    <a:pt x="1962" y="5564"/>
                    <a:pt x="3120" y="5564"/>
                  </a:cubicBezTo>
                  <a:cubicBezTo>
                    <a:pt x="3419" y="5564"/>
                    <a:pt x="3724" y="5515"/>
                    <a:pt x="4023" y="5411"/>
                  </a:cubicBezTo>
                  <a:cubicBezTo>
                    <a:pt x="5480" y="4936"/>
                    <a:pt x="6271" y="3353"/>
                    <a:pt x="5765" y="1896"/>
                  </a:cubicBezTo>
                  <a:cubicBezTo>
                    <a:pt x="5387" y="738"/>
                    <a:pt x="4310" y="1"/>
                    <a:pt x="315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29"/>
            <p:cNvSpPr/>
            <p:nvPr/>
          </p:nvSpPr>
          <p:spPr>
            <a:xfrm>
              <a:off x="2559131" y="1226856"/>
              <a:ext cx="106736" cy="137095"/>
            </a:xfrm>
            <a:custGeom>
              <a:avLst/>
              <a:gdLst/>
              <a:ahLst/>
              <a:cxnLst/>
              <a:rect l="l" t="t" r="r" b="b"/>
              <a:pathLst>
                <a:path w="3231" h="4150" extrusionOk="0">
                  <a:moveTo>
                    <a:pt x="1616" y="0"/>
                  </a:moveTo>
                  <a:cubicBezTo>
                    <a:pt x="1141" y="0"/>
                    <a:pt x="761" y="380"/>
                    <a:pt x="697" y="856"/>
                  </a:cubicBezTo>
                  <a:cubicBezTo>
                    <a:pt x="634" y="1236"/>
                    <a:pt x="729" y="1616"/>
                    <a:pt x="887" y="1964"/>
                  </a:cubicBezTo>
                  <a:cubicBezTo>
                    <a:pt x="919" y="2059"/>
                    <a:pt x="982" y="2186"/>
                    <a:pt x="1046" y="2281"/>
                  </a:cubicBezTo>
                  <a:lnTo>
                    <a:pt x="1046" y="2502"/>
                  </a:lnTo>
                  <a:cubicBezTo>
                    <a:pt x="1046" y="2597"/>
                    <a:pt x="1014" y="2661"/>
                    <a:pt x="951" y="2692"/>
                  </a:cubicBezTo>
                  <a:lnTo>
                    <a:pt x="349" y="3009"/>
                  </a:lnTo>
                  <a:cubicBezTo>
                    <a:pt x="127" y="3136"/>
                    <a:pt x="1" y="3326"/>
                    <a:pt x="1" y="3547"/>
                  </a:cubicBezTo>
                  <a:cubicBezTo>
                    <a:pt x="444" y="3927"/>
                    <a:pt x="1014" y="4149"/>
                    <a:pt x="1616" y="4149"/>
                  </a:cubicBezTo>
                  <a:cubicBezTo>
                    <a:pt x="2249" y="4149"/>
                    <a:pt x="2787" y="3927"/>
                    <a:pt x="3231" y="3547"/>
                  </a:cubicBezTo>
                  <a:cubicBezTo>
                    <a:pt x="3231" y="3326"/>
                    <a:pt x="3072" y="3136"/>
                    <a:pt x="2882" y="3009"/>
                  </a:cubicBezTo>
                  <a:lnTo>
                    <a:pt x="2217" y="2692"/>
                  </a:lnTo>
                  <a:cubicBezTo>
                    <a:pt x="2154" y="2661"/>
                    <a:pt x="2122" y="2597"/>
                    <a:pt x="2122" y="2534"/>
                  </a:cubicBezTo>
                  <a:cubicBezTo>
                    <a:pt x="2122" y="2407"/>
                    <a:pt x="2091" y="2312"/>
                    <a:pt x="2154" y="2217"/>
                  </a:cubicBezTo>
                  <a:cubicBezTo>
                    <a:pt x="2502" y="1711"/>
                    <a:pt x="2566" y="1299"/>
                    <a:pt x="2471" y="792"/>
                  </a:cubicBezTo>
                  <a:cubicBezTo>
                    <a:pt x="2407" y="317"/>
                    <a:pt x="2091" y="0"/>
                    <a:pt x="16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29"/>
            <p:cNvSpPr/>
            <p:nvPr/>
          </p:nvSpPr>
          <p:spPr>
            <a:xfrm>
              <a:off x="771210" y="3734543"/>
              <a:ext cx="418487" cy="351823"/>
            </a:xfrm>
            <a:custGeom>
              <a:avLst/>
              <a:gdLst/>
              <a:ahLst/>
              <a:cxnLst/>
              <a:rect l="l" t="t" r="r" b="b"/>
              <a:pathLst>
                <a:path w="12668" h="10650" extrusionOk="0">
                  <a:moveTo>
                    <a:pt x="10514" y="1"/>
                  </a:moveTo>
                  <a:lnTo>
                    <a:pt x="887" y="7538"/>
                  </a:lnTo>
                  <a:cubicBezTo>
                    <a:pt x="127" y="8140"/>
                    <a:pt x="0" y="9248"/>
                    <a:pt x="602" y="10008"/>
                  </a:cubicBezTo>
                  <a:cubicBezTo>
                    <a:pt x="932" y="10430"/>
                    <a:pt x="1442" y="10650"/>
                    <a:pt x="1961" y="10650"/>
                  </a:cubicBezTo>
                  <a:cubicBezTo>
                    <a:pt x="2338" y="10650"/>
                    <a:pt x="2720" y="10533"/>
                    <a:pt x="3040" y="10293"/>
                  </a:cubicBezTo>
                  <a:lnTo>
                    <a:pt x="12668" y="2724"/>
                  </a:lnTo>
                  <a:cubicBezTo>
                    <a:pt x="11939" y="1838"/>
                    <a:pt x="11274" y="856"/>
                    <a:pt x="1051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29"/>
            <p:cNvSpPr/>
            <p:nvPr/>
          </p:nvSpPr>
          <p:spPr>
            <a:xfrm>
              <a:off x="680166" y="3780165"/>
              <a:ext cx="397609" cy="346735"/>
            </a:xfrm>
            <a:custGeom>
              <a:avLst/>
              <a:gdLst/>
              <a:ahLst/>
              <a:cxnLst/>
              <a:rect l="l" t="t" r="r" b="b"/>
              <a:pathLst>
                <a:path w="12036" h="10496" extrusionOk="0">
                  <a:moveTo>
                    <a:pt x="10255" y="0"/>
                  </a:moveTo>
                  <a:cubicBezTo>
                    <a:pt x="10056" y="0"/>
                    <a:pt x="9856" y="66"/>
                    <a:pt x="9692" y="203"/>
                  </a:cubicBezTo>
                  <a:lnTo>
                    <a:pt x="1394" y="6885"/>
                  </a:lnTo>
                  <a:cubicBezTo>
                    <a:pt x="318" y="7740"/>
                    <a:pt x="1" y="9292"/>
                    <a:pt x="761" y="10464"/>
                  </a:cubicBezTo>
                  <a:cubicBezTo>
                    <a:pt x="761" y="10464"/>
                    <a:pt x="761" y="10464"/>
                    <a:pt x="761" y="10496"/>
                  </a:cubicBezTo>
                  <a:lnTo>
                    <a:pt x="12035" y="1723"/>
                  </a:lnTo>
                  <a:cubicBezTo>
                    <a:pt x="11655" y="1280"/>
                    <a:pt x="11307" y="805"/>
                    <a:pt x="10958" y="330"/>
                  </a:cubicBezTo>
                  <a:cubicBezTo>
                    <a:pt x="10779" y="114"/>
                    <a:pt x="10517" y="0"/>
                    <a:pt x="1025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29"/>
            <p:cNvSpPr/>
            <p:nvPr/>
          </p:nvSpPr>
          <p:spPr>
            <a:xfrm>
              <a:off x="705306" y="3837084"/>
              <a:ext cx="419544" cy="328599"/>
            </a:xfrm>
            <a:custGeom>
              <a:avLst/>
              <a:gdLst/>
              <a:ahLst/>
              <a:cxnLst/>
              <a:rect l="l" t="t" r="r" b="b"/>
              <a:pathLst>
                <a:path w="12700" h="9947" extrusionOk="0">
                  <a:moveTo>
                    <a:pt x="11243" y="0"/>
                  </a:moveTo>
                  <a:lnTo>
                    <a:pt x="0" y="8773"/>
                  </a:lnTo>
                  <a:cubicBezTo>
                    <a:pt x="527" y="9544"/>
                    <a:pt x="1368" y="9947"/>
                    <a:pt x="2215" y="9947"/>
                  </a:cubicBezTo>
                  <a:cubicBezTo>
                    <a:pt x="2794" y="9947"/>
                    <a:pt x="3376" y="9760"/>
                    <a:pt x="3864" y="9374"/>
                  </a:cubicBezTo>
                  <a:lnTo>
                    <a:pt x="12351" y="2534"/>
                  </a:lnTo>
                  <a:cubicBezTo>
                    <a:pt x="12668" y="2280"/>
                    <a:pt x="12699" y="1869"/>
                    <a:pt x="12478" y="1552"/>
                  </a:cubicBezTo>
                  <a:cubicBezTo>
                    <a:pt x="12066" y="1045"/>
                    <a:pt x="11654" y="539"/>
                    <a:pt x="11243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29"/>
            <p:cNvSpPr/>
            <p:nvPr/>
          </p:nvSpPr>
          <p:spPr>
            <a:xfrm>
              <a:off x="1227325" y="3473798"/>
              <a:ext cx="255328" cy="296357"/>
            </a:xfrm>
            <a:custGeom>
              <a:avLst/>
              <a:gdLst/>
              <a:ahLst/>
              <a:cxnLst/>
              <a:rect l="l" t="t" r="r" b="b"/>
              <a:pathLst>
                <a:path w="7729" h="8971" extrusionOk="0">
                  <a:moveTo>
                    <a:pt x="3864" y="0"/>
                  </a:moveTo>
                  <a:cubicBezTo>
                    <a:pt x="3785" y="0"/>
                    <a:pt x="3706" y="24"/>
                    <a:pt x="3643" y="72"/>
                  </a:cubicBezTo>
                  <a:cubicBezTo>
                    <a:pt x="2788" y="927"/>
                    <a:pt x="1774" y="1307"/>
                    <a:pt x="444" y="1307"/>
                  </a:cubicBezTo>
                  <a:cubicBezTo>
                    <a:pt x="254" y="1307"/>
                    <a:pt x="128" y="1433"/>
                    <a:pt x="128" y="1623"/>
                  </a:cubicBezTo>
                  <a:cubicBezTo>
                    <a:pt x="128" y="1845"/>
                    <a:pt x="128" y="2067"/>
                    <a:pt x="96" y="2288"/>
                  </a:cubicBezTo>
                  <a:cubicBezTo>
                    <a:pt x="64" y="4569"/>
                    <a:pt x="1" y="7640"/>
                    <a:pt x="3769" y="8939"/>
                  </a:cubicBezTo>
                  <a:lnTo>
                    <a:pt x="3864" y="8971"/>
                  </a:lnTo>
                  <a:lnTo>
                    <a:pt x="3960" y="8939"/>
                  </a:lnTo>
                  <a:cubicBezTo>
                    <a:pt x="7728" y="7640"/>
                    <a:pt x="7665" y="4569"/>
                    <a:pt x="7633" y="2288"/>
                  </a:cubicBezTo>
                  <a:cubicBezTo>
                    <a:pt x="7633" y="2067"/>
                    <a:pt x="7633" y="1845"/>
                    <a:pt x="7633" y="1623"/>
                  </a:cubicBezTo>
                  <a:cubicBezTo>
                    <a:pt x="7633" y="1433"/>
                    <a:pt x="7475" y="1307"/>
                    <a:pt x="7285" y="1307"/>
                  </a:cubicBezTo>
                  <a:cubicBezTo>
                    <a:pt x="5955" y="1307"/>
                    <a:pt x="4941" y="895"/>
                    <a:pt x="4086" y="72"/>
                  </a:cubicBezTo>
                  <a:cubicBezTo>
                    <a:pt x="4023" y="24"/>
                    <a:pt x="3944" y="0"/>
                    <a:pt x="386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29"/>
            <p:cNvSpPr/>
            <p:nvPr/>
          </p:nvSpPr>
          <p:spPr>
            <a:xfrm>
              <a:off x="1290124" y="3557211"/>
              <a:ext cx="129728" cy="118265"/>
            </a:xfrm>
            <a:custGeom>
              <a:avLst/>
              <a:gdLst/>
              <a:ahLst/>
              <a:cxnLst/>
              <a:rect l="l" t="t" r="r" b="b"/>
              <a:pathLst>
                <a:path w="3927" h="3580" extrusionOk="0">
                  <a:moveTo>
                    <a:pt x="1330" y="365"/>
                  </a:moveTo>
                  <a:lnTo>
                    <a:pt x="1330" y="365"/>
                  </a:lnTo>
                  <a:cubicBezTo>
                    <a:pt x="1235" y="492"/>
                    <a:pt x="1172" y="618"/>
                    <a:pt x="1108" y="777"/>
                  </a:cubicBezTo>
                  <a:cubicBezTo>
                    <a:pt x="1045" y="713"/>
                    <a:pt x="982" y="682"/>
                    <a:pt x="950" y="618"/>
                  </a:cubicBezTo>
                  <a:cubicBezTo>
                    <a:pt x="1045" y="523"/>
                    <a:pt x="1203" y="428"/>
                    <a:pt x="1330" y="365"/>
                  </a:cubicBezTo>
                  <a:close/>
                  <a:moveTo>
                    <a:pt x="2597" y="365"/>
                  </a:moveTo>
                  <a:lnTo>
                    <a:pt x="2597" y="365"/>
                  </a:lnTo>
                  <a:cubicBezTo>
                    <a:pt x="2724" y="428"/>
                    <a:pt x="2882" y="523"/>
                    <a:pt x="3009" y="618"/>
                  </a:cubicBezTo>
                  <a:cubicBezTo>
                    <a:pt x="2945" y="682"/>
                    <a:pt x="2882" y="713"/>
                    <a:pt x="2819" y="777"/>
                  </a:cubicBezTo>
                  <a:cubicBezTo>
                    <a:pt x="2755" y="618"/>
                    <a:pt x="2692" y="492"/>
                    <a:pt x="2597" y="365"/>
                  </a:cubicBezTo>
                  <a:close/>
                  <a:moveTo>
                    <a:pt x="1868" y="238"/>
                  </a:moveTo>
                  <a:lnTo>
                    <a:pt x="1868" y="998"/>
                  </a:lnTo>
                  <a:cubicBezTo>
                    <a:pt x="1678" y="998"/>
                    <a:pt x="1488" y="935"/>
                    <a:pt x="1330" y="872"/>
                  </a:cubicBezTo>
                  <a:cubicBezTo>
                    <a:pt x="1425" y="618"/>
                    <a:pt x="1583" y="333"/>
                    <a:pt x="1868" y="238"/>
                  </a:cubicBezTo>
                  <a:close/>
                  <a:moveTo>
                    <a:pt x="2090" y="238"/>
                  </a:moveTo>
                  <a:cubicBezTo>
                    <a:pt x="2344" y="333"/>
                    <a:pt x="2502" y="618"/>
                    <a:pt x="2597" y="872"/>
                  </a:cubicBezTo>
                  <a:cubicBezTo>
                    <a:pt x="2439" y="935"/>
                    <a:pt x="2280" y="998"/>
                    <a:pt x="2090" y="998"/>
                  </a:cubicBezTo>
                  <a:lnTo>
                    <a:pt x="2090" y="238"/>
                  </a:lnTo>
                  <a:close/>
                  <a:moveTo>
                    <a:pt x="2692" y="1093"/>
                  </a:moveTo>
                  <a:cubicBezTo>
                    <a:pt x="2724" y="1252"/>
                    <a:pt x="2755" y="1474"/>
                    <a:pt x="2755" y="1664"/>
                  </a:cubicBezTo>
                  <a:lnTo>
                    <a:pt x="2090" y="1664"/>
                  </a:lnTo>
                  <a:lnTo>
                    <a:pt x="2090" y="1220"/>
                  </a:lnTo>
                  <a:cubicBezTo>
                    <a:pt x="2280" y="1220"/>
                    <a:pt x="2502" y="1157"/>
                    <a:pt x="2692" y="1093"/>
                  </a:cubicBezTo>
                  <a:close/>
                  <a:moveTo>
                    <a:pt x="792" y="777"/>
                  </a:moveTo>
                  <a:cubicBezTo>
                    <a:pt x="855" y="872"/>
                    <a:pt x="950" y="935"/>
                    <a:pt x="1045" y="998"/>
                  </a:cubicBezTo>
                  <a:cubicBezTo>
                    <a:pt x="982" y="1188"/>
                    <a:pt x="950" y="1442"/>
                    <a:pt x="950" y="1695"/>
                  </a:cubicBezTo>
                  <a:lnTo>
                    <a:pt x="412" y="1695"/>
                  </a:lnTo>
                  <a:cubicBezTo>
                    <a:pt x="443" y="1347"/>
                    <a:pt x="570" y="1030"/>
                    <a:pt x="792" y="777"/>
                  </a:cubicBezTo>
                  <a:close/>
                  <a:moveTo>
                    <a:pt x="1267" y="1093"/>
                  </a:moveTo>
                  <a:cubicBezTo>
                    <a:pt x="1425" y="1188"/>
                    <a:pt x="1647" y="1220"/>
                    <a:pt x="1868" y="1252"/>
                  </a:cubicBezTo>
                  <a:lnTo>
                    <a:pt x="1868" y="1695"/>
                  </a:lnTo>
                  <a:lnTo>
                    <a:pt x="1172" y="1695"/>
                  </a:lnTo>
                  <a:cubicBezTo>
                    <a:pt x="1172" y="1474"/>
                    <a:pt x="1203" y="1283"/>
                    <a:pt x="1267" y="1093"/>
                  </a:cubicBezTo>
                  <a:close/>
                  <a:moveTo>
                    <a:pt x="3167" y="777"/>
                  </a:moveTo>
                  <a:cubicBezTo>
                    <a:pt x="3389" y="1030"/>
                    <a:pt x="3515" y="1347"/>
                    <a:pt x="3515" y="1695"/>
                  </a:cubicBezTo>
                  <a:lnTo>
                    <a:pt x="3009" y="1695"/>
                  </a:lnTo>
                  <a:cubicBezTo>
                    <a:pt x="2977" y="1442"/>
                    <a:pt x="2945" y="1188"/>
                    <a:pt x="2882" y="998"/>
                  </a:cubicBezTo>
                  <a:cubicBezTo>
                    <a:pt x="2977" y="935"/>
                    <a:pt x="3072" y="872"/>
                    <a:pt x="3167" y="777"/>
                  </a:cubicBezTo>
                  <a:close/>
                  <a:moveTo>
                    <a:pt x="1868" y="1917"/>
                  </a:moveTo>
                  <a:lnTo>
                    <a:pt x="1868" y="2360"/>
                  </a:lnTo>
                  <a:cubicBezTo>
                    <a:pt x="1647" y="2360"/>
                    <a:pt x="1457" y="2424"/>
                    <a:pt x="1267" y="2487"/>
                  </a:cubicBezTo>
                  <a:cubicBezTo>
                    <a:pt x="1203" y="2329"/>
                    <a:pt x="1172" y="2107"/>
                    <a:pt x="1172" y="1917"/>
                  </a:cubicBezTo>
                  <a:close/>
                  <a:moveTo>
                    <a:pt x="2755" y="1917"/>
                  </a:moveTo>
                  <a:cubicBezTo>
                    <a:pt x="2755" y="2107"/>
                    <a:pt x="2724" y="2297"/>
                    <a:pt x="2692" y="2487"/>
                  </a:cubicBezTo>
                  <a:cubicBezTo>
                    <a:pt x="2502" y="2424"/>
                    <a:pt x="2280" y="2360"/>
                    <a:pt x="2090" y="2360"/>
                  </a:cubicBezTo>
                  <a:lnTo>
                    <a:pt x="2090" y="1917"/>
                  </a:lnTo>
                  <a:close/>
                  <a:moveTo>
                    <a:pt x="950" y="1917"/>
                  </a:moveTo>
                  <a:cubicBezTo>
                    <a:pt x="950" y="2139"/>
                    <a:pt x="982" y="2392"/>
                    <a:pt x="1045" y="2614"/>
                  </a:cubicBezTo>
                  <a:cubicBezTo>
                    <a:pt x="950" y="2645"/>
                    <a:pt x="855" y="2740"/>
                    <a:pt x="760" y="2804"/>
                  </a:cubicBezTo>
                  <a:cubicBezTo>
                    <a:pt x="570" y="2550"/>
                    <a:pt x="443" y="2234"/>
                    <a:pt x="412" y="1917"/>
                  </a:cubicBezTo>
                  <a:close/>
                  <a:moveTo>
                    <a:pt x="3515" y="1917"/>
                  </a:moveTo>
                  <a:cubicBezTo>
                    <a:pt x="3515" y="2234"/>
                    <a:pt x="3357" y="2550"/>
                    <a:pt x="3167" y="2804"/>
                  </a:cubicBezTo>
                  <a:cubicBezTo>
                    <a:pt x="3072" y="2740"/>
                    <a:pt x="2977" y="2677"/>
                    <a:pt x="2882" y="2614"/>
                  </a:cubicBezTo>
                  <a:cubicBezTo>
                    <a:pt x="2945" y="2392"/>
                    <a:pt x="2977" y="2170"/>
                    <a:pt x="3009" y="1917"/>
                  </a:cubicBezTo>
                  <a:close/>
                  <a:moveTo>
                    <a:pt x="1108" y="2835"/>
                  </a:moveTo>
                  <a:cubicBezTo>
                    <a:pt x="1172" y="2962"/>
                    <a:pt x="1235" y="3120"/>
                    <a:pt x="1330" y="3215"/>
                  </a:cubicBezTo>
                  <a:cubicBezTo>
                    <a:pt x="1203" y="3152"/>
                    <a:pt x="1045" y="3089"/>
                    <a:pt x="950" y="2962"/>
                  </a:cubicBezTo>
                  <a:cubicBezTo>
                    <a:pt x="982" y="2930"/>
                    <a:pt x="1045" y="2867"/>
                    <a:pt x="1108" y="2835"/>
                  </a:cubicBezTo>
                  <a:close/>
                  <a:moveTo>
                    <a:pt x="2819" y="2835"/>
                  </a:moveTo>
                  <a:cubicBezTo>
                    <a:pt x="2882" y="2867"/>
                    <a:pt x="2945" y="2930"/>
                    <a:pt x="3009" y="2962"/>
                  </a:cubicBezTo>
                  <a:cubicBezTo>
                    <a:pt x="2882" y="3089"/>
                    <a:pt x="2724" y="3152"/>
                    <a:pt x="2597" y="3215"/>
                  </a:cubicBezTo>
                  <a:cubicBezTo>
                    <a:pt x="2692" y="3120"/>
                    <a:pt x="2755" y="2962"/>
                    <a:pt x="2819" y="2835"/>
                  </a:cubicBezTo>
                  <a:close/>
                  <a:moveTo>
                    <a:pt x="1868" y="2582"/>
                  </a:moveTo>
                  <a:lnTo>
                    <a:pt x="1868" y="3342"/>
                  </a:lnTo>
                  <a:cubicBezTo>
                    <a:pt x="1583" y="3279"/>
                    <a:pt x="1425" y="2962"/>
                    <a:pt x="1330" y="2709"/>
                  </a:cubicBezTo>
                  <a:cubicBezTo>
                    <a:pt x="1488" y="2645"/>
                    <a:pt x="1678" y="2614"/>
                    <a:pt x="1868" y="2582"/>
                  </a:cubicBezTo>
                  <a:close/>
                  <a:moveTo>
                    <a:pt x="2090" y="2582"/>
                  </a:moveTo>
                  <a:cubicBezTo>
                    <a:pt x="2280" y="2582"/>
                    <a:pt x="2439" y="2645"/>
                    <a:pt x="2597" y="2709"/>
                  </a:cubicBezTo>
                  <a:cubicBezTo>
                    <a:pt x="2502" y="2962"/>
                    <a:pt x="2344" y="3279"/>
                    <a:pt x="2090" y="3342"/>
                  </a:cubicBezTo>
                  <a:lnTo>
                    <a:pt x="2090" y="2582"/>
                  </a:lnTo>
                  <a:close/>
                  <a:moveTo>
                    <a:pt x="1963" y="1"/>
                  </a:moveTo>
                  <a:cubicBezTo>
                    <a:pt x="1504" y="1"/>
                    <a:pt x="1045" y="175"/>
                    <a:pt x="697" y="523"/>
                  </a:cubicBezTo>
                  <a:cubicBezTo>
                    <a:pt x="0" y="1220"/>
                    <a:pt x="0" y="2360"/>
                    <a:pt x="697" y="3057"/>
                  </a:cubicBezTo>
                  <a:cubicBezTo>
                    <a:pt x="1045" y="3405"/>
                    <a:pt x="1504" y="3579"/>
                    <a:pt x="1963" y="3579"/>
                  </a:cubicBezTo>
                  <a:cubicBezTo>
                    <a:pt x="2423" y="3579"/>
                    <a:pt x="2882" y="3405"/>
                    <a:pt x="3230" y="3057"/>
                  </a:cubicBezTo>
                  <a:cubicBezTo>
                    <a:pt x="3927" y="2360"/>
                    <a:pt x="3927" y="1220"/>
                    <a:pt x="3230" y="523"/>
                  </a:cubicBezTo>
                  <a:cubicBezTo>
                    <a:pt x="2882" y="175"/>
                    <a:pt x="2423" y="1"/>
                    <a:pt x="19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29"/>
            <p:cNvSpPr/>
            <p:nvPr/>
          </p:nvSpPr>
          <p:spPr>
            <a:xfrm>
              <a:off x="1231520" y="1700776"/>
              <a:ext cx="1161312" cy="1980448"/>
            </a:xfrm>
            <a:custGeom>
              <a:avLst/>
              <a:gdLst/>
              <a:ahLst/>
              <a:cxnLst/>
              <a:rect l="l" t="t" r="r" b="b"/>
              <a:pathLst>
                <a:path w="35154" h="59950" extrusionOk="0">
                  <a:moveTo>
                    <a:pt x="127" y="0"/>
                  </a:moveTo>
                  <a:cubicBezTo>
                    <a:pt x="64" y="0"/>
                    <a:pt x="1" y="64"/>
                    <a:pt x="1" y="159"/>
                  </a:cubicBezTo>
                  <a:cubicBezTo>
                    <a:pt x="1" y="222"/>
                    <a:pt x="64" y="285"/>
                    <a:pt x="127" y="285"/>
                  </a:cubicBezTo>
                  <a:lnTo>
                    <a:pt x="666" y="285"/>
                  </a:lnTo>
                  <a:cubicBezTo>
                    <a:pt x="729" y="285"/>
                    <a:pt x="792" y="222"/>
                    <a:pt x="792" y="159"/>
                  </a:cubicBezTo>
                  <a:cubicBezTo>
                    <a:pt x="792" y="64"/>
                    <a:pt x="761" y="0"/>
                    <a:pt x="666" y="0"/>
                  </a:cubicBezTo>
                  <a:close/>
                  <a:moveTo>
                    <a:pt x="1742" y="0"/>
                  </a:moveTo>
                  <a:cubicBezTo>
                    <a:pt x="1647" y="0"/>
                    <a:pt x="1616" y="64"/>
                    <a:pt x="1616" y="159"/>
                  </a:cubicBezTo>
                  <a:cubicBezTo>
                    <a:pt x="1616" y="222"/>
                    <a:pt x="1647" y="285"/>
                    <a:pt x="1742" y="285"/>
                  </a:cubicBezTo>
                  <a:lnTo>
                    <a:pt x="2281" y="285"/>
                  </a:lnTo>
                  <a:cubicBezTo>
                    <a:pt x="2344" y="285"/>
                    <a:pt x="2407" y="222"/>
                    <a:pt x="2407" y="159"/>
                  </a:cubicBezTo>
                  <a:cubicBezTo>
                    <a:pt x="2407" y="64"/>
                    <a:pt x="2344" y="0"/>
                    <a:pt x="2281" y="0"/>
                  </a:cubicBezTo>
                  <a:close/>
                  <a:moveTo>
                    <a:pt x="3326" y="0"/>
                  </a:moveTo>
                  <a:cubicBezTo>
                    <a:pt x="3262" y="0"/>
                    <a:pt x="3199" y="64"/>
                    <a:pt x="3199" y="159"/>
                  </a:cubicBezTo>
                  <a:cubicBezTo>
                    <a:pt x="3199" y="222"/>
                    <a:pt x="3262" y="285"/>
                    <a:pt x="3326" y="285"/>
                  </a:cubicBezTo>
                  <a:lnTo>
                    <a:pt x="3864" y="285"/>
                  </a:lnTo>
                  <a:cubicBezTo>
                    <a:pt x="3928" y="285"/>
                    <a:pt x="3991" y="222"/>
                    <a:pt x="3991" y="159"/>
                  </a:cubicBezTo>
                  <a:cubicBezTo>
                    <a:pt x="3991" y="64"/>
                    <a:pt x="3928" y="0"/>
                    <a:pt x="3864" y="0"/>
                  </a:cubicBezTo>
                  <a:close/>
                  <a:moveTo>
                    <a:pt x="4941" y="0"/>
                  </a:moveTo>
                  <a:cubicBezTo>
                    <a:pt x="4846" y="0"/>
                    <a:pt x="4783" y="64"/>
                    <a:pt x="4783" y="159"/>
                  </a:cubicBezTo>
                  <a:cubicBezTo>
                    <a:pt x="4783" y="222"/>
                    <a:pt x="4846" y="285"/>
                    <a:pt x="4941" y="285"/>
                  </a:cubicBezTo>
                  <a:lnTo>
                    <a:pt x="5448" y="285"/>
                  </a:lnTo>
                  <a:cubicBezTo>
                    <a:pt x="5543" y="285"/>
                    <a:pt x="5606" y="222"/>
                    <a:pt x="5606" y="159"/>
                  </a:cubicBezTo>
                  <a:cubicBezTo>
                    <a:pt x="5606" y="64"/>
                    <a:pt x="5543" y="0"/>
                    <a:pt x="5448" y="0"/>
                  </a:cubicBezTo>
                  <a:close/>
                  <a:moveTo>
                    <a:pt x="6524" y="0"/>
                  </a:moveTo>
                  <a:cubicBezTo>
                    <a:pt x="6461" y="0"/>
                    <a:pt x="6398" y="64"/>
                    <a:pt x="6398" y="159"/>
                  </a:cubicBezTo>
                  <a:cubicBezTo>
                    <a:pt x="6398" y="222"/>
                    <a:pt x="6461" y="285"/>
                    <a:pt x="6524" y="285"/>
                  </a:cubicBezTo>
                  <a:lnTo>
                    <a:pt x="7063" y="285"/>
                  </a:lnTo>
                  <a:cubicBezTo>
                    <a:pt x="7126" y="285"/>
                    <a:pt x="7189" y="222"/>
                    <a:pt x="7189" y="159"/>
                  </a:cubicBezTo>
                  <a:cubicBezTo>
                    <a:pt x="7189" y="64"/>
                    <a:pt x="7126" y="0"/>
                    <a:pt x="7063" y="0"/>
                  </a:cubicBezTo>
                  <a:close/>
                  <a:moveTo>
                    <a:pt x="8108" y="0"/>
                  </a:moveTo>
                  <a:cubicBezTo>
                    <a:pt x="8044" y="0"/>
                    <a:pt x="7981" y="64"/>
                    <a:pt x="7981" y="159"/>
                  </a:cubicBezTo>
                  <a:cubicBezTo>
                    <a:pt x="7981" y="222"/>
                    <a:pt x="8044" y="285"/>
                    <a:pt x="8108" y="285"/>
                  </a:cubicBezTo>
                  <a:lnTo>
                    <a:pt x="8646" y="285"/>
                  </a:lnTo>
                  <a:cubicBezTo>
                    <a:pt x="8741" y="285"/>
                    <a:pt x="8773" y="222"/>
                    <a:pt x="8773" y="159"/>
                  </a:cubicBezTo>
                  <a:cubicBezTo>
                    <a:pt x="8773" y="64"/>
                    <a:pt x="8741" y="0"/>
                    <a:pt x="8646" y="0"/>
                  </a:cubicBezTo>
                  <a:close/>
                  <a:moveTo>
                    <a:pt x="9723" y="0"/>
                  </a:moveTo>
                  <a:cubicBezTo>
                    <a:pt x="9660" y="0"/>
                    <a:pt x="9596" y="64"/>
                    <a:pt x="9596" y="159"/>
                  </a:cubicBezTo>
                  <a:cubicBezTo>
                    <a:pt x="9596" y="222"/>
                    <a:pt x="9660" y="285"/>
                    <a:pt x="9723" y="285"/>
                  </a:cubicBezTo>
                  <a:lnTo>
                    <a:pt x="10261" y="285"/>
                  </a:lnTo>
                  <a:cubicBezTo>
                    <a:pt x="10325" y="285"/>
                    <a:pt x="10388" y="222"/>
                    <a:pt x="10388" y="159"/>
                  </a:cubicBezTo>
                  <a:cubicBezTo>
                    <a:pt x="10388" y="64"/>
                    <a:pt x="10325" y="0"/>
                    <a:pt x="10261" y="0"/>
                  </a:cubicBezTo>
                  <a:close/>
                  <a:moveTo>
                    <a:pt x="11306" y="0"/>
                  </a:moveTo>
                  <a:cubicBezTo>
                    <a:pt x="11243" y="0"/>
                    <a:pt x="11180" y="64"/>
                    <a:pt x="11180" y="159"/>
                  </a:cubicBezTo>
                  <a:cubicBezTo>
                    <a:pt x="11180" y="222"/>
                    <a:pt x="11243" y="285"/>
                    <a:pt x="11306" y="285"/>
                  </a:cubicBezTo>
                  <a:lnTo>
                    <a:pt x="11845" y="285"/>
                  </a:lnTo>
                  <a:cubicBezTo>
                    <a:pt x="11908" y="285"/>
                    <a:pt x="11971" y="222"/>
                    <a:pt x="11971" y="159"/>
                  </a:cubicBezTo>
                  <a:cubicBezTo>
                    <a:pt x="11971" y="64"/>
                    <a:pt x="11908" y="0"/>
                    <a:pt x="11845" y="0"/>
                  </a:cubicBezTo>
                  <a:close/>
                  <a:moveTo>
                    <a:pt x="12922" y="0"/>
                  </a:moveTo>
                  <a:cubicBezTo>
                    <a:pt x="12827" y="0"/>
                    <a:pt x="12763" y="64"/>
                    <a:pt x="12763" y="159"/>
                  </a:cubicBezTo>
                  <a:cubicBezTo>
                    <a:pt x="12763" y="222"/>
                    <a:pt x="12827" y="285"/>
                    <a:pt x="12922" y="285"/>
                  </a:cubicBezTo>
                  <a:lnTo>
                    <a:pt x="13428" y="285"/>
                  </a:lnTo>
                  <a:cubicBezTo>
                    <a:pt x="13523" y="285"/>
                    <a:pt x="13587" y="222"/>
                    <a:pt x="13587" y="159"/>
                  </a:cubicBezTo>
                  <a:cubicBezTo>
                    <a:pt x="13587" y="64"/>
                    <a:pt x="13523" y="0"/>
                    <a:pt x="13428" y="0"/>
                  </a:cubicBezTo>
                  <a:close/>
                  <a:moveTo>
                    <a:pt x="14505" y="0"/>
                  </a:moveTo>
                  <a:cubicBezTo>
                    <a:pt x="14442" y="0"/>
                    <a:pt x="14378" y="64"/>
                    <a:pt x="14378" y="159"/>
                  </a:cubicBezTo>
                  <a:cubicBezTo>
                    <a:pt x="14378" y="222"/>
                    <a:pt x="14442" y="285"/>
                    <a:pt x="14505" y="285"/>
                  </a:cubicBezTo>
                  <a:lnTo>
                    <a:pt x="15043" y="285"/>
                  </a:lnTo>
                  <a:cubicBezTo>
                    <a:pt x="15107" y="285"/>
                    <a:pt x="15170" y="222"/>
                    <a:pt x="15170" y="159"/>
                  </a:cubicBezTo>
                  <a:cubicBezTo>
                    <a:pt x="15170" y="64"/>
                    <a:pt x="15107" y="0"/>
                    <a:pt x="15043" y="0"/>
                  </a:cubicBezTo>
                  <a:close/>
                  <a:moveTo>
                    <a:pt x="15962" y="159"/>
                  </a:moveTo>
                  <a:cubicBezTo>
                    <a:pt x="15867" y="159"/>
                    <a:pt x="15803" y="222"/>
                    <a:pt x="15803" y="317"/>
                  </a:cubicBezTo>
                  <a:lnTo>
                    <a:pt x="15803" y="824"/>
                  </a:lnTo>
                  <a:cubicBezTo>
                    <a:pt x="15803" y="919"/>
                    <a:pt x="15867" y="982"/>
                    <a:pt x="15962" y="982"/>
                  </a:cubicBezTo>
                  <a:cubicBezTo>
                    <a:pt x="16025" y="982"/>
                    <a:pt x="16088" y="919"/>
                    <a:pt x="16088" y="824"/>
                  </a:cubicBezTo>
                  <a:lnTo>
                    <a:pt x="16088" y="317"/>
                  </a:lnTo>
                  <a:cubicBezTo>
                    <a:pt x="16088" y="222"/>
                    <a:pt x="16025" y="159"/>
                    <a:pt x="15962" y="159"/>
                  </a:cubicBezTo>
                  <a:close/>
                  <a:moveTo>
                    <a:pt x="15962" y="1774"/>
                  </a:moveTo>
                  <a:cubicBezTo>
                    <a:pt x="15867" y="1774"/>
                    <a:pt x="15803" y="1837"/>
                    <a:pt x="15803" y="1901"/>
                  </a:cubicBezTo>
                  <a:lnTo>
                    <a:pt x="15803" y="2439"/>
                  </a:lnTo>
                  <a:cubicBezTo>
                    <a:pt x="15803" y="2502"/>
                    <a:pt x="15867" y="2566"/>
                    <a:pt x="15962" y="2566"/>
                  </a:cubicBezTo>
                  <a:cubicBezTo>
                    <a:pt x="16025" y="2566"/>
                    <a:pt x="16088" y="2502"/>
                    <a:pt x="16088" y="2439"/>
                  </a:cubicBezTo>
                  <a:lnTo>
                    <a:pt x="16088" y="1901"/>
                  </a:lnTo>
                  <a:cubicBezTo>
                    <a:pt x="16088" y="1837"/>
                    <a:pt x="16025" y="1774"/>
                    <a:pt x="15962" y="1774"/>
                  </a:cubicBezTo>
                  <a:close/>
                  <a:moveTo>
                    <a:pt x="15962" y="3357"/>
                  </a:moveTo>
                  <a:cubicBezTo>
                    <a:pt x="15867" y="3357"/>
                    <a:pt x="15803" y="3421"/>
                    <a:pt x="15803" y="3484"/>
                  </a:cubicBezTo>
                  <a:lnTo>
                    <a:pt x="15803" y="4022"/>
                  </a:lnTo>
                  <a:cubicBezTo>
                    <a:pt x="15803" y="4086"/>
                    <a:pt x="15867" y="4149"/>
                    <a:pt x="15962" y="4149"/>
                  </a:cubicBezTo>
                  <a:cubicBezTo>
                    <a:pt x="16025" y="4149"/>
                    <a:pt x="16088" y="4086"/>
                    <a:pt x="16088" y="4022"/>
                  </a:cubicBezTo>
                  <a:lnTo>
                    <a:pt x="16088" y="3484"/>
                  </a:lnTo>
                  <a:cubicBezTo>
                    <a:pt x="16088" y="3421"/>
                    <a:pt x="16025" y="3357"/>
                    <a:pt x="15962" y="3357"/>
                  </a:cubicBezTo>
                  <a:close/>
                  <a:moveTo>
                    <a:pt x="15962" y="4972"/>
                  </a:moveTo>
                  <a:cubicBezTo>
                    <a:pt x="15867" y="4972"/>
                    <a:pt x="15803" y="5004"/>
                    <a:pt x="15803" y="5099"/>
                  </a:cubicBezTo>
                  <a:lnTo>
                    <a:pt x="15803" y="5638"/>
                  </a:lnTo>
                  <a:cubicBezTo>
                    <a:pt x="15803" y="5701"/>
                    <a:pt x="15867" y="5764"/>
                    <a:pt x="15962" y="5764"/>
                  </a:cubicBezTo>
                  <a:cubicBezTo>
                    <a:pt x="16025" y="5764"/>
                    <a:pt x="16088" y="5701"/>
                    <a:pt x="16088" y="5638"/>
                  </a:cubicBezTo>
                  <a:lnTo>
                    <a:pt x="16088" y="5099"/>
                  </a:lnTo>
                  <a:cubicBezTo>
                    <a:pt x="16088" y="5004"/>
                    <a:pt x="16025" y="4972"/>
                    <a:pt x="15962" y="4972"/>
                  </a:cubicBezTo>
                  <a:close/>
                  <a:moveTo>
                    <a:pt x="15962" y="6556"/>
                  </a:moveTo>
                  <a:cubicBezTo>
                    <a:pt x="15867" y="6556"/>
                    <a:pt x="15803" y="6619"/>
                    <a:pt x="15803" y="6683"/>
                  </a:cubicBezTo>
                  <a:lnTo>
                    <a:pt x="15803" y="7221"/>
                  </a:lnTo>
                  <a:cubicBezTo>
                    <a:pt x="15803" y="7284"/>
                    <a:pt x="15867" y="7348"/>
                    <a:pt x="15962" y="7348"/>
                  </a:cubicBezTo>
                  <a:cubicBezTo>
                    <a:pt x="16025" y="7348"/>
                    <a:pt x="16088" y="7284"/>
                    <a:pt x="16088" y="7221"/>
                  </a:cubicBezTo>
                  <a:lnTo>
                    <a:pt x="16088" y="6683"/>
                  </a:lnTo>
                  <a:cubicBezTo>
                    <a:pt x="16088" y="6619"/>
                    <a:pt x="16025" y="6556"/>
                    <a:pt x="15962" y="6556"/>
                  </a:cubicBezTo>
                  <a:close/>
                  <a:moveTo>
                    <a:pt x="15962" y="8139"/>
                  </a:moveTo>
                  <a:cubicBezTo>
                    <a:pt x="15867" y="8139"/>
                    <a:pt x="15803" y="8203"/>
                    <a:pt x="15803" y="8298"/>
                  </a:cubicBezTo>
                  <a:lnTo>
                    <a:pt x="15803" y="8804"/>
                  </a:lnTo>
                  <a:cubicBezTo>
                    <a:pt x="15803" y="8899"/>
                    <a:pt x="15867" y="8963"/>
                    <a:pt x="15962" y="8963"/>
                  </a:cubicBezTo>
                  <a:cubicBezTo>
                    <a:pt x="16025" y="8963"/>
                    <a:pt x="16088" y="8899"/>
                    <a:pt x="16088" y="8804"/>
                  </a:cubicBezTo>
                  <a:lnTo>
                    <a:pt x="16088" y="8298"/>
                  </a:lnTo>
                  <a:cubicBezTo>
                    <a:pt x="16088" y="8203"/>
                    <a:pt x="16025" y="8139"/>
                    <a:pt x="15962" y="8139"/>
                  </a:cubicBezTo>
                  <a:close/>
                  <a:moveTo>
                    <a:pt x="15962" y="9754"/>
                  </a:moveTo>
                  <a:cubicBezTo>
                    <a:pt x="15867" y="9754"/>
                    <a:pt x="15803" y="9818"/>
                    <a:pt x="15803" y="9881"/>
                  </a:cubicBezTo>
                  <a:lnTo>
                    <a:pt x="15803" y="10420"/>
                  </a:lnTo>
                  <a:cubicBezTo>
                    <a:pt x="15803" y="10483"/>
                    <a:pt x="15867" y="10546"/>
                    <a:pt x="15962" y="10546"/>
                  </a:cubicBezTo>
                  <a:cubicBezTo>
                    <a:pt x="16025" y="10546"/>
                    <a:pt x="16088" y="10483"/>
                    <a:pt x="16088" y="10420"/>
                  </a:cubicBezTo>
                  <a:lnTo>
                    <a:pt x="16088" y="9881"/>
                  </a:lnTo>
                  <a:cubicBezTo>
                    <a:pt x="16088" y="9818"/>
                    <a:pt x="16025" y="9754"/>
                    <a:pt x="15962" y="9754"/>
                  </a:cubicBezTo>
                  <a:close/>
                  <a:moveTo>
                    <a:pt x="15962" y="11338"/>
                  </a:moveTo>
                  <a:cubicBezTo>
                    <a:pt x="15867" y="11338"/>
                    <a:pt x="15803" y="11401"/>
                    <a:pt x="15803" y="11465"/>
                  </a:cubicBezTo>
                  <a:lnTo>
                    <a:pt x="15803" y="12003"/>
                  </a:lnTo>
                  <a:cubicBezTo>
                    <a:pt x="15803" y="12098"/>
                    <a:pt x="15867" y="12130"/>
                    <a:pt x="15962" y="12130"/>
                  </a:cubicBezTo>
                  <a:cubicBezTo>
                    <a:pt x="16025" y="12130"/>
                    <a:pt x="16088" y="12098"/>
                    <a:pt x="16088" y="12003"/>
                  </a:cubicBezTo>
                  <a:lnTo>
                    <a:pt x="16088" y="11465"/>
                  </a:lnTo>
                  <a:cubicBezTo>
                    <a:pt x="16088" y="11401"/>
                    <a:pt x="16025" y="11338"/>
                    <a:pt x="15962" y="11338"/>
                  </a:cubicBezTo>
                  <a:close/>
                  <a:moveTo>
                    <a:pt x="15962" y="12921"/>
                  </a:moveTo>
                  <a:cubicBezTo>
                    <a:pt x="15867" y="12921"/>
                    <a:pt x="15803" y="12985"/>
                    <a:pt x="15803" y="13080"/>
                  </a:cubicBezTo>
                  <a:lnTo>
                    <a:pt x="15803" y="13618"/>
                  </a:lnTo>
                  <a:cubicBezTo>
                    <a:pt x="15803" y="13681"/>
                    <a:pt x="15867" y="13745"/>
                    <a:pt x="15962" y="13745"/>
                  </a:cubicBezTo>
                  <a:cubicBezTo>
                    <a:pt x="16025" y="13745"/>
                    <a:pt x="16088" y="13681"/>
                    <a:pt x="16088" y="13618"/>
                  </a:cubicBezTo>
                  <a:lnTo>
                    <a:pt x="16088" y="13080"/>
                  </a:lnTo>
                  <a:cubicBezTo>
                    <a:pt x="16088" y="12985"/>
                    <a:pt x="16025" y="12921"/>
                    <a:pt x="15962" y="12921"/>
                  </a:cubicBezTo>
                  <a:close/>
                  <a:moveTo>
                    <a:pt x="15962" y="14536"/>
                  </a:moveTo>
                  <a:cubicBezTo>
                    <a:pt x="15867" y="14536"/>
                    <a:pt x="15803" y="14600"/>
                    <a:pt x="15803" y="14663"/>
                  </a:cubicBezTo>
                  <a:lnTo>
                    <a:pt x="15803" y="15202"/>
                  </a:lnTo>
                  <a:cubicBezTo>
                    <a:pt x="15803" y="15265"/>
                    <a:pt x="15867" y="15328"/>
                    <a:pt x="15962" y="15328"/>
                  </a:cubicBezTo>
                  <a:cubicBezTo>
                    <a:pt x="16025" y="15328"/>
                    <a:pt x="16088" y="15265"/>
                    <a:pt x="16088" y="15202"/>
                  </a:cubicBezTo>
                  <a:lnTo>
                    <a:pt x="16088" y="14663"/>
                  </a:lnTo>
                  <a:cubicBezTo>
                    <a:pt x="16088" y="14600"/>
                    <a:pt x="16025" y="14536"/>
                    <a:pt x="15962" y="14536"/>
                  </a:cubicBezTo>
                  <a:close/>
                  <a:moveTo>
                    <a:pt x="15962" y="16120"/>
                  </a:moveTo>
                  <a:cubicBezTo>
                    <a:pt x="15867" y="16120"/>
                    <a:pt x="15803" y="16183"/>
                    <a:pt x="15803" y="16278"/>
                  </a:cubicBezTo>
                  <a:lnTo>
                    <a:pt x="15803" y="16785"/>
                  </a:lnTo>
                  <a:cubicBezTo>
                    <a:pt x="15803" y="16880"/>
                    <a:pt x="15867" y="16943"/>
                    <a:pt x="15962" y="16943"/>
                  </a:cubicBezTo>
                  <a:cubicBezTo>
                    <a:pt x="16025" y="16943"/>
                    <a:pt x="16088" y="16880"/>
                    <a:pt x="16088" y="16785"/>
                  </a:cubicBezTo>
                  <a:lnTo>
                    <a:pt x="16088" y="16278"/>
                  </a:lnTo>
                  <a:cubicBezTo>
                    <a:pt x="16088" y="16183"/>
                    <a:pt x="16025" y="16120"/>
                    <a:pt x="15962" y="16120"/>
                  </a:cubicBezTo>
                  <a:close/>
                  <a:moveTo>
                    <a:pt x="15962" y="17735"/>
                  </a:moveTo>
                  <a:cubicBezTo>
                    <a:pt x="15867" y="17735"/>
                    <a:pt x="15803" y="17798"/>
                    <a:pt x="15803" y="17862"/>
                  </a:cubicBezTo>
                  <a:lnTo>
                    <a:pt x="15803" y="18400"/>
                  </a:lnTo>
                  <a:cubicBezTo>
                    <a:pt x="15803" y="18463"/>
                    <a:pt x="15867" y="18527"/>
                    <a:pt x="15962" y="18527"/>
                  </a:cubicBezTo>
                  <a:cubicBezTo>
                    <a:pt x="16025" y="18527"/>
                    <a:pt x="16088" y="18463"/>
                    <a:pt x="16088" y="18400"/>
                  </a:cubicBezTo>
                  <a:lnTo>
                    <a:pt x="16088" y="17862"/>
                  </a:lnTo>
                  <a:cubicBezTo>
                    <a:pt x="16088" y="17798"/>
                    <a:pt x="16025" y="17735"/>
                    <a:pt x="15962" y="17735"/>
                  </a:cubicBezTo>
                  <a:close/>
                  <a:moveTo>
                    <a:pt x="15962" y="19318"/>
                  </a:moveTo>
                  <a:cubicBezTo>
                    <a:pt x="15867" y="19318"/>
                    <a:pt x="15803" y="19382"/>
                    <a:pt x="15803" y="19477"/>
                  </a:cubicBezTo>
                  <a:lnTo>
                    <a:pt x="15803" y="19984"/>
                  </a:lnTo>
                  <a:cubicBezTo>
                    <a:pt x="15803" y="20079"/>
                    <a:pt x="15867" y="20142"/>
                    <a:pt x="15962" y="20142"/>
                  </a:cubicBezTo>
                  <a:cubicBezTo>
                    <a:pt x="16025" y="20142"/>
                    <a:pt x="16088" y="20079"/>
                    <a:pt x="16088" y="19984"/>
                  </a:cubicBezTo>
                  <a:lnTo>
                    <a:pt x="16088" y="19477"/>
                  </a:lnTo>
                  <a:cubicBezTo>
                    <a:pt x="16088" y="19382"/>
                    <a:pt x="16025" y="19318"/>
                    <a:pt x="15962" y="19318"/>
                  </a:cubicBezTo>
                  <a:close/>
                  <a:moveTo>
                    <a:pt x="15962" y="20934"/>
                  </a:moveTo>
                  <a:cubicBezTo>
                    <a:pt x="15867" y="20934"/>
                    <a:pt x="15803" y="20997"/>
                    <a:pt x="15803" y="21060"/>
                  </a:cubicBezTo>
                  <a:lnTo>
                    <a:pt x="15803" y="21599"/>
                  </a:lnTo>
                  <a:cubicBezTo>
                    <a:pt x="15803" y="21662"/>
                    <a:pt x="15867" y="21725"/>
                    <a:pt x="15962" y="21725"/>
                  </a:cubicBezTo>
                  <a:cubicBezTo>
                    <a:pt x="16025" y="21725"/>
                    <a:pt x="16088" y="21662"/>
                    <a:pt x="16088" y="21599"/>
                  </a:cubicBezTo>
                  <a:lnTo>
                    <a:pt x="16088" y="21060"/>
                  </a:lnTo>
                  <a:cubicBezTo>
                    <a:pt x="16088" y="20997"/>
                    <a:pt x="16025" y="20934"/>
                    <a:pt x="15962" y="20934"/>
                  </a:cubicBezTo>
                  <a:close/>
                  <a:moveTo>
                    <a:pt x="15962" y="22517"/>
                  </a:moveTo>
                  <a:cubicBezTo>
                    <a:pt x="15867" y="22517"/>
                    <a:pt x="15803" y="22580"/>
                    <a:pt x="15803" y="22644"/>
                  </a:cubicBezTo>
                  <a:lnTo>
                    <a:pt x="15803" y="23182"/>
                  </a:lnTo>
                  <a:cubicBezTo>
                    <a:pt x="15803" y="23245"/>
                    <a:pt x="15867" y="23309"/>
                    <a:pt x="15962" y="23309"/>
                  </a:cubicBezTo>
                  <a:cubicBezTo>
                    <a:pt x="16025" y="23309"/>
                    <a:pt x="16088" y="23245"/>
                    <a:pt x="16088" y="23182"/>
                  </a:cubicBezTo>
                  <a:lnTo>
                    <a:pt x="16088" y="22644"/>
                  </a:lnTo>
                  <a:cubicBezTo>
                    <a:pt x="16088" y="22580"/>
                    <a:pt x="16025" y="22517"/>
                    <a:pt x="15962" y="22517"/>
                  </a:cubicBezTo>
                  <a:close/>
                  <a:moveTo>
                    <a:pt x="15962" y="24132"/>
                  </a:moveTo>
                  <a:cubicBezTo>
                    <a:pt x="15867" y="24132"/>
                    <a:pt x="15803" y="24164"/>
                    <a:pt x="15803" y="24259"/>
                  </a:cubicBezTo>
                  <a:lnTo>
                    <a:pt x="15803" y="24797"/>
                  </a:lnTo>
                  <a:cubicBezTo>
                    <a:pt x="15803" y="24861"/>
                    <a:pt x="15867" y="24924"/>
                    <a:pt x="15962" y="24924"/>
                  </a:cubicBezTo>
                  <a:cubicBezTo>
                    <a:pt x="16025" y="24924"/>
                    <a:pt x="16088" y="24861"/>
                    <a:pt x="16088" y="24797"/>
                  </a:cubicBezTo>
                  <a:lnTo>
                    <a:pt x="16088" y="24259"/>
                  </a:lnTo>
                  <a:cubicBezTo>
                    <a:pt x="16088" y="24164"/>
                    <a:pt x="16025" y="24132"/>
                    <a:pt x="15962" y="24132"/>
                  </a:cubicBezTo>
                  <a:close/>
                  <a:moveTo>
                    <a:pt x="15962" y="25716"/>
                  </a:moveTo>
                  <a:cubicBezTo>
                    <a:pt x="15867" y="25716"/>
                    <a:pt x="15803" y="25779"/>
                    <a:pt x="15803" y="25842"/>
                  </a:cubicBezTo>
                  <a:lnTo>
                    <a:pt x="15803" y="26381"/>
                  </a:lnTo>
                  <a:cubicBezTo>
                    <a:pt x="15803" y="26444"/>
                    <a:pt x="15867" y="26507"/>
                    <a:pt x="15962" y="26507"/>
                  </a:cubicBezTo>
                  <a:cubicBezTo>
                    <a:pt x="16025" y="26507"/>
                    <a:pt x="16088" y="26444"/>
                    <a:pt x="16088" y="26381"/>
                  </a:cubicBezTo>
                  <a:lnTo>
                    <a:pt x="16088" y="25842"/>
                  </a:lnTo>
                  <a:cubicBezTo>
                    <a:pt x="16088" y="25779"/>
                    <a:pt x="16025" y="25716"/>
                    <a:pt x="15962" y="25716"/>
                  </a:cubicBezTo>
                  <a:close/>
                  <a:moveTo>
                    <a:pt x="15962" y="27299"/>
                  </a:moveTo>
                  <a:cubicBezTo>
                    <a:pt x="15867" y="27299"/>
                    <a:pt x="15803" y="27362"/>
                    <a:pt x="15803" y="27457"/>
                  </a:cubicBezTo>
                  <a:lnTo>
                    <a:pt x="15803" y="27964"/>
                  </a:lnTo>
                  <a:cubicBezTo>
                    <a:pt x="15803" y="28059"/>
                    <a:pt x="15867" y="28122"/>
                    <a:pt x="15962" y="28122"/>
                  </a:cubicBezTo>
                  <a:cubicBezTo>
                    <a:pt x="16025" y="28122"/>
                    <a:pt x="16088" y="28059"/>
                    <a:pt x="16088" y="27964"/>
                  </a:cubicBezTo>
                  <a:lnTo>
                    <a:pt x="16088" y="27457"/>
                  </a:lnTo>
                  <a:cubicBezTo>
                    <a:pt x="16088" y="27362"/>
                    <a:pt x="16025" y="27299"/>
                    <a:pt x="15962" y="27299"/>
                  </a:cubicBezTo>
                  <a:close/>
                  <a:moveTo>
                    <a:pt x="15962" y="28914"/>
                  </a:moveTo>
                  <a:cubicBezTo>
                    <a:pt x="15867" y="28914"/>
                    <a:pt x="15803" y="28977"/>
                    <a:pt x="15803" y="29041"/>
                  </a:cubicBezTo>
                  <a:lnTo>
                    <a:pt x="15803" y="29579"/>
                  </a:lnTo>
                  <a:cubicBezTo>
                    <a:pt x="15803" y="29643"/>
                    <a:pt x="15867" y="29706"/>
                    <a:pt x="15962" y="29706"/>
                  </a:cubicBezTo>
                  <a:cubicBezTo>
                    <a:pt x="16025" y="29706"/>
                    <a:pt x="16088" y="29643"/>
                    <a:pt x="16088" y="29579"/>
                  </a:cubicBezTo>
                  <a:lnTo>
                    <a:pt x="16088" y="29041"/>
                  </a:lnTo>
                  <a:cubicBezTo>
                    <a:pt x="16088" y="28977"/>
                    <a:pt x="16025" y="28914"/>
                    <a:pt x="15962" y="28914"/>
                  </a:cubicBezTo>
                  <a:close/>
                  <a:moveTo>
                    <a:pt x="15962" y="30498"/>
                  </a:moveTo>
                  <a:cubicBezTo>
                    <a:pt x="15867" y="30498"/>
                    <a:pt x="15803" y="30561"/>
                    <a:pt x="15803" y="30624"/>
                  </a:cubicBezTo>
                  <a:lnTo>
                    <a:pt x="15803" y="31163"/>
                  </a:lnTo>
                  <a:cubicBezTo>
                    <a:pt x="15803" y="31258"/>
                    <a:pt x="15867" y="31289"/>
                    <a:pt x="15962" y="31289"/>
                  </a:cubicBezTo>
                  <a:cubicBezTo>
                    <a:pt x="16025" y="31289"/>
                    <a:pt x="16088" y="31258"/>
                    <a:pt x="16088" y="31163"/>
                  </a:cubicBezTo>
                  <a:lnTo>
                    <a:pt x="16088" y="30624"/>
                  </a:lnTo>
                  <a:cubicBezTo>
                    <a:pt x="16088" y="30561"/>
                    <a:pt x="16025" y="30498"/>
                    <a:pt x="15962" y="30498"/>
                  </a:cubicBezTo>
                  <a:close/>
                  <a:moveTo>
                    <a:pt x="15962" y="32113"/>
                  </a:moveTo>
                  <a:cubicBezTo>
                    <a:pt x="15867" y="32113"/>
                    <a:pt x="15803" y="32144"/>
                    <a:pt x="15803" y="32239"/>
                  </a:cubicBezTo>
                  <a:lnTo>
                    <a:pt x="15803" y="32778"/>
                  </a:lnTo>
                  <a:cubicBezTo>
                    <a:pt x="15803" y="32841"/>
                    <a:pt x="15867" y="32904"/>
                    <a:pt x="15962" y="32904"/>
                  </a:cubicBezTo>
                  <a:cubicBezTo>
                    <a:pt x="16025" y="32904"/>
                    <a:pt x="16088" y="32841"/>
                    <a:pt x="16088" y="32778"/>
                  </a:cubicBezTo>
                  <a:lnTo>
                    <a:pt x="16088" y="32239"/>
                  </a:lnTo>
                  <a:cubicBezTo>
                    <a:pt x="16088" y="32144"/>
                    <a:pt x="16025" y="32113"/>
                    <a:pt x="15962" y="32113"/>
                  </a:cubicBezTo>
                  <a:close/>
                  <a:moveTo>
                    <a:pt x="15962" y="33696"/>
                  </a:moveTo>
                  <a:cubicBezTo>
                    <a:pt x="15867" y="33696"/>
                    <a:pt x="15803" y="33759"/>
                    <a:pt x="15803" y="33823"/>
                  </a:cubicBezTo>
                  <a:lnTo>
                    <a:pt x="15803" y="34361"/>
                  </a:lnTo>
                  <a:cubicBezTo>
                    <a:pt x="15803" y="34425"/>
                    <a:pt x="15867" y="34488"/>
                    <a:pt x="15962" y="34488"/>
                  </a:cubicBezTo>
                  <a:cubicBezTo>
                    <a:pt x="16025" y="34488"/>
                    <a:pt x="16088" y="34425"/>
                    <a:pt x="16088" y="34361"/>
                  </a:cubicBezTo>
                  <a:lnTo>
                    <a:pt x="16088" y="33823"/>
                  </a:lnTo>
                  <a:cubicBezTo>
                    <a:pt x="16088" y="33759"/>
                    <a:pt x="16025" y="33696"/>
                    <a:pt x="15962" y="33696"/>
                  </a:cubicBezTo>
                  <a:close/>
                  <a:moveTo>
                    <a:pt x="15962" y="35280"/>
                  </a:moveTo>
                  <a:cubicBezTo>
                    <a:pt x="15867" y="35280"/>
                    <a:pt x="15803" y="35343"/>
                    <a:pt x="15803" y="35438"/>
                  </a:cubicBezTo>
                  <a:lnTo>
                    <a:pt x="15803" y="35945"/>
                  </a:lnTo>
                  <a:cubicBezTo>
                    <a:pt x="15803" y="36040"/>
                    <a:pt x="15867" y="36103"/>
                    <a:pt x="15962" y="36103"/>
                  </a:cubicBezTo>
                  <a:cubicBezTo>
                    <a:pt x="16025" y="36103"/>
                    <a:pt x="16088" y="36040"/>
                    <a:pt x="16088" y="35945"/>
                  </a:cubicBezTo>
                  <a:lnTo>
                    <a:pt x="16088" y="35438"/>
                  </a:lnTo>
                  <a:cubicBezTo>
                    <a:pt x="16088" y="35343"/>
                    <a:pt x="16025" y="35280"/>
                    <a:pt x="15962" y="35280"/>
                  </a:cubicBezTo>
                  <a:close/>
                  <a:moveTo>
                    <a:pt x="15962" y="36895"/>
                  </a:moveTo>
                  <a:cubicBezTo>
                    <a:pt x="15867" y="36895"/>
                    <a:pt x="15803" y="36958"/>
                    <a:pt x="15803" y="37021"/>
                  </a:cubicBezTo>
                  <a:lnTo>
                    <a:pt x="15803" y="37560"/>
                  </a:lnTo>
                  <a:cubicBezTo>
                    <a:pt x="15803" y="37623"/>
                    <a:pt x="15867" y="37686"/>
                    <a:pt x="15962" y="37686"/>
                  </a:cubicBezTo>
                  <a:cubicBezTo>
                    <a:pt x="16025" y="37686"/>
                    <a:pt x="16088" y="37623"/>
                    <a:pt x="16088" y="37560"/>
                  </a:cubicBezTo>
                  <a:lnTo>
                    <a:pt x="16088" y="37021"/>
                  </a:lnTo>
                  <a:cubicBezTo>
                    <a:pt x="16088" y="36958"/>
                    <a:pt x="16025" y="36895"/>
                    <a:pt x="15962" y="36895"/>
                  </a:cubicBezTo>
                  <a:close/>
                  <a:moveTo>
                    <a:pt x="15962" y="38478"/>
                  </a:moveTo>
                  <a:cubicBezTo>
                    <a:pt x="15867" y="38478"/>
                    <a:pt x="15803" y="38542"/>
                    <a:pt x="15803" y="38637"/>
                  </a:cubicBezTo>
                  <a:lnTo>
                    <a:pt x="15803" y="39143"/>
                  </a:lnTo>
                  <a:cubicBezTo>
                    <a:pt x="15803" y="39238"/>
                    <a:pt x="15867" y="39302"/>
                    <a:pt x="15962" y="39302"/>
                  </a:cubicBezTo>
                  <a:cubicBezTo>
                    <a:pt x="16025" y="39302"/>
                    <a:pt x="16088" y="39238"/>
                    <a:pt x="16088" y="39143"/>
                  </a:cubicBezTo>
                  <a:lnTo>
                    <a:pt x="16088" y="38637"/>
                  </a:lnTo>
                  <a:cubicBezTo>
                    <a:pt x="16088" y="38542"/>
                    <a:pt x="16025" y="38478"/>
                    <a:pt x="15962" y="38478"/>
                  </a:cubicBezTo>
                  <a:close/>
                  <a:moveTo>
                    <a:pt x="15962" y="40093"/>
                  </a:moveTo>
                  <a:cubicBezTo>
                    <a:pt x="15867" y="40093"/>
                    <a:pt x="15803" y="40157"/>
                    <a:pt x="15803" y="40220"/>
                  </a:cubicBezTo>
                  <a:lnTo>
                    <a:pt x="15803" y="40758"/>
                  </a:lnTo>
                  <a:cubicBezTo>
                    <a:pt x="15803" y="40822"/>
                    <a:pt x="15867" y="40885"/>
                    <a:pt x="15962" y="40885"/>
                  </a:cubicBezTo>
                  <a:cubicBezTo>
                    <a:pt x="16025" y="40885"/>
                    <a:pt x="16088" y="40822"/>
                    <a:pt x="16088" y="40758"/>
                  </a:cubicBezTo>
                  <a:lnTo>
                    <a:pt x="16088" y="40220"/>
                  </a:lnTo>
                  <a:cubicBezTo>
                    <a:pt x="16088" y="40157"/>
                    <a:pt x="16025" y="40093"/>
                    <a:pt x="15962" y="40093"/>
                  </a:cubicBezTo>
                  <a:close/>
                  <a:moveTo>
                    <a:pt x="15962" y="41677"/>
                  </a:moveTo>
                  <a:cubicBezTo>
                    <a:pt x="15867" y="41677"/>
                    <a:pt x="15803" y="41740"/>
                    <a:pt x="15803" y="41803"/>
                  </a:cubicBezTo>
                  <a:lnTo>
                    <a:pt x="15803" y="42342"/>
                  </a:lnTo>
                  <a:cubicBezTo>
                    <a:pt x="15803" y="42405"/>
                    <a:pt x="15867" y="42468"/>
                    <a:pt x="15962" y="42468"/>
                  </a:cubicBezTo>
                  <a:cubicBezTo>
                    <a:pt x="16025" y="42468"/>
                    <a:pt x="16088" y="42405"/>
                    <a:pt x="16088" y="42342"/>
                  </a:cubicBezTo>
                  <a:lnTo>
                    <a:pt x="16088" y="41803"/>
                  </a:lnTo>
                  <a:cubicBezTo>
                    <a:pt x="16088" y="41740"/>
                    <a:pt x="16025" y="41677"/>
                    <a:pt x="15962" y="41677"/>
                  </a:cubicBezTo>
                  <a:close/>
                  <a:moveTo>
                    <a:pt x="15962" y="43292"/>
                  </a:moveTo>
                  <a:cubicBezTo>
                    <a:pt x="15867" y="43292"/>
                    <a:pt x="15803" y="43324"/>
                    <a:pt x="15803" y="43419"/>
                  </a:cubicBezTo>
                  <a:lnTo>
                    <a:pt x="15803" y="43957"/>
                  </a:lnTo>
                  <a:cubicBezTo>
                    <a:pt x="15803" y="44020"/>
                    <a:pt x="15867" y="44084"/>
                    <a:pt x="15962" y="44084"/>
                  </a:cubicBezTo>
                  <a:cubicBezTo>
                    <a:pt x="16025" y="44084"/>
                    <a:pt x="16088" y="44020"/>
                    <a:pt x="16088" y="43957"/>
                  </a:cubicBezTo>
                  <a:lnTo>
                    <a:pt x="16088" y="43419"/>
                  </a:lnTo>
                  <a:cubicBezTo>
                    <a:pt x="16088" y="43324"/>
                    <a:pt x="16025" y="43292"/>
                    <a:pt x="15962" y="43292"/>
                  </a:cubicBezTo>
                  <a:close/>
                  <a:moveTo>
                    <a:pt x="15962" y="44875"/>
                  </a:moveTo>
                  <a:cubicBezTo>
                    <a:pt x="15867" y="44875"/>
                    <a:pt x="15803" y="44939"/>
                    <a:pt x="15803" y="45002"/>
                  </a:cubicBezTo>
                  <a:lnTo>
                    <a:pt x="15803" y="45540"/>
                  </a:lnTo>
                  <a:cubicBezTo>
                    <a:pt x="15803" y="45604"/>
                    <a:pt x="15867" y="45667"/>
                    <a:pt x="15962" y="45667"/>
                  </a:cubicBezTo>
                  <a:cubicBezTo>
                    <a:pt x="16025" y="45667"/>
                    <a:pt x="16088" y="45604"/>
                    <a:pt x="16088" y="45540"/>
                  </a:cubicBezTo>
                  <a:lnTo>
                    <a:pt x="16088" y="45002"/>
                  </a:lnTo>
                  <a:cubicBezTo>
                    <a:pt x="16088" y="44939"/>
                    <a:pt x="16025" y="44875"/>
                    <a:pt x="15962" y="44875"/>
                  </a:cubicBezTo>
                  <a:close/>
                  <a:moveTo>
                    <a:pt x="15962" y="46459"/>
                  </a:moveTo>
                  <a:cubicBezTo>
                    <a:pt x="15867" y="46459"/>
                    <a:pt x="15803" y="46522"/>
                    <a:pt x="15803" y="46617"/>
                  </a:cubicBezTo>
                  <a:lnTo>
                    <a:pt x="15803" y="47124"/>
                  </a:lnTo>
                  <a:cubicBezTo>
                    <a:pt x="15803" y="47219"/>
                    <a:pt x="15867" y="47250"/>
                    <a:pt x="15962" y="47250"/>
                  </a:cubicBezTo>
                  <a:cubicBezTo>
                    <a:pt x="16025" y="47250"/>
                    <a:pt x="16088" y="47219"/>
                    <a:pt x="16088" y="47124"/>
                  </a:cubicBezTo>
                  <a:lnTo>
                    <a:pt x="16088" y="46617"/>
                  </a:lnTo>
                  <a:cubicBezTo>
                    <a:pt x="16088" y="46522"/>
                    <a:pt x="16025" y="46459"/>
                    <a:pt x="15962" y="46459"/>
                  </a:cubicBezTo>
                  <a:close/>
                  <a:moveTo>
                    <a:pt x="15962" y="48074"/>
                  </a:moveTo>
                  <a:cubicBezTo>
                    <a:pt x="15867" y="48074"/>
                    <a:pt x="15803" y="48137"/>
                    <a:pt x="15803" y="48201"/>
                  </a:cubicBezTo>
                  <a:lnTo>
                    <a:pt x="15803" y="48739"/>
                  </a:lnTo>
                  <a:cubicBezTo>
                    <a:pt x="15803" y="48802"/>
                    <a:pt x="15867" y="48866"/>
                    <a:pt x="15962" y="48866"/>
                  </a:cubicBezTo>
                  <a:cubicBezTo>
                    <a:pt x="16025" y="48866"/>
                    <a:pt x="16088" y="48802"/>
                    <a:pt x="16088" y="48739"/>
                  </a:cubicBezTo>
                  <a:lnTo>
                    <a:pt x="16088" y="48201"/>
                  </a:lnTo>
                  <a:cubicBezTo>
                    <a:pt x="16088" y="48137"/>
                    <a:pt x="16025" y="48074"/>
                    <a:pt x="15962" y="48074"/>
                  </a:cubicBezTo>
                  <a:close/>
                  <a:moveTo>
                    <a:pt x="15962" y="49657"/>
                  </a:moveTo>
                  <a:cubicBezTo>
                    <a:pt x="15867" y="49657"/>
                    <a:pt x="15803" y="49721"/>
                    <a:pt x="15803" y="49784"/>
                  </a:cubicBezTo>
                  <a:lnTo>
                    <a:pt x="15803" y="50322"/>
                  </a:lnTo>
                  <a:cubicBezTo>
                    <a:pt x="15803" y="50417"/>
                    <a:pt x="15867" y="50449"/>
                    <a:pt x="15962" y="50449"/>
                  </a:cubicBezTo>
                  <a:cubicBezTo>
                    <a:pt x="16025" y="50449"/>
                    <a:pt x="16088" y="50417"/>
                    <a:pt x="16088" y="50322"/>
                  </a:cubicBezTo>
                  <a:lnTo>
                    <a:pt x="16088" y="49784"/>
                  </a:lnTo>
                  <a:cubicBezTo>
                    <a:pt x="16088" y="49721"/>
                    <a:pt x="16025" y="49657"/>
                    <a:pt x="15962" y="49657"/>
                  </a:cubicBezTo>
                  <a:close/>
                  <a:moveTo>
                    <a:pt x="15962" y="51272"/>
                  </a:moveTo>
                  <a:cubicBezTo>
                    <a:pt x="15867" y="51272"/>
                    <a:pt x="15803" y="51304"/>
                    <a:pt x="15803" y="51399"/>
                  </a:cubicBezTo>
                  <a:lnTo>
                    <a:pt x="15803" y="51937"/>
                  </a:lnTo>
                  <a:cubicBezTo>
                    <a:pt x="15803" y="52001"/>
                    <a:pt x="15867" y="52064"/>
                    <a:pt x="15962" y="52064"/>
                  </a:cubicBezTo>
                  <a:cubicBezTo>
                    <a:pt x="16025" y="52064"/>
                    <a:pt x="16088" y="52001"/>
                    <a:pt x="16088" y="51937"/>
                  </a:cubicBezTo>
                  <a:lnTo>
                    <a:pt x="16088" y="51399"/>
                  </a:lnTo>
                  <a:cubicBezTo>
                    <a:pt x="16088" y="51304"/>
                    <a:pt x="16025" y="51272"/>
                    <a:pt x="15962" y="51272"/>
                  </a:cubicBezTo>
                  <a:close/>
                  <a:moveTo>
                    <a:pt x="15962" y="52856"/>
                  </a:moveTo>
                  <a:cubicBezTo>
                    <a:pt x="15867" y="52856"/>
                    <a:pt x="15803" y="52919"/>
                    <a:pt x="15803" y="52983"/>
                  </a:cubicBezTo>
                  <a:lnTo>
                    <a:pt x="15803" y="53521"/>
                  </a:lnTo>
                  <a:cubicBezTo>
                    <a:pt x="15803" y="53584"/>
                    <a:pt x="15867" y="53648"/>
                    <a:pt x="15962" y="53648"/>
                  </a:cubicBezTo>
                  <a:cubicBezTo>
                    <a:pt x="16025" y="53648"/>
                    <a:pt x="16088" y="53584"/>
                    <a:pt x="16088" y="53521"/>
                  </a:cubicBezTo>
                  <a:lnTo>
                    <a:pt x="16088" y="52983"/>
                  </a:lnTo>
                  <a:cubicBezTo>
                    <a:pt x="16088" y="52919"/>
                    <a:pt x="16025" y="52856"/>
                    <a:pt x="15962" y="52856"/>
                  </a:cubicBezTo>
                  <a:close/>
                  <a:moveTo>
                    <a:pt x="15962" y="54439"/>
                  </a:moveTo>
                  <a:cubicBezTo>
                    <a:pt x="15867" y="54439"/>
                    <a:pt x="15803" y="54503"/>
                    <a:pt x="15803" y="54598"/>
                  </a:cubicBezTo>
                  <a:lnTo>
                    <a:pt x="15803" y="55104"/>
                  </a:lnTo>
                  <a:cubicBezTo>
                    <a:pt x="15803" y="55199"/>
                    <a:pt x="15867" y="55263"/>
                    <a:pt x="15962" y="55263"/>
                  </a:cubicBezTo>
                  <a:cubicBezTo>
                    <a:pt x="16025" y="55263"/>
                    <a:pt x="16088" y="55199"/>
                    <a:pt x="16088" y="55104"/>
                  </a:cubicBezTo>
                  <a:lnTo>
                    <a:pt x="16088" y="54598"/>
                  </a:lnTo>
                  <a:cubicBezTo>
                    <a:pt x="16088" y="54503"/>
                    <a:pt x="16025" y="54439"/>
                    <a:pt x="15962" y="54439"/>
                  </a:cubicBezTo>
                  <a:close/>
                  <a:moveTo>
                    <a:pt x="15962" y="56054"/>
                  </a:moveTo>
                  <a:cubicBezTo>
                    <a:pt x="15867" y="56054"/>
                    <a:pt x="15803" y="56118"/>
                    <a:pt x="15803" y="56181"/>
                  </a:cubicBezTo>
                  <a:lnTo>
                    <a:pt x="15803" y="56719"/>
                  </a:lnTo>
                  <a:cubicBezTo>
                    <a:pt x="15803" y="56783"/>
                    <a:pt x="15867" y="56846"/>
                    <a:pt x="15962" y="56846"/>
                  </a:cubicBezTo>
                  <a:cubicBezTo>
                    <a:pt x="16025" y="56846"/>
                    <a:pt x="16088" y="56783"/>
                    <a:pt x="16088" y="56719"/>
                  </a:cubicBezTo>
                  <a:lnTo>
                    <a:pt x="16088" y="56181"/>
                  </a:lnTo>
                  <a:cubicBezTo>
                    <a:pt x="16088" y="56118"/>
                    <a:pt x="16025" y="56054"/>
                    <a:pt x="15962" y="56054"/>
                  </a:cubicBezTo>
                  <a:close/>
                  <a:moveTo>
                    <a:pt x="15962" y="57638"/>
                  </a:moveTo>
                  <a:cubicBezTo>
                    <a:pt x="15867" y="57638"/>
                    <a:pt x="15803" y="57701"/>
                    <a:pt x="15803" y="57796"/>
                  </a:cubicBezTo>
                  <a:lnTo>
                    <a:pt x="15803" y="58303"/>
                  </a:lnTo>
                  <a:cubicBezTo>
                    <a:pt x="15803" y="58398"/>
                    <a:pt x="15867" y="58461"/>
                    <a:pt x="15962" y="58461"/>
                  </a:cubicBezTo>
                  <a:cubicBezTo>
                    <a:pt x="16025" y="58461"/>
                    <a:pt x="16088" y="58398"/>
                    <a:pt x="16088" y="58303"/>
                  </a:cubicBezTo>
                  <a:lnTo>
                    <a:pt x="16088" y="57796"/>
                  </a:lnTo>
                  <a:cubicBezTo>
                    <a:pt x="16088" y="57701"/>
                    <a:pt x="16025" y="57638"/>
                    <a:pt x="15962" y="57638"/>
                  </a:cubicBezTo>
                  <a:close/>
                  <a:moveTo>
                    <a:pt x="15962" y="59253"/>
                  </a:moveTo>
                  <a:cubicBezTo>
                    <a:pt x="15867" y="59253"/>
                    <a:pt x="15803" y="59285"/>
                    <a:pt x="15803" y="59380"/>
                  </a:cubicBezTo>
                  <a:lnTo>
                    <a:pt x="15803" y="59823"/>
                  </a:lnTo>
                  <a:cubicBezTo>
                    <a:pt x="15803" y="59886"/>
                    <a:pt x="15867" y="59950"/>
                    <a:pt x="15962" y="59950"/>
                  </a:cubicBezTo>
                  <a:lnTo>
                    <a:pt x="16025" y="59950"/>
                  </a:lnTo>
                  <a:cubicBezTo>
                    <a:pt x="16120" y="59950"/>
                    <a:pt x="16183" y="59886"/>
                    <a:pt x="16183" y="59823"/>
                  </a:cubicBezTo>
                  <a:cubicBezTo>
                    <a:pt x="16183" y="59760"/>
                    <a:pt x="16152" y="59728"/>
                    <a:pt x="16088" y="59696"/>
                  </a:cubicBezTo>
                  <a:lnTo>
                    <a:pt x="16088" y="59380"/>
                  </a:lnTo>
                  <a:cubicBezTo>
                    <a:pt x="16088" y="59285"/>
                    <a:pt x="16025" y="59253"/>
                    <a:pt x="15962" y="59253"/>
                  </a:cubicBezTo>
                  <a:close/>
                  <a:moveTo>
                    <a:pt x="17102" y="59696"/>
                  </a:moveTo>
                  <a:cubicBezTo>
                    <a:pt x="17039" y="59696"/>
                    <a:pt x="16975" y="59760"/>
                    <a:pt x="16975" y="59823"/>
                  </a:cubicBezTo>
                  <a:cubicBezTo>
                    <a:pt x="16975" y="59886"/>
                    <a:pt x="17039" y="59950"/>
                    <a:pt x="17102" y="59950"/>
                  </a:cubicBezTo>
                  <a:lnTo>
                    <a:pt x="17640" y="59950"/>
                  </a:lnTo>
                  <a:cubicBezTo>
                    <a:pt x="17704" y="59950"/>
                    <a:pt x="17767" y="59886"/>
                    <a:pt x="17767" y="59823"/>
                  </a:cubicBezTo>
                  <a:cubicBezTo>
                    <a:pt x="17767" y="59760"/>
                    <a:pt x="17704" y="59696"/>
                    <a:pt x="17640" y="59696"/>
                  </a:cubicBezTo>
                  <a:close/>
                  <a:moveTo>
                    <a:pt x="18685" y="59696"/>
                  </a:moveTo>
                  <a:cubicBezTo>
                    <a:pt x="18622" y="59696"/>
                    <a:pt x="18559" y="59760"/>
                    <a:pt x="18559" y="59823"/>
                  </a:cubicBezTo>
                  <a:cubicBezTo>
                    <a:pt x="18559" y="59886"/>
                    <a:pt x="18622" y="59950"/>
                    <a:pt x="18685" y="59950"/>
                  </a:cubicBezTo>
                  <a:lnTo>
                    <a:pt x="19224" y="59950"/>
                  </a:lnTo>
                  <a:cubicBezTo>
                    <a:pt x="19319" y="59950"/>
                    <a:pt x="19382" y="59886"/>
                    <a:pt x="19382" y="59823"/>
                  </a:cubicBezTo>
                  <a:cubicBezTo>
                    <a:pt x="19382" y="59760"/>
                    <a:pt x="19319" y="59696"/>
                    <a:pt x="19224" y="59696"/>
                  </a:cubicBezTo>
                  <a:close/>
                  <a:moveTo>
                    <a:pt x="20300" y="59696"/>
                  </a:moveTo>
                  <a:cubicBezTo>
                    <a:pt x="20205" y="59696"/>
                    <a:pt x="20174" y="59760"/>
                    <a:pt x="20174" y="59823"/>
                  </a:cubicBezTo>
                  <a:cubicBezTo>
                    <a:pt x="20174" y="59886"/>
                    <a:pt x="20205" y="59950"/>
                    <a:pt x="20300" y="59950"/>
                  </a:cubicBezTo>
                  <a:lnTo>
                    <a:pt x="20839" y="59950"/>
                  </a:lnTo>
                  <a:cubicBezTo>
                    <a:pt x="20902" y="59950"/>
                    <a:pt x="20965" y="59886"/>
                    <a:pt x="20965" y="59823"/>
                  </a:cubicBezTo>
                  <a:cubicBezTo>
                    <a:pt x="20965" y="59760"/>
                    <a:pt x="20902" y="59696"/>
                    <a:pt x="20839" y="59696"/>
                  </a:cubicBezTo>
                  <a:close/>
                  <a:moveTo>
                    <a:pt x="21884" y="59696"/>
                  </a:moveTo>
                  <a:cubicBezTo>
                    <a:pt x="21821" y="59696"/>
                    <a:pt x="21757" y="59760"/>
                    <a:pt x="21757" y="59823"/>
                  </a:cubicBezTo>
                  <a:cubicBezTo>
                    <a:pt x="21757" y="59886"/>
                    <a:pt x="21821" y="59950"/>
                    <a:pt x="21884" y="59950"/>
                  </a:cubicBezTo>
                  <a:lnTo>
                    <a:pt x="22422" y="59950"/>
                  </a:lnTo>
                  <a:cubicBezTo>
                    <a:pt x="22486" y="59950"/>
                    <a:pt x="22549" y="59886"/>
                    <a:pt x="22549" y="59823"/>
                  </a:cubicBezTo>
                  <a:cubicBezTo>
                    <a:pt x="22549" y="59760"/>
                    <a:pt x="22517" y="59696"/>
                    <a:pt x="22422" y="59696"/>
                  </a:cubicBezTo>
                  <a:close/>
                  <a:moveTo>
                    <a:pt x="23499" y="59696"/>
                  </a:moveTo>
                  <a:cubicBezTo>
                    <a:pt x="23404" y="59696"/>
                    <a:pt x="23372" y="59760"/>
                    <a:pt x="23372" y="59823"/>
                  </a:cubicBezTo>
                  <a:cubicBezTo>
                    <a:pt x="23372" y="59886"/>
                    <a:pt x="23404" y="59950"/>
                    <a:pt x="23499" y="59950"/>
                  </a:cubicBezTo>
                  <a:lnTo>
                    <a:pt x="24037" y="59950"/>
                  </a:lnTo>
                  <a:cubicBezTo>
                    <a:pt x="24101" y="59950"/>
                    <a:pt x="24164" y="59886"/>
                    <a:pt x="24164" y="59823"/>
                  </a:cubicBezTo>
                  <a:cubicBezTo>
                    <a:pt x="24164" y="59760"/>
                    <a:pt x="24101" y="59696"/>
                    <a:pt x="24037" y="59696"/>
                  </a:cubicBezTo>
                  <a:close/>
                  <a:moveTo>
                    <a:pt x="25082" y="59696"/>
                  </a:moveTo>
                  <a:cubicBezTo>
                    <a:pt x="25019" y="59696"/>
                    <a:pt x="24956" y="59760"/>
                    <a:pt x="24956" y="59823"/>
                  </a:cubicBezTo>
                  <a:cubicBezTo>
                    <a:pt x="24956" y="59886"/>
                    <a:pt x="25019" y="59950"/>
                    <a:pt x="25082" y="59950"/>
                  </a:cubicBezTo>
                  <a:lnTo>
                    <a:pt x="25621" y="59950"/>
                  </a:lnTo>
                  <a:cubicBezTo>
                    <a:pt x="25684" y="59950"/>
                    <a:pt x="25747" y="59886"/>
                    <a:pt x="25747" y="59823"/>
                  </a:cubicBezTo>
                  <a:cubicBezTo>
                    <a:pt x="25747" y="59760"/>
                    <a:pt x="25684" y="59696"/>
                    <a:pt x="25621" y="59696"/>
                  </a:cubicBezTo>
                  <a:close/>
                  <a:moveTo>
                    <a:pt x="26698" y="59696"/>
                  </a:moveTo>
                  <a:cubicBezTo>
                    <a:pt x="26603" y="59696"/>
                    <a:pt x="26539" y="59760"/>
                    <a:pt x="26539" y="59823"/>
                  </a:cubicBezTo>
                  <a:cubicBezTo>
                    <a:pt x="26539" y="59886"/>
                    <a:pt x="26603" y="59950"/>
                    <a:pt x="26698" y="59950"/>
                  </a:cubicBezTo>
                  <a:lnTo>
                    <a:pt x="27204" y="59950"/>
                  </a:lnTo>
                  <a:cubicBezTo>
                    <a:pt x="27299" y="59950"/>
                    <a:pt x="27363" y="59886"/>
                    <a:pt x="27363" y="59823"/>
                  </a:cubicBezTo>
                  <a:cubicBezTo>
                    <a:pt x="27363" y="59760"/>
                    <a:pt x="27299" y="59696"/>
                    <a:pt x="27204" y="59696"/>
                  </a:cubicBezTo>
                  <a:close/>
                  <a:moveTo>
                    <a:pt x="28281" y="59696"/>
                  </a:moveTo>
                  <a:cubicBezTo>
                    <a:pt x="28218" y="59696"/>
                    <a:pt x="28154" y="59760"/>
                    <a:pt x="28154" y="59823"/>
                  </a:cubicBezTo>
                  <a:cubicBezTo>
                    <a:pt x="28154" y="59886"/>
                    <a:pt x="28218" y="59950"/>
                    <a:pt x="28281" y="59950"/>
                  </a:cubicBezTo>
                  <a:lnTo>
                    <a:pt x="28819" y="59950"/>
                  </a:lnTo>
                  <a:cubicBezTo>
                    <a:pt x="28883" y="59950"/>
                    <a:pt x="28946" y="59886"/>
                    <a:pt x="28946" y="59823"/>
                  </a:cubicBezTo>
                  <a:cubicBezTo>
                    <a:pt x="28946" y="59760"/>
                    <a:pt x="28883" y="59696"/>
                    <a:pt x="28819" y="59696"/>
                  </a:cubicBezTo>
                  <a:close/>
                  <a:moveTo>
                    <a:pt x="29864" y="59696"/>
                  </a:moveTo>
                  <a:cubicBezTo>
                    <a:pt x="29801" y="59696"/>
                    <a:pt x="29738" y="59760"/>
                    <a:pt x="29738" y="59823"/>
                  </a:cubicBezTo>
                  <a:cubicBezTo>
                    <a:pt x="29738" y="59886"/>
                    <a:pt x="29801" y="59950"/>
                    <a:pt x="29864" y="59950"/>
                  </a:cubicBezTo>
                  <a:lnTo>
                    <a:pt x="30403" y="59950"/>
                  </a:lnTo>
                  <a:cubicBezTo>
                    <a:pt x="30498" y="59950"/>
                    <a:pt x="30530" y="59886"/>
                    <a:pt x="30530" y="59823"/>
                  </a:cubicBezTo>
                  <a:cubicBezTo>
                    <a:pt x="30530" y="59760"/>
                    <a:pt x="30498" y="59696"/>
                    <a:pt x="30403" y="59696"/>
                  </a:cubicBezTo>
                  <a:close/>
                  <a:moveTo>
                    <a:pt x="31480" y="59696"/>
                  </a:moveTo>
                  <a:cubicBezTo>
                    <a:pt x="31416" y="59696"/>
                    <a:pt x="31353" y="59760"/>
                    <a:pt x="31353" y="59823"/>
                  </a:cubicBezTo>
                  <a:cubicBezTo>
                    <a:pt x="31353" y="59886"/>
                    <a:pt x="31416" y="59950"/>
                    <a:pt x="31480" y="59950"/>
                  </a:cubicBezTo>
                  <a:lnTo>
                    <a:pt x="32018" y="59950"/>
                  </a:lnTo>
                  <a:cubicBezTo>
                    <a:pt x="32081" y="59950"/>
                    <a:pt x="32145" y="59886"/>
                    <a:pt x="32145" y="59823"/>
                  </a:cubicBezTo>
                  <a:cubicBezTo>
                    <a:pt x="32145" y="59760"/>
                    <a:pt x="32081" y="59696"/>
                    <a:pt x="32018" y="59696"/>
                  </a:cubicBezTo>
                  <a:close/>
                  <a:moveTo>
                    <a:pt x="33063" y="59696"/>
                  </a:moveTo>
                  <a:cubicBezTo>
                    <a:pt x="33000" y="59696"/>
                    <a:pt x="32936" y="59760"/>
                    <a:pt x="32936" y="59823"/>
                  </a:cubicBezTo>
                  <a:cubicBezTo>
                    <a:pt x="32936" y="59886"/>
                    <a:pt x="33000" y="59950"/>
                    <a:pt x="33063" y="59950"/>
                  </a:cubicBezTo>
                  <a:lnTo>
                    <a:pt x="33601" y="59950"/>
                  </a:lnTo>
                  <a:cubicBezTo>
                    <a:pt x="33665" y="59950"/>
                    <a:pt x="33728" y="59886"/>
                    <a:pt x="33728" y="59823"/>
                  </a:cubicBezTo>
                  <a:cubicBezTo>
                    <a:pt x="33728" y="59760"/>
                    <a:pt x="33665" y="59696"/>
                    <a:pt x="33601" y="59696"/>
                  </a:cubicBezTo>
                  <a:close/>
                  <a:moveTo>
                    <a:pt x="34678" y="59696"/>
                  </a:moveTo>
                  <a:cubicBezTo>
                    <a:pt x="34583" y="59696"/>
                    <a:pt x="34520" y="59760"/>
                    <a:pt x="34520" y="59823"/>
                  </a:cubicBezTo>
                  <a:cubicBezTo>
                    <a:pt x="34520" y="59886"/>
                    <a:pt x="34583" y="59950"/>
                    <a:pt x="34678" y="59950"/>
                  </a:cubicBezTo>
                  <a:lnTo>
                    <a:pt x="34995" y="59950"/>
                  </a:lnTo>
                  <a:cubicBezTo>
                    <a:pt x="35090" y="59950"/>
                    <a:pt x="35153" y="59886"/>
                    <a:pt x="35153" y="59823"/>
                  </a:cubicBezTo>
                  <a:cubicBezTo>
                    <a:pt x="35153" y="59760"/>
                    <a:pt x="35090" y="59696"/>
                    <a:pt x="34995" y="59696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29"/>
            <p:cNvSpPr/>
            <p:nvPr/>
          </p:nvSpPr>
          <p:spPr>
            <a:xfrm>
              <a:off x="2174141" y="3233435"/>
              <a:ext cx="473953" cy="865220"/>
            </a:xfrm>
            <a:custGeom>
              <a:avLst/>
              <a:gdLst/>
              <a:ahLst/>
              <a:cxnLst/>
              <a:rect l="l" t="t" r="r" b="b"/>
              <a:pathLst>
                <a:path w="14347" h="26191" extrusionOk="0">
                  <a:moveTo>
                    <a:pt x="2787" y="0"/>
                  </a:moveTo>
                  <a:cubicBezTo>
                    <a:pt x="1267" y="0"/>
                    <a:pt x="0" y="1235"/>
                    <a:pt x="0" y="2724"/>
                  </a:cubicBezTo>
                  <a:lnTo>
                    <a:pt x="0" y="23467"/>
                  </a:lnTo>
                  <a:cubicBezTo>
                    <a:pt x="0" y="24955"/>
                    <a:pt x="1267" y="26191"/>
                    <a:pt x="2756" y="26191"/>
                  </a:cubicBezTo>
                  <a:lnTo>
                    <a:pt x="11591" y="26159"/>
                  </a:lnTo>
                  <a:cubicBezTo>
                    <a:pt x="13111" y="26159"/>
                    <a:pt x="14346" y="24955"/>
                    <a:pt x="14346" y="23435"/>
                  </a:cubicBezTo>
                  <a:lnTo>
                    <a:pt x="14346" y="2724"/>
                  </a:lnTo>
                  <a:cubicBezTo>
                    <a:pt x="14346" y="1235"/>
                    <a:pt x="13143" y="0"/>
                    <a:pt x="11623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29"/>
            <p:cNvSpPr/>
            <p:nvPr/>
          </p:nvSpPr>
          <p:spPr>
            <a:xfrm>
              <a:off x="2155311" y="3249127"/>
              <a:ext cx="469758" cy="855805"/>
            </a:xfrm>
            <a:custGeom>
              <a:avLst/>
              <a:gdLst/>
              <a:ahLst/>
              <a:cxnLst/>
              <a:rect l="l" t="t" r="r" b="b"/>
              <a:pathLst>
                <a:path w="14220" h="25906" extrusionOk="0">
                  <a:moveTo>
                    <a:pt x="2756" y="0"/>
                  </a:moveTo>
                  <a:cubicBezTo>
                    <a:pt x="1267" y="0"/>
                    <a:pt x="0" y="1236"/>
                    <a:pt x="0" y="2724"/>
                  </a:cubicBezTo>
                  <a:lnTo>
                    <a:pt x="0" y="23214"/>
                  </a:lnTo>
                  <a:cubicBezTo>
                    <a:pt x="0" y="24670"/>
                    <a:pt x="1235" y="25906"/>
                    <a:pt x="2724" y="25906"/>
                  </a:cubicBezTo>
                  <a:lnTo>
                    <a:pt x="11496" y="25874"/>
                  </a:lnTo>
                  <a:cubicBezTo>
                    <a:pt x="12985" y="25874"/>
                    <a:pt x="14188" y="24670"/>
                    <a:pt x="14188" y="23182"/>
                  </a:cubicBezTo>
                  <a:lnTo>
                    <a:pt x="14188" y="2724"/>
                  </a:lnTo>
                  <a:cubicBezTo>
                    <a:pt x="14220" y="1204"/>
                    <a:pt x="12985" y="0"/>
                    <a:pt x="1149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29"/>
            <p:cNvSpPr/>
            <p:nvPr/>
          </p:nvSpPr>
          <p:spPr>
            <a:xfrm>
              <a:off x="2335252" y="3302478"/>
              <a:ext cx="110932" cy="27221"/>
            </a:xfrm>
            <a:custGeom>
              <a:avLst/>
              <a:gdLst/>
              <a:ahLst/>
              <a:cxnLst/>
              <a:rect l="l" t="t" r="r" b="b"/>
              <a:pathLst>
                <a:path w="3358" h="824" extrusionOk="0">
                  <a:moveTo>
                    <a:pt x="412" y="1"/>
                  </a:moveTo>
                  <a:cubicBezTo>
                    <a:pt x="190" y="1"/>
                    <a:pt x="0" y="191"/>
                    <a:pt x="0" y="412"/>
                  </a:cubicBezTo>
                  <a:cubicBezTo>
                    <a:pt x="0" y="634"/>
                    <a:pt x="190" y="824"/>
                    <a:pt x="412" y="824"/>
                  </a:cubicBezTo>
                  <a:lnTo>
                    <a:pt x="2946" y="824"/>
                  </a:lnTo>
                  <a:cubicBezTo>
                    <a:pt x="3167" y="824"/>
                    <a:pt x="3357" y="634"/>
                    <a:pt x="3357" y="412"/>
                  </a:cubicBezTo>
                  <a:cubicBezTo>
                    <a:pt x="3357" y="191"/>
                    <a:pt x="3167" y="1"/>
                    <a:pt x="2946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29"/>
            <p:cNvSpPr/>
            <p:nvPr/>
          </p:nvSpPr>
          <p:spPr>
            <a:xfrm>
              <a:off x="2294454" y="3303536"/>
              <a:ext cx="27221" cy="26164"/>
            </a:xfrm>
            <a:custGeom>
              <a:avLst/>
              <a:gdLst/>
              <a:ahLst/>
              <a:cxnLst/>
              <a:rect l="l" t="t" r="r" b="b"/>
              <a:pathLst>
                <a:path w="824" h="792" extrusionOk="0">
                  <a:moveTo>
                    <a:pt x="412" y="0"/>
                  </a:moveTo>
                  <a:cubicBezTo>
                    <a:pt x="309" y="0"/>
                    <a:pt x="206" y="32"/>
                    <a:pt x="127" y="95"/>
                  </a:cubicBezTo>
                  <a:cubicBezTo>
                    <a:pt x="64" y="190"/>
                    <a:pt x="0" y="285"/>
                    <a:pt x="0" y="412"/>
                  </a:cubicBezTo>
                  <a:cubicBezTo>
                    <a:pt x="0" y="507"/>
                    <a:pt x="64" y="602"/>
                    <a:pt x="127" y="697"/>
                  </a:cubicBezTo>
                  <a:cubicBezTo>
                    <a:pt x="222" y="760"/>
                    <a:pt x="317" y="792"/>
                    <a:pt x="412" y="792"/>
                  </a:cubicBezTo>
                  <a:cubicBezTo>
                    <a:pt x="539" y="792"/>
                    <a:pt x="634" y="760"/>
                    <a:pt x="697" y="697"/>
                  </a:cubicBezTo>
                  <a:cubicBezTo>
                    <a:pt x="792" y="602"/>
                    <a:pt x="824" y="507"/>
                    <a:pt x="824" y="412"/>
                  </a:cubicBezTo>
                  <a:cubicBezTo>
                    <a:pt x="824" y="285"/>
                    <a:pt x="792" y="190"/>
                    <a:pt x="697" y="95"/>
                  </a:cubicBezTo>
                  <a:cubicBezTo>
                    <a:pt x="618" y="32"/>
                    <a:pt x="515" y="0"/>
                    <a:pt x="412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29"/>
            <p:cNvSpPr/>
            <p:nvPr/>
          </p:nvSpPr>
          <p:spPr>
            <a:xfrm>
              <a:off x="2347806" y="3998196"/>
              <a:ext cx="80572" cy="79548"/>
            </a:xfrm>
            <a:custGeom>
              <a:avLst/>
              <a:gdLst/>
              <a:ahLst/>
              <a:cxnLst/>
              <a:rect l="l" t="t" r="r" b="b"/>
              <a:pathLst>
                <a:path w="2439" h="2408" extrusionOk="0">
                  <a:moveTo>
                    <a:pt x="1236" y="0"/>
                  </a:moveTo>
                  <a:cubicBezTo>
                    <a:pt x="570" y="0"/>
                    <a:pt x="0" y="539"/>
                    <a:pt x="0" y="1204"/>
                  </a:cubicBezTo>
                  <a:cubicBezTo>
                    <a:pt x="0" y="1869"/>
                    <a:pt x="570" y="2407"/>
                    <a:pt x="1236" y="2407"/>
                  </a:cubicBezTo>
                  <a:cubicBezTo>
                    <a:pt x="1901" y="2407"/>
                    <a:pt x="2439" y="1869"/>
                    <a:pt x="2439" y="1204"/>
                  </a:cubicBezTo>
                  <a:cubicBezTo>
                    <a:pt x="2439" y="539"/>
                    <a:pt x="1901" y="0"/>
                    <a:pt x="1236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29"/>
            <p:cNvSpPr/>
            <p:nvPr/>
          </p:nvSpPr>
          <p:spPr>
            <a:xfrm>
              <a:off x="2202386" y="3376774"/>
              <a:ext cx="380827" cy="594234"/>
            </a:xfrm>
            <a:custGeom>
              <a:avLst/>
              <a:gdLst/>
              <a:ahLst/>
              <a:cxnLst/>
              <a:rect l="l" t="t" r="r" b="b"/>
              <a:pathLst>
                <a:path w="11528" h="17988" extrusionOk="0">
                  <a:moveTo>
                    <a:pt x="919" y="0"/>
                  </a:moveTo>
                  <a:cubicBezTo>
                    <a:pt x="412" y="0"/>
                    <a:pt x="0" y="412"/>
                    <a:pt x="0" y="918"/>
                  </a:cubicBezTo>
                  <a:lnTo>
                    <a:pt x="0" y="17070"/>
                  </a:lnTo>
                  <a:cubicBezTo>
                    <a:pt x="0" y="17576"/>
                    <a:pt x="412" y="17988"/>
                    <a:pt x="919" y="17988"/>
                  </a:cubicBezTo>
                  <a:lnTo>
                    <a:pt x="10515" y="17988"/>
                  </a:lnTo>
                  <a:cubicBezTo>
                    <a:pt x="11053" y="17988"/>
                    <a:pt x="11528" y="17513"/>
                    <a:pt x="11528" y="16975"/>
                  </a:cubicBezTo>
                  <a:lnTo>
                    <a:pt x="11528" y="918"/>
                  </a:lnTo>
                  <a:cubicBezTo>
                    <a:pt x="11528" y="412"/>
                    <a:pt x="11116" y="0"/>
                    <a:pt x="106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29"/>
            <p:cNvSpPr/>
            <p:nvPr/>
          </p:nvSpPr>
          <p:spPr>
            <a:xfrm>
              <a:off x="2230631" y="3522194"/>
              <a:ext cx="326452" cy="297381"/>
            </a:xfrm>
            <a:custGeom>
              <a:avLst/>
              <a:gdLst/>
              <a:ahLst/>
              <a:cxnLst/>
              <a:rect l="l" t="t" r="r" b="b"/>
              <a:pathLst>
                <a:path w="9882" h="9002" extrusionOk="0">
                  <a:moveTo>
                    <a:pt x="4941" y="0"/>
                  </a:moveTo>
                  <a:cubicBezTo>
                    <a:pt x="3793" y="0"/>
                    <a:pt x="2645" y="443"/>
                    <a:pt x="1774" y="1330"/>
                  </a:cubicBezTo>
                  <a:cubicBezTo>
                    <a:pt x="1" y="3072"/>
                    <a:pt x="1" y="5922"/>
                    <a:pt x="1774" y="7696"/>
                  </a:cubicBezTo>
                  <a:cubicBezTo>
                    <a:pt x="2645" y="8566"/>
                    <a:pt x="3793" y="9002"/>
                    <a:pt x="4941" y="9002"/>
                  </a:cubicBezTo>
                  <a:cubicBezTo>
                    <a:pt x="6089" y="9002"/>
                    <a:pt x="7237" y="8566"/>
                    <a:pt x="8108" y="7696"/>
                  </a:cubicBezTo>
                  <a:cubicBezTo>
                    <a:pt x="9881" y="5922"/>
                    <a:pt x="9881" y="3072"/>
                    <a:pt x="8108" y="1330"/>
                  </a:cubicBezTo>
                  <a:cubicBezTo>
                    <a:pt x="7237" y="443"/>
                    <a:pt x="6089" y="0"/>
                    <a:pt x="49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29"/>
            <p:cNvSpPr/>
            <p:nvPr/>
          </p:nvSpPr>
          <p:spPr>
            <a:xfrm>
              <a:off x="2324780" y="3577858"/>
              <a:ext cx="157841" cy="183939"/>
            </a:xfrm>
            <a:custGeom>
              <a:avLst/>
              <a:gdLst/>
              <a:ahLst/>
              <a:cxnLst/>
              <a:rect l="l" t="t" r="r" b="b"/>
              <a:pathLst>
                <a:path w="4778" h="5568" extrusionOk="0">
                  <a:moveTo>
                    <a:pt x="3404" y="551"/>
                  </a:moveTo>
                  <a:cubicBezTo>
                    <a:pt x="3649" y="551"/>
                    <a:pt x="3868" y="731"/>
                    <a:pt x="3896" y="1007"/>
                  </a:cubicBezTo>
                  <a:cubicBezTo>
                    <a:pt x="3959" y="1292"/>
                    <a:pt x="3769" y="1545"/>
                    <a:pt x="3453" y="1609"/>
                  </a:cubicBezTo>
                  <a:cubicBezTo>
                    <a:pt x="3432" y="1611"/>
                    <a:pt x="3411" y="1612"/>
                    <a:pt x="3391" y="1612"/>
                  </a:cubicBezTo>
                  <a:cubicBezTo>
                    <a:pt x="3132" y="1612"/>
                    <a:pt x="2910" y="1429"/>
                    <a:pt x="2851" y="1165"/>
                  </a:cubicBezTo>
                  <a:cubicBezTo>
                    <a:pt x="2819" y="880"/>
                    <a:pt x="3009" y="595"/>
                    <a:pt x="3294" y="563"/>
                  </a:cubicBezTo>
                  <a:cubicBezTo>
                    <a:pt x="3331" y="555"/>
                    <a:pt x="3368" y="551"/>
                    <a:pt x="3404" y="551"/>
                  </a:cubicBezTo>
                  <a:close/>
                  <a:moveTo>
                    <a:pt x="1983" y="2918"/>
                  </a:moveTo>
                  <a:cubicBezTo>
                    <a:pt x="2007" y="2918"/>
                    <a:pt x="2033" y="2926"/>
                    <a:pt x="2059" y="2939"/>
                  </a:cubicBezTo>
                  <a:cubicBezTo>
                    <a:pt x="2091" y="2970"/>
                    <a:pt x="2091" y="3034"/>
                    <a:pt x="2059" y="3097"/>
                  </a:cubicBezTo>
                  <a:lnTo>
                    <a:pt x="856" y="4807"/>
                  </a:lnTo>
                  <a:cubicBezTo>
                    <a:pt x="824" y="4807"/>
                    <a:pt x="792" y="4839"/>
                    <a:pt x="792" y="4839"/>
                  </a:cubicBezTo>
                  <a:cubicBezTo>
                    <a:pt x="761" y="4839"/>
                    <a:pt x="729" y="4839"/>
                    <a:pt x="697" y="4807"/>
                  </a:cubicBezTo>
                  <a:cubicBezTo>
                    <a:pt x="666" y="4775"/>
                    <a:pt x="634" y="4712"/>
                    <a:pt x="697" y="4680"/>
                  </a:cubicBezTo>
                  <a:lnTo>
                    <a:pt x="1901" y="2970"/>
                  </a:lnTo>
                  <a:cubicBezTo>
                    <a:pt x="1919" y="2933"/>
                    <a:pt x="1949" y="2918"/>
                    <a:pt x="1983" y="2918"/>
                  </a:cubicBezTo>
                  <a:close/>
                  <a:moveTo>
                    <a:pt x="2944" y="1"/>
                  </a:moveTo>
                  <a:cubicBezTo>
                    <a:pt x="2851" y="1"/>
                    <a:pt x="2756" y="9"/>
                    <a:pt x="2661" y="25"/>
                  </a:cubicBezTo>
                  <a:cubicBezTo>
                    <a:pt x="1743" y="183"/>
                    <a:pt x="1109" y="1039"/>
                    <a:pt x="1267" y="1957"/>
                  </a:cubicBezTo>
                  <a:cubicBezTo>
                    <a:pt x="1299" y="2084"/>
                    <a:pt x="1331" y="2179"/>
                    <a:pt x="1362" y="2305"/>
                  </a:cubicBezTo>
                  <a:lnTo>
                    <a:pt x="1204" y="2432"/>
                  </a:lnTo>
                  <a:cubicBezTo>
                    <a:pt x="1172" y="2432"/>
                    <a:pt x="1141" y="2464"/>
                    <a:pt x="1141" y="2495"/>
                  </a:cubicBezTo>
                  <a:cubicBezTo>
                    <a:pt x="1141" y="2559"/>
                    <a:pt x="1172" y="2590"/>
                    <a:pt x="1204" y="2590"/>
                  </a:cubicBezTo>
                  <a:lnTo>
                    <a:pt x="1362" y="2717"/>
                  </a:lnTo>
                  <a:lnTo>
                    <a:pt x="1267" y="2844"/>
                  </a:lnTo>
                  <a:lnTo>
                    <a:pt x="1109" y="2844"/>
                  </a:lnTo>
                  <a:cubicBezTo>
                    <a:pt x="1046" y="2875"/>
                    <a:pt x="1014" y="2907"/>
                    <a:pt x="1014" y="2970"/>
                  </a:cubicBezTo>
                  <a:lnTo>
                    <a:pt x="1046" y="3160"/>
                  </a:lnTo>
                  <a:lnTo>
                    <a:pt x="919" y="3319"/>
                  </a:lnTo>
                  <a:lnTo>
                    <a:pt x="761" y="3350"/>
                  </a:lnTo>
                  <a:cubicBezTo>
                    <a:pt x="697" y="3350"/>
                    <a:pt x="666" y="3414"/>
                    <a:pt x="666" y="3477"/>
                  </a:cubicBezTo>
                  <a:lnTo>
                    <a:pt x="697" y="3635"/>
                  </a:lnTo>
                  <a:lnTo>
                    <a:pt x="571" y="3794"/>
                  </a:lnTo>
                  <a:lnTo>
                    <a:pt x="412" y="3825"/>
                  </a:lnTo>
                  <a:cubicBezTo>
                    <a:pt x="349" y="3825"/>
                    <a:pt x="317" y="3889"/>
                    <a:pt x="317" y="3952"/>
                  </a:cubicBezTo>
                  <a:lnTo>
                    <a:pt x="349" y="4110"/>
                  </a:lnTo>
                  <a:lnTo>
                    <a:pt x="32" y="4585"/>
                  </a:lnTo>
                  <a:cubicBezTo>
                    <a:pt x="1" y="4585"/>
                    <a:pt x="1" y="4617"/>
                    <a:pt x="1" y="4649"/>
                  </a:cubicBezTo>
                  <a:lnTo>
                    <a:pt x="127" y="5472"/>
                  </a:lnTo>
                  <a:cubicBezTo>
                    <a:pt x="159" y="5536"/>
                    <a:pt x="191" y="5567"/>
                    <a:pt x="254" y="5567"/>
                  </a:cubicBezTo>
                  <a:lnTo>
                    <a:pt x="1109" y="5441"/>
                  </a:lnTo>
                  <a:cubicBezTo>
                    <a:pt x="1141" y="5441"/>
                    <a:pt x="1141" y="5409"/>
                    <a:pt x="1172" y="5377"/>
                  </a:cubicBezTo>
                  <a:lnTo>
                    <a:pt x="2503" y="3540"/>
                  </a:lnTo>
                  <a:lnTo>
                    <a:pt x="2661" y="3635"/>
                  </a:lnTo>
                  <a:cubicBezTo>
                    <a:pt x="2693" y="3667"/>
                    <a:pt x="2724" y="3667"/>
                    <a:pt x="2756" y="3667"/>
                  </a:cubicBezTo>
                  <a:cubicBezTo>
                    <a:pt x="2788" y="3635"/>
                    <a:pt x="2819" y="3635"/>
                    <a:pt x="2819" y="3604"/>
                  </a:cubicBezTo>
                  <a:lnTo>
                    <a:pt x="2883" y="3382"/>
                  </a:lnTo>
                  <a:cubicBezTo>
                    <a:pt x="2917" y="3384"/>
                    <a:pt x="2950" y="3385"/>
                    <a:pt x="2984" y="3385"/>
                  </a:cubicBezTo>
                  <a:cubicBezTo>
                    <a:pt x="4039" y="3385"/>
                    <a:pt x="4778" y="2431"/>
                    <a:pt x="4624" y="1419"/>
                  </a:cubicBezTo>
                  <a:cubicBezTo>
                    <a:pt x="4482" y="595"/>
                    <a:pt x="3755" y="1"/>
                    <a:pt x="29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29"/>
            <p:cNvSpPr/>
            <p:nvPr/>
          </p:nvSpPr>
          <p:spPr>
            <a:xfrm>
              <a:off x="1055774" y="2095181"/>
              <a:ext cx="1427013" cy="833836"/>
            </a:xfrm>
            <a:custGeom>
              <a:avLst/>
              <a:gdLst/>
              <a:ahLst/>
              <a:cxnLst/>
              <a:rect l="l" t="t" r="r" b="b"/>
              <a:pathLst>
                <a:path w="43197" h="25241" extrusionOk="0">
                  <a:moveTo>
                    <a:pt x="1805" y="1"/>
                  </a:moveTo>
                  <a:cubicBezTo>
                    <a:pt x="792" y="1"/>
                    <a:pt x="0" y="824"/>
                    <a:pt x="0" y="1806"/>
                  </a:cubicBezTo>
                  <a:lnTo>
                    <a:pt x="0" y="24924"/>
                  </a:lnTo>
                  <a:lnTo>
                    <a:pt x="43197" y="25241"/>
                  </a:lnTo>
                  <a:lnTo>
                    <a:pt x="43165" y="1774"/>
                  </a:lnTo>
                  <a:cubicBezTo>
                    <a:pt x="43165" y="792"/>
                    <a:pt x="42405" y="1"/>
                    <a:pt x="41423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29"/>
            <p:cNvSpPr/>
            <p:nvPr/>
          </p:nvSpPr>
          <p:spPr>
            <a:xfrm>
              <a:off x="1043221" y="2107735"/>
              <a:ext cx="1427013" cy="823397"/>
            </a:xfrm>
            <a:custGeom>
              <a:avLst/>
              <a:gdLst/>
              <a:ahLst/>
              <a:cxnLst/>
              <a:rect l="l" t="t" r="r" b="b"/>
              <a:pathLst>
                <a:path w="43197" h="24925" extrusionOk="0">
                  <a:moveTo>
                    <a:pt x="1520" y="1"/>
                  </a:moveTo>
                  <a:cubicBezTo>
                    <a:pt x="697" y="1"/>
                    <a:pt x="0" y="666"/>
                    <a:pt x="0" y="1489"/>
                  </a:cubicBezTo>
                  <a:lnTo>
                    <a:pt x="0" y="24924"/>
                  </a:lnTo>
                  <a:lnTo>
                    <a:pt x="43197" y="24924"/>
                  </a:lnTo>
                  <a:lnTo>
                    <a:pt x="43197" y="1457"/>
                  </a:lnTo>
                  <a:cubicBezTo>
                    <a:pt x="43197" y="666"/>
                    <a:pt x="42532" y="1"/>
                    <a:pt x="4170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29"/>
            <p:cNvSpPr/>
            <p:nvPr/>
          </p:nvSpPr>
          <p:spPr>
            <a:xfrm>
              <a:off x="762820" y="2928985"/>
              <a:ext cx="2029637" cy="226025"/>
            </a:xfrm>
            <a:custGeom>
              <a:avLst/>
              <a:gdLst/>
              <a:ahLst/>
              <a:cxnLst/>
              <a:rect l="l" t="t" r="r" b="b"/>
              <a:pathLst>
                <a:path w="61439" h="6842" extrusionOk="0">
                  <a:moveTo>
                    <a:pt x="52065" y="1"/>
                  </a:moveTo>
                  <a:lnTo>
                    <a:pt x="8456" y="64"/>
                  </a:lnTo>
                  <a:lnTo>
                    <a:pt x="444" y="2788"/>
                  </a:lnTo>
                  <a:cubicBezTo>
                    <a:pt x="1" y="3674"/>
                    <a:pt x="349" y="6841"/>
                    <a:pt x="1584" y="6841"/>
                  </a:cubicBezTo>
                  <a:lnTo>
                    <a:pt x="58494" y="6841"/>
                  </a:lnTo>
                  <a:cubicBezTo>
                    <a:pt x="59697" y="6841"/>
                    <a:pt x="61439" y="3294"/>
                    <a:pt x="59982" y="2503"/>
                  </a:cubicBezTo>
                  <a:lnTo>
                    <a:pt x="52065" y="1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29"/>
            <p:cNvSpPr/>
            <p:nvPr/>
          </p:nvSpPr>
          <p:spPr>
            <a:xfrm>
              <a:off x="762820" y="2931099"/>
              <a:ext cx="2005588" cy="121371"/>
            </a:xfrm>
            <a:custGeom>
              <a:avLst/>
              <a:gdLst/>
              <a:ahLst/>
              <a:cxnLst/>
              <a:rect l="l" t="t" r="r" b="b"/>
              <a:pathLst>
                <a:path w="60711" h="3674" extrusionOk="0">
                  <a:moveTo>
                    <a:pt x="8456" y="0"/>
                  </a:moveTo>
                  <a:lnTo>
                    <a:pt x="444" y="2724"/>
                  </a:lnTo>
                  <a:cubicBezTo>
                    <a:pt x="1" y="3547"/>
                    <a:pt x="349" y="3674"/>
                    <a:pt x="1584" y="3674"/>
                  </a:cubicBezTo>
                  <a:lnTo>
                    <a:pt x="58494" y="3674"/>
                  </a:lnTo>
                  <a:cubicBezTo>
                    <a:pt x="59697" y="3674"/>
                    <a:pt x="60710" y="3515"/>
                    <a:pt x="59824" y="2724"/>
                  </a:cubicBezTo>
                  <a:lnTo>
                    <a:pt x="5162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29"/>
            <p:cNvSpPr/>
            <p:nvPr/>
          </p:nvSpPr>
          <p:spPr>
            <a:xfrm>
              <a:off x="1469009" y="2966645"/>
              <a:ext cx="583795" cy="56523"/>
            </a:xfrm>
            <a:custGeom>
              <a:avLst/>
              <a:gdLst/>
              <a:ahLst/>
              <a:cxnLst/>
              <a:rect l="l" t="t" r="r" b="b"/>
              <a:pathLst>
                <a:path w="17672" h="1711" extrusionOk="0">
                  <a:moveTo>
                    <a:pt x="1552" y="1"/>
                  </a:moveTo>
                  <a:cubicBezTo>
                    <a:pt x="1267" y="1"/>
                    <a:pt x="1046" y="96"/>
                    <a:pt x="950" y="223"/>
                  </a:cubicBezTo>
                  <a:lnTo>
                    <a:pt x="127" y="1299"/>
                  </a:lnTo>
                  <a:cubicBezTo>
                    <a:pt x="0" y="1489"/>
                    <a:pt x="317" y="1711"/>
                    <a:pt x="760" y="1711"/>
                  </a:cubicBezTo>
                  <a:lnTo>
                    <a:pt x="16912" y="1711"/>
                  </a:lnTo>
                  <a:cubicBezTo>
                    <a:pt x="17355" y="1711"/>
                    <a:pt x="17672" y="1489"/>
                    <a:pt x="17513" y="1299"/>
                  </a:cubicBezTo>
                  <a:lnTo>
                    <a:pt x="16722" y="223"/>
                  </a:lnTo>
                  <a:cubicBezTo>
                    <a:pt x="16627" y="96"/>
                    <a:pt x="16373" y="1"/>
                    <a:pt x="16088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29"/>
            <p:cNvSpPr/>
            <p:nvPr/>
          </p:nvSpPr>
          <p:spPr>
            <a:xfrm>
              <a:off x="1122703" y="2174697"/>
              <a:ext cx="1277430" cy="752240"/>
            </a:xfrm>
            <a:custGeom>
              <a:avLst/>
              <a:gdLst/>
              <a:ahLst/>
              <a:cxnLst/>
              <a:rect l="l" t="t" r="r" b="b"/>
              <a:pathLst>
                <a:path w="38669" h="22771" extrusionOk="0">
                  <a:moveTo>
                    <a:pt x="1679" y="0"/>
                  </a:moveTo>
                  <a:cubicBezTo>
                    <a:pt x="761" y="0"/>
                    <a:pt x="1" y="761"/>
                    <a:pt x="1" y="1679"/>
                  </a:cubicBezTo>
                  <a:lnTo>
                    <a:pt x="1" y="22770"/>
                  </a:lnTo>
                  <a:lnTo>
                    <a:pt x="38669" y="22770"/>
                  </a:lnTo>
                  <a:lnTo>
                    <a:pt x="38669" y="1679"/>
                  </a:lnTo>
                  <a:cubicBezTo>
                    <a:pt x="38669" y="761"/>
                    <a:pt x="37909" y="0"/>
                    <a:pt x="3699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29"/>
            <p:cNvSpPr/>
            <p:nvPr/>
          </p:nvSpPr>
          <p:spPr>
            <a:xfrm>
              <a:off x="1454374" y="2275585"/>
              <a:ext cx="619373" cy="558391"/>
            </a:xfrm>
            <a:custGeom>
              <a:avLst/>
              <a:gdLst/>
              <a:ahLst/>
              <a:cxnLst/>
              <a:rect l="l" t="t" r="r" b="b"/>
              <a:pathLst>
                <a:path w="18749" h="16903" extrusionOk="0">
                  <a:moveTo>
                    <a:pt x="9358" y="1"/>
                  </a:moveTo>
                  <a:cubicBezTo>
                    <a:pt x="5645" y="1"/>
                    <a:pt x="2239" y="2474"/>
                    <a:pt x="1235" y="6225"/>
                  </a:cubicBezTo>
                  <a:cubicBezTo>
                    <a:pt x="0" y="10754"/>
                    <a:pt x="2660" y="15378"/>
                    <a:pt x="7189" y="16613"/>
                  </a:cubicBezTo>
                  <a:cubicBezTo>
                    <a:pt x="7921" y="16809"/>
                    <a:pt x="8655" y="16902"/>
                    <a:pt x="9379" y="16902"/>
                  </a:cubicBezTo>
                  <a:cubicBezTo>
                    <a:pt x="13101" y="16902"/>
                    <a:pt x="16511" y="14425"/>
                    <a:pt x="17545" y="10659"/>
                  </a:cubicBezTo>
                  <a:cubicBezTo>
                    <a:pt x="18748" y="6162"/>
                    <a:pt x="16088" y="1507"/>
                    <a:pt x="11591" y="303"/>
                  </a:cubicBezTo>
                  <a:cubicBezTo>
                    <a:pt x="10845" y="99"/>
                    <a:pt x="10095" y="1"/>
                    <a:pt x="93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29"/>
            <p:cNvSpPr/>
            <p:nvPr/>
          </p:nvSpPr>
          <p:spPr>
            <a:xfrm>
              <a:off x="1631178" y="2376606"/>
              <a:ext cx="266791" cy="355721"/>
            </a:xfrm>
            <a:custGeom>
              <a:avLst/>
              <a:gdLst/>
              <a:ahLst/>
              <a:cxnLst/>
              <a:rect l="l" t="t" r="r" b="b"/>
              <a:pathLst>
                <a:path w="8076" h="10768" extrusionOk="0">
                  <a:moveTo>
                    <a:pt x="4022" y="1362"/>
                  </a:moveTo>
                  <a:cubicBezTo>
                    <a:pt x="5036" y="1362"/>
                    <a:pt x="5827" y="2154"/>
                    <a:pt x="5827" y="3167"/>
                  </a:cubicBezTo>
                  <a:lnTo>
                    <a:pt x="5827" y="3864"/>
                  </a:lnTo>
                  <a:lnTo>
                    <a:pt x="5827" y="4054"/>
                  </a:lnTo>
                  <a:lnTo>
                    <a:pt x="2249" y="4054"/>
                  </a:lnTo>
                  <a:lnTo>
                    <a:pt x="2249" y="3864"/>
                  </a:lnTo>
                  <a:lnTo>
                    <a:pt x="2249" y="3167"/>
                  </a:lnTo>
                  <a:cubicBezTo>
                    <a:pt x="2249" y="2154"/>
                    <a:pt x="3040" y="1362"/>
                    <a:pt x="4022" y="1362"/>
                  </a:cubicBezTo>
                  <a:close/>
                  <a:moveTo>
                    <a:pt x="4054" y="5828"/>
                  </a:moveTo>
                  <a:cubicBezTo>
                    <a:pt x="4529" y="5828"/>
                    <a:pt x="4941" y="6239"/>
                    <a:pt x="4941" y="6746"/>
                  </a:cubicBezTo>
                  <a:cubicBezTo>
                    <a:pt x="4941" y="7031"/>
                    <a:pt x="4782" y="7284"/>
                    <a:pt x="4560" y="7474"/>
                  </a:cubicBezTo>
                  <a:lnTo>
                    <a:pt x="4719" y="8741"/>
                  </a:lnTo>
                  <a:cubicBezTo>
                    <a:pt x="4719" y="8805"/>
                    <a:pt x="4687" y="8868"/>
                    <a:pt x="4655" y="8900"/>
                  </a:cubicBezTo>
                  <a:cubicBezTo>
                    <a:pt x="4624" y="8963"/>
                    <a:pt x="4560" y="8995"/>
                    <a:pt x="4497" y="8995"/>
                  </a:cubicBezTo>
                  <a:lnTo>
                    <a:pt x="3579" y="8995"/>
                  </a:lnTo>
                  <a:cubicBezTo>
                    <a:pt x="3515" y="8995"/>
                    <a:pt x="3452" y="8963"/>
                    <a:pt x="3420" y="8900"/>
                  </a:cubicBezTo>
                  <a:cubicBezTo>
                    <a:pt x="3389" y="8868"/>
                    <a:pt x="3357" y="8805"/>
                    <a:pt x="3357" y="8741"/>
                  </a:cubicBezTo>
                  <a:lnTo>
                    <a:pt x="3515" y="7474"/>
                  </a:lnTo>
                  <a:cubicBezTo>
                    <a:pt x="3294" y="7284"/>
                    <a:pt x="3135" y="7031"/>
                    <a:pt x="3135" y="6746"/>
                  </a:cubicBezTo>
                  <a:cubicBezTo>
                    <a:pt x="3135" y="6239"/>
                    <a:pt x="3547" y="5828"/>
                    <a:pt x="4054" y="5828"/>
                  </a:cubicBezTo>
                  <a:close/>
                  <a:moveTo>
                    <a:pt x="4022" y="1"/>
                  </a:moveTo>
                  <a:cubicBezTo>
                    <a:pt x="2312" y="1"/>
                    <a:pt x="887" y="1426"/>
                    <a:pt x="887" y="3167"/>
                  </a:cubicBezTo>
                  <a:lnTo>
                    <a:pt x="887" y="3864"/>
                  </a:lnTo>
                  <a:lnTo>
                    <a:pt x="887" y="4054"/>
                  </a:lnTo>
                  <a:lnTo>
                    <a:pt x="222" y="4054"/>
                  </a:lnTo>
                  <a:cubicBezTo>
                    <a:pt x="95" y="4054"/>
                    <a:pt x="0" y="4149"/>
                    <a:pt x="0" y="4276"/>
                  </a:cubicBezTo>
                  <a:lnTo>
                    <a:pt x="0" y="9881"/>
                  </a:lnTo>
                  <a:cubicBezTo>
                    <a:pt x="0" y="10388"/>
                    <a:pt x="412" y="10768"/>
                    <a:pt x="887" y="10768"/>
                  </a:cubicBezTo>
                  <a:lnTo>
                    <a:pt x="7157" y="10768"/>
                  </a:lnTo>
                  <a:cubicBezTo>
                    <a:pt x="7664" y="10768"/>
                    <a:pt x="8076" y="10388"/>
                    <a:pt x="8076" y="9881"/>
                  </a:cubicBezTo>
                  <a:lnTo>
                    <a:pt x="8076" y="4276"/>
                  </a:lnTo>
                  <a:cubicBezTo>
                    <a:pt x="8076" y="4149"/>
                    <a:pt x="7981" y="4054"/>
                    <a:pt x="7854" y="4054"/>
                  </a:cubicBezTo>
                  <a:lnTo>
                    <a:pt x="7189" y="4054"/>
                  </a:lnTo>
                  <a:lnTo>
                    <a:pt x="7189" y="3864"/>
                  </a:lnTo>
                  <a:lnTo>
                    <a:pt x="7189" y="3167"/>
                  </a:lnTo>
                  <a:cubicBezTo>
                    <a:pt x="7189" y="1426"/>
                    <a:pt x="5764" y="1"/>
                    <a:pt x="4022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29"/>
            <p:cNvSpPr/>
            <p:nvPr/>
          </p:nvSpPr>
          <p:spPr>
            <a:xfrm>
              <a:off x="793179" y="937073"/>
              <a:ext cx="699913" cy="915433"/>
            </a:xfrm>
            <a:custGeom>
              <a:avLst/>
              <a:gdLst/>
              <a:ahLst/>
              <a:cxnLst/>
              <a:rect l="l" t="t" r="r" b="b"/>
              <a:pathLst>
                <a:path w="21187" h="27711" extrusionOk="0">
                  <a:moveTo>
                    <a:pt x="2122" y="0"/>
                  </a:moveTo>
                  <a:cubicBezTo>
                    <a:pt x="950" y="0"/>
                    <a:pt x="0" y="982"/>
                    <a:pt x="0" y="2122"/>
                  </a:cubicBezTo>
                  <a:lnTo>
                    <a:pt x="0" y="25589"/>
                  </a:lnTo>
                  <a:cubicBezTo>
                    <a:pt x="0" y="26760"/>
                    <a:pt x="950" y="27710"/>
                    <a:pt x="2122" y="27710"/>
                  </a:cubicBezTo>
                  <a:lnTo>
                    <a:pt x="19065" y="27710"/>
                  </a:lnTo>
                  <a:cubicBezTo>
                    <a:pt x="20237" y="27710"/>
                    <a:pt x="21187" y="26760"/>
                    <a:pt x="21187" y="25589"/>
                  </a:cubicBezTo>
                  <a:lnTo>
                    <a:pt x="21187" y="2122"/>
                  </a:lnTo>
                  <a:cubicBezTo>
                    <a:pt x="21187" y="982"/>
                    <a:pt x="20237" y="0"/>
                    <a:pt x="19065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29"/>
            <p:cNvSpPr/>
            <p:nvPr/>
          </p:nvSpPr>
          <p:spPr>
            <a:xfrm>
              <a:off x="773292" y="957984"/>
              <a:ext cx="699946" cy="914409"/>
            </a:xfrm>
            <a:custGeom>
              <a:avLst/>
              <a:gdLst/>
              <a:ahLst/>
              <a:cxnLst/>
              <a:rect l="l" t="t" r="r" b="b"/>
              <a:pathLst>
                <a:path w="21188" h="27680" extrusionOk="0">
                  <a:moveTo>
                    <a:pt x="1679" y="1"/>
                  </a:moveTo>
                  <a:cubicBezTo>
                    <a:pt x="761" y="1"/>
                    <a:pt x="0" y="761"/>
                    <a:pt x="0" y="1679"/>
                  </a:cubicBezTo>
                  <a:lnTo>
                    <a:pt x="0" y="25969"/>
                  </a:lnTo>
                  <a:cubicBezTo>
                    <a:pt x="0" y="26919"/>
                    <a:pt x="761" y="27679"/>
                    <a:pt x="1679" y="27679"/>
                  </a:cubicBezTo>
                  <a:lnTo>
                    <a:pt x="19509" y="27679"/>
                  </a:lnTo>
                  <a:cubicBezTo>
                    <a:pt x="20427" y="27679"/>
                    <a:pt x="21187" y="26919"/>
                    <a:pt x="21187" y="25969"/>
                  </a:cubicBezTo>
                  <a:lnTo>
                    <a:pt x="21187" y="1679"/>
                  </a:lnTo>
                  <a:cubicBezTo>
                    <a:pt x="21187" y="761"/>
                    <a:pt x="20427" y="1"/>
                    <a:pt x="1950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29"/>
            <p:cNvSpPr/>
            <p:nvPr/>
          </p:nvSpPr>
          <p:spPr>
            <a:xfrm>
              <a:off x="1082962" y="1765624"/>
              <a:ext cx="80605" cy="80605"/>
            </a:xfrm>
            <a:custGeom>
              <a:avLst/>
              <a:gdLst/>
              <a:ahLst/>
              <a:cxnLst/>
              <a:rect l="l" t="t" r="r" b="b"/>
              <a:pathLst>
                <a:path w="2440" h="2440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869"/>
                    <a:pt x="539" y="2439"/>
                    <a:pt x="1204" y="2439"/>
                  </a:cubicBezTo>
                  <a:cubicBezTo>
                    <a:pt x="1869" y="2439"/>
                    <a:pt x="2439" y="1869"/>
                    <a:pt x="2439" y="1204"/>
                  </a:cubicBezTo>
                  <a:cubicBezTo>
                    <a:pt x="2439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29"/>
            <p:cNvSpPr/>
            <p:nvPr/>
          </p:nvSpPr>
          <p:spPr>
            <a:xfrm>
              <a:off x="826643" y="1018670"/>
              <a:ext cx="593209" cy="725019"/>
            </a:xfrm>
            <a:custGeom>
              <a:avLst/>
              <a:gdLst/>
              <a:ahLst/>
              <a:cxnLst/>
              <a:rect l="l" t="t" r="r" b="b"/>
              <a:pathLst>
                <a:path w="17957" h="21947" extrusionOk="0">
                  <a:moveTo>
                    <a:pt x="887" y="0"/>
                  </a:moveTo>
                  <a:cubicBezTo>
                    <a:pt x="381" y="0"/>
                    <a:pt x="1" y="412"/>
                    <a:pt x="1" y="887"/>
                  </a:cubicBezTo>
                  <a:lnTo>
                    <a:pt x="1" y="21028"/>
                  </a:lnTo>
                  <a:cubicBezTo>
                    <a:pt x="1" y="21535"/>
                    <a:pt x="381" y="21947"/>
                    <a:pt x="887" y="21947"/>
                  </a:cubicBezTo>
                  <a:lnTo>
                    <a:pt x="17070" y="21947"/>
                  </a:lnTo>
                  <a:cubicBezTo>
                    <a:pt x="17577" y="21947"/>
                    <a:pt x="17957" y="21535"/>
                    <a:pt x="17957" y="21028"/>
                  </a:cubicBezTo>
                  <a:lnTo>
                    <a:pt x="17957" y="887"/>
                  </a:lnTo>
                  <a:cubicBezTo>
                    <a:pt x="17957" y="412"/>
                    <a:pt x="17577" y="0"/>
                    <a:pt x="1707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29"/>
            <p:cNvSpPr/>
            <p:nvPr/>
          </p:nvSpPr>
          <p:spPr>
            <a:xfrm>
              <a:off x="907216" y="1196894"/>
              <a:ext cx="432098" cy="380101"/>
            </a:xfrm>
            <a:custGeom>
              <a:avLst/>
              <a:gdLst/>
              <a:ahLst/>
              <a:cxnLst/>
              <a:rect l="l" t="t" r="r" b="b"/>
              <a:pathLst>
                <a:path w="13080" h="11506" extrusionOk="0">
                  <a:moveTo>
                    <a:pt x="6528" y="0"/>
                  </a:moveTo>
                  <a:cubicBezTo>
                    <a:pt x="5798" y="0"/>
                    <a:pt x="5056" y="139"/>
                    <a:pt x="4339" y="432"/>
                  </a:cubicBezTo>
                  <a:cubicBezTo>
                    <a:pt x="1394" y="1668"/>
                    <a:pt x="0" y="5024"/>
                    <a:pt x="1235" y="7970"/>
                  </a:cubicBezTo>
                  <a:cubicBezTo>
                    <a:pt x="2145" y="10172"/>
                    <a:pt x="4285" y="11506"/>
                    <a:pt x="6548" y="11506"/>
                  </a:cubicBezTo>
                  <a:cubicBezTo>
                    <a:pt x="7279" y="11506"/>
                    <a:pt x="8022" y="11367"/>
                    <a:pt x="8741" y="11073"/>
                  </a:cubicBezTo>
                  <a:cubicBezTo>
                    <a:pt x="11686" y="9838"/>
                    <a:pt x="13079" y="6481"/>
                    <a:pt x="11844" y="3568"/>
                  </a:cubicBezTo>
                  <a:cubicBezTo>
                    <a:pt x="10934" y="1340"/>
                    <a:pt x="8792" y="0"/>
                    <a:pt x="65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29"/>
            <p:cNvSpPr/>
            <p:nvPr/>
          </p:nvSpPr>
          <p:spPr>
            <a:xfrm>
              <a:off x="1009723" y="1288202"/>
              <a:ext cx="227050" cy="206502"/>
            </a:xfrm>
            <a:custGeom>
              <a:avLst/>
              <a:gdLst/>
              <a:ahLst/>
              <a:cxnLst/>
              <a:rect l="l" t="t" r="r" b="b"/>
              <a:pathLst>
                <a:path w="6873" h="6251" extrusionOk="0">
                  <a:moveTo>
                    <a:pt x="2637" y="0"/>
                  </a:moveTo>
                  <a:cubicBezTo>
                    <a:pt x="2613" y="0"/>
                    <a:pt x="2588" y="4"/>
                    <a:pt x="2566" y="12"/>
                  </a:cubicBezTo>
                  <a:cubicBezTo>
                    <a:pt x="2471" y="75"/>
                    <a:pt x="2408" y="202"/>
                    <a:pt x="2471" y="297"/>
                  </a:cubicBezTo>
                  <a:lnTo>
                    <a:pt x="2598" y="614"/>
                  </a:lnTo>
                  <a:cubicBezTo>
                    <a:pt x="2218" y="709"/>
                    <a:pt x="1901" y="1057"/>
                    <a:pt x="1901" y="1469"/>
                  </a:cubicBezTo>
                  <a:lnTo>
                    <a:pt x="1901" y="1532"/>
                  </a:lnTo>
                  <a:lnTo>
                    <a:pt x="1711" y="1532"/>
                  </a:lnTo>
                  <a:cubicBezTo>
                    <a:pt x="1521" y="1532"/>
                    <a:pt x="1394" y="1690"/>
                    <a:pt x="1394" y="1880"/>
                  </a:cubicBezTo>
                  <a:lnTo>
                    <a:pt x="1394" y="2039"/>
                  </a:lnTo>
                  <a:cubicBezTo>
                    <a:pt x="1014" y="1944"/>
                    <a:pt x="729" y="1627"/>
                    <a:pt x="729" y="1215"/>
                  </a:cubicBezTo>
                  <a:lnTo>
                    <a:pt x="729" y="962"/>
                  </a:lnTo>
                  <a:cubicBezTo>
                    <a:pt x="729" y="835"/>
                    <a:pt x="634" y="740"/>
                    <a:pt x="507" y="740"/>
                  </a:cubicBezTo>
                  <a:cubicBezTo>
                    <a:pt x="412" y="740"/>
                    <a:pt x="317" y="835"/>
                    <a:pt x="317" y="962"/>
                  </a:cubicBezTo>
                  <a:lnTo>
                    <a:pt x="317" y="1215"/>
                  </a:lnTo>
                  <a:cubicBezTo>
                    <a:pt x="317" y="1849"/>
                    <a:pt x="792" y="2355"/>
                    <a:pt x="1394" y="2450"/>
                  </a:cubicBezTo>
                  <a:lnTo>
                    <a:pt x="1394" y="2862"/>
                  </a:lnTo>
                  <a:lnTo>
                    <a:pt x="191" y="2862"/>
                  </a:lnTo>
                  <a:cubicBezTo>
                    <a:pt x="64" y="2862"/>
                    <a:pt x="1" y="2957"/>
                    <a:pt x="1" y="3052"/>
                  </a:cubicBezTo>
                  <a:cubicBezTo>
                    <a:pt x="1" y="3179"/>
                    <a:pt x="64" y="3274"/>
                    <a:pt x="191" y="3274"/>
                  </a:cubicBezTo>
                  <a:lnTo>
                    <a:pt x="1394" y="3274"/>
                  </a:lnTo>
                  <a:lnTo>
                    <a:pt x="1394" y="3686"/>
                  </a:lnTo>
                  <a:cubicBezTo>
                    <a:pt x="792" y="3781"/>
                    <a:pt x="317" y="4287"/>
                    <a:pt x="317" y="4921"/>
                  </a:cubicBezTo>
                  <a:lnTo>
                    <a:pt x="317" y="5174"/>
                  </a:lnTo>
                  <a:cubicBezTo>
                    <a:pt x="317" y="5269"/>
                    <a:pt x="412" y="5364"/>
                    <a:pt x="507" y="5364"/>
                  </a:cubicBezTo>
                  <a:cubicBezTo>
                    <a:pt x="634" y="5364"/>
                    <a:pt x="729" y="5269"/>
                    <a:pt x="729" y="5174"/>
                  </a:cubicBezTo>
                  <a:lnTo>
                    <a:pt x="729" y="4921"/>
                  </a:lnTo>
                  <a:cubicBezTo>
                    <a:pt x="729" y="4509"/>
                    <a:pt x="1014" y="4161"/>
                    <a:pt x="1394" y="4066"/>
                  </a:cubicBezTo>
                  <a:lnTo>
                    <a:pt x="1394" y="4192"/>
                  </a:lnTo>
                  <a:cubicBezTo>
                    <a:pt x="1394" y="5332"/>
                    <a:pt x="2313" y="6251"/>
                    <a:pt x="3421" y="6251"/>
                  </a:cubicBezTo>
                  <a:cubicBezTo>
                    <a:pt x="4561" y="6251"/>
                    <a:pt x="5479" y="5332"/>
                    <a:pt x="5479" y="4192"/>
                  </a:cubicBezTo>
                  <a:lnTo>
                    <a:pt x="5479" y="4066"/>
                  </a:lnTo>
                  <a:cubicBezTo>
                    <a:pt x="5859" y="4161"/>
                    <a:pt x="6145" y="4509"/>
                    <a:pt x="6145" y="4921"/>
                  </a:cubicBezTo>
                  <a:lnTo>
                    <a:pt x="6145" y="5174"/>
                  </a:lnTo>
                  <a:cubicBezTo>
                    <a:pt x="6145" y="5269"/>
                    <a:pt x="6240" y="5364"/>
                    <a:pt x="6335" y="5364"/>
                  </a:cubicBezTo>
                  <a:cubicBezTo>
                    <a:pt x="6461" y="5364"/>
                    <a:pt x="6556" y="5269"/>
                    <a:pt x="6556" y="5174"/>
                  </a:cubicBezTo>
                  <a:lnTo>
                    <a:pt x="6556" y="4921"/>
                  </a:lnTo>
                  <a:cubicBezTo>
                    <a:pt x="6556" y="4287"/>
                    <a:pt x="6081" y="3781"/>
                    <a:pt x="5479" y="3686"/>
                  </a:cubicBezTo>
                  <a:lnTo>
                    <a:pt x="5479" y="3274"/>
                  </a:lnTo>
                  <a:lnTo>
                    <a:pt x="6683" y="3274"/>
                  </a:lnTo>
                  <a:cubicBezTo>
                    <a:pt x="6778" y="3274"/>
                    <a:pt x="6873" y="3179"/>
                    <a:pt x="6873" y="3052"/>
                  </a:cubicBezTo>
                  <a:cubicBezTo>
                    <a:pt x="6873" y="2957"/>
                    <a:pt x="6778" y="2862"/>
                    <a:pt x="6683" y="2862"/>
                  </a:cubicBezTo>
                  <a:lnTo>
                    <a:pt x="5479" y="2862"/>
                  </a:lnTo>
                  <a:lnTo>
                    <a:pt x="5479" y="2450"/>
                  </a:lnTo>
                  <a:cubicBezTo>
                    <a:pt x="6081" y="2355"/>
                    <a:pt x="6556" y="1849"/>
                    <a:pt x="6556" y="1215"/>
                  </a:cubicBezTo>
                  <a:lnTo>
                    <a:pt x="6556" y="962"/>
                  </a:lnTo>
                  <a:cubicBezTo>
                    <a:pt x="6556" y="835"/>
                    <a:pt x="6461" y="740"/>
                    <a:pt x="6335" y="740"/>
                  </a:cubicBezTo>
                  <a:cubicBezTo>
                    <a:pt x="6240" y="740"/>
                    <a:pt x="6145" y="835"/>
                    <a:pt x="6145" y="962"/>
                  </a:cubicBezTo>
                  <a:lnTo>
                    <a:pt x="6145" y="1215"/>
                  </a:lnTo>
                  <a:cubicBezTo>
                    <a:pt x="6145" y="1627"/>
                    <a:pt x="5859" y="1975"/>
                    <a:pt x="5479" y="2039"/>
                  </a:cubicBezTo>
                  <a:lnTo>
                    <a:pt x="5479" y="1880"/>
                  </a:lnTo>
                  <a:cubicBezTo>
                    <a:pt x="5479" y="1690"/>
                    <a:pt x="5321" y="1532"/>
                    <a:pt x="5163" y="1532"/>
                  </a:cubicBezTo>
                  <a:lnTo>
                    <a:pt x="4941" y="1532"/>
                  </a:lnTo>
                  <a:lnTo>
                    <a:pt x="4941" y="1469"/>
                  </a:lnTo>
                  <a:cubicBezTo>
                    <a:pt x="4941" y="1057"/>
                    <a:pt x="4656" y="709"/>
                    <a:pt x="4244" y="614"/>
                  </a:cubicBezTo>
                  <a:lnTo>
                    <a:pt x="4403" y="297"/>
                  </a:lnTo>
                  <a:cubicBezTo>
                    <a:pt x="4434" y="202"/>
                    <a:pt x="4403" y="75"/>
                    <a:pt x="4308" y="12"/>
                  </a:cubicBezTo>
                  <a:cubicBezTo>
                    <a:pt x="4285" y="4"/>
                    <a:pt x="4261" y="0"/>
                    <a:pt x="4237" y="0"/>
                  </a:cubicBezTo>
                  <a:cubicBezTo>
                    <a:pt x="4158" y="0"/>
                    <a:pt x="4079" y="42"/>
                    <a:pt x="4054" y="139"/>
                  </a:cubicBezTo>
                  <a:lnTo>
                    <a:pt x="3833" y="614"/>
                  </a:lnTo>
                  <a:lnTo>
                    <a:pt x="3041" y="614"/>
                  </a:lnTo>
                  <a:lnTo>
                    <a:pt x="2819" y="139"/>
                  </a:lnTo>
                  <a:cubicBezTo>
                    <a:pt x="2795" y="42"/>
                    <a:pt x="2715" y="0"/>
                    <a:pt x="263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72" name="Google Shape;2572;p29"/>
          <p:cNvSpPr txBox="1"/>
          <p:nvPr/>
        </p:nvSpPr>
        <p:spPr>
          <a:xfrm>
            <a:off x="45720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Medium"/>
                <a:ea typeface="Fira Sans Medium"/>
                <a:cs typeface="Fira Sans Medium"/>
                <a:sym typeface="Fira Sans Medium"/>
              </a:rPr>
              <a:t>Technology Infographics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573" name="Google Shape;2573;p29"/>
          <p:cNvSpPr txBox="1"/>
          <p:nvPr/>
        </p:nvSpPr>
        <p:spPr>
          <a:xfrm>
            <a:off x="3644025" y="1597950"/>
            <a:ext cx="2143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 sz="13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574" name="Google Shape;2574;p29"/>
          <p:cNvSpPr txBox="1"/>
          <p:nvPr/>
        </p:nvSpPr>
        <p:spPr>
          <a:xfrm>
            <a:off x="3644025" y="1858650"/>
            <a:ext cx="21432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"/>
                <a:ea typeface="Fira Sans"/>
                <a:cs typeface="Fira Sans"/>
                <a:sym typeface="Fira Sans"/>
              </a:rPr>
              <a:t>Jupiter is the biggest planet</a:t>
            </a:r>
            <a:endParaRPr sz="11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75" name="Google Shape;2575;p29"/>
          <p:cNvSpPr txBox="1"/>
          <p:nvPr/>
        </p:nvSpPr>
        <p:spPr>
          <a:xfrm>
            <a:off x="6152375" y="1597950"/>
            <a:ext cx="2143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Medium"/>
                <a:ea typeface="Fira Sans Medium"/>
                <a:cs typeface="Fira Sans Medium"/>
                <a:sym typeface="Fira Sans Medium"/>
              </a:rPr>
              <a:t>Earth</a:t>
            </a:r>
            <a:endParaRPr sz="13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576" name="Google Shape;2576;p29"/>
          <p:cNvSpPr txBox="1"/>
          <p:nvPr/>
        </p:nvSpPr>
        <p:spPr>
          <a:xfrm>
            <a:off x="6152375" y="1858650"/>
            <a:ext cx="21432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"/>
                <a:ea typeface="Fira Sans"/>
                <a:cs typeface="Fira Sans"/>
                <a:sym typeface="Fira Sans"/>
              </a:rPr>
              <a:t>Earth is where we live on</a:t>
            </a:r>
            <a:endParaRPr sz="11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77" name="Google Shape;2577;p29"/>
          <p:cNvSpPr txBox="1"/>
          <p:nvPr/>
        </p:nvSpPr>
        <p:spPr>
          <a:xfrm>
            <a:off x="3644025" y="2939575"/>
            <a:ext cx="2143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Medium"/>
                <a:ea typeface="Fira Sans Medium"/>
                <a:cs typeface="Fira Sans Medium"/>
                <a:sym typeface="Fira Sans Medium"/>
              </a:rPr>
              <a:t>Mars</a:t>
            </a:r>
            <a:endParaRPr sz="13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578" name="Google Shape;2578;p29"/>
          <p:cNvSpPr txBox="1"/>
          <p:nvPr/>
        </p:nvSpPr>
        <p:spPr>
          <a:xfrm>
            <a:off x="3644025" y="3200275"/>
            <a:ext cx="21432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"/>
                <a:ea typeface="Fira Sans"/>
                <a:cs typeface="Fira Sans"/>
                <a:sym typeface="Fira Sans"/>
              </a:rPr>
              <a:t>Despite being red, it’s cold</a:t>
            </a:r>
            <a:endParaRPr sz="11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79" name="Google Shape;2579;p29"/>
          <p:cNvSpPr txBox="1"/>
          <p:nvPr/>
        </p:nvSpPr>
        <p:spPr>
          <a:xfrm>
            <a:off x="6152375" y="2939575"/>
            <a:ext cx="2143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 sz="13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580" name="Google Shape;2580;p29"/>
          <p:cNvSpPr txBox="1"/>
          <p:nvPr/>
        </p:nvSpPr>
        <p:spPr>
          <a:xfrm>
            <a:off x="6152375" y="3200275"/>
            <a:ext cx="21432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"/>
                <a:ea typeface="Fira Sans"/>
                <a:cs typeface="Fira Sans"/>
                <a:sym typeface="Fira Sans"/>
              </a:rPr>
              <a:t>It’s far away from Earth</a:t>
            </a:r>
            <a:endParaRPr sz="11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81" name="Google Shape;2581;p29"/>
          <p:cNvSpPr txBox="1"/>
          <p:nvPr/>
        </p:nvSpPr>
        <p:spPr>
          <a:xfrm>
            <a:off x="3644025" y="4281200"/>
            <a:ext cx="2143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 sz="13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582" name="Google Shape;2582;p29"/>
          <p:cNvSpPr txBox="1"/>
          <p:nvPr/>
        </p:nvSpPr>
        <p:spPr>
          <a:xfrm>
            <a:off x="3644025" y="4541900"/>
            <a:ext cx="21432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"/>
                <a:ea typeface="Fira Sans"/>
                <a:cs typeface="Fira Sans"/>
                <a:sym typeface="Fira Sans"/>
              </a:rPr>
              <a:t>It has several rings</a:t>
            </a:r>
            <a:endParaRPr sz="11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583" name="Google Shape;2583;p29"/>
          <p:cNvSpPr txBox="1"/>
          <p:nvPr/>
        </p:nvSpPr>
        <p:spPr>
          <a:xfrm>
            <a:off x="6152375" y="4281200"/>
            <a:ext cx="2143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 Medium"/>
                <a:ea typeface="Fira Sans Medium"/>
                <a:cs typeface="Fira Sans Medium"/>
                <a:sym typeface="Fira Sans Medium"/>
              </a:rPr>
              <a:t>Venus</a:t>
            </a:r>
            <a:endParaRPr sz="13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584" name="Google Shape;2584;p29"/>
          <p:cNvSpPr txBox="1"/>
          <p:nvPr/>
        </p:nvSpPr>
        <p:spPr>
          <a:xfrm>
            <a:off x="6152375" y="4541900"/>
            <a:ext cx="2143200" cy="1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"/>
                <a:ea typeface="Fira Sans"/>
                <a:cs typeface="Fira Sans"/>
                <a:sym typeface="Fira Sans"/>
              </a:rPr>
              <a:t>It has a beautiful name</a:t>
            </a:r>
            <a:endParaRPr sz="11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9" name="Google Shape;2589;p30"/>
          <p:cNvGrpSpPr/>
          <p:nvPr/>
        </p:nvGrpSpPr>
        <p:grpSpPr>
          <a:xfrm>
            <a:off x="663334" y="1287654"/>
            <a:ext cx="7817348" cy="3215937"/>
            <a:chOff x="602300" y="1815975"/>
            <a:chExt cx="6397175" cy="2631700"/>
          </a:xfrm>
        </p:grpSpPr>
        <p:sp>
          <p:nvSpPr>
            <p:cNvPr id="2590" name="Google Shape;2590;p30"/>
            <p:cNvSpPr/>
            <p:nvPr/>
          </p:nvSpPr>
          <p:spPr>
            <a:xfrm>
              <a:off x="713150" y="3083500"/>
              <a:ext cx="6218250" cy="55450"/>
            </a:xfrm>
            <a:custGeom>
              <a:avLst/>
              <a:gdLst/>
              <a:ahLst/>
              <a:cxnLst/>
              <a:rect l="l" t="t" r="r" b="b"/>
              <a:pathLst>
                <a:path w="248730" h="2218" extrusionOk="0">
                  <a:moveTo>
                    <a:pt x="0" y="1"/>
                  </a:moveTo>
                  <a:lnTo>
                    <a:pt x="0" y="2218"/>
                  </a:lnTo>
                  <a:lnTo>
                    <a:pt x="248729" y="2218"/>
                  </a:lnTo>
                  <a:lnTo>
                    <a:pt x="248729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30"/>
            <p:cNvSpPr/>
            <p:nvPr/>
          </p:nvSpPr>
          <p:spPr>
            <a:xfrm>
              <a:off x="602300" y="3047100"/>
              <a:ext cx="129075" cy="129850"/>
            </a:xfrm>
            <a:custGeom>
              <a:avLst/>
              <a:gdLst/>
              <a:ahLst/>
              <a:cxnLst/>
              <a:rect l="l" t="t" r="r" b="b"/>
              <a:pathLst>
                <a:path w="5163" h="5194" extrusionOk="0">
                  <a:moveTo>
                    <a:pt x="2566" y="0"/>
                  </a:moveTo>
                  <a:cubicBezTo>
                    <a:pt x="1141" y="0"/>
                    <a:pt x="1" y="1172"/>
                    <a:pt x="1" y="2597"/>
                  </a:cubicBezTo>
                  <a:cubicBezTo>
                    <a:pt x="1" y="4022"/>
                    <a:pt x="1141" y="5194"/>
                    <a:pt x="2566" y="5194"/>
                  </a:cubicBezTo>
                  <a:cubicBezTo>
                    <a:pt x="4023" y="5194"/>
                    <a:pt x="5163" y="4022"/>
                    <a:pt x="5163" y="2597"/>
                  </a:cubicBezTo>
                  <a:cubicBezTo>
                    <a:pt x="5163" y="1172"/>
                    <a:pt x="4023" y="0"/>
                    <a:pt x="256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30"/>
            <p:cNvSpPr/>
            <p:nvPr/>
          </p:nvSpPr>
          <p:spPr>
            <a:xfrm>
              <a:off x="6870400" y="3047100"/>
              <a:ext cx="129075" cy="129850"/>
            </a:xfrm>
            <a:custGeom>
              <a:avLst/>
              <a:gdLst/>
              <a:ahLst/>
              <a:cxnLst/>
              <a:rect l="l" t="t" r="r" b="b"/>
              <a:pathLst>
                <a:path w="5163" h="5194" extrusionOk="0">
                  <a:moveTo>
                    <a:pt x="2598" y="0"/>
                  </a:moveTo>
                  <a:cubicBezTo>
                    <a:pt x="1141" y="0"/>
                    <a:pt x="1" y="1172"/>
                    <a:pt x="1" y="2597"/>
                  </a:cubicBezTo>
                  <a:cubicBezTo>
                    <a:pt x="1" y="4022"/>
                    <a:pt x="1141" y="5194"/>
                    <a:pt x="2598" y="5194"/>
                  </a:cubicBezTo>
                  <a:cubicBezTo>
                    <a:pt x="4023" y="5194"/>
                    <a:pt x="5163" y="4022"/>
                    <a:pt x="5163" y="2597"/>
                  </a:cubicBezTo>
                  <a:cubicBezTo>
                    <a:pt x="5163" y="1172"/>
                    <a:pt x="4023" y="0"/>
                    <a:pt x="259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30"/>
            <p:cNvSpPr/>
            <p:nvPr/>
          </p:nvSpPr>
          <p:spPr>
            <a:xfrm>
              <a:off x="1340200" y="3029675"/>
              <a:ext cx="163900" cy="163900"/>
            </a:xfrm>
            <a:custGeom>
              <a:avLst/>
              <a:gdLst/>
              <a:ahLst/>
              <a:cxnLst/>
              <a:rect l="l" t="t" r="r" b="b"/>
              <a:pathLst>
                <a:path w="6556" h="6556" extrusionOk="0">
                  <a:moveTo>
                    <a:pt x="3294" y="0"/>
                  </a:moveTo>
                  <a:cubicBezTo>
                    <a:pt x="1489" y="0"/>
                    <a:pt x="0" y="1489"/>
                    <a:pt x="0" y="3294"/>
                  </a:cubicBezTo>
                  <a:cubicBezTo>
                    <a:pt x="0" y="5099"/>
                    <a:pt x="1489" y="6556"/>
                    <a:pt x="3294" y="6556"/>
                  </a:cubicBezTo>
                  <a:cubicBezTo>
                    <a:pt x="5099" y="6556"/>
                    <a:pt x="6556" y="5099"/>
                    <a:pt x="6556" y="3294"/>
                  </a:cubicBezTo>
                  <a:cubicBezTo>
                    <a:pt x="6556" y="1489"/>
                    <a:pt x="5099" y="0"/>
                    <a:pt x="32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0"/>
            <p:cNvSpPr/>
            <p:nvPr/>
          </p:nvSpPr>
          <p:spPr>
            <a:xfrm>
              <a:off x="1348900" y="3046700"/>
              <a:ext cx="146500" cy="130325"/>
            </a:xfrm>
            <a:custGeom>
              <a:avLst/>
              <a:gdLst/>
              <a:ahLst/>
              <a:cxnLst/>
              <a:rect l="l" t="t" r="r" b="b"/>
              <a:pathLst>
                <a:path w="5860" h="5213" extrusionOk="0">
                  <a:moveTo>
                    <a:pt x="2957" y="1"/>
                  </a:moveTo>
                  <a:cubicBezTo>
                    <a:pt x="2680" y="1"/>
                    <a:pt x="2399" y="47"/>
                    <a:pt x="2123" y="143"/>
                  </a:cubicBezTo>
                  <a:cubicBezTo>
                    <a:pt x="761" y="586"/>
                    <a:pt x="1" y="2043"/>
                    <a:pt x="476" y="3436"/>
                  </a:cubicBezTo>
                  <a:cubicBezTo>
                    <a:pt x="831" y="4528"/>
                    <a:pt x="1859" y="5213"/>
                    <a:pt x="2954" y="5213"/>
                  </a:cubicBezTo>
                  <a:cubicBezTo>
                    <a:pt x="3224" y="5213"/>
                    <a:pt x="3499" y="5171"/>
                    <a:pt x="3769" y="5083"/>
                  </a:cubicBezTo>
                  <a:cubicBezTo>
                    <a:pt x="5131" y="4640"/>
                    <a:pt x="5859" y="3151"/>
                    <a:pt x="5416" y="1790"/>
                  </a:cubicBezTo>
                  <a:cubicBezTo>
                    <a:pt x="5063" y="704"/>
                    <a:pt x="4045" y="1"/>
                    <a:pt x="295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0"/>
            <p:cNvSpPr/>
            <p:nvPr/>
          </p:nvSpPr>
          <p:spPr>
            <a:xfrm>
              <a:off x="1352875" y="3070050"/>
              <a:ext cx="133025" cy="106950"/>
            </a:xfrm>
            <a:custGeom>
              <a:avLst/>
              <a:gdLst/>
              <a:ahLst/>
              <a:cxnLst/>
              <a:rect l="l" t="t" r="r" b="b"/>
              <a:pathLst>
                <a:path w="5321" h="4278" extrusionOk="0">
                  <a:moveTo>
                    <a:pt x="760" y="1"/>
                  </a:moveTo>
                  <a:cubicBezTo>
                    <a:pt x="190" y="729"/>
                    <a:pt x="0" y="1711"/>
                    <a:pt x="380" y="2629"/>
                  </a:cubicBezTo>
                  <a:cubicBezTo>
                    <a:pt x="789" y="3663"/>
                    <a:pt x="1745" y="4277"/>
                    <a:pt x="2778" y="4277"/>
                  </a:cubicBezTo>
                  <a:cubicBezTo>
                    <a:pt x="3106" y="4277"/>
                    <a:pt x="3441" y="4215"/>
                    <a:pt x="3769" y="4086"/>
                  </a:cubicBezTo>
                  <a:cubicBezTo>
                    <a:pt x="4560" y="3769"/>
                    <a:pt x="5130" y="3104"/>
                    <a:pt x="5320" y="2312"/>
                  </a:cubicBezTo>
                  <a:lnTo>
                    <a:pt x="5320" y="2312"/>
                  </a:lnTo>
                  <a:cubicBezTo>
                    <a:pt x="5035" y="2629"/>
                    <a:pt x="4687" y="2914"/>
                    <a:pt x="4275" y="3072"/>
                  </a:cubicBezTo>
                  <a:cubicBezTo>
                    <a:pt x="3954" y="3203"/>
                    <a:pt x="3622" y="3264"/>
                    <a:pt x="3295" y="3264"/>
                  </a:cubicBezTo>
                  <a:cubicBezTo>
                    <a:pt x="2268" y="3264"/>
                    <a:pt x="1295" y="2656"/>
                    <a:pt x="887" y="1647"/>
                  </a:cubicBezTo>
                  <a:cubicBezTo>
                    <a:pt x="665" y="1109"/>
                    <a:pt x="633" y="539"/>
                    <a:pt x="76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0"/>
            <p:cNvSpPr/>
            <p:nvPr/>
          </p:nvSpPr>
          <p:spPr>
            <a:xfrm>
              <a:off x="906325" y="1815975"/>
              <a:ext cx="1030075" cy="1183650"/>
            </a:xfrm>
            <a:custGeom>
              <a:avLst/>
              <a:gdLst/>
              <a:ahLst/>
              <a:cxnLst/>
              <a:rect l="l" t="t" r="r" b="b"/>
              <a:pathLst>
                <a:path w="41203" h="47346" extrusionOk="0">
                  <a:moveTo>
                    <a:pt x="20617" y="0"/>
                  </a:moveTo>
                  <a:cubicBezTo>
                    <a:pt x="9216" y="0"/>
                    <a:pt x="1" y="9216"/>
                    <a:pt x="1" y="20585"/>
                  </a:cubicBezTo>
                  <a:cubicBezTo>
                    <a:pt x="1" y="30687"/>
                    <a:pt x="7253" y="39079"/>
                    <a:pt x="16849" y="40853"/>
                  </a:cubicBezTo>
                  <a:lnTo>
                    <a:pt x="20617" y="47345"/>
                  </a:lnTo>
                  <a:lnTo>
                    <a:pt x="24354" y="40853"/>
                  </a:lnTo>
                  <a:cubicBezTo>
                    <a:pt x="33950" y="39079"/>
                    <a:pt x="41202" y="30687"/>
                    <a:pt x="41202" y="20585"/>
                  </a:cubicBezTo>
                  <a:cubicBezTo>
                    <a:pt x="41202" y="9216"/>
                    <a:pt x="31986" y="0"/>
                    <a:pt x="20617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0"/>
            <p:cNvSpPr/>
            <p:nvPr/>
          </p:nvSpPr>
          <p:spPr>
            <a:xfrm>
              <a:off x="1010850" y="1920475"/>
              <a:ext cx="821025" cy="821050"/>
            </a:xfrm>
            <a:custGeom>
              <a:avLst/>
              <a:gdLst/>
              <a:ahLst/>
              <a:cxnLst/>
              <a:rect l="l" t="t" r="r" b="b"/>
              <a:pathLst>
                <a:path w="32841" h="32842" extrusionOk="0">
                  <a:moveTo>
                    <a:pt x="16436" y="0"/>
                  </a:moveTo>
                  <a:cubicBezTo>
                    <a:pt x="7347" y="0"/>
                    <a:pt x="0" y="7348"/>
                    <a:pt x="0" y="16405"/>
                  </a:cubicBezTo>
                  <a:cubicBezTo>
                    <a:pt x="0" y="25462"/>
                    <a:pt x="7347" y="32841"/>
                    <a:pt x="16436" y="32841"/>
                  </a:cubicBezTo>
                  <a:cubicBezTo>
                    <a:pt x="25494" y="32841"/>
                    <a:pt x="32841" y="25462"/>
                    <a:pt x="32841" y="16405"/>
                  </a:cubicBezTo>
                  <a:cubicBezTo>
                    <a:pt x="32841" y="7348"/>
                    <a:pt x="25494" y="0"/>
                    <a:pt x="1643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0"/>
            <p:cNvSpPr/>
            <p:nvPr/>
          </p:nvSpPr>
          <p:spPr>
            <a:xfrm>
              <a:off x="3959225" y="1815975"/>
              <a:ext cx="1030075" cy="1183650"/>
            </a:xfrm>
            <a:custGeom>
              <a:avLst/>
              <a:gdLst/>
              <a:ahLst/>
              <a:cxnLst/>
              <a:rect l="l" t="t" r="r" b="b"/>
              <a:pathLst>
                <a:path w="41203" h="47346" extrusionOk="0">
                  <a:moveTo>
                    <a:pt x="20617" y="0"/>
                  </a:moveTo>
                  <a:cubicBezTo>
                    <a:pt x="9216" y="0"/>
                    <a:pt x="1" y="9216"/>
                    <a:pt x="1" y="20585"/>
                  </a:cubicBezTo>
                  <a:cubicBezTo>
                    <a:pt x="1" y="30687"/>
                    <a:pt x="7253" y="39079"/>
                    <a:pt x="16849" y="40853"/>
                  </a:cubicBezTo>
                  <a:lnTo>
                    <a:pt x="20617" y="47345"/>
                  </a:lnTo>
                  <a:lnTo>
                    <a:pt x="24354" y="40853"/>
                  </a:lnTo>
                  <a:cubicBezTo>
                    <a:pt x="33950" y="39079"/>
                    <a:pt x="41202" y="30687"/>
                    <a:pt x="41202" y="20585"/>
                  </a:cubicBezTo>
                  <a:cubicBezTo>
                    <a:pt x="41202" y="9216"/>
                    <a:pt x="31986" y="0"/>
                    <a:pt x="20617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30"/>
            <p:cNvSpPr/>
            <p:nvPr/>
          </p:nvSpPr>
          <p:spPr>
            <a:xfrm>
              <a:off x="4063725" y="1920475"/>
              <a:ext cx="821050" cy="821050"/>
            </a:xfrm>
            <a:custGeom>
              <a:avLst/>
              <a:gdLst/>
              <a:ahLst/>
              <a:cxnLst/>
              <a:rect l="l" t="t" r="r" b="b"/>
              <a:pathLst>
                <a:path w="32842" h="32842" extrusionOk="0">
                  <a:moveTo>
                    <a:pt x="16437" y="0"/>
                  </a:moveTo>
                  <a:cubicBezTo>
                    <a:pt x="7348" y="0"/>
                    <a:pt x="1" y="7348"/>
                    <a:pt x="1" y="16405"/>
                  </a:cubicBezTo>
                  <a:cubicBezTo>
                    <a:pt x="1" y="25462"/>
                    <a:pt x="7348" y="32841"/>
                    <a:pt x="16437" y="32841"/>
                  </a:cubicBezTo>
                  <a:cubicBezTo>
                    <a:pt x="25495" y="32841"/>
                    <a:pt x="32842" y="25462"/>
                    <a:pt x="32842" y="16405"/>
                  </a:cubicBezTo>
                  <a:cubicBezTo>
                    <a:pt x="32842" y="7348"/>
                    <a:pt x="25495" y="0"/>
                    <a:pt x="164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30"/>
            <p:cNvSpPr/>
            <p:nvPr/>
          </p:nvSpPr>
          <p:spPr>
            <a:xfrm>
              <a:off x="5486475" y="3263225"/>
              <a:ext cx="1030050" cy="1184450"/>
            </a:xfrm>
            <a:custGeom>
              <a:avLst/>
              <a:gdLst/>
              <a:ahLst/>
              <a:cxnLst/>
              <a:rect l="l" t="t" r="r" b="b"/>
              <a:pathLst>
                <a:path w="41202" h="47378" extrusionOk="0">
                  <a:moveTo>
                    <a:pt x="20585" y="1"/>
                  </a:moveTo>
                  <a:lnTo>
                    <a:pt x="16848" y="6493"/>
                  </a:lnTo>
                  <a:cubicBezTo>
                    <a:pt x="7252" y="8266"/>
                    <a:pt x="0" y="16659"/>
                    <a:pt x="0" y="26761"/>
                  </a:cubicBezTo>
                  <a:cubicBezTo>
                    <a:pt x="0" y="38130"/>
                    <a:pt x="9216" y="47377"/>
                    <a:pt x="20585" y="47377"/>
                  </a:cubicBezTo>
                  <a:cubicBezTo>
                    <a:pt x="31954" y="47377"/>
                    <a:pt x="41202" y="38130"/>
                    <a:pt x="41202" y="26761"/>
                  </a:cubicBezTo>
                  <a:cubicBezTo>
                    <a:pt x="41202" y="16659"/>
                    <a:pt x="33918" y="8266"/>
                    <a:pt x="24354" y="6493"/>
                  </a:cubicBezTo>
                  <a:lnTo>
                    <a:pt x="20585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30"/>
            <p:cNvSpPr/>
            <p:nvPr/>
          </p:nvSpPr>
          <p:spPr>
            <a:xfrm>
              <a:off x="5590975" y="3522125"/>
              <a:ext cx="820250" cy="820250"/>
            </a:xfrm>
            <a:custGeom>
              <a:avLst/>
              <a:gdLst/>
              <a:ahLst/>
              <a:cxnLst/>
              <a:rect l="l" t="t" r="r" b="b"/>
              <a:pathLst>
                <a:path w="32810" h="32810" extrusionOk="0">
                  <a:moveTo>
                    <a:pt x="16405" y="1"/>
                  </a:moveTo>
                  <a:cubicBezTo>
                    <a:pt x="7348" y="1"/>
                    <a:pt x="1" y="7348"/>
                    <a:pt x="1" y="16405"/>
                  </a:cubicBezTo>
                  <a:cubicBezTo>
                    <a:pt x="1" y="25462"/>
                    <a:pt x="7348" y="32810"/>
                    <a:pt x="16405" y="32810"/>
                  </a:cubicBezTo>
                  <a:cubicBezTo>
                    <a:pt x="25463" y="32810"/>
                    <a:pt x="32810" y="25462"/>
                    <a:pt x="32810" y="16405"/>
                  </a:cubicBezTo>
                  <a:cubicBezTo>
                    <a:pt x="32810" y="7348"/>
                    <a:pt x="25463" y="1"/>
                    <a:pt x="1640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30"/>
            <p:cNvSpPr/>
            <p:nvPr/>
          </p:nvSpPr>
          <p:spPr>
            <a:xfrm>
              <a:off x="2433575" y="3263225"/>
              <a:ext cx="1030850" cy="1184450"/>
            </a:xfrm>
            <a:custGeom>
              <a:avLst/>
              <a:gdLst/>
              <a:ahLst/>
              <a:cxnLst/>
              <a:rect l="l" t="t" r="r" b="b"/>
              <a:pathLst>
                <a:path w="41234" h="47378" extrusionOk="0">
                  <a:moveTo>
                    <a:pt x="20617" y="1"/>
                  </a:moveTo>
                  <a:lnTo>
                    <a:pt x="16848" y="6493"/>
                  </a:lnTo>
                  <a:cubicBezTo>
                    <a:pt x="7284" y="8266"/>
                    <a:pt x="0" y="16659"/>
                    <a:pt x="0" y="26761"/>
                  </a:cubicBezTo>
                  <a:cubicBezTo>
                    <a:pt x="0" y="38130"/>
                    <a:pt x="9248" y="47377"/>
                    <a:pt x="20617" y="47377"/>
                  </a:cubicBezTo>
                  <a:cubicBezTo>
                    <a:pt x="31986" y="47377"/>
                    <a:pt x="41233" y="38130"/>
                    <a:pt x="41233" y="26761"/>
                  </a:cubicBezTo>
                  <a:cubicBezTo>
                    <a:pt x="41233" y="16659"/>
                    <a:pt x="33950" y="8266"/>
                    <a:pt x="24354" y="6493"/>
                  </a:cubicBezTo>
                  <a:lnTo>
                    <a:pt x="20617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30"/>
            <p:cNvSpPr/>
            <p:nvPr/>
          </p:nvSpPr>
          <p:spPr>
            <a:xfrm>
              <a:off x="2538875" y="3522125"/>
              <a:ext cx="820250" cy="820250"/>
            </a:xfrm>
            <a:custGeom>
              <a:avLst/>
              <a:gdLst/>
              <a:ahLst/>
              <a:cxnLst/>
              <a:rect l="l" t="t" r="r" b="b"/>
              <a:pathLst>
                <a:path w="32810" h="32810" extrusionOk="0">
                  <a:moveTo>
                    <a:pt x="16405" y="1"/>
                  </a:moveTo>
                  <a:cubicBezTo>
                    <a:pt x="7348" y="1"/>
                    <a:pt x="0" y="7348"/>
                    <a:pt x="0" y="16405"/>
                  </a:cubicBezTo>
                  <a:cubicBezTo>
                    <a:pt x="0" y="25462"/>
                    <a:pt x="7348" y="32810"/>
                    <a:pt x="16405" y="32810"/>
                  </a:cubicBezTo>
                  <a:cubicBezTo>
                    <a:pt x="25462" y="32810"/>
                    <a:pt x="32809" y="25462"/>
                    <a:pt x="32809" y="16405"/>
                  </a:cubicBezTo>
                  <a:cubicBezTo>
                    <a:pt x="32809" y="7348"/>
                    <a:pt x="25462" y="1"/>
                    <a:pt x="1640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30"/>
            <p:cNvSpPr/>
            <p:nvPr/>
          </p:nvSpPr>
          <p:spPr>
            <a:xfrm>
              <a:off x="1386125" y="3263225"/>
              <a:ext cx="57800" cy="58625"/>
            </a:xfrm>
            <a:custGeom>
              <a:avLst/>
              <a:gdLst/>
              <a:ahLst/>
              <a:cxnLst/>
              <a:rect l="l" t="t" r="r" b="b"/>
              <a:pathLst>
                <a:path w="2312" h="2345" extrusionOk="0">
                  <a:moveTo>
                    <a:pt x="1172" y="1"/>
                  </a:moveTo>
                  <a:cubicBezTo>
                    <a:pt x="507" y="1"/>
                    <a:pt x="0" y="539"/>
                    <a:pt x="0" y="1173"/>
                  </a:cubicBezTo>
                  <a:cubicBezTo>
                    <a:pt x="0" y="1806"/>
                    <a:pt x="507" y="2344"/>
                    <a:pt x="1172" y="2344"/>
                  </a:cubicBezTo>
                  <a:cubicBezTo>
                    <a:pt x="1805" y="2344"/>
                    <a:pt x="2312" y="1806"/>
                    <a:pt x="2312" y="1173"/>
                  </a:cubicBezTo>
                  <a:cubicBezTo>
                    <a:pt x="2312" y="539"/>
                    <a:pt x="1805" y="1"/>
                    <a:pt x="1172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0"/>
            <p:cNvSpPr/>
            <p:nvPr/>
          </p:nvSpPr>
          <p:spPr>
            <a:xfrm>
              <a:off x="1386125" y="3393075"/>
              <a:ext cx="57800" cy="57825"/>
            </a:xfrm>
            <a:custGeom>
              <a:avLst/>
              <a:gdLst/>
              <a:ahLst/>
              <a:cxnLst/>
              <a:rect l="l" t="t" r="r" b="b"/>
              <a:pathLst>
                <a:path w="2312" h="2313" extrusionOk="0">
                  <a:moveTo>
                    <a:pt x="1172" y="1"/>
                  </a:moveTo>
                  <a:cubicBezTo>
                    <a:pt x="507" y="1"/>
                    <a:pt x="0" y="507"/>
                    <a:pt x="0" y="1172"/>
                  </a:cubicBezTo>
                  <a:cubicBezTo>
                    <a:pt x="0" y="1806"/>
                    <a:pt x="507" y="2312"/>
                    <a:pt x="1172" y="2312"/>
                  </a:cubicBezTo>
                  <a:cubicBezTo>
                    <a:pt x="1805" y="2312"/>
                    <a:pt x="2312" y="1806"/>
                    <a:pt x="2312" y="1172"/>
                  </a:cubicBezTo>
                  <a:cubicBezTo>
                    <a:pt x="2312" y="507"/>
                    <a:pt x="1805" y="1"/>
                    <a:pt x="1172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0"/>
            <p:cNvSpPr/>
            <p:nvPr/>
          </p:nvSpPr>
          <p:spPr>
            <a:xfrm>
              <a:off x="1386125" y="3522125"/>
              <a:ext cx="57800" cy="58625"/>
            </a:xfrm>
            <a:custGeom>
              <a:avLst/>
              <a:gdLst/>
              <a:ahLst/>
              <a:cxnLst/>
              <a:rect l="l" t="t" r="r" b="b"/>
              <a:pathLst>
                <a:path w="2312" h="2345" extrusionOk="0">
                  <a:moveTo>
                    <a:pt x="1172" y="1"/>
                  </a:moveTo>
                  <a:cubicBezTo>
                    <a:pt x="507" y="1"/>
                    <a:pt x="0" y="539"/>
                    <a:pt x="0" y="1172"/>
                  </a:cubicBezTo>
                  <a:cubicBezTo>
                    <a:pt x="0" y="1806"/>
                    <a:pt x="507" y="2344"/>
                    <a:pt x="1172" y="2344"/>
                  </a:cubicBezTo>
                  <a:cubicBezTo>
                    <a:pt x="1805" y="2344"/>
                    <a:pt x="2312" y="1806"/>
                    <a:pt x="2312" y="1172"/>
                  </a:cubicBezTo>
                  <a:cubicBezTo>
                    <a:pt x="2312" y="539"/>
                    <a:pt x="1805" y="1"/>
                    <a:pt x="1172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0"/>
            <p:cNvSpPr/>
            <p:nvPr/>
          </p:nvSpPr>
          <p:spPr>
            <a:xfrm>
              <a:off x="1386125" y="3651975"/>
              <a:ext cx="57800" cy="57825"/>
            </a:xfrm>
            <a:custGeom>
              <a:avLst/>
              <a:gdLst/>
              <a:ahLst/>
              <a:cxnLst/>
              <a:rect l="l" t="t" r="r" b="b"/>
              <a:pathLst>
                <a:path w="2312" h="2313" extrusionOk="0">
                  <a:moveTo>
                    <a:pt x="1172" y="0"/>
                  </a:moveTo>
                  <a:cubicBezTo>
                    <a:pt x="507" y="0"/>
                    <a:pt x="0" y="507"/>
                    <a:pt x="0" y="1172"/>
                  </a:cubicBezTo>
                  <a:cubicBezTo>
                    <a:pt x="0" y="1805"/>
                    <a:pt x="507" y="2312"/>
                    <a:pt x="1172" y="2312"/>
                  </a:cubicBezTo>
                  <a:cubicBezTo>
                    <a:pt x="1805" y="2312"/>
                    <a:pt x="2312" y="1805"/>
                    <a:pt x="2312" y="1172"/>
                  </a:cubicBezTo>
                  <a:cubicBezTo>
                    <a:pt x="2312" y="507"/>
                    <a:pt x="1805" y="0"/>
                    <a:pt x="1172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0"/>
            <p:cNvSpPr/>
            <p:nvPr/>
          </p:nvSpPr>
          <p:spPr>
            <a:xfrm>
              <a:off x="1366325" y="2055850"/>
              <a:ext cx="101375" cy="100575"/>
            </a:xfrm>
            <a:custGeom>
              <a:avLst/>
              <a:gdLst/>
              <a:ahLst/>
              <a:cxnLst/>
              <a:rect l="l" t="t" r="r" b="b"/>
              <a:pathLst>
                <a:path w="4055" h="4023" extrusionOk="0">
                  <a:moveTo>
                    <a:pt x="0" y="1"/>
                  </a:moveTo>
                  <a:lnTo>
                    <a:pt x="0" y="4023"/>
                  </a:lnTo>
                  <a:lnTo>
                    <a:pt x="4054" y="4023"/>
                  </a:lnTo>
                  <a:lnTo>
                    <a:pt x="4054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0"/>
            <p:cNvSpPr/>
            <p:nvPr/>
          </p:nvSpPr>
          <p:spPr>
            <a:xfrm>
              <a:off x="1157300" y="2091475"/>
              <a:ext cx="518625" cy="517825"/>
            </a:xfrm>
            <a:custGeom>
              <a:avLst/>
              <a:gdLst/>
              <a:ahLst/>
              <a:cxnLst/>
              <a:rect l="l" t="t" r="r" b="b"/>
              <a:pathLst>
                <a:path w="20745" h="20713" extrusionOk="0">
                  <a:moveTo>
                    <a:pt x="10388" y="1363"/>
                  </a:moveTo>
                  <a:cubicBezTo>
                    <a:pt x="15329" y="1363"/>
                    <a:pt x="19382" y="5385"/>
                    <a:pt x="19382" y="10357"/>
                  </a:cubicBezTo>
                  <a:cubicBezTo>
                    <a:pt x="19382" y="15329"/>
                    <a:pt x="15329" y="19351"/>
                    <a:pt x="10388" y="19351"/>
                  </a:cubicBezTo>
                  <a:cubicBezTo>
                    <a:pt x="5416" y="19351"/>
                    <a:pt x="1363" y="15329"/>
                    <a:pt x="1363" y="10357"/>
                  </a:cubicBezTo>
                  <a:cubicBezTo>
                    <a:pt x="1363" y="5385"/>
                    <a:pt x="5416" y="1363"/>
                    <a:pt x="10388" y="1363"/>
                  </a:cubicBezTo>
                  <a:close/>
                  <a:moveTo>
                    <a:pt x="10388" y="1"/>
                  </a:moveTo>
                  <a:cubicBezTo>
                    <a:pt x="4656" y="1"/>
                    <a:pt x="1" y="4625"/>
                    <a:pt x="1" y="10357"/>
                  </a:cubicBezTo>
                  <a:cubicBezTo>
                    <a:pt x="1" y="16089"/>
                    <a:pt x="4656" y="20712"/>
                    <a:pt x="10388" y="20712"/>
                  </a:cubicBezTo>
                  <a:cubicBezTo>
                    <a:pt x="16089" y="20712"/>
                    <a:pt x="20744" y="16089"/>
                    <a:pt x="20744" y="10357"/>
                  </a:cubicBezTo>
                  <a:cubicBezTo>
                    <a:pt x="20744" y="4625"/>
                    <a:pt x="16089" y="1"/>
                    <a:pt x="10388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30"/>
            <p:cNvSpPr/>
            <p:nvPr/>
          </p:nvSpPr>
          <p:spPr>
            <a:xfrm>
              <a:off x="1150175" y="2083575"/>
              <a:ext cx="532875" cy="532850"/>
            </a:xfrm>
            <a:custGeom>
              <a:avLst/>
              <a:gdLst/>
              <a:ahLst/>
              <a:cxnLst/>
              <a:rect l="l" t="t" r="r" b="b"/>
              <a:pathLst>
                <a:path w="21315" h="21314" extrusionOk="0">
                  <a:moveTo>
                    <a:pt x="12890" y="1235"/>
                  </a:moveTo>
                  <a:cubicBezTo>
                    <a:pt x="18084" y="2470"/>
                    <a:pt x="21314" y="7696"/>
                    <a:pt x="20079" y="12921"/>
                  </a:cubicBezTo>
                  <a:cubicBezTo>
                    <a:pt x="18844" y="18115"/>
                    <a:pt x="13618" y="21313"/>
                    <a:pt x="8425" y="20078"/>
                  </a:cubicBezTo>
                  <a:cubicBezTo>
                    <a:pt x="3199" y="18843"/>
                    <a:pt x="1" y="13618"/>
                    <a:pt x="1236" y="8424"/>
                  </a:cubicBezTo>
                  <a:cubicBezTo>
                    <a:pt x="2471" y="3230"/>
                    <a:pt x="7696" y="0"/>
                    <a:pt x="12890" y="1235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0"/>
            <p:cNvSpPr/>
            <p:nvPr/>
          </p:nvSpPr>
          <p:spPr>
            <a:xfrm>
              <a:off x="1191350" y="2124725"/>
              <a:ext cx="451300" cy="451325"/>
            </a:xfrm>
            <a:custGeom>
              <a:avLst/>
              <a:gdLst/>
              <a:ahLst/>
              <a:cxnLst/>
              <a:rect l="l" t="t" r="r" b="b"/>
              <a:pathLst>
                <a:path w="18052" h="18053" extrusionOk="0">
                  <a:moveTo>
                    <a:pt x="9026" y="1"/>
                  </a:moveTo>
                  <a:cubicBezTo>
                    <a:pt x="4023" y="1"/>
                    <a:pt x="1" y="4055"/>
                    <a:pt x="1" y="9027"/>
                  </a:cubicBezTo>
                  <a:cubicBezTo>
                    <a:pt x="1" y="13999"/>
                    <a:pt x="4023" y="18052"/>
                    <a:pt x="9026" y="18052"/>
                  </a:cubicBezTo>
                  <a:cubicBezTo>
                    <a:pt x="13998" y="18052"/>
                    <a:pt x="18052" y="13999"/>
                    <a:pt x="18052" y="9027"/>
                  </a:cubicBezTo>
                  <a:cubicBezTo>
                    <a:pt x="18052" y="4055"/>
                    <a:pt x="13998" y="1"/>
                    <a:pt x="90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0"/>
            <p:cNvSpPr/>
            <p:nvPr/>
          </p:nvSpPr>
          <p:spPr>
            <a:xfrm>
              <a:off x="1191350" y="2124725"/>
              <a:ext cx="451300" cy="451325"/>
            </a:xfrm>
            <a:custGeom>
              <a:avLst/>
              <a:gdLst/>
              <a:ahLst/>
              <a:cxnLst/>
              <a:rect l="l" t="t" r="r" b="b"/>
              <a:pathLst>
                <a:path w="18052" h="18053" extrusionOk="0">
                  <a:moveTo>
                    <a:pt x="9026" y="888"/>
                  </a:moveTo>
                  <a:cubicBezTo>
                    <a:pt x="13492" y="888"/>
                    <a:pt x="17165" y="4530"/>
                    <a:pt x="17165" y="9027"/>
                  </a:cubicBezTo>
                  <a:cubicBezTo>
                    <a:pt x="17165" y="13524"/>
                    <a:pt x="13492" y="17165"/>
                    <a:pt x="9026" y="17165"/>
                  </a:cubicBezTo>
                  <a:cubicBezTo>
                    <a:pt x="4529" y="17165"/>
                    <a:pt x="856" y="13524"/>
                    <a:pt x="856" y="9027"/>
                  </a:cubicBezTo>
                  <a:cubicBezTo>
                    <a:pt x="856" y="4530"/>
                    <a:pt x="4529" y="888"/>
                    <a:pt x="9026" y="888"/>
                  </a:cubicBezTo>
                  <a:close/>
                  <a:moveTo>
                    <a:pt x="9026" y="1"/>
                  </a:moveTo>
                  <a:cubicBezTo>
                    <a:pt x="4023" y="1"/>
                    <a:pt x="1" y="4055"/>
                    <a:pt x="1" y="9027"/>
                  </a:cubicBezTo>
                  <a:cubicBezTo>
                    <a:pt x="1" y="13999"/>
                    <a:pt x="4023" y="18052"/>
                    <a:pt x="9026" y="18052"/>
                  </a:cubicBezTo>
                  <a:cubicBezTo>
                    <a:pt x="13998" y="18052"/>
                    <a:pt x="18052" y="13999"/>
                    <a:pt x="18052" y="9027"/>
                  </a:cubicBezTo>
                  <a:cubicBezTo>
                    <a:pt x="18020" y="4055"/>
                    <a:pt x="13998" y="1"/>
                    <a:pt x="902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0"/>
            <p:cNvSpPr/>
            <p:nvPr/>
          </p:nvSpPr>
          <p:spPr>
            <a:xfrm>
              <a:off x="1413825" y="2153250"/>
              <a:ext cx="5575" cy="30100"/>
            </a:xfrm>
            <a:custGeom>
              <a:avLst/>
              <a:gdLst/>
              <a:ahLst/>
              <a:cxnLst/>
              <a:rect l="l" t="t" r="r" b="b"/>
              <a:pathLst>
                <a:path w="223" h="1204" extrusionOk="0">
                  <a:moveTo>
                    <a:pt x="127" y="0"/>
                  </a:moveTo>
                  <a:cubicBezTo>
                    <a:pt x="64" y="0"/>
                    <a:pt x="1" y="32"/>
                    <a:pt x="1" y="95"/>
                  </a:cubicBezTo>
                  <a:lnTo>
                    <a:pt x="1" y="1108"/>
                  </a:lnTo>
                  <a:cubicBezTo>
                    <a:pt x="1" y="1172"/>
                    <a:pt x="64" y="1203"/>
                    <a:pt x="127" y="1203"/>
                  </a:cubicBezTo>
                  <a:cubicBezTo>
                    <a:pt x="159" y="1203"/>
                    <a:pt x="222" y="1172"/>
                    <a:pt x="222" y="1108"/>
                  </a:cubicBezTo>
                  <a:lnTo>
                    <a:pt x="222" y="95"/>
                  </a:lnTo>
                  <a:cubicBezTo>
                    <a:pt x="222" y="32"/>
                    <a:pt x="159" y="0"/>
                    <a:pt x="12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0"/>
            <p:cNvSpPr/>
            <p:nvPr/>
          </p:nvSpPr>
          <p:spPr>
            <a:xfrm>
              <a:off x="1413825" y="2517425"/>
              <a:ext cx="5575" cy="30900"/>
            </a:xfrm>
            <a:custGeom>
              <a:avLst/>
              <a:gdLst/>
              <a:ahLst/>
              <a:cxnLst/>
              <a:rect l="l" t="t" r="r" b="b"/>
              <a:pathLst>
                <a:path w="223" h="1236" extrusionOk="0">
                  <a:moveTo>
                    <a:pt x="127" y="1"/>
                  </a:moveTo>
                  <a:cubicBezTo>
                    <a:pt x="64" y="1"/>
                    <a:pt x="1" y="32"/>
                    <a:pt x="1" y="96"/>
                  </a:cubicBezTo>
                  <a:lnTo>
                    <a:pt x="1" y="1109"/>
                  </a:lnTo>
                  <a:cubicBezTo>
                    <a:pt x="1" y="1172"/>
                    <a:pt x="64" y="1236"/>
                    <a:pt x="127" y="1236"/>
                  </a:cubicBezTo>
                  <a:cubicBezTo>
                    <a:pt x="159" y="1236"/>
                    <a:pt x="222" y="1172"/>
                    <a:pt x="222" y="1109"/>
                  </a:cubicBezTo>
                  <a:lnTo>
                    <a:pt x="222" y="96"/>
                  </a:lnTo>
                  <a:cubicBezTo>
                    <a:pt x="222" y="32"/>
                    <a:pt x="159" y="1"/>
                    <a:pt x="1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0"/>
            <p:cNvSpPr/>
            <p:nvPr/>
          </p:nvSpPr>
          <p:spPr>
            <a:xfrm>
              <a:off x="1583250" y="2348000"/>
              <a:ext cx="30900" cy="5575"/>
            </a:xfrm>
            <a:custGeom>
              <a:avLst/>
              <a:gdLst/>
              <a:ahLst/>
              <a:cxnLst/>
              <a:rect l="l" t="t" r="r" b="b"/>
              <a:pathLst>
                <a:path w="1236" h="223" extrusionOk="0">
                  <a:moveTo>
                    <a:pt x="127" y="1"/>
                  </a:moveTo>
                  <a:cubicBezTo>
                    <a:pt x="64" y="1"/>
                    <a:pt x="1" y="32"/>
                    <a:pt x="1" y="96"/>
                  </a:cubicBezTo>
                  <a:cubicBezTo>
                    <a:pt x="1" y="159"/>
                    <a:pt x="64" y="222"/>
                    <a:pt x="127" y="222"/>
                  </a:cubicBezTo>
                  <a:lnTo>
                    <a:pt x="1141" y="222"/>
                  </a:lnTo>
                  <a:cubicBezTo>
                    <a:pt x="1173" y="222"/>
                    <a:pt x="1236" y="159"/>
                    <a:pt x="1236" y="96"/>
                  </a:cubicBezTo>
                  <a:cubicBezTo>
                    <a:pt x="1236" y="32"/>
                    <a:pt x="1173" y="1"/>
                    <a:pt x="114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0"/>
            <p:cNvSpPr/>
            <p:nvPr/>
          </p:nvSpPr>
          <p:spPr>
            <a:xfrm>
              <a:off x="1219050" y="2348000"/>
              <a:ext cx="30925" cy="5575"/>
            </a:xfrm>
            <a:custGeom>
              <a:avLst/>
              <a:gdLst/>
              <a:ahLst/>
              <a:cxnLst/>
              <a:rect l="l" t="t" r="r" b="b"/>
              <a:pathLst>
                <a:path w="1237" h="223" extrusionOk="0">
                  <a:moveTo>
                    <a:pt x="128" y="1"/>
                  </a:moveTo>
                  <a:cubicBezTo>
                    <a:pt x="64" y="1"/>
                    <a:pt x="1" y="32"/>
                    <a:pt x="1" y="96"/>
                  </a:cubicBezTo>
                  <a:cubicBezTo>
                    <a:pt x="1" y="159"/>
                    <a:pt x="64" y="222"/>
                    <a:pt x="128" y="222"/>
                  </a:cubicBezTo>
                  <a:lnTo>
                    <a:pt x="1109" y="222"/>
                  </a:lnTo>
                  <a:cubicBezTo>
                    <a:pt x="1173" y="222"/>
                    <a:pt x="1236" y="159"/>
                    <a:pt x="1236" y="96"/>
                  </a:cubicBezTo>
                  <a:cubicBezTo>
                    <a:pt x="1236" y="32"/>
                    <a:pt x="1173" y="1"/>
                    <a:pt x="110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0"/>
            <p:cNvSpPr/>
            <p:nvPr/>
          </p:nvSpPr>
          <p:spPr>
            <a:xfrm>
              <a:off x="1534950" y="2212025"/>
              <a:ext cx="24575" cy="23175"/>
            </a:xfrm>
            <a:custGeom>
              <a:avLst/>
              <a:gdLst/>
              <a:ahLst/>
              <a:cxnLst/>
              <a:rect l="l" t="t" r="r" b="b"/>
              <a:pathLst>
                <a:path w="983" h="927" extrusionOk="0">
                  <a:moveTo>
                    <a:pt x="856" y="0"/>
                  </a:moveTo>
                  <a:cubicBezTo>
                    <a:pt x="832" y="0"/>
                    <a:pt x="808" y="8"/>
                    <a:pt x="793" y="24"/>
                  </a:cubicBezTo>
                  <a:lnTo>
                    <a:pt x="64" y="721"/>
                  </a:lnTo>
                  <a:cubicBezTo>
                    <a:pt x="33" y="784"/>
                    <a:pt x="1" y="848"/>
                    <a:pt x="64" y="879"/>
                  </a:cubicBezTo>
                  <a:cubicBezTo>
                    <a:pt x="80" y="911"/>
                    <a:pt x="104" y="927"/>
                    <a:pt x="132" y="927"/>
                  </a:cubicBezTo>
                  <a:cubicBezTo>
                    <a:pt x="159" y="927"/>
                    <a:pt x="191" y="911"/>
                    <a:pt x="223" y="879"/>
                  </a:cubicBezTo>
                  <a:lnTo>
                    <a:pt x="919" y="183"/>
                  </a:lnTo>
                  <a:cubicBezTo>
                    <a:pt x="983" y="151"/>
                    <a:pt x="983" y="88"/>
                    <a:pt x="919" y="24"/>
                  </a:cubicBezTo>
                  <a:cubicBezTo>
                    <a:pt x="904" y="8"/>
                    <a:pt x="880" y="0"/>
                    <a:pt x="85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30"/>
            <p:cNvSpPr/>
            <p:nvPr/>
          </p:nvSpPr>
          <p:spPr>
            <a:xfrm>
              <a:off x="1273700" y="2465850"/>
              <a:ext cx="24550" cy="22900"/>
            </a:xfrm>
            <a:custGeom>
              <a:avLst/>
              <a:gdLst/>
              <a:ahLst/>
              <a:cxnLst/>
              <a:rect l="l" t="t" r="r" b="b"/>
              <a:pathLst>
                <a:path w="982" h="916" extrusionOk="0">
                  <a:moveTo>
                    <a:pt x="838" y="0"/>
                  </a:moveTo>
                  <a:cubicBezTo>
                    <a:pt x="814" y="0"/>
                    <a:pt x="787" y="10"/>
                    <a:pt x="760" y="37"/>
                  </a:cubicBezTo>
                  <a:lnTo>
                    <a:pt x="63" y="734"/>
                  </a:lnTo>
                  <a:cubicBezTo>
                    <a:pt x="0" y="765"/>
                    <a:pt x="0" y="829"/>
                    <a:pt x="32" y="892"/>
                  </a:cubicBezTo>
                  <a:cubicBezTo>
                    <a:pt x="63" y="908"/>
                    <a:pt x="95" y="916"/>
                    <a:pt x="123" y="916"/>
                  </a:cubicBezTo>
                  <a:cubicBezTo>
                    <a:pt x="151" y="916"/>
                    <a:pt x="174" y="908"/>
                    <a:pt x="190" y="892"/>
                  </a:cubicBezTo>
                  <a:lnTo>
                    <a:pt x="919" y="195"/>
                  </a:lnTo>
                  <a:cubicBezTo>
                    <a:pt x="950" y="132"/>
                    <a:pt x="982" y="69"/>
                    <a:pt x="919" y="37"/>
                  </a:cubicBezTo>
                  <a:cubicBezTo>
                    <a:pt x="900" y="19"/>
                    <a:pt x="871" y="0"/>
                    <a:pt x="8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30"/>
            <p:cNvSpPr/>
            <p:nvPr/>
          </p:nvSpPr>
          <p:spPr>
            <a:xfrm>
              <a:off x="1531800" y="2469325"/>
              <a:ext cx="23775" cy="23400"/>
            </a:xfrm>
            <a:custGeom>
              <a:avLst/>
              <a:gdLst/>
              <a:ahLst/>
              <a:cxnLst/>
              <a:rect l="l" t="t" r="r" b="b"/>
              <a:pathLst>
                <a:path w="951" h="936" extrusionOk="0">
                  <a:moveTo>
                    <a:pt x="123" y="1"/>
                  </a:moveTo>
                  <a:cubicBezTo>
                    <a:pt x="95" y="1"/>
                    <a:pt x="64" y="9"/>
                    <a:pt x="32" y="25"/>
                  </a:cubicBezTo>
                  <a:cubicBezTo>
                    <a:pt x="0" y="88"/>
                    <a:pt x="0" y="151"/>
                    <a:pt x="32" y="183"/>
                  </a:cubicBezTo>
                  <a:lnTo>
                    <a:pt x="729" y="911"/>
                  </a:lnTo>
                  <a:cubicBezTo>
                    <a:pt x="760" y="927"/>
                    <a:pt x="792" y="935"/>
                    <a:pt x="820" y="935"/>
                  </a:cubicBezTo>
                  <a:cubicBezTo>
                    <a:pt x="847" y="935"/>
                    <a:pt x="871" y="927"/>
                    <a:pt x="887" y="911"/>
                  </a:cubicBezTo>
                  <a:cubicBezTo>
                    <a:pt x="919" y="880"/>
                    <a:pt x="950" y="816"/>
                    <a:pt x="887" y="753"/>
                  </a:cubicBezTo>
                  <a:lnTo>
                    <a:pt x="190" y="25"/>
                  </a:lnTo>
                  <a:cubicBezTo>
                    <a:pt x="174" y="9"/>
                    <a:pt x="151" y="1"/>
                    <a:pt x="12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30"/>
            <p:cNvSpPr/>
            <p:nvPr/>
          </p:nvSpPr>
          <p:spPr>
            <a:xfrm>
              <a:off x="1277650" y="2208075"/>
              <a:ext cx="23775" cy="23375"/>
            </a:xfrm>
            <a:custGeom>
              <a:avLst/>
              <a:gdLst/>
              <a:ahLst/>
              <a:cxnLst/>
              <a:rect l="l" t="t" r="r" b="b"/>
              <a:pathLst>
                <a:path w="951" h="935" extrusionOk="0">
                  <a:moveTo>
                    <a:pt x="131" y="0"/>
                  </a:moveTo>
                  <a:cubicBezTo>
                    <a:pt x="103" y="0"/>
                    <a:pt x="80" y="8"/>
                    <a:pt x="64" y="24"/>
                  </a:cubicBezTo>
                  <a:cubicBezTo>
                    <a:pt x="0" y="56"/>
                    <a:pt x="0" y="151"/>
                    <a:pt x="64" y="182"/>
                  </a:cubicBezTo>
                  <a:lnTo>
                    <a:pt x="761" y="911"/>
                  </a:lnTo>
                  <a:cubicBezTo>
                    <a:pt x="776" y="926"/>
                    <a:pt x="800" y="934"/>
                    <a:pt x="828" y="934"/>
                  </a:cubicBezTo>
                  <a:cubicBezTo>
                    <a:pt x="856" y="934"/>
                    <a:pt x="887" y="926"/>
                    <a:pt x="919" y="911"/>
                  </a:cubicBezTo>
                  <a:cubicBezTo>
                    <a:pt x="951" y="847"/>
                    <a:pt x="951" y="784"/>
                    <a:pt x="919" y="752"/>
                  </a:cubicBezTo>
                  <a:lnTo>
                    <a:pt x="222" y="24"/>
                  </a:lnTo>
                  <a:cubicBezTo>
                    <a:pt x="191" y="8"/>
                    <a:pt x="159" y="0"/>
                    <a:pt x="13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30"/>
            <p:cNvSpPr/>
            <p:nvPr/>
          </p:nvSpPr>
          <p:spPr>
            <a:xfrm>
              <a:off x="1569800" y="2272475"/>
              <a:ext cx="29325" cy="14900"/>
            </a:xfrm>
            <a:custGeom>
              <a:avLst/>
              <a:gdLst/>
              <a:ahLst/>
              <a:cxnLst/>
              <a:rect l="l" t="t" r="r" b="b"/>
              <a:pathLst>
                <a:path w="1173" h="596" extrusionOk="0">
                  <a:moveTo>
                    <a:pt x="1063" y="1"/>
                  </a:moveTo>
                  <a:cubicBezTo>
                    <a:pt x="1048" y="1"/>
                    <a:pt x="1031" y="5"/>
                    <a:pt x="1014" y="13"/>
                  </a:cubicBezTo>
                  <a:lnTo>
                    <a:pt x="95" y="393"/>
                  </a:lnTo>
                  <a:cubicBezTo>
                    <a:pt x="32" y="425"/>
                    <a:pt x="0" y="488"/>
                    <a:pt x="32" y="520"/>
                  </a:cubicBezTo>
                  <a:cubicBezTo>
                    <a:pt x="55" y="566"/>
                    <a:pt x="95" y="595"/>
                    <a:pt x="128" y="595"/>
                  </a:cubicBezTo>
                  <a:cubicBezTo>
                    <a:pt x="139" y="595"/>
                    <a:pt x="150" y="592"/>
                    <a:pt x="159" y="583"/>
                  </a:cubicBezTo>
                  <a:lnTo>
                    <a:pt x="1109" y="203"/>
                  </a:lnTo>
                  <a:cubicBezTo>
                    <a:pt x="1140" y="171"/>
                    <a:pt x="1172" y="108"/>
                    <a:pt x="1140" y="76"/>
                  </a:cubicBezTo>
                  <a:cubicBezTo>
                    <a:pt x="1140" y="30"/>
                    <a:pt x="1107" y="1"/>
                    <a:pt x="106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30"/>
            <p:cNvSpPr/>
            <p:nvPr/>
          </p:nvSpPr>
          <p:spPr>
            <a:xfrm>
              <a:off x="1234100" y="2413400"/>
              <a:ext cx="29325" cy="15375"/>
            </a:xfrm>
            <a:custGeom>
              <a:avLst/>
              <a:gdLst/>
              <a:ahLst/>
              <a:cxnLst/>
              <a:rect l="l" t="t" r="r" b="b"/>
              <a:pathLst>
                <a:path w="1173" h="615" extrusionOk="0">
                  <a:moveTo>
                    <a:pt x="1045" y="1"/>
                  </a:moveTo>
                  <a:cubicBezTo>
                    <a:pt x="1033" y="1"/>
                    <a:pt x="1023" y="5"/>
                    <a:pt x="1014" y="13"/>
                  </a:cubicBezTo>
                  <a:lnTo>
                    <a:pt x="64" y="393"/>
                  </a:lnTo>
                  <a:cubicBezTo>
                    <a:pt x="32" y="425"/>
                    <a:pt x="1" y="488"/>
                    <a:pt x="32" y="551"/>
                  </a:cubicBezTo>
                  <a:cubicBezTo>
                    <a:pt x="32" y="583"/>
                    <a:pt x="96" y="615"/>
                    <a:pt x="159" y="615"/>
                  </a:cubicBezTo>
                  <a:lnTo>
                    <a:pt x="1077" y="203"/>
                  </a:lnTo>
                  <a:cubicBezTo>
                    <a:pt x="1141" y="203"/>
                    <a:pt x="1172" y="108"/>
                    <a:pt x="1141" y="76"/>
                  </a:cubicBezTo>
                  <a:cubicBezTo>
                    <a:pt x="1118" y="30"/>
                    <a:pt x="1077" y="1"/>
                    <a:pt x="104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30"/>
            <p:cNvSpPr/>
            <p:nvPr/>
          </p:nvSpPr>
          <p:spPr>
            <a:xfrm>
              <a:off x="1479550" y="2503975"/>
              <a:ext cx="15850" cy="28825"/>
            </a:xfrm>
            <a:custGeom>
              <a:avLst/>
              <a:gdLst/>
              <a:ahLst/>
              <a:cxnLst/>
              <a:rect l="l" t="t" r="r" b="b"/>
              <a:pathLst>
                <a:path w="634" h="1153" extrusionOk="0">
                  <a:moveTo>
                    <a:pt x="63" y="0"/>
                  </a:moveTo>
                  <a:cubicBezTo>
                    <a:pt x="0" y="32"/>
                    <a:pt x="0" y="95"/>
                    <a:pt x="0" y="159"/>
                  </a:cubicBezTo>
                  <a:lnTo>
                    <a:pt x="412" y="1077"/>
                  </a:lnTo>
                  <a:cubicBezTo>
                    <a:pt x="412" y="1123"/>
                    <a:pt x="446" y="1153"/>
                    <a:pt x="489" y="1153"/>
                  </a:cubicBezTo>
                  <a:cubicBezTo>
                    <a:pt x="505" y="1153"/>
                    <a:pt x="522" y="1149"/>
                    <a:pt x="538" y="1140"/>
                  </a:cubicBezTo>
                  <a:cubicBezTo>
                    <a:pt x="602" y="1109"/>
                    <a:pt x="633" y="1045"/>
                    <a:pt x="602" y="1014"/>
                  </a:cubicBezTo>
                  <a:lnTo>
                    <a:pt x="222" y="64"/>
                  </a:lnTo>
                  <a:cubicBezTo>
                    <a:pt x="190" y="32"/>
                    <a:pt x="127" y="0"/>
                    <a:pt x="6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30"/>
            <p:cNvSpPr/>
            <p:nvPr/>
          </p:nvSpPr>
          <p:spPr>
            <a:xfrm>
              <a:off x="1337825" y="2167975"/>
              <a:ext cx="15850" cy="28825"/>
            </a:xfrm>
            <a:custGeom>
              <a:avLst/>
              <a:gdLst/>
              <a:ahLst/>
              <a:cxnLst/>
              <a:rect l="l" t="t" r="r" b="b"/>
              <a:pathLst>
                <a:path w="634" h="1153" extrusionOk="0">
                  <a:moveTo>
                    <a:pt x="145" y="0"/>
                  </a:moveTo>
                  <a:cubicBezTo>
                    <a:pt x="129" y="0"/>
                    <a:pt x="112" y="4"/>
                    <a:pt x="95" y="13"/>
                  </a:cubicBezTo>
                  <a:cubicBezTo>
                    <a:pt x="32" y="44"/>
                    <a:pt x="0" y="108"/>
                    <a:pt x="32" y="171"/>
                  </a:cubicBezTo>
                  <a:lnTo>
                    <a:pt x="412" y="1089"/>
                  </a:lnTo>
                  <a:cubicBezTo>
                    <a:pt x="444" y="1153"/>
                    <a:pt x="507" y="1153"/>
                    <a:pt x="570" y="1153"/>
                  </a:cubicBezTo>
                  <a:cubicBezTo>
                    <a:pt x="634" y="1121"/>
                    <a:pt x="634" y="1058"/>
                    <a:pt x="634" y="994"/>
                  </a:cubicBezTo>
                  <a:lnTo>
                    <a:pt x="222" y="76"/>
                  </a:lnTo>
                  <a:cubicBezTo>
                    <a:pt x="222" y="30"/>
                    <a:pt x="188" y="0"/>
                    <a:pt x="145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30"/>
            <p:cNvSpPr/>
            <p:nvPr/>
          </p:nvSpPr>
          <p:spPr>
            <a:xfrm>
              <a:off x="1569000" y="2415000"/>
              <a:ext cx="29325" cy="15675"/>
            </a:xfrm>
            <a:custGeom>
              <a:avLst/>
              <a:gdLst/>
              <a:ahLst/>
              <a:cxnLst/>
              <a:rect l="l" t="t" r="r" b="b"/>
              <a:pathLst>
                <a:path w="1173" h="627" extrusionOk="0">
                  <a:moveTo>
                    <a:pt x="140" y="0"/>
                  </a:moveTo>
                  <a:cubicBezTo>
                    <a:pt x="96" y="0"/>
                    <a:pt x="56" y="29"/>
                    <a:pt x="32" y="76"/>
                  </a:cubicBezTo>
                  <a:cubicBezTo>
                    <a:pt x="1" y="139"/>
                    <a:pt x="32" y="202"/>
                    <a:pt x="96" y="234"/>
                  </a:cubicBezTo>
                  <a:lnTo>
                    <a:pt x="1014" y="614"/>
                  </a:lnTo>
                  <a:cubicBezTo>
                    <a:pt x="1031" y="623"/>
                    <a:pt x="1048" y="627"/>
                    <a:pt x="1064" y="627"/>
                  </a:cubicBezTo>
                  <a:cubicBezTo>
                    <a:pt x="1107" y="627"/>
                    <a:pt x="1141" y="597"/>
                    <a:pt x="1141" y="551"/>
                  </a:cubicBezTo>
                  <a:cubicBezTo>
                    <a:pt x="1172" y="519"/>
                    <a:pt x="1141" y="456"/>
                    <a:pt x="1109" y="424"/>
                  </a:cubicBezTo>
                  <a:lnTo>
                    <a:pt x="191" y="12"/>
                  </a:lnTo>
                  <a:cubicBezTo>
                    <a:pt x="174" y="4"/>
                    <a:pt x="157" y="0"/>
                    <a:pt x="14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30"/>
            <p:cNvSpPr/>
            <p:nvPr/>
          </p:nvSpPr>
          <p:spPr>
            <a:xfrm>
              <a:off x="1234900" y="2270100"/>
              <a:ext cx="29325" cy="15700"/>
            </a:xfrm>
            <a:custGeom>
              <a:avLst/>
              <a:gdLst/>
              <a:ahLst/>
              <a:cxnLst/>
              <a:rect l="l" t="t" r="r" b="b"/>
              <a:pathLst>
                <a:path w="1173" h="628" extrusionOk="0">
                  <a:moveTo>
                    <a:pt x="123" y="1"/>
                  </a:moveTo>
                  <a:cubicBezTo>
                    <a:pt x="83" y="1"/>
                    <a:pt x="32" y="30"/>
                    <a:pt x="32" y="76"/>
                  </a:cubicBezTo>
                  <a:cubicBezTo>
                    <a:pt x="0" y="140"/>
                    <a:pt x="32" y="203"/>
                    <a:pt x="64" y="203"/>
                  </a:cubicBezTo>
                  <a:lnTo>
                    <a:pt x="1014" y="615"/>
                  </a:lnTo>
                  <a:cubicBezTo>
                    <a:pt x="1022" y="623"/>
                    <a:pt x="1033" y="627"/>
                    <a:pt x="1045" y="627"/>
                  </a:cubicBezTo>
                  <a:cubicBezTo>
                    <a:pt x="1077" y="627"/>
                    <a:pt x="1117" y="598"/>
                    <a:pt x="1140" y="551"/>
                  </a:cubicBezTo>
                  <a:cubicBezTo>
                    <a:pt x="1172" y="520"/>
                    <a:pt x="1140" y="425"/>
                    <a:pt x="1077" y="425"/>
                  </a:cubicBezTo>
                  <a:lnTo>
                    <a:pt x="159" y="13"/>
                  </a:lnTo>
                  <a:cubicBezTo>
                    <a:pt x="150" y="5"/>
                    <a:pt x="137" y="1"/>
                    <a:pt x="12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30"/>
            <p:cNvSpPr/>
            <p:nvPr/>
          </p:nvSpPr>
          <p:spPr>
            <a:xfrm>
              <a:off x="1335450" y="2503175"/>
              <a:ext cx="16650" cy="28850"/>
            </a:xfrm>
            <a:custGeom>
              <a:avLst/>
              <a:gdLst/>
              <a:ahLst/>
              <a:cxnLst/>
              <a:rect l="l" t="t" r="r" b="b"/>
              <a:pathLst>
                <a:path w="666" h="1154" extrusionOk="0">
                  <a:moveTo>
                    <a:pt x="602" y="1"/>
                  </a:moveTo>
                  <a:cubicBezTo>
                    <a:pt x="539" y="1"/>
                    <a:pt x="475" y="1"/>
                    <a:pt x="444" y="64"/>
                  </a:cubicBezTo>
                  <a:lnTo>
                    <a:pt x="32" y="982"/>
                  </a:lnTo>
                  <a:cubicBezTo>
                    <a:pt x="0" y="1046"/>
                    <a:pt x="32" y="1109"/>
                    <a:pt x="95" y="1141"/>
                  </a:cubicBezTo>
                  <a:cubicBezTo>
                    <a:pt x="112" y="1149"/>
                    <a:pt x="129" y="1153"/>
                    <a:pt x="146" y="1153"/>
                  </a:cubicBezTo>
                  <a:cubicBezTo>
                    <a:pt x="190" y="1153"/>
                    <a:pt x="230" y="1124"/>
                    <a:pt x="254" y="1077"/>
                  </a:cubicBezTo>
                  <a:lnTo>
                    <a:pt x="634" y="159"/>
                  </a:lnTo>
                  <a:cubicBezTo>
                    <a:pt x="665" y="96"/>
                    <a:pt x="634" y="32"/>
                    <a:pt x="60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30"/>
            <p:cNvSpPr/>
            <p:nvPr/>
          </p:nvSpPr>
          <p:spPr>
            <a:xfrm>
              <a:off x="1481125" y="2168750"/>
              <a:ext cx="15850" cy="29150"/>
            </a:xfrm>
            <a:custGeom>
              <a:avLst/>
              <a:gdLst/>
              <a:ahLst/>
              <a:cxnLst/>
              <a:rect l="l" t="t" r="r" b="b"/>
              <a:pathLst>
                <a:path w="634" h="1166" extrusionOk="0">
                  <a:moveTo>
                    <a:pt x="520" y="1"/>
                  </a:moveTo>
                  <a:cubicBezTo>
                    <a:pt x="475" y="1"/>
                    <a:pt x="435" y="30"/>
                    <a:pt x="412" y="77"/>
                  </a:cubicBezTo>
                  <a:lnTo>
                    <a:pt x="0" y="995"/>
                  </a:lnTo>
                  <a:cubicBezTo>
                    <a:pt x="0" y="1058"/>
                    <a:pt x="0" y="1122"/>
                    <a:pt x="64" y="1153"/>
                  </a:cubicBezTo>
                  <a:cubicBezTo>
                    <a:pt x="81" y="1162"/>
                    <a:pt x="98" y="1166"/>
                    <a:pt x="114" y="1166"/>
                  </a:cubicBezTo>
                  <a:cubicBezTo>
                    <a:pt x="159" y="1166"/>
                    <a:pt x="199" y="1137"/>
                    <a:pt x="222" y="1090"/>
                  </a:cubicBezTo>
                  <a:lnTo>
                    <a:pt x="634" y="172"/>
                  </a:lnTo>
                  <a:cubicBezTo>
                    <a:pt x="634" y="108"/>
                    <a:pt x="634" y="45"/>
                    <a:pt x="570" y="13"/>
                  </a:cubicBezTo>
                  <a:cubicBezTo>
                    <a:pt x="554" y="5"/>
                    <a:pt x="537" y="1"/>
                    <a:pt x="520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30"/>
            <p:cNvSpPr/>
            <p:nvPr/>
          </p:nvSpPr>
          <p:spPr>
            <a:xfrm>
              <a:off x="1394825" y="2237150"/>
              <a:ext cx="43575" cy="191625"/>
            </a:xfrm>
            <a:custGeom>
              <a:avLst/>
              <a:gdLst/>
              <a:ahLst/>
              <a:cxnLst/>
              <a:rect l="l" t="t" r="r" b="b"/>
              <a:pathLst>
                <a:path w="1743" h="7665" extrusionOk="0">
                  <a:moveTo>
                    <a:pt x="887" y="1"/>
                  </a:moveTo>
                  <a:lnTo>
                    <a:pt x="1" y="7665"/>
                  </a:lnTo>
                  <a:lnTo>
                    <a:pt x="1742" y="7665"/>
                  </a:lnTo>
                  <a:lnTo>
                    <a:pt x="887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30"/>
            <p:cNvSpPr/>
            <p:nvPr/>
          </p:nvSpPr>
          <p:spPr>
            <a:xfrm>
              <a:off x="1397200" y="2331375"/>
              <a:ext cx="38825" cy="38025"/>
            </a:xfrm>
            <a:custGeom>
              <a:avLst/>
              <a:gdLst/>
              <a:ahLst/>
              <a:cxnLst/>
              <a:rect l="l" t="t" r="r" b="b"/>
              <a:pathLst>
                <a:path w="1553" h="1521" extrusionOk="0">
                  <a:moveTo>
                    <a:pt x="792" y="1"/>
                  </a:moveTo>
                  <a:cubicBezTo>
                    <a:pt x="349" y="1"/>
                    <a:pt x="1" y="349"/>
                    <a:pt x="1" y="761"/>
                  </a:cubicBezTo>
                  <a:cubicBezTo>
                    <a:pt x="1" y="1172"/>
                    <a:pt x="349" y="1521"/>
                    <a:pt x="792" y="1521"/>
                  </a:cubicBezTo>
                  <a:cubicBezTo>
                    <a:pt x="1204" y="1521"/>
                    <a:pt x="1552" y="1172"/>
                    <a:pt x="1552" y="761"/>
                  </a:cubicBezTo>
                  <a:cubicBezTo>
                    <a:pt x="1552" y="349"/>
                    <a:pt x="1204" y="1"/>
                    <a:pt x="792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30"/>
            <p:cNvSpPr/>
            <p:nvPr/>
          </p:nvSpPr>
          <p:spPr>
            <a:xfrm>
              <a:off x="1405900" y="2340075"/>
              <a:ext cx="21400" cy="20625"/>
            </a:xfrm>
            <a:custGeom>
              <a:avLst/>
              <a:gdLst/>
              <a:ahLst/>
              <a:cxnLst/>
              <a:rect l="l" t="t" r="r" b="b"/>
              <a:pathLst>
                <a:path w="856" h="825" extrusionOk="0">
                  <a:moveTo>
                    <a:pt x="444" y="1"/>
                  </a:moveTo>
                  <a:cubicBezTo>
                    <a:pt x="191" y="1"/>
                    <a:pt x="1" y="191"/>
                    <a:pt x="1" y="413"/>
                  </a:cubicBezTo>
                  <a:cubicBezTo>
                    <a:pt x="1" y="634"/>
                    <a:pt x="191" y="824"/>
                    <a:pt x="444" y="824"/>
                  </a:cubicBezTo>
                  <a:cubicBezTo>
                    <a:pt x="666" y="824"/>
                    <a:pt x="856" y="634"/>
                    <a:pt x="856" y="413"/>
                  </a:cubicBezTo>
                  <a:cubicBezTo>
                    <a:pt x="856" y="191"/>
                    <a:pt x="666" y="1"/>
                    <a:pt x="44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30"/>
            <p:cNvSpPr/>
            <p:nvPr/>
          </p:nvSpPr>
          <p:spPr>
            <a:xfrm>
              <a:off x="1340200" y="2032900"/>
              <a:ext cx="152025" cy="29325"/>
            </a:xfrm>
            <a:custGeom>
              <a:avLst/>
              <a:gdLst/>
              <a:ahLst/>
              <a:cxnLst/>
              <a:rect l="l" t="t" r="r" b="b"/>
              <a:pathLst>
                <a:path w="6081" h="1173" extrusionOk="0">
                  <a:moveTo>
                    <a:pt x="0" y="0"/>
                  </a:moveTo>
                  <a:lnTo>
                    <a:pt x="0" y="1172"/>
                  </a:lnTo>
                  <a:lnTo>
                    <a:pt x="6081" y="1172"/>
                  </a:lnTo>
                  <a:lnTo>
                    <a:pt x="608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30"/>
            <p:cNvSpPr/>
            <p:nvPr/>
          </p:nvSpPr>
          <p:spPr>
            <a:xfrm>
              <a:off x="1366325" y="2062200"/>
              <a:ext cx="101375" cy="11900"/>
            </a:xfrm>
            <a:custGeom>
              <a:avLst/>
              <a:gdLst/>
              <a:ahLst/>
              <a:cxnLst/>
              <a:rect l="l" t="t" r="r" b="b"/>
              <a:pathLst>
                <a:path w="4055" h="476" extrusionOk="0">
                  <a:moveTo>
                    <a:pt x="0" y="0"/>
                  </a:moveTo>
                  <a:lnTo>
                    <a:pt x="0" y="475"/>
                  </a:lnTo>
                  <a:lnTo>
                    <a:pt x="4054" y="475"/>
                  </a:lnTo>
                  <a:lnTo>
                    <a:pt x="4054" y="0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30"/>
            <p:cNvSpPr/>
            <p:nvPr/>
          </p:nvSpPr>
          <p:spPr>
            <a:xfrm>
              <a:off x="2855550" y="3039150"/>
              <a:ext cx="186875" cy="170050"/>
            </a:xfrm>
            <a:custGeom>
              <a:avLst/>
              <a:gdLst/>
              <a:ahLst/>
              <a:cxnLst/>
              <a:rect l="l" t="t" r="r" b="b"/>
              <a:pathLst>
                <a:path w="7475" h="6802" extrusionOk="0">
                  <a:moveTo>
                    <a:pt x="3728" y="1"/>
                  </a:moveTo>
                  <a:cubicBezTo>
                    <a:pt x="2186" y="1"/>
                    <a:pt x="796" y="1057"/>
                    <a:pt x="444" y="2598"/>
                  </a:cubicBezTo>
                  <a:cubicBezTo>
                    <a:pt x="1" y="4435"/>
                    <a:pt x="1141" y="6272"/>
                    <a:pt x="2946" y="6715"/>
                  </a:cubicBezTo>
                  <a:cubicBezTo>
                    <a:pt x="3204" y="6773"/>
                    <a:pt x="3463" y="6801"/>
                    <a:pt x="3717" y="6801"/>
                  </a:cubicBezTo>
                  <a:cubicBezTo>
                    <a:pt x="5271" y="6801"/>
                    <a:pt x="6678" y="5760"/>
                    <a:pt x="7031" y="4182"/>
                  </a:cubicBezTo>
                  <a:cubicBezTo>
                    <a:pt x="7475" y="2345"/>
                    <a:pt x="6335" y="508"/>
                    <a:pt x="4530" y="97"/>
                  </a:cubicBezTo>
                  <a:cubicBezTo>
                    <a:pt x="4261" y="32"/>
                    <a:pt x="3993" y="1"/>
                    <a:pt x="37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30"/>
            <p:cNvSpPr/>
            <p:nvPr/>
          </p:nvSpPr>
          <p:spPr>
            <a:xfrm>
              <a:off x="2874575" y="3056275"/>
              <a:ext cx="148850" cy="135250"/>
            </a:xfrm>
            <a:custGeom>
              <a:avLst/>
              <a:gdLst/>
              <a:ahLst/>
              <a:cxnLst/>
              <a:rect l="l" t="t" r="r" b="b"/>
              <a:pathLst>
                <a:path w="5954" h="5410" extrusionOk="0">
                  <a:moveTo>
                    <a:pt x="2940" y="1"/>
                  </a:moveTo>
                  <a:cubicBezTo>
                    <a:pt x="1718" y="1"/>
                    <a:pt x="614" y="829"/>
                    <a:pt x="317" y="2072"/>
                  </a:cubicBezTo>
                  <a:cubicBezTo>
                    <a:pt x="0" y="3528"/>
                    <a:pt x="887" y="4985"/>
                    <a:pt x="2344" y="5334"/>
                  </a:cubicBezTo>
                  <a:cubicBezTo>
                    <a:pt x="2557" y="5385"/>
                    <a:pt x="2771" y="5409"/>
                    <a:pt x="2982" y="5409"/>
                  </a:cubicBezTo>
                  <a:cubicBezTo>
                    <a:pt x="4204" y="5409"/>
                    <a:pt x="5308" y="4581"/>
                    <a:pt x="5605" y="3338"/>
                  </a:cubicBezTo>
                  <a:cubicBezTo>
                    <a:pt x="5954" y="1882"/>
                    <a:pt x="5035" y="425"/>
                    <a:pt x="3579" y="77"/>
                  </a:cubicBezTo>
                  <a:cubicBezTo>
                    <a:pt x="3365" y="25"/>
                    <a:pt x="3151" y="1"/>
                    <a:pt x="2940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30"/>
            <p:cNvSpPr/>
            <p:nvPr/>
          </p:nvSpPr>
          <p:spPr>
            <a:xfrm>
              <a:off x="2876950" y="3081125"/>
              <a:ext cx="137775" cy="110775"/>
            </a:xfrm>
            <a:custGeom>
              <a:avLst/>
              <a:gdLst/>
              <a:ahLst/>
              <a:cxnLst/>
              <a:rect l="l" t="t" r="r" b="b"/>
              <a:pathLst>
                <a:path w="5511" h="4431" extrusionOk="0">
                  <a:moveTo>
                    <a:pt x="792" y="1"/>
                  </a:moveTo>
                  <a:lnTo>
                    <a:pt x="792" y="1"/>
                  </a:lnTo>
                  <a:cubicBezTo>
                    <a:pt x="190" y="729"/>
                    <a:pt x="0" y="1774"/>
                    <a:pt x="380" y="2724"/>
                  </a:cubicBezTo>
                  <a:cubicBezTo>
                    <a:pt x="792" y="3791"/>
                    <a:pt x="1817" y="4431"/>
                    <a:pt x="2899" y="4431"/>
                  </a:cubicBezTo>
                  <a:cubicBezTo>
                    <a:pt x="3231" y="4431"/>
                    <a:pt x="3568" y="4371"/>
                    <a:pt x="3895" y="4245"/>
                  </a:cubicBezTo>
                  <a:cubicBezTo>
                    <a:pt x="4719" y="3896"/>
                    <a:pt x="5289" y="3200"/>
                    <a:pt x="5510" y="2376"/>
                  </a:cubicBezTo>
                  <a:lnTo>
                    <a:pt x="5510" y="2376"/>
                  </a:lnTo>
                  <a:cubicBezTo>
                    <a:pt x="5225" y="2724"/>
                    <a:pt x="4845" y="3010"/>
                    <a:pt x="4402" y="3168"/>
                  </a:cubicBezTo>
                  <a:cubicBezTo>
                    <a:pt x="4071" y="3306"/>
                    <a:pt x="3727" y="3372"/>
                    <a:pt x="3388" y="3372"/>
                  </a:cubicBezTo>
                  <a:cubicBezTo>
                    <a:pt x="2331" y="3372"/>
                    <a:pt x="1318" y="2734"/>
                    <a:pt x="887" y="1679"/>
                  </a:cubicBezTo>
                  <a:cubicBezTo>
                    <a:pt x="665" y="1109"/>
                    <a:pt x="633" y="539"/>
                    <a:pt x="792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30"/>
            <p:cNvSpPr/>
            <p:nvPr/>
          </p:nvSpPr>
          <p:spPr>
            <a:xfrm>
              <a:off x="2925225" y="2517425"/>
              <a:ext cx="57825" cy="58625"/>
            </a:xfrm>
            <a:custGeom>
              <a:avLst/>
              <a:gdLst/>
              <a:ahLst/>
              <a:cxnLst/>
              <a:rect l="l" t="t" r="r" b="b"/>
              <a:pathLst>
                <a:path w="2313" h="2345" extrusionOk="0">
                  <a:moveTo>
                    <a:pt x="1173" y="1"/>
                  </a:moveTo>
                  <a:cubicBezTo>
                    <a:pt x="508" y="1"/>
                    <a:pt x="1" y="539"/>
                    <a:pt x="1" y="1172"/>
                  </a:cubicBezTo>
                  <a:cubicBezTo>
                    <a:pt x="1" y="1806"/>
                    <a:pt x="508" y="2344"/>
                    <a:pt x="1173" y="2344"/>
                  </a:cubicBezTo>
                  <a:cubicBezTo>
                    <a:pt x="1806" y="2344"/>
                    <a:pt x="2313" y="1806"/>
                    <a:pt x="2313" y="1172"/>
                  </a:cubicBezTo>
                  <a:cubicBezTo>
                    <a:pt x="2313" y="539"/>
                    <a:pt x="1806" y="1"/>
                    <a:pt x="117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30"/>
            <p:cNvSpPr/>
            <p:nvPr/>
          </p:nvSpPr>
          <p:spPr>
            <a:xfrm>
              <a:off x="2925225" y="2647275"/>
              <a:ext cx="57825" cy="57825"/>
            </a:xfrm>
            <a:custGeom>
              <a:avLst/>
              <a:gdLst/>
              <a:ahLst/>
              <a:cxnLst/>
              <a:rect l="l" t="t" r="r" b="b"/>
              <a:pathLst>
                <a:path w="2313" h="2313" extrusionOk="0">
                  <a:moveTo>
                    <a:pt x="1173" y="0"/>
                  </a:moveTo>
                  <a:cubicBezTo>
                    <a:pt x="508" y="0"/>
                    <a:pt x="1" y="507"/>
                    <a:pt x="1" y="1172"/>
                  </a:cubicBezTo>
                  <a:cubicBezTo>
                    <a:pt x="1" y="1806"/>
                    <a:pt x="508" y="2312"/>
                    <a:pt x="1173" y="2312"/>
                  </a:cubicBezTo>
                  <a:cubicBezTo>
                    <a:pt x="1806" y="2312"/>
                    <a:pt x="2313" y="1806"/>
                    <a:pt x="2313" y="1172"/>
                  </a:cubicBezTo>
                  <a:cubicBezTo>
                    <a:pt x="2313" y="507"/>
                    <a:pt x="1806" y="0"/>
                    <a:pt x="117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30"/>
            <p:cNvSpPr/>
            <p:nvPr/>
          </p:nvSpPr>
          <p:spPr>
            <a:xfrm>
              <a:off x="2925225" y="2776325"/>
              <a:ext cx="57825" cy="58600"/>
            </a:xfrm>
            <a:custGeom>
              <a:avLst/>
              <a:gdLst/>
              <a:ahLst/>
              <a:cxnLst/>
              <a:rect l="l" t="t" r="r" b="b"/>
              <a:pathLst>
                <a:path w="2313" h="2344" extrusionOk="0">
                  <a:moveTo>
                    <a:pt x="1173" y="0"/>
                  </a:moveTo>
                  <a:cubicBezTo>
                    <a:pt x="508" y="0"/>
                    <a:pt x="1" y="539"/>
                    <a:pt x="1" y="1172"/>
                  </a:cubicBezTo>
                  <a:cubicBezTo>
                    <a:pt x="1" y="1806"/>
                    <a:pt x="508" y="2344"/>
                    <a:pt x="1173" y="2344"/>
                  </a:cubicBezTo>
                  <a:cubicBezTo>
                    <a:pt x="1806" y="2344"/>
                    <a:pt x="2313" y="1806"/>
                    <a:pt x="2313" y="1172"/>
                  </a:cubicBezTo>
                  <a:cubicBezTo>
                    <a:pt x="2313" y="539"/>
                    <a:pt x="1806" y="0"/>
                    <a:pt x="117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30"/>
            <p:cNvSpPr/>
            <p:nvPr/>
          </p:nvSpPr>
          <p:spPr>
            <a:xfrm>
              <a:off x="2925225" y="2906175"/>
              <a:ext cx="57825" cy="57800"/>
            </a:xfrm>
            <a:custGeom>
              <a:avLst/>
              <a:gdLst/>
              <a:ahLst/>
              <a:cxnLst/>
              <a:rect l="l" t="t" r="r" b="b"/>
              <a:pathLst>
                <a:path w="2313" h="2312" extrusionOk="0">
                  <a:moveTo>
                    <a:pt x="1173" y="0"/>
                  </a:moveTo>
                  <a:cubicBezTo>
                    <a:pt x="508" y="0"/>
                    <a:pt x="1" y="507"/>
                    <a:pt x="1" y="1172"/>
                  </a:cubicBezTo>
                  <a:cubicBezTo>
                    <a:pt x="1" y="1805"/>
                    <a:pt x="508" y="2312"/>
                    <a:pt x="1173" y="2312"/>
                  </a:cubicBezTo>
                  <a:cubicBezTo>
                    <a:pt x="1806" y="2312"/>
                    <a:pt x="2313" y="1805"/>
                    <a:pt x="2313" y="1172"/>
                  </a:cubicBezTo>
                  <a:cubicBezTo>
                    <a:pt x="2313" y="507"/>
                    <a:pt x="1806" y="0"/>
                    <a:pt x="117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30"/>
            <p:cNvSpPr/>
            <p:nvPr/>
          </p:nvSpPr>
          <p:spPr>
            <a:xfrm>
              <a:off x="4385975" y="3022550"/>
              <a:ext cx="176575" cy="176575"/>
            </a:xfrm>
            <a:custGeom>
              <a:avLst/>
              <a:gdLst/>
              <a:ahLst/>
              <a:cxnLst/>
              <a:rect l="l" t="t" r="r" b="b"/>
              <a:pathLst>
                <a:path w="7063" h="7063" extrusionOk="0">
                  <a:moveTo>
                    <a:pt x="3547" y="0"/>
                  </a:moveTo>
                  <a:cubicBezTo>
                    <a:pt x="1584" y="0"/>
                    <a:pt x="0" y="1584"/>
                    <a:pt x="0" y="3516"/>
                  </a:cubicBezTo>
                  <a:cubicBezTo>
                    <a:pt x="0" y="5479"/>
                    <a:pt x="1584" y="7063"/>
                    <a:pt x="3547" y="7063"/>
                  </a:cubicBezTo>
                  <a:cubicBezTo>
                    <a:pt x="5479" y="7063"/>
                    <a:pt x="7062" y="5479"/>
                    <a:pt x="7062" y="3516"/>
                  </a:cubicBezTo>
                  <a:cubicBezTo>
                    <a:pt x="7062" y="1584"/>
                    <a:pt x="5479" y="0"/>
                    <a:pt x="35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30"/>
            <p:cNvSpPr/>
            <p:nvPr/>
          </p:nvSpPr>
          <p:spPr>
            <a:xfrm>
              <a:off x="4404175" y="3039975"/>
              <a:ext cx="140175" cy="140950"/>
            </a:xfrm>
            <a:custGeom>
              <a:avLst/>
              <a:gdLst/>
              <a:ahLst/>
              <a:cxnLst/>
              <a:rect l="l" t="t" r="r" b="b"/>
              <a:pathLst>
                <a:path w="5607" h="5638" extrusionOk="0">
                  <a:moveTo>
                    <a:pt x="2819" y="0"/>
                  </a:moveTo>
                  <a:cubicBezTo>
                    <a:pt x="1236" y="0"/>
                    <a:pt x="1" y="1267"/>
                    <a:pt x="1" y="2819"/>
                  </a:cubicBezTo>
                  <a:cubicBezTo>
                    <a:pt x="1" y="4370"/>
                    <a:pt x="1236" y="5637"/>
                    <a:pt x="2819" y="5637"/>
                  </a:cubicBezTo>
                  <a:cubicBezTo>
                    <a:pt x="4371" y="5637"/>
                    <a:pt x="5606" y="4370"/>
                    <a:pt x="5606" y="2819"/>
                  </a:cubicBezTo>
                  <a:cubicBezTo>
                    <a:pt x="5606" y="1267"/>
                    <a:pt x="4371" y="0"/>
                    <a:pt x="281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30"/>
            <p:cNvSpPr/>
            <p:nvPr/>
          </p:nvSpPr>
          <p:spPr>
            <a:xfrm>
              <a:off x="4399425" y="3066100"/>
              <a:ext cx="143325" cy="115025"/>
            </a:xfrm>
            <a:custGeom>
              <a:avLst/>
              <a:gdLst/>
              <a:ahLst/>
              <a:cxnLst/>
              <a:rect l="l" t="t" r="r" b="b"/>
              <a:pathLst>
                <a:path w="5733" h="4601" extrusionOk="0">
                  <a:moveTo>
                    <a:pt x="824" y="0"/>
                  </a:moveTo>
                  <a:lnTo>
                    <a:pt x="824" y="0"/>
                  </a:lnTo>
                  <a:cubicBezTo>
                    <a:pt x="191" y="760"/>
                    <a:pt x="1" y="1837"/>
                    <a:pt x="381" y="2819"/>
                  </a:cubicBezTo>
                  <a:cubicBezTo>
                    <a:pt x="816" y="3932"/>
                    <a:pt x="1880" y="4601"/>
                    <a:pt x="3007" y="4601"/>
                  </a:cubicBezTo>
                  <a:cubicBezTo>
                    <a:pt x="3356" y="4601"/>
                    <a:pt x="3710" y="4537"/>
                    <a:pt x="4054" y="4402"/>
                  </a:cubicBezTo>
                  <a:cubicBezTo>
                    <a:pt x="4909" y="4054"/>
                    <a:pt x="5511" y="3325"/>
                    <a:pt x="5733" y="2470"/>
                  </a:cubicBezTo>
                  <a:lnTo>
                    <a:pt x="5733" y="2470"/>
                  </a:lnTo>
                  <a:cubicBezTo>
                    <a:pt x="5416" y="2819"/>
                    <a:pt x="5036" y="3135"/>
                    <a:pt x="4593" y="3294"/>
                  </a:cubicBezTo>
                  <a:cubicBezTo>
                    <a:pt x="4251" y="3438"/>
                    <a:pt x="3896" y="3506"/>
                    <a:pt x="3547" y="3506"/>
                  </a:cubicBezTo>
                  <a:cubicBezTo>
                    <a:pt x="2439" y="3506"/>
                    <a:pt x="1384" y="2825"/>
                    <a:pt x="951" y="1742"/>
                  </a:cubicBezTo>
                  <a:cubicBezTo>
                    <a:pt x="697" y="1172"/>
                    <a:pt x="666" y="570"/>
                    <a:pt x="824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30"/>
            <p:cNvSpPr/>
            <p:nvPr/>
          </p:nvSpPr>
          <p:spPr>
            <a:xfrm>
              <a:off x="4442975" y="3263225"/>
              <a:ext cx="58600" cy="58625"/>
            </a:xfrm>
            <a:custGeom>
              <a:avLst/>
              <a:gdLst/>
              <a:ahLst/>
              <a:cxnLst/>
              <a:rect l="l" t="t" r="r" b="b"/>
              <a:pathLst>
                <a:path w="2344" h="2345" extrusionOk="0">
                  <a:moveTo>
                    <a:pt x="1172" y="1"/>
                  </a:moveTo>
                  <a:cubicBezTo>
                    <a:pt x="539" y="1"/>
                    <a:pt x="0" y="539"/>
                    <a:pt x="0" y="1173"/>
                  </a:cubicBezTo>
                  <a:cubicBezTo>
                    <a:pt x="0" y="1806"/>
                    <a:pt x="539" y="2344"/>
                    <a:pt x="1172" y="2344"/>
                  </a:cubicBezTo>
                  <a:cubicBezTo>
                    <a:pt x="1806" y="2344"/>
                    <a:pt x="2344" y="1806"/>
                    <a:pt x="2344" y="1173"/>
                  </a:cubicBezTo>
                  <a:cubicBezTo>
                    <a:pt x="2344" y="539"/>
                    <a:pt x="1806" y="1"/>
                    <a:pt x="117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30"/>
            <p:cNvSpPr/>
            <p:nvPr/>
          </p:nvSpPr>
          <p:spPr>
            <a:xfrm>
              <a:off x="4442975" y="3393075"/>
              <a:ext cx="58600" cy="57825"/>
            </a:xfrm>
            <a:custGeom>
              <a:avLst/>
              <a:gdLst/>
              <a:ahLst/>
              <a:cxnLst/>
              <a:rect l="l" t="t" r="r" b="b"/>
              <a:pathLst>
                <a:path w="2344" h="2313" extrusionOk="0">
                  <a:moveTo>
                    <a:pt x="1172" y="1"/>
                  </a:moveTo>
                  <a:cubicBezTo>
                    <a:pt x="539" y="1"/>
                    <a:pt x="0" y="507"/>
                    <a:pt x="0" y="1172"/>
                  </a:cubicBezTo>
                  <a:cubicBezTo>
                    <a:pt x="0" y="1806"/>
                    <a:pt x="539" y="2312"/>
                    <a:pt x="1172" y="2312"/>
                  </a:cubicBezTo>
                  <a:cubicBezTo>
                    <a:pt x="1806" y="2312"/>
                    <a:pt x="2344" y="1806"/>
                    <a:pt x="2344" y="1172"/>
                  </a:cubicBezTo>
                  <a:cubicBezTo>
                    <a:pt x="2344" y="507"/>
                    <a:pt x="1806" y="1"/>
                    <a:pt x="117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30"/>
            <p:cNvSpPr/>
            <p:nvPr/>
          </p:nvSpPr>
          <p:spPr>
            <a:xfrm>
              <a:off x="4442975" y="3522125"/>
              <a:ext cx="58600" cy="58625"/>
            </a:xfrm>
            <a:custGeom>
              <a:avLst/>
              <a:gdLst/>
              <a:ahLst/>
              <a:cxnLst/>
              <a:rect l="l" t="t" r="r" b="b"/>
              <a:pathLst>
                <a:path w="2344" h="2345" extrusionOk="0">
                  <a:moveTo>
                    <a:pt x="1172" y="1"/>
                  </a:moveTo>
                  <a:cubicBezTo>
                    <a:pt x="539" y="1"/>
                    <a:pt x="0" y="539"/>
                    <a:pt x="0" y="1172"/>
                  </a:cubicBezTo>
                  <a:cubicBezTo>
                    <a:pt x="0" y="1806"/>
                    <a:pt x="539" y="2344"/>
                    <a:pt x="1172" y="2344"/>
                  </a:cubicBezTo>
                  <a:cubicBezTo>
                    <a:pt x="1806" y="2344"/>
                    <a:pt x="2344" y="1806"/>
                    <a:pt x="2344" y="1172"/>
                  </a:cubicBezTo>
                  <a:cubicBezTo>
                    <a:pt x="2344" y="539"/>
                    <a:pt x="1806" y="1"/>
                    <a:pt x="117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30"/>
            <p:cNvSpPr/>
            <p:nvPr/>
          </p:nvSpPr>
          <p:spPr>
            <a:xfrm>
              <a:off x="4442975" y="3651975"/>
              <a:ext cx="58600" cy="57825"/>
            </a:xfrm>
            <a:custGeom>
              <a:avLst/>
              <a:gdLst/>
              <a:ahLst/>
              <a:cxnLst/>
              <a:rect l="l" t="t" r="r" b="b"/>
              <a:pathLst>
                <a:path w="2344" h="2313" extrusionOk="0">
                  <a:moveTo>
                    <a:pt x="1172" y="0"/>
                  </a:moveTo>
                  <a:cubicBezTo>
                    <a:pt x="539" y="0"/>
                    <a:pt x="0" y="507"/>
                    <a:pt x="0" y="1172"/>
                  </a:cubicBezTo>
                  <a:cubicBezTo>
                    <a:pt x="0" y="1805"/>
                    <a:pt x="539" y="2312"/>
                    <a:pt x="1172" y="2312"/>
                  </a:cubicBezTo>
                  <a:cubicBezTo>
                    <a:pt x="1806" y="2312"/>
                    <a:pt x="2344" y="1805"/>
                    <a:pt x="2344" y="1172"/>
                  </a:cubicBezTo>
                  <a:cubicBezTo>
                    <a:pt x="2344" y="507"/>
                    <a:pt x="1806" y="0"/>
                    <a:pt x="11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30"/>
            <p:cNvSpPr/>
            <p:nvPr/>
          </p:nvSpPr>
          <p:spPr>
            <a:xfrm>
              <a:off x="5909250" y="3022550"/>
              <a:ext cx="183700" cy="183700"/>
            </a:xfrm>
            <a:custGeom>
              <a:avLst/>
              <a:gdLst/>
              <a:ahLst/>
              <a:cxnLst/>
              <a:rect l="l" t="t" r="r" b="b"/>
              <a:pathLst>
                <a:path w="7348" h="7348" extrusionOk="0">
                  <a:moveTo>
                    <a:pt x="3674" y="0"/>
                  </a:moveTo>
                  <a:cubicBezTo>
                    <a:pt x="1647" y="0"/>
                    <a:pt x="1" y="1647"/>
                    <a:pt x="1" y="3674"/>
                  </a:cubicBezTo>
                  <a:cubicBezTo>
                    <a:pt x="1" y="5701"/>
                    <a:pt x="1647" y="7348"/>
                    <a:pt x="3674" y="7348"/>
                  </a:cubicBezTo>
                  <a:cubicBezTo>
                    <a:pt x="5701" y="7348"/>
                    <a:pt x="7348" y="5701"/>
                    <a:pt x="7348" y="3674"/>
                  </a:cubicBezTo>
                  <a:cubicBezTo>
                    <a:pt x="7348" y="1647"/>
                    <a:pt x="5701" y="0"/>
                    <a:pt x="367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30"/>
            <p:cNvSpPr/>
            <p:nvPr/>
          </p:nvSpPr>
          <p:spPr>
            <a:xfrm>
              <a:off x="5928250" y="3040750"/>
              <a:ext cx="146500" cy="146500"/>
            </a:xfrm>
            <a:custGeom>
              <a:avLst/>
              <a:gdLst/>
              <a:ahLst/>
              <a:cxnLst/>
              <a:rect l="l" t="t" r="r" b="b"/>
              <a:pathLst>
                <a:path w="5860" h="5860" extrusionOk="0">
                  <a:moveTo>
                    <a:pt x="2914" y="1"/>
                  </a:moveTo>
                  <a:cubicBezTo>
                    <a:pt x="1299" y="1"/>
                    <a:pt x="1" y="1331"/>
                    <a:pt x="1" y="2946"/>
                  </a:cubicBezTo>
                  <a:cubicBezTo>
                    <a:pt x="1" y="4561"/>
                    <a:pt x="1299" y="5860"/>
                    <a:pt x="2914" y="5860"/>
                  </a:cubicBezTo>
                  <a:cubicBezTo>
                    <a:pt x="4529" y="5860"/>
                    <a:pt x="5859" y="4561"/>
                    <a:pt x="5859" y="2946"/>
                  </a:cubicBezTo>
                  <a:cubicBezTo>
                    <a:pt x="5859" y="1331"/>
                    <a:pt x="4529" y="1"/>
                    <a:pt x="291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30"/>
            <p:cNvSpPr/>
            <p:nvPr/>
          </p:nvSpPr>
          <p:spPr>
            <a:xfrm>
              <a:off x="5923500" y="3067675"/>
              <a:ext cx="148875" cy="120100"/>
            </a:xfrm>
            <a:custGeom>
              <a:avLst/>
              <a:gdLst/>
              <a:ahLst/>
              <a:cxnLst/>
              <a:rect l="l" t="t" r="r" b="b"/>
              <a:pathLst>
                <a:path w="5955" h="4804" extrusionOk="0">
                  <a:moveTo>
                    <a:pt x="856" y="1"/>
                  </a:moveTo>
                  <a:lnTo>
                    <a:pt x="856" y="1"/>
                  </a:lnTo>
                  <a:cubicBezTo>
                    <a:pt x="191" y="824"/>
                    <a:pt x="1" y="1932"/>
                    <a:pt x="412" y="2946"/>
                  </a:cubicBezTo>
                  <a:cubicBezTo>
                    <a:pt x="871" y="4105"/>
                    <a:pt x="1956" y="4803"/>
                    <a:pt x="3119" y="4803"/>
                  </a:cubicBezTo>
                  <a:cubicBezTo>
                    <a:pt x="3481" y="4803"/>
                    <a:pt x="3851" y="4736"/>
                    <a:pt x="4213" y="4593"/>
                  </a:cubicBezTo>
                  <a:cubicBezTo>
                    <a:pt x="5099" y="4213"/>
                    <a:pt x="5733" y="3453"/>
                    <a:pt x="5954" y="2597"/>
                  </a:cubicBezTo>
                  <a:lnTo>
                    <a:pt x="5954" y="2597"/>
                  </a:lnTo>
                  <a:cubicBezTo>
                    <a:pt x="5638" y="2946"/>
                    <a:pt x="5258" y="3262"/>
                    <a:pt x="4783" y="3453"/>
                  </a:cubicBezTo>
                  <a:cubicBezTo>
                    <a:pt x="4421" y="3595"/>
                    <a:pt x="4051" y="3663"/>
                    <a:pt x="3688" y="3663"/>
                  </a:cubicBezTo>
                  <a:cubicBezTo>
                    <a:pt x="2524" y="3663"/>
                    <a:pt x="1434" y="2965"/>
                    <a:pt x="951" y="1806"/>
                  </a:cubicBezTo>
                  <a:cubicBezTo>
                    <a:pt x="729" y="1236"/>
                    <a:pt x="697" y="602"/>
                    <a:pt x="856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30"/>
            <p:cNvSpPr/>
            <p:nvPr/>
          </p:nvSpPr>
          <p:spPr>
            <a:xfrm>
              <a:off x="5964675" y="2517425"/>
              <a:ext cx="57825" cy="58625"/>
            </a:xfrm>
            <a:custGeom>
              <a:avLst/>
              <a:gdLst/>
              <a:ahLst/>
              <a:cxnLst/>
              <a:rect l="l" t="t" r="r" b="b"/>
              <a:pathLst>
                <a:path w="2313" h="2345" extrusionOk="0">
                  <a:moveTo>
                    <a:pt x="1172" y="1"/>
                  </a:moveTo>
                  <a:cubicBezTo>
                    <a:pt x="507" y="1"/>
                    <a:pt x="0" y="539"/>
                    <a:pt x="0" y="1172"/>
                  </a:cubicBezTo>
                  <a:cubicBezTo>
                    <a:pt x="0" y="1806"/>
                    <a:pt x="507" y="2344"/>
                    <a:pt x="1172" y="2344"/>
                  </a:cubicBezTo>
                  <a:cubicBezTo>
                    <a:pt x="1806" y="2344"/>
                    <a:pt x="2312" y="1806"/>
                    <a:pt x="2312" y="1172"/>
                  </a:cubicBezTo>
                  <a:cubicBezTo>
                    <a:pt x="2312" y="539"/>
                    <a:pt x="1806" y="1"/>
                    <a:pt x="117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30"/>
            <p:cNvSpPr/>
            <p:nvPr/>
          </p:nvSpPr>
          <p:spPr>
            <a:xfrm>
              <a:off x="5964675" y="2647275"/>
              <a:ext cx="57825" cy="57825"/>
            </a:xfrm>
            <a:custGeom>
              <a:avLst/>
              <a:gdLst/>
              <a:ahLst/>
              <a:cxnLst/>
              <a:rect l="l" t="t" r="r" b="b"/>
              <a:pathLst>
                <a:path w="2313" h="2313" extrusionOk="0">
                  <a:moveTo>
                    <a:pt x="1172" y="0"/>
                  </a:moveTo>
                  <a:cubicBezTo>
                    <a:pt x="507" y="0"/>
                    <a:pt x="0" y="507"/>
                    <a:pt x="0" y="1172"/>
                  </a:cubicBezTo>
                  <a:cubicBezTo>
                    <a:pt x="0" y="1806"/>
                    <a:pt x="507" y="2312"/>
                    <a:pt x="1172" y="2312"/>
                  </a:cubicBezTo>
                  <a:cubicBezTo>
                    <a:pt x="1806" y="2312"/>
                    <a:pt x="2312" y="1806"/>
                    <a:pt x="2312" y="1172"/>
                  </a:cubicBezTo>
                  <a:cubicBezTo>
                    <a:pt x="2312" y="507"/>
                    <a:pt x="1806" y="0"/>
                    <a:pt x="117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30"/>
            <p:cNvSpPr/>
            <p:nvPr/>
          </p:nvSpPr>
          <p:spPr>
            <a:xfrm>
              <a:off x="5964675" y="2776325"/>
              <a:ext cx="57825" cy="58600"/>
            </a:xfrm>
            <a:custGeom>
              <a:avLst/>
              <a:gdLst/>
              <a:ahLst/>
              <a:cxnLst/>
              <a:rect l="l" t="t" r="r" b="b"/>
              <a:pathLst>
                <a:path w="2313" h="2344" extrusionOk="0">
                  <a:moveTo>
                    <a:pt x="1172" y="0"/>
                  </a:moveTo>
                  <a:cubicBezTo>
                    <a:pt x="507" y="0"/>
                    <a:pt x="0" y="539"/>
                    <a:pt x="0" y="1172"/>
                  </a:cubicBezTo>
                  <a:cubicBezTo>
                    <a:pt x="0" y="1806"/>
                    <a:pt x="507" y="2344"/>
                    <a:pt x="1172" y="2344"/>
                  </a:cubicBezTo>
                  <a:cubicBezTo>
                    <a:pt x="1806" y="2344"/>
                    <a:pt x="2312" y="1806"/>
                    <a:pt x="2312" y="1172"/>
                  </a:cubicBezTo>
                  <a:cubicBezTo>
                    <a:pt x="2312" y="539"/>
                    <a:pt x="1806" y="0"/>
                    <a:pt x="117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30"/>
            <p:cNvSpPr/>
            <p:nvPr/>
          </p:nvSpPr>
          <p:spPr>
            <a:xfrm>
              <a:off x="5964675" y="2906175"/>
              <a:ext cx="57825" cy="57800"/>
            </a:xfrm>
            <a:custGeom>
              <a:avLst/>
              <a:gdLst/>
              <a:ahLst/>
              <a:cxnLst/>
              <a:rect l="l" t="t" r="r" b="b"/>
              <a:pathLst>
                <a:path w="2313" h="2312" extrusionOk="0">
                  <a:moveTo>
                    <a:pt x="1172" y="0"/>
                  </a:moveTo>
                  <a:cubicBezTo>
                    <a:pt x="507" y="0"/>
                    <a:pt x="0" y="507"/>
                    <a:pt x="0" y="1172"/>
                  </a:cubicBezTo>
                  <a:cubicBezTo>
                    <a:pt x="0" y="1805"/>
                    <a:pt x="507" y="2312"/>
                    <a:pt x="1172" y="2312"/>
                  </a:cubicBezTo>
                  <a:cubicBezTo>
                    <a:pt x="1806" y="2312"/>
                    <a:pt x="2312" y="1805"/>
                    <a:pt x="2312" y="1172"/>
                  </a:cubicBezTo>
                  <a:cubicBezTo>
                    <a:pt x="2312" y="507"/>
                    <a:pt x="1806" y="0"/>
                    <a:pt x="117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30"/>
            <p:cNvSpPr/>
            <p:nvPr/>
          </p:nvSpPr>
          <p:spPr>
            <a:xfrm>
              <a:off x="5762000" y="3725600"/>
              <a:ext cx="479000" cy="424375"/>
            </a:xfrm>
            <a:custGeom>
              <a:avLst/>
              <a:gdLst/>
              <a:ahLst/>
              <a:cxnLst/>
              <a:rect l="l" t="t" r="r" b="b"/>
              <a:pathLst>
                <a:path w="19160" h="16975" extrusionOk="0">
                  <a:moveTo>
                    <a:pt x="6872" y="0"/>
                  </a:moveTo>
                  <a:cubicBezTo>
                    <a:pt x="6271" y="0"/>
                    <a:pt x="5732" y="349"/>
                    <a:pt x="5511" y="887"/>
                  </a:cubicBezTo>
                  <a:cubicBezTo>
                    <a:pt x="5257" y="665"/>
                    <a:pt x="4940" y="539"/>
                    <a:pt x="4592" y="539"/>
                  </a:cubicBezTo>
                  <a:cubicBezTo>
                    <a:pt x="3864" y="539"/>
                    <a:pt x="3294" y="1046"/>
                    <a:pt x="3135" y="1711"/>
                  </a:cubicBezTo>
                  <a:cubicBezTo>
                    <a:pt x="3072" y="1711"/>
                    <a:pt x="2977" y="1679"/>
                    <a:pt x="2914" y="1679"/>
                  </a:cubicBezTo>
                  <a:cubicBezTo>
                    <a:pt x="2090" y="1679"/>
                    <a:pt x="1425" y="2344"/>
                    <a:pt x="1425" y="3167"/>
                  </a:cubicBezTo>
                  <a:cubicBezTo>
                    <a:pt x="1425" y="3231"/>
                    <a:pt x="1425" y="3262"/>
                    <a:pt x="1457" y="3326"/>
                  </a:cubicBezTo>
                  <a:cubicBezTo>
                    <a:pt x="602" y="3706"/>
                    <a:pt x="0" y="4561"/>
                    <a:pt x="0" y="5542"/>
                  </a:cubicBezTo>
                  <a:cubicBezTo>
                    <a:pt x="0" y="6144"/>
                    <a:pt x="222" y="6683"/>
                    <a:pt x="570" y="7126"/>
                  </a:cubicBezTo>
                  <a:cubicBezTo>
                    <a:pt x="570" y="7221"/>
                    <a:pt x="538" y="7316"/>
                    <a:pt x="538" y="7411"/>
                  </a:cubicBezTo>
                  <a:cubicBezTo>
                    <a:pt x="538" y="8741"/>
                    <a:pt x="1615" y="9818"/>
                    <a:pt x="2945" y="9818"/>
                  </a:cubicBezTo>
                  <a:cubicBezTo>
                    <a:pt x="3262" y="9818"/>
                    <a:pt x="3547" y="9754"/>
                    <a:pt x="3800" y="9659"/>
                  </a:cubicBezTo>
                  <a:cubicBezTo>
                    <a:pt x="3895" y="10768"/>
                    <a:pt x="4814" y="11655"/>
                    <a:pt x="5954" y="11655"/>
                  </a:cubicBezTo>
                  <a:lnTo>
                    <a:pt x="6049" y="11655"/>
                  </a:lnTo>
                  <a:cubicBezTo>
                    <a:pt x="6461" y="12225"/>
                    <a:pt x="7094" y="12573"/>
                    <a:pt x="7822" y="12573"/>
                  </a:cubicBezTo>
                  <a:cubicBezTo>
                    <a:pt x="8234" y="12573"/>
                    <a:pt x="8646" y="12478"/>
                    <a:pt x="8962" y="12256"/>
                  </a:cubicBezTo>
                  <a:cubicBezTo>
                    <a:pt x="9089" y="12573"/>
                    <a:pt x="9247" y="12890"/>
                    <a:pt x="9501" y="13111"/>
                  </a:cubicBezTo>
                  <a:cubicBezTo>
                    <a:pt x="9849" y="13428"/>
                    <a:pt x="10293" y="13618"/>
                    <a:pt x="10799" y="13618"/>
                  </a:cubicBezTo>
                  <a:cubicBezTo>
                    <a:pt x="11148" y="14061"/>
                    <a:pt x="11686" y="14315"/>
                    <a:pt x="12319" y="14315"/>
                  </a:cubicBezTo>
                  <a:cubicBezTo>
                    <a:pt x="12604" y="14315"/>
                    <a:pt x="12858" y="14251"/>
                    <a:pt x="13111" y="14156"/>
                  </a:cubicBezTo>
                  <a:cubicBezTo>
                    <a:pt x="13364" y="14695"/>
                    <a:pt x="13618" y="15582"/>
                    <a:pt x="13459" y="16848"/>
                  </a:cubicBezTo>
                  <a:lnTo>
                    <a:pt x="14790" y="16975"/>
                  </a:lnTo>
                  <a:cubicBezTo>
                    <a:pt x="14790" y="16975"/>
                    <a:pt x="14853" y="15202"/>
                    <a:pt x="14631" y="13998"/>
                  </a:cubicBezTo>
                  <a:lnTo>
                    <a:pt x="14631" y="13998"/>
                  </a:lnTo>
                  <a:cubicBezTo>
                    <a:pt x="14790" y="14030"/>
                    <a:pt x="14948" y="14061"/>
                    <a:pt x="15106" y="14061"/>
                  </a:cubicBezTo>
                  <a:cubicBezTo>
                    <a:pt x="16183" y="14061"/>
                    <a:pt x="17070" y="13175"/>
                    <a:pt x="17070" y="12098"/>
                  </a:cubicBezTo>
                  <a:cubicBezTo>
                    <a:pt x="17070" y="11940"/>
                    <a:pt x="17038" y="11813"/>
                    <a:pt x="17006" y="11655"/>
                  </a:cubicBezTo>
                  <a:lnTo>
                    <a:pt x="17196" y="11655"/>
                  </a:lnTo>
                  <a:cubicBezTo>
                    <a:pt x="18273" y="11655"/>
                    <a:pt x="19160" y="10800"/>
                    <a:pt x="19160" y="9723"/>
                  </a:cubicBezTo>
                  <a:cubicBezTo>
                    <a:pt x="19160" y="9343"/>
                    <a:pt x="19065" y="9026"/>
                    <a:pt x="18875" y="8741"/>
                  </a:cubicBezTo>
                  <a:cubicBezTo>
                    <a:pt x="19065" y="8424"/>
                    <a:pt x="19160" y="8108"/>
                    <a:pt x="19160" y="7759"/>
                  </a:cubicBezTo>
                  <a:cubicBezTo>
                    <a:pt x="19160" y="7063"/>
                    <a:pt x="18812" y="6493"/>
                    <a:pt x="18305" y="6144"/>
                  </a:cubicBezTo>
                  <a:cubicBezTo>
                    <a:pt x="18178" y="5384"/>
                    <a:pt x="17608" y="4782"/>
                    <a:pt x="16880" y="4592"/>
                  </a:cubicBezTo>
                  <a:cubicBezTo>
                    <a:pt x="16911" y="4497"/>
                    <a:pt x="16911" y="4402"/>
                    <a:pt x="16911" y="4276"/>
                  </a:cubicBezTo>
                  <a:cubicBezTo>
                    <a:pt x="16911" y="3452"/>
                    <a:pt x="16405" y="2756"/>
                    <a:pt x="15676" y="2471"/>
                  </a:cubicBezTo>
                  <a:cubicBezTo>
                    <a:pt x="15486" y="2407"/>
                    <a:pt x="15328" y="2376"/>
                    <a:pt x="15138" y="2344"/>
                  </a:cubicBezTo>
                  <a:cubicBezTo>
                    <a:pt x="14853" y="1109"/>
                    <a:pt x="13744" y="190"/>
                    <a:pt x="12414" y="190"/>
                  </a:cubicBezTo>
                  <a:cubicBezTo>
                    <a:pt x="11686" y="190"/>
                    <a:pt x="11021" y="475"/>
                    <a:pt x="10546" y="919"/>
                  </a:cubicBezTo>
                  <a:cubicBezTo>
                    <a:pt x="10293" y="412"/>
                    <a:pt x="9786" y="64"/>
                    <a:pt x="9184" y="64"/>
                  </a:cubicBezTo>
                  <a:cubicBezTo>
                    <a:pt x="8741" y="64"/>
                    <a:pt x="8329" y="285"/>
                    <a:pt x="8044" y="634"/>
                  </a:cubicBezTo>
                  <a:cubicBezTo>
                    <a:pt x="7791" y="254"/>
                    <a:pt x="7347" y="0"/>
                    <a:pt x="687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30"/>
            <p:cNvSpPr/>
            <p:nvPr/>
          </p:nvSpPr>
          <p:spPr>
            <a:xfrm>
              <a:off x="5917175" y="3792100"/>
              <a:ext cx="92650" cy="91875"/>
            </a:xfrm>
            <a:custGeom>
              <a:avLst/>
              <a:gdLst/>
              <a:ahLst/>
              <a:cxnLst/>
              <a:rect l="l" t="t" r="r" b="b"/>
              <a:pathLst>
                <a:path w="3706" h="3675" extrusionOk="0">
                  <a:moveTo>
                    <a:pt x="1837" y="1046"/>
                  </a:moveTo>
                  <a:cubicBezTo>
                    <a:pt x="2280" y="1046"/>
                    <a:pt x="2660" y="1394"/>
                    <a:pt x="2660" y="1837"/>
                  </a:cubicBezTo>
                  <a:cubicBezTo>
                    <a:pt x="2660" y="2281"/>
                    <a:pt x="2280" y="2661"/>
                    <a:pt x="1837" y="2661"/>
                  </a:cubicBezTo>
                  <a:cubicBezTo>
                    <a:pt x="1394" y="2661"/>
                    <a:pt x="1045" y="2281"/>
                    <a:pt x="1045" y="1837"/>
                  </a:cubicBezTo>
                  <a:cubicBezTo>
                    <a:pt x="1045" y="1394"/>
                    <a:pt x="1394" y="1046"/>
                    <a:pt x="1837" y="1046"/>
                  </a:cubicBezTo>
                  <a:close/>
                  <a:moveTo>
                    <a:pt x="1837" y="1"/>
                  </a:moveTo>
                  <a:cubicBezTo>
                    <a:pt x="824" y="1"/>
                    <a:pt x="0" y="824"/>
                    <a:pt x="0" y="1837"/>
                  </a:cubicBezTo>
                  <a:cubicBezTo>
                    <a:pt x="0" y="2851"/>
                    <a:pt x="824" y="3674"/>
                    <a:pt x="1837" y="3674"/>
                  </a:cubicBezTo>
                  <a:cubicBezTo>
                    <a:pt x="2882" y="3674"/>
                    <a:pt x="3706" y="2851"/>
                    <a:pt x="3706" y="1837"/>
                  </a:cubicBezTo>
                  <a:cubicBezTo>
                    <a:pt x="3706" y="824"/>
                    <a:pt x="2850" y="1"/>
                    <a:pt x="183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30"/>
            <p:cNvSpPr/>
            <p:nvPr/>
          </p:nvSpPr>
          <p:spPr>
            <a:xfrm>
              <a:off x="5955975" y="3779425"/>
              <a:ext cx="14275" cy="27750"/>
            </a:xfrm>
            <a:custGeom>
              <a:avLst/>
              <a:gdLst/>
              <a:ahLst/>
              <a:cxnLst/>
              <a:rect l="l" t="t" r="r" b="b"/>
              <a:pathLst>
                <a:path w="571" h="1110" extrusionOk="0">
                  <a:moveTo>
                    <a:pt x="0" y="1"/>
                  </a:moveTo>
                  <a:lnTo>
                    <a:pt x="0" y="1109"/>
                  </a:lnTo>
                  <a:lnTo>
                    <a:pt x="570" y="1109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30"/>
            <p:cNvSpPr/>
            <p:nvPr/>
          </p:nvSpPr>
          <p:spPr>
            <a:xfrm>
              <a:off x="5927450" y="3783400"/>
              <a:ext cx="26150" cy="31700"/>
            </a:xfrm>
            <a:custGeom>
              <a:avLst/>
              <a:gdLst/>
              <a:ahLst/>
              <a:cxnLst/>
              <a:rect l="l" t="t" r="r" b="b"/>
              <a:pathLst>
                <a:path w="1046" h="1268" extrusionOk="0">
                  <a:moveTo>
                    <a:pt x="508" y="0"/>
                  </a:moveTo>
                  <a:lnTo>
                    <a:pt x="1" y="317"/>
                  </a:lnTo>
                  <a:lnTo>
                    <a:pt x="539" y="1267"/>
                  </a:lnTo>
                  <a:lnTo>
                    <a:pt x="1046" y="950"/>
                  </a:lnTo>
                  <a:lnTo>
                    <a:pt x="50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30"/>
            <p:cNvSpPr/>
            <p:nvPr/>
          </p:nvSpPr>
          <p:spPr>
            <a:xfrm>
              <a:off x="5908450" y="3802400"/>
              <a:ext cx="31700" cy="26950"/>
            </a:xfrm>
            <a:custGeom>
              <a:avLst/>
              <a:gdLst/>
              <a:ahLst/>
              <a:cxnLst/>
              <a:rect l="l" t="t" r="r" b="b"/>
              <a:pathLst>
                <a:path w="1268" h="1078" extrusionOk="0">
                  <a:moveTo>
                    <a:pt x="318" y="0"/>
                  </a:moveTo>
                  <a:lnTo>
                    <a:pt x="1" y="539"/>
                  </a:lnTo>
                  <a:lnTo>
                    <a:pt x="951" y="1077"/>
                  </a:lnTo>
                  <a:lnTo>
                    <a:pt x="1268" y="570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30"/>
            <p:cNvSpPr/>
            <p:nvPr/>
          </p:nvSpPr>
          <p:spPr>
            <a:xfrm>
              <a:off x="5904500" y="3830900"/>
              <a:ext cx="27725" cy="15075"/>
            </a:xfrm>
            <a:custGeom>
              <a:avLst/>
              <a:gdLst/>
              <a:ahLst/>
              <a:cxnLst/>
              <a:rect l="l" t="t" r="r" b="b"/>
              <a:pathLst>
                <a:path w="1109" h="603" extrusionOk="0">
                  <a:moveTo>
                    <a:pt x="1" y="0"/>
                  </a:moveTo>
                  <a:lnTo>
                    <a:pt x="1" y="602"/>
                  </a:lnTo>
                  <a:lnTo>
                    <a:pt x="1109" y="602"/>
                  </a:lnTo>
                  <a:lnTo>
                    <a:pt x="110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30"/>
            <p:cNvSpPr/>
            <p:nvPr/>
          </p:nvSpPr>
          <p:spPr>
            <a:xfrm>
              <a:off x="5908450" y="3847525"/>
              <a:ext cx="31700" cy="26950"/>
            </a:xfrm>
            <a:custGeom>
              <a:avLst/>
              <a:gdLst/>
              <a:ahLst/>
              <a:cxnLst/>
              <a:rect l="l" t="t" r="r" b="b"/>
              <a:pathLst>
                <a:path w="1268" h="1078" extrusionOk="0">
                  <a:moveTo>
                    <a:pt x="951" y="0"/>
                  </a:moveTo>
                  <a:lnTo>
                    <a:pt x="1" y="539"/>
                  </a:lnTo>
                  <a:lnTo>
                    <a:pt x="318" y="1077"/>
                  </a:lnTo>
                  <a:lnTo>
                    <a:pt x="1268" y="507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30"/>
            <p:cNvSpPr/>
            <p:nvPr/>
          </p:nvSpPr>
          <p:spPr>
            <a:xfrm>
              <a:off x="5927450" y="3860975"/>
              <a:ext cx="26950" cy="31700"/>
            </a:xfrm>
            <a:custGeom>
              <a:avLst/>
              <a:gdLst/>
              <a:ahLst/>
              <a:cxnLst/>
              <a:rect l="l" t="t" r="r" b="b"/>
              <a:pathLst>
                <a:path w="1078" h="1268" extrusionOk="0">
                  <a:moveTo>
                    <a:pt x="571" y="1"/>
                  </a:moveTo>
                  <a:lnTo>
                    <a:pt x="1" y="983"/>
                  </a:lnTo>
                  <a:lnTo>
                    <a:pt x="539" y="1268"/>
                  </a:lnTo>
                  <a:lnTo>
                    <a:pt x="1078" y="318"/>
                  </a:lnTo>
                  <a:lnTo>
                    <a:pt x="57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30"/>
            <p:cNvSpPr/>
            <p:nvPr/>
          </p:nvSpPr>
          <p:spPr>
            <a:xfrm>
              <a:off x="5955975" y="3868900"/>
              <a:ext cx="15050" cy="27725"/>
            </a:xfrm>
            <a:custGeom>
              <a:avLst/>
              <a:gdLst/>
              <a:ahLst/>
              <a:cxnLst/>
              <a:rect l="l" t="t" r="r" b="b"/>
              <a:pathLst>
                <a:path w="602" h="1109" extrusionOk="0">
                  <a:moveTo>
                    <a:pt x="0" y="1"/>
                  </a:moveTo>
                  <a:lnTo>
                    <a:pt x="0" y="1109"/>
                  </a:lnTo>
                  <a:lnTo>
                    <a:pt x="602" y="1109"/>
                  </a:lnTo>
                  <a:lnTo>
                    <a:pt x="602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30"/>
            <p:cNvSpPr/>
            <p:nvPr/>
          </p:nvSpPr>
          <p:spPr>
            <a:xfrm>
              <a:off x="5972600" y="3861775"/>
              <a:ext cx="26925" cy="30900"/>
            </a:xfrm>
            <a:custGeom>
              <a:avLst/>
              <a:gdLst/>
              <a:ahLst/>
              <a:cxnLst/>
              <a:rect l="l" t="t" r="r" b="b"/>
              <a:pathLst>
                <a:path w="1077" h="1236" extrusionOk="0">
                  <a:moveTo>
                    <a:pt x="507" y="0"/>
                  </a:moveTo>
                  <a:lnTo>
                    <a:pt x="0" y="286"/>
                  </a:lnTo>
                  <a:lnTo>
                    <a:pt x="570" y="1236"/>
                  </a:lnTo>
                  <a:lnTo>
                    <a:pt x="1077" y="951"/>
                  </a:lnTo>
                  <a:lnTo>
                    <a:pt x="507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30"/>
            <p:cNvSpPr/>
            <p:nvPr/>
          </p:nvSpPr>
          <p:spPr>
            <a:xfrm>
              <a:off x="5986050" y="3846725"/>
              <a:ext cx="31700" cy="26950"/>
            </a:xfrm>
            <a:custGeom>
              <a:avLst/>
              <a:gdLst/>
              <a:ahLst/>
              <a:cxnLst/>
              <a:rect l="l" t="t" r="r" b="b"/>
              <a:pathLst>
                <a:path w="1268" h="1078" extrusionOk="0">
                  <a:moveTo>
                    <a:pt x="317" y="1"/>
                  </a:moveTo>
                  <a:lnTo>
                    <a:pt x="0" y="507"/>
                  </a:lnTo>
                  <a:lnTo>
                    <a:pt x="982" y="1078"/>
                  </a:lnTo>
                  <a:lnTo>
                    <a:pt x="1267" y="571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30"/>
            <p:cNvSpPr/>
            <p:nvPr/>
          </p:nvSpPr>
          <p:spPr>
            <a:xfrm>
              <a:off x="5993975" y="3830900"/>
              <a:ext cx="27725" cy="14275"/>
            </a:xfrm>
            <a:custGeom>
              <a:avLst/>
              <a:gdLst/>
              <a:ahLst/>
              <a:cxnLst/>
              <a:rect l="l" t="t" r="r" b="b"/>
              <a:pathLst>
                <a:path w="1109" h="571" extrusionOk="0">
                  <a:moveTo>
                    <a:pt x="0" y="0"/>
                  </a:moveTo>
                  <a:lnTo>
                    <a:pt x="0" y="570"/>
                  </a:lnTo>
                  <a:lnTo>
                    <a:pt x="1109" y="570"/>
                  </a:lnTo>
                  <a:lnTo>
                    <a:pt x="110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30"/>
            <p:cNvSpPr/>
            <p:nvPr/>
          </p:nvSpPr>
          <p:spPr>
            <a:xfrm>
              <a:off x="5986050" y="3801600"/>
              <a:ext cx="31700" cy="26950"/>
            </a:xfrm>
            <a:custGeom>
              <a:avLst/>
              <a:gdLst/>
              <a:ahLst/>
              <a:cxnLst/>
              <a:rect l="l" t="t" r="r" b="b"/>
              <a:pathLst>
                <a:path w="1268" h="1078" extrusionOk="0">
                  <a:moveTo>
                    <a:pt x="982" y="1"/>
                  </a:moveTo>
                  <a:lnTo>
                    <a:pt x="0" y="571"/>
                  </a:lnTo>
                  <a:lnTo>
                    <a:pt x="317" y="1077"/>
                  </a:lnTo>
                  <a:lnTo>
                    <a:pt x="1267" y="539"/>
                  </a:lnTo>
                  <a:lnTo>
                    <a:pt x="982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30"/>
            <p:cNvSpPr/>
            <p:nvPr/>
          </p:nvSpPr>
          <p:spPr>
            <a:xfrm>
              <a:off x="5971800" y="3783400"/>
              <a:ext cx="26950" cy="31700"/>
            </a:xfrm>
            <a:custGeom>
              <a:avLst/>
              <a:gdLst/>
              <a:ahLst/>
              <a:cxnLst/>
              <a:rect l="l" t="t" r="r" b="b"/>
              <a:pathLst>
                <a:path w="1078" h="1268" extrusionOk="0">
                  <a:moveTo>
                    <a:pt x="570" y="0"/>
                  </a:moveTo>
                  <a:lnTo>
                    <a:pt x="0" y="950"/>
                  </a:lnTo>
                  <a:lnTo>
                    <a:pt x="539" y="1267"/>
                  </a:lnTo>
                  <a:lnTo>
                    <a:pt x="1077" y="317"/>
                  </a:lnTo>
                  <a:lnTo>
                    <a:pt x="57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30"/>
            <p:cNvSpPr/>
            <p:nvPr/>
          </p:nvSpPr>
          <p:spPr>
            <a:xfrm>
              <a:off x="6069975" y="3868900"/>
              <a:ext cx="62575" cy="6257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67" y="697"/>
                  </a:moveTo>
                  <a:cubicBezTo>
                    <a:pt x="1552" y="697"/>
                    <a:pt x="1805" y="951"/>
                    <a:pt x="1805" y="1236"/>
                  </a:cubicBezTo>
                  <a:cubicBezTo>
                    <a:pt x="1805" y="1552"/>
                    <a:pt x="1552" y="1806"/>
                    <a:pt x="1267" y="1806"/>
                  </a:cubicBezTo>
                  <a:cubicBezTo>
                    <a:pt x="950" y="1806"/>
                    <a:pt x="697" y="1552"/>
                    <a:pt x="697" y="1236"/>
                  </a:cubicBezTo>
                  <a:cubicBezTo>
                    <a:pt x="697" y="951"/>
                    <a:pt x="950" y="697"/>
                    <a:pt x="1267" y="697"/>
                  </a:cubicBezTo>
                  <a:close/>
                  <a:moveTo>
                    <a:pt x="1267" y="1"/>
                  </a:moveTo>
                  <a:cubicBezTo>
                    <a:pt x="570" y="1"/>
                    <a:pt x="0" y="571"/>
                    <a:pt x="0" y="1236"/>
                  </a:cubicBezTo>
                  <a:cubicBezTo>
                    <a:pt x="0" y="1932"/>
                    <a:pt x="570" y="2502"/>
                    <a:pt x="1267" y="2502"/>
                  </a:cubicBezTo>
                  <a:cubicBezTo>
                    <a:pt x="1964" y="2502"/>
                    <a:pt x="2502" y="1932"/>
                    <a:pt x="2502" y="1236"/>
                  </a:cubicBezTo>
                  <a:cubicBezTo>
                    <a:pt x="2502" y="571"/>
                    <a:pt x="1964" y="1"/>
                    <a:pt x="126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30"/>
            <p:cNvSpPr/>
            <p:nvPr/>
          </p:nvSpPr>
          <p:spPr>
            <a:xfrm>
              <a:off x="6096100" y="3860200"/>
              <a:ext cx="10325" cy="19025"/>
            </a:xfrm>
            <a:custGeom>
              <a:avLst/>
              <a:gdLst/>
              <a:ahLst/>
              <a:cxnLst/>
              <a:rect l="l" t="t" r="r" b="b"/>
              <a:pathLst>
                <a:path w="413" h="761" extrusionOk="0">
                  <a:moveTo>
                    <a:pt x="0" y="0"/>
                  </a:moveTo>
                  <a:lnTo>
                    <a:pt x="0" y="760"/>
                  </a:lnTo>
                  <a:lnTo>
                    <a:pt x="412" y="760"/>
                  </a:lnTo>
                  <a:lnTo>
                    <a:pt x="41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30"/>
            <p:cNvSpPr/>
            <p:nvPr/>
          </p:nvSpPr>
          <p:spPr>
            <a:xfrm>
              <a:off x="6077100" y="3863350"/>
              <a:ext cx="18225" cy="20625"/>
            </a:xfrm>
            <a:custGeom>
              <a:avLst/>
              <a:gdLst/>
              <a:ahLst/>
              <a:cxnLst/>
              <a:rect l="l" t="t" r="r" b="b"/>
              <a:pathLst>
                <a:path w="729" h="825" extrusionOk="0">
                  <a:moveTo>
                    <a:pt x="349" y="1"/>
                  </a:moveTo>
                  <a:lnTo>
                    <a:pt x="0" y="191"/>
                  </a:lnTo>
                  <a:lnTo>
                    <a:pt x="380" y="824"/>
                  </a:lnTo>
                  <a:lnTo>
                    <a:pt x="729" y="634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30"/>
            <p:cNvSpPr/>
            <p:nvPr/>
          </p:nvSpPr>
          <p:spPr>
            <a:xfrm>
              <a:off x="6064425" y="3876025"/>
              <a:ext cx="21400" cy="18225"/>
            </a:xfrm>
            <a:custGeom>
              <a:avLst/>
              <a:gdLst/>
              <a:ahLst/>
              <a:cxnLst/>
              <a:rect l="l" t="t" r="r" b="b"/>
              <a:pathLst>
                <a:path w="856" h="729" extrusionOk="0">
                  <a:moveTo>
                    <a:pt x="191" y="1"/>
                  </a:moveTo>
                  <a:lnTo>
                    <a:pt x="1" y="349"/>
                  </a:lnTo>
                  <a:lnTo>
                    <a:pt x="634" y="729"/>
                  </a:lnTo>
                  <a:lnTo>
                    <a:pt x="856" y="381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0"/>
            <p:cNvSpPr/>
            <p:nvPr/>
          </p:nvSpPr>
          <p:spPr>
            <a:xfrm>
              <a:off x="6061275" y="3895025"/>
              <a:ext cx="19025" cy="10325"/>
            </a:xfrm>
            <a:custGeom>
              <a:avLst/>
              <a:gdLst/>
              <a:ahLst/>
              <a:cxnLst/>
              <a:rect l="l" t="t" r="r" b="b"/>
              <a:pathLst>
                <a:path w="761" h="413" extrusionOk="0">
                  <a:moveTo>
                    <a:pt x="0" y="1"/>
                  </a:moveTo>
                  <a:lnTo>
                    <a:pt x="0" y="412"/>
                  </a:lnTo>
                  <a:lnTo>
                    <a:pt x="760" y="412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30"/>
            <p:cNvSpPr/>
            <p:nvPr/>
          </p:nvSpPr>
          <p:spPr>
            <a:xfrm>
              <a:off x="6064425" y="3906100"/>
              <a:ext cx="21400" cy="18250"/>
            </a:xfrm>
            <a:custGeom>
              <a:avLst/>
              <a:gdLst/>
              <a:ahLst/>
              <a:cxnLst/>
              <a:rect l="l" t="t" r="r" b="b"/>
              <a:pathLst>
                <a:path w="856" h="730" extrusionOk="0">
                  <a:moveTo>
                    <a:pt x="666" y="1"/>
                  </a:moveTo>
                  <a:lnTo>
                    <a:pt x="1" y="381"/>
                  </a:lnTo>
                  <a:lnTo>
                    <a:pt x="222" y="729"/>
                  </a:lnTo>
                  <a:lnTo>
                    <a:pt x="856" y="381"/>
                  </a:lnTo>
                  <a:lnTo>
                    <a:pt x="666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30"/>
            <p:cNvSpPr/>
            <p:nvPr/>
          </p:nvSpPr>
          <p:spPr>
            <a:xfrm>
              <a:off x="6077100" y="3915600"/>
              <a:ext cx="18225" cy="21425"/>
            </a:xfrm>
            <a:custGeom>
              <a:avLst/>
              <a:gdLst/>
              <a:ahLst/>
              <a:cxnLst/>
              <a:rect l="l" t="t" r="r" b="b"/>
              <a:pathLst>
                <a:path w="729" h="857" extrusionOk="0">
                  <a:moveTo>
                    <a:pt x="380" y="1"/>
                  </a:moveTo>
                  <a:lnTo>
                    <a:pt x="0" y="666"/>
                  </a:lnTo>
                  <a:lnTo>
                    <a:pt x="349" y="856"/>
                  </a:lnTo>
                  <a:lnTo>
                    <a:pt x="729" y="223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30"/>
            <p:cNvSpPr/>
            <p:nvPr/>
          </p:nvSpPr>
          <p:spPr>
            <a:xfrm>
              <a:off x="6096900" y="3921150"/>
              <a:ext cx="9525" cy="19025"/>
            </a:xfrm>
            <a:custGeom>
              <a:avLst/>
              <a:gdLst/>
              <a:ahLst/>
              <a:cxnLst/>
              <a:rect l="l" t="t" r="r" b="b"/>
              <a:pathLst>
                <a:path w="381" h="761" extrusionOk="0">
                  <a:moveTo>
                    <a:pt x="0" y="1"/>
                  </a:moveTo>
                  <a:lnTo>
                    <a:pt x="0" y="761"/>
                  </a:lnTo>
                  <a:lnTo>
                    <a:pt x="380" y="761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0"/>
            <p:cNvSpPr/>
            <p:nvPr/>
          </p:nvSpPr>
          <p:spPr>
            <a:xfrm>
              <a:off x="6107175" y="3915600"/>
              <a:ext cx="18250" cy="21425"/>
            </a:xfrm>
            <a:custGeom>
              <a:avLst/>
              <a:gdLst/>
              <a:ahLst/>
              <a:cxnLst/>
              <a:rect l="l" t="t" r="r" b="b"/>
              <a:pathLst>
                <a:path w="730" h="857" extrusionOk="0">
                  <a:moveTo>
                    <a:pt x="349" y="1"/>
                  </a:moveTo>
                  <a:lnTo>
                    <a:pt x="1" y="223"/>
                  </a:lnTo>
                  <a:lnTo>
                    <a:pt x="381" y="856"/>
                  </a:lnTo>
                  <a:lnTo>
                    <a:pt x="729" y="666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30"/>
            <p:cNvSpPr/>
            <p:nvPr/>
          </p:nvSpPr>
          <p:spPr>
            <a:xfrm>
              <a:off x="6117475" y="3906100"/>
              <a:ext cx="21400" cy="18250"/>
            </a:xfrm>
            <a:custGeom>
              <a:avLst/>
              <a:gdLst/>
              <a:ahLst/>
              <a:cxnLst/>
              <a:rect l="l" t="t" r="r" b="b"/>
              <a:pathLst>
                <a:path w="856" h="730" extrusionOk="0">
                  <a:moveTo>
                    <a:pt x="191" y="1"/>
                  </a:moveTo>
                  <a:lnTo>
                    <a:pt x="1" y="349"/>
                  </a:lnTo>
                  <a:lnTo>
                    <a:pt x="634" y="729"/>
                  </a:lnTo>
                  <a:lnTo>
                    <a:pt x="856" y="381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30"/>
            <p:cNvSpPr/>
            <p:nvPr/>
          </p:nvSpPr>
          <p:spPr>
            <a:xfrm>
              <a:off x="6122225" y="3895025"/>
              <a:ext cx="19025" cy="10325"/>
            </a:xfrm>
            <a:custGeom>
              <a:avLst/>
              <a:gdLst/>
              <a:ahLst/>
              <a:cxnLst/>
              <a:rect l="l" t="t" r="r" b="b"/>
              <a:pathLst>
                <a:path w="761" h="413" extrusionOk="0">
                  <a:moveTo>
                    <a:pt x="1" y="1"/>
                  </a:moveTo>
                  <a:lnTo>
                    <a:pt x="1" y="412"/>
                  </a:lnTo>
                  <a:lnTo>
                    <a:pt x="761" y="412"/>
                  </a:lnTo>
                  <a:lnTo>
                    <a:pt x="76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30"/>
            <p:cNvSpPr/>
            <p:nvPr/>
          </p:nvSpPr>
          <p:spPr>
            <a:xfrm>
              <a:off x="6116675" y="3876025"/>
              <a:ext cx="21400" cy="17450"/>
            </a:xfrm>
            <a:custGeom>
              <a:avLst/>
              <a:gdLst/>
              <a:ahLst/>
              <a:cxnLst/>
              <a:rect l="l" t="t" r="r" b="b"/>
              <a:pathLst>
                <a:path w="856" h="698" extrusionOk="0">
                  <a:moveTo>
                    <a:pt x="666" y="1"/>
                  </a:moveTo>
                  <a:lnTo>
                    <a:pt x="1" y="349"/>
                  </a:lnTo>
                  <a:lnTo>
                    <a:pt x="223" y="697"/>
                  </a:lnTo>
                  <a:lnTo>
                    <a:pt x="856" y="349"/>
                  </a:lnTo>
                  <a:lnTo>
                    <a:pt x="666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30"/>
            <p:cNvSpPr/>
            <p:nvPr/>
          </p:nvSpPr>
          <p:spPr>
            <a:xfrm>
              <a:off x="6107175" y="3862575"/>
              <a:ext cx="18250" cy="21400"/>
            </a:xfrm>
            <a:custGeom>
              <a:avLst/>
              <a:gdLst/>
              <a:ahLst/>
              <a:cxnLst/>
              <a:rect l="l" t="t" r="r" b="b"/>
              <a:pathLst>
                <a:path w="730" h="856" extrusionOk="0">
                  <a:moveTo>
                    <a:pt x="381" y="0"/>
                  </a:moveTo>
                  <a:lnTo>
                    <a:pt x="1" y="665"/>
                  </a:lnTo>
                  <a:lnTo>
                    <a:pt x="349" y="855"/>
                  </a:lnTo>
                  <a:lnTo>
                    <a:pt x="729" y="22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30"/>
            <p:cNvSpPr/>
            <p:nvPr/>
          </p:nvSpPr>
          <p:spPr>
            <a:xfrm>
              <a:off x="5973375" y="3924325"/>
              <a:ext cx="50700" cy="51475"/>
            </a:xfrm>
            <a:custGeom>
              <a:avLst/>
              <a:gdLst/>
              <a:ahLst/>
              <a:cxnLst/>
              <a:rect l="l" t="t" r="r" b="b"/>
              <a:pathLst>
                <a:path w="2028" h="2059" extrusionOk="0">
                  <a:moveTo>
                    <a:pt x="1014" y="570"/>
                  </a:moveTo>
                  <a:cubicBezTo>
                    <a:pt x="1267" y="570"/>
                    <a:pt x="1458" y="792"/>
                    <a:pt x="1458" y="1014"/>
                  </a:cubicBezTo>
                  <a:cubicBezTo>
                    <a:pt x="1458" y="1267"/>
                    <a:pt x="1267" y="1489"/>
                    <a:pt x="1014" y="1489"/>
                  </a:cubicBezTo>
                  <a:cubicBezTo>
                    <a:pt x="761" y="1489"/>
                    <a:pt x="571" y="1267"/>
                    <a:pt x="571" y="1014"/>
                  </a:cubicBezTo>
                  <a:cubicBezTo>
                    <a:pt x="571" y="792"/>
                    <a:pt x="761" y="570"/>
                    <a:pt x="1014" y="570"/>
                  </a:cubicBezTo>
                  <a:close/>
                  <a:moveTo>
                    <a:pt x="1014" y="0"/>
                  </a:moveTo>
                  <a:cubicBezTo>
                    <a:pt x="444" y="0"/>
                    <a:pt x="1" y="475"/>
                    <a:pt x="1" y="1014"/>
                  </a:cubicBezTo>
                  <a:cubicBezTo>
                    <a:pt x="1" y="1584"/>
                    <a:pt x="444" y="2059"/>
                    <a:pt x="1014" y="2059"/>
                  </a:cubicBezTo>
                  <a:cubicBezTo>
                    <a:pt x="1584" y="2059"/>
                    <a:pt x="2028" y="1584"/>
                    <a:pt x="2028" y="1014"/>
                  </a:cubicBezTo>
                  <a:cubicBezTo>
                    <a:pt x="2028" y="475"/>
                    <a:pt x="1584" y="0"/>
                    <a:pt x="101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30"/>
            <p:cNvSpPr/>
            <p:nvPr/>
          </p:nvSpPr>
          <p:spPr>
            <a:xfrm>
              <a:off x="5994750" y="3917975"/>
              <a:ext cx="7950" cy="15075"/>
            </a:xfrm>
            <a:custGeom>
              <a:avLst/>
              <a:gdLst/>
              <a:ahLst/>
              <a:cxnLst/>
              <a:rect l="l" t="t" r="r" b="b"/>
              <a:pathLst>
                <a:path w="318" h="603" extrusionOk="0">
                  <a:moveTo>
                    <a:pt x="1" y="1"/>
                  </a:moveTo>
                  <a:lnTo>
                    <a:pt x="1" y="603"/>
                  </a:lnTo>
                  <a:lnTo>
                    <a:pt x="317" y="603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30"/>
            <p:cNvSpPr/>
            <p:nvPr/>
          </p:nvSpPr>
          <p:spPr>
            <a:xfrm>
              <a:off x="5978925" y="3920350"/>
              <a:ext cx="15075" cy="17450"/>
            </a:xfrm>
            <a:custGeom>
              <a:avLst/>
              <a:gdLst/>
              <a:ahLst/>
              <a:cxnLst/>
              <a:rect l="l" t="t" r="r" b="b"/>
              <a:pathLst>
                <a:path w="603" h="698" extrusionOk="0">
                  <a:moveTo>
                    <a:pt x="285" y="1"/>
                  </a:moveTo>
                  <a:lnTo>
                    <a:pt x="0" y="159"/>
                  </a:lnTo>
                  <a:lnTo>
                    <a:pt x="317" y="698"/>
                  </a:lnTo>
                  <a:lnTo>
                    <a:pt x="602" y="508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30"/>
            <p:cNvSpPr/>
            <p:nvPr/>
          </p:nvSpPr>
          <p:spPr>
            <a:xfrm>
              <a:off x="5968625" y="3929875"/>
              <a:ext cx="17450" cy="15050"/>
            </a:xfrm>
            <a:custGeom>
              <a:avLst/>
              <a:gdLst/>
              <a:ahLst/>
              <a:cxnLst/>
              <a:rect l="l" t="t" r="r" b="b"/>
              <a:pathLst>
                <a:path w="698" h="602" extrusionOk="0">
                  <a:moveTo>
                    <a:pt x="159" y="0"/>
                  </a:moveTo>
                  <a:lnTo>
                    <a:pt x="1" y="285"/>
                  </a:lnTo>
                  <a:lnTo>
                    <a:pt x="539" y="602"/>
                  </a:lnTo>
                  <a:lnTo>
                    <a:pt x="697" y="317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30"/>
            <p:cNvSpPr/>
            <p:nvPr/>
          </p:nvSpPr>
          <p:spPr>
            <a:xfrm>
              <a:off x="5966250" y="3945700"/>
              <a:ext cx="15875" cy="8725"/>
            </a:xfrm>
            <a:custGeom>
              <a:avLst/>
              <a:gdLst/>
              <a:ahLst/>
              <a:cxnLst/>
              <a:rect l="l" t="t" r="r" b="b"/>
              <a:pathLst>
                <a:path w="635" h="349" extrusionOk="0">
                  <a:moveTo>
                    <a:pt x="1" y="0"/>
                  </a:moveTo>
                  <a:lnTo>
                    <a:pt x="1" y="349"/>
                  </a:lnTo>
                  <a:lnTo>
                    <a:pt x="634" y="349"/>
                  </a:lnTo>
                  <a:lnTo>
                    <a:pt x="634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30"/>
            <p:cNvSpPr/>
            <p:nvPr/>
          </p:nvSpPr>
          <p:spPr>
            <a:xfrm>
              <a:off x="5968625" y="3955200"/>
              <a:ext cx="17450" cy="15075"/>
            </a:xfrm>
            <a:custGeom>
              <a:avLst/>
              <a:gdLst/>
              <a:ahLst/>
              <a:cxnLst/>
              <a:rect l="l" t="t" r="r" b="b"/>
              <a:pathLst>
                <a:path w="698" h="603" extrusionOk="0">
                  <a:moveTo>
                    <a:pt x="539" y="0"/>
                  </a:moveTo>
                  <a:lnTo>
                    <a:pt x="1" y="317"/>
                  </a:lnTo>
                  <a:lnTo>
                    <a:pt x="159" y="602"/>
                  </a:lnTo>
                  <a:lnTo>
                    <a:pt x="697" y="285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30"/>
            <p:cNvSpPr/>
            <p:nvPr/>
          </p:nvSpPr>
          <p:spPr>
            <a:xfrm>
              <a:off x="5978925" y="3963125"/>
              <a:ext cx="15075" cy="17425"/>
            </a:xfrm>
            <a:custGeom>
              <a:avLst/>
              <a:gdLst/>
              <a:ahLst/>
              <a:cxnLst/>
              <a:rect l="l" t="t" r="r" b="b"/>
              <a:pathLst>
                <a:path w="603" h="697" extrusionOk="0">
                  <a:moveTo>
                    <a:pt x="317" y="0"/>
                  </a:moveTo>
                  <a:lnTo>
                    <a:pt x="0" y="507"/>
                  </a:lnTo>
                  <a:lnTo>
                    <a:pt x="285" y="697"/>
                  </a:lnTo>
                  <a:lnTo>
                    <a:pt x="602" y="158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30"/>
            <p:cNvSpPr/>
            <p:nvPr/>
          </p:nvSpPr>
          <p:spPr>
            <a:xfrm>
              <a:off x="5994750" y="3967075"/>
              <a:ext cx="8750" cy="15075"/>
            </a:xfrm>
            <a:custGeom>
              <a:avLst/>
              <a:gdLst/>
              <a:ahLst/>
              <a:cxnLst/>
              <a:rect l="l" t="t" r="r" b="b"/>
              <a:pathLst>
                <a:path w="350" h="603" extrusionOk="0">
                  <a:moveTo>
                    <a:pt x="1" y="0"/>
                  </a:moveTo>
                  <a:lnTo>
                    <a:pt x="1" y="602"/>
                  </a:lnTo>
                  <a:lnTo>
                    <a:pt x="349" y="602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30"/>
            <p:cNvSpPr/>
            <p:nvPr/>
          </p:nvSpPr>
          <p:spPr>
            <a:xfrm>
              <a:off x="6004250" y="3962325"/>
              <a:ext cx="14275" cy="17450"/>
            </a:xfrm>
            <a:custGeom>
              <a:avLst/>
              <a:gdLst/>
              <a:ahLst/>
              <a:cxnLst/>
              <a:rect l="l" t="t" r="r" b="b"/>
              <a:pathLst>
                <a:path w="571" h="698" extrusionOk="0">
                  <a:moveTo>
                    <a:pt x="286" y="0"/>
                  </a:moveTo>
                  <a:lnTo>
                    <a:pt x="1" y="159"/>
                  </a:lnTo>
                  <a:lnTo>
                    <a:pt x="286" y="697"/>
                  </a:lnTo>
                  <a:lnTo>
                    <a:pt x="571" y="539"/>
                  </a:lnTo>
                  <a:lnTo>
                    <a:pt x="286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30"/>
            <p:cNvSpPr/>
            <p:nvPr/>
          </p:nvSpPr>
          <p:spPr>
            <a:xfrm>
              <a:off x="6012175" y="3954400"/>
              <a:ext cx="16650" cy="15075"/>
            </a:xfrm>
            <a:custGeom>
              <a:avLst/>
              <a:gdLst/>
              <a:ahLst/>
              <a:cxnLst/>
              <a:rect l="l" t="t" r="r" b="b"/>
              <a:pathLst>
                <a:path w="666" h="603" extrusionOk="0">
                  <a:moveTo>
                    <a:pt x="159" y="1"/>
                  </a:moveTo>
                  <a:lnTo>
                    <a:pt x="1" y="286"/>
                  </a:lnTo>
                  <a:lnTo>
                    <a:pt x="507" y="602"/>
                  </a:lnTo>
                  <a:lnTo>
                    <a:pt x="666" y="317"/>
                  </a:lnTo>
                  <a:lnTo>
                    <a:pt x="159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30"/>
            <p:cNvSpPr/>
            <p:nvPr/>
          </p:nvSpPr>
          <p:spPr>
            <a:xfrm>
              <a:off x="6016125" y="3945700"/>
              <a:ext cx="15075" cy="7950"/>
            </a:xfrm>
            <a:custGeom>
              <a:avLst/>
              <a:gdLst/>
              <a:ahLst/>
              <a:cxnLst/>
              <a:rect l="l" t="t" r="r" b="b"/>
              <a:pathLst>
                <a:path w="603" h="318" extrusionOk="0">
                  <a:moveTo>
                    <a:pt x="1" y="0"/>
                  </a:moveTo>
                  <a:lnTo>
                    <a:pt x="1" y="317"/>
                  </a:lnTo>
                  <a:lnTo>
                    <a:pt x="603" y="317"/>
                  </a:lnTo>
                  <a:lnTo>
                    <a:pt x="60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30"/>
            <p:cNvSpPr/>
            <p:nvPr/>
          </p:nvSpPr>
          <p:spPr>
            <a:xfrm>
              <a:off x="6011375" y="3929875"/>
              <a:ext cx="17450" cy="15050"/>
            </a:xfrm>
            <a:custGeom>
              <a:avLst/>
              <a:gdLst/>
              <a:ahLst/>
              <a:cxnLst/>
              <a:rect l="l" t="t" r="r" b="b"/>
              <a:pathLst>
                <a:path w="698" h="602" extrusionOk="0">
                  <a:moveTo>
                    <a:pt x="539" y="0"/>
                  </a:moveTo>
                  <a:lnTo>
                    <a:pt x="1" y="317"/>
                  </a:lnTo>
                  <a:lnTo>
                    <a:pt x="159" y="602"/>
                  </a:lnTo>
                  <a:lnTo>
                    <a:pt x="698" y="285"/>
                  </a:lnTo>
                  <a:lnTo>
                    <a:pt x="53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30"/>
            <p:cNvSpPr/>
            <p:nvPr/>
          </p:nvSpPr>
          <p:spPr>
            <a:xfrm>
              <a:off x="6003475" y="3919575"/>
              <a:ext cx="15050" cy="17450"/>
            </a:xfrm>
            <a:custGeom>
              <a:avLst/>
              <a:gdLst/>
              <a:ahLst/>
              <a:cxnLst/>
              <a:rect l="l" t="t" r="r" b="b"/>
              <a:pathLst>
                <a:path w="602" h="698" extrusionOk="0">
                  <a:moveTo>
                    <a:pt x="317" y="0"/>
                  </a:moveTo>
                  <a:lnTo>
                    <a:pt x="0" y="539"/>
                  </a:lnTo>
                  <a:lnTo>
                    <a:pt x="285" y="697"/>
                  </a:lnTo>
                  <a:lnTo>
                    <a:pt x="602" y="159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30"/>
            <p:cNvSpPr/>
            <p:nvPr/>
          </p:nvSpPr>
          <p:spPr>
            <a:xfrm>
              <a:off x="5999500" y="3787350"/>
              <a:ext cx="241500" cy="362625"/>
            </a:xfrm>
            <a:custGeom>
              <a:avLst/>
              <a:gdLst/>
              <a:ahLst/>
              <a:cxnLst/>
              <a:rect l="l" t="t" r="r" b="b"/>
              <a:pathLst>
                <a:path w="9660" h="14505" extrusionOk="0">
                  <a:moveTo>
                    <a:pt x="6145" y="1"/>
                  </a:moveTo>
                  <a:lnTo>
                    <a:pt x="6145" y="1"/>
                  </a:lnTo>
                  <a:cubicBezTo>
                    <a:pt x="6303" y="381"/>
                    <a:pt x="6398" y="761"/>
                    <a:pt x="6461" y="1172"/>
                  </a:cubicBezTo>
                  <a:cubicBezTo>
                    <a:pt x="6715" y="2819"/>
                    <a:pt x="6430" y="4593"/>
                    <a:pt x="5416" y="5891"/>
                  </a:cubicBezTo>
                  <a:cubicBezTo>
                    <a:pt x="3928" y="7791"/>
                    <a:pt x="1046" y="8520"/>
                    <a:pt x="1" y="10641"/>
                  </a:cubicBezTo>
                  <a:cubicBezTo>
                    <a:pt x="349" y="10958"/>
                    <a:pt x="793" y="11148"/>
                    <a:pt x="1299" y="11148"/>
                  </a:cubicBezTo>
                  <a:cubicBezTo>
                    <a:pt x="1648" y="11591"/>
                    <a:pt x="2186" y="11845"/>
                    <a:pt x="2819" y="11845"/>
                  </a:cubicBezTo>
                  <a:cubicBezTo>
                    <a:pt x="3104" y="11845"/>
                    <a:pt x="3358" y="11781"/>
                    <a:pt x="3611" y="11686"/>
                  </a:cubicBezTo>
                  <a:cubicBezTo>
                    <a:pt x="3864" y="12225"/>
                    <a:pt x="4118" y="13112"/>
                    <a:pt x="3959" y="14378"/>
                  </a:cubicBezTo>
                  <a:lnTo>
                    <a:pt x="5290" y="14505"/>
                  </a:lnTo>
                  <a:cubicBezTo>
                    <a:pt x="5290" y="14505"/>
                    <a:pt x="5353" y="12732"/>
                    <a:pt x="5131" y="11528"/>
                  </a:cubicBezTo>
                  <a:lnTo>
                    <a:pt x="5131" y="11528"/>
                  </a:lnTo>
                  <a:cubicBezTo>
                    <a:pt x="5290" y="11560"/>
                    <a:pt x="5448" y="11591"/>
                    <a:pt x="5606" y="11591"/>
                  </a:cubicBezTo>
                  <a:cubicBezTo>
                    <a:pt x="6683" y="11591"/>
                    <a:pt x="7570" y="10705"/>
                    <a:pt x="7570" y="9628"/>
                  </a:cubicBezTo>
                  <a:cubicBezTo>
                    <a:pt x="7570" y="9470"/>
                    <a:pt x="7538" y="9343"/>
                    <a:pt x="7506" y="9185"/>
                  </a:cubicBezTo>
                  <a:lnTo>
                    <a:pt x="7696" y="9185"/>
                  </a:lnTo>
                  <a:cubicBezTo>
                    <a:pt x="8773" y="9185"/>
                    <a:pt x="9660" y="8330"/>
                    <a:pt x="9660" y="7253"/>
                  </a:cubicBezTo>
                  <a:cubicBezTo>
                    <a:pt x="9660" y="6873"/>
                    <a:pt x="9565" y="6556"/>
                    <a:pt x="9375" y="6271"/>
                  </a:cubicBezTo>
                  <a:cubicBezTo>
                    <a:pt x="9565" y="5954"/>
                    <a:pt x="9660" y="5638"/>
                    <a:pt x="9660" y="5258"/>
                  </a:cubicBezTo>
                  <a:cubicBezTo>
                    <a:pt x="9660" y="4593"/>
                    <a:pt x="9312" y="3991"/>
                    <a:pt x="8805" y="3643"/>
                  </a:cubicBezTo>
                  <a:cubicBezTo>
                    <a:pt x="8678" y="2914"/>
                    <a:pt x="8108" y="2312"/>
                    <a:pt x="7380" y="2122"/>
                  </a:cubicBezTo>
                  <a:cubicBezTo>
                    <a:pt x="7411" y="2027"/>
                    <a:pt x="7411" y="1901"/>
                    <a:pt x="7411" y="1806"/>
                  </a:cubicBezTo>
                  <a:cubicBezTo>
                    <a:pt x="7411" y="982"/>
                    <a:pt x="6905" y="286"/>
                    <a:pt x="614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30"/>
            <p:cNvSpPr/>
            <p:nvPr/>
          </p:nvSpPr>
          <p:spPr>
            <a:xfrm>
              <a:off x="4247425" y="2196000"/>
              <a:ext cx="453675" cy="335700"/>
            </a:xfrm>
            <a:custGeom>
              <a:avLst/>
              <a:gdLst/>
              <a:ahLst/>
              <a:cxnLst/>
              <a:rect l="l" t="t" r="r" b="b"/>
              <a:pathLst>
                <a:path w="18147" h="13428" extrusionOk="0">
                  <a:moveTo>
                    <a:pt x="0" y="0"/>
                  </a:moveTo>
                  <a:lnTo>
                    <a:pt x="0" y="12636"/>
                  </a:lnTo>
                  <a:lnTo>
                    <a:pt x="8202" y="12636"/>
                  </a:lnTo>
                  <a:cubicBezTo>
                    <a:pt x="8202" y="13079"/>
                    <a:pt x="8551" y="13428"/>
                    <a:pt x="8994" y="13428"/>
                  </a:cubicBezTo>
                  <a:lnTo>
                    <a:pt x="9153" y="13428"/>
                  </a:lnTo>
                  <a:cubicBezTo>
                    <a:pt x="9596" y="13428"/>
                    <a:pt x="9944" y="13079"/>
                    <a:pt x="9944" y="12636"/>
                  </a:cubicBezTo>
                  <a:lnTo>
                    <a:pt x="18147" y="12636"/>
                  </a:lnTo>
                  <a:lnTo>
                    <a:pt x="18147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30"/>
            <p:cNvSpPr/>
            <p:nvPr/>
          </p:nvSpPr>
          <p:spPr>
            <a:xfrm>
              <a:off x="4267200" y="2173775"/>
              <a:ext cx="209050" cy="334175"/>
            </a:xfrm>
            <a:custGeom>
              <a:avLst/>
              <a:gdLst/>
              <a:ahLst/>
              <a:cxnLst/>
              <a:rect l="l" t="t" r="r" b="b"/>
              <a:pathLst>
                <a:path w="8362" h="13367" extrusionOk="0">
                  <a:moveTo>
                    <a:pt x="990" y="0"/>
                  </a:moveTo>
                  <a:cubicBezTo>
                    <a:pt x="921" y="0"/>
                    <a:pt x="855" y="1"/>
                    <a:pt x="793" y="2"/>
                  </a:cubicBezTo>
                  <a:cubicBezTo>
                    <a:pt x="318" y="34"/>
                    <a:pt x="33" y="66"/>
                    <a:pt x="33" y="66"/>
                  </a:cubicBezTo>
                  <a:lnTo>
                    <a:pt x="1" y="11277"/>
                  </a:lnTo>
                  <a:cubicBezTo>
                    <a:pt x="376" y="11246"/>
                    <a:pt x="743" y="11232"/>
                    <a:pt x="1100" y="11232"/>
                  </a:cubicBezTo>
                  <a:cubicBezTo>
                    <a:pt x="5169" y="11232"/>
                    <a:pt x="7980" y="13073"/>
                    <a:pt x="8330" y="13335"/>
                  </a:cubicBezTo>
                  <a:cubicBezTo>
                    <a:pt x="8362" y="13335"/>
                    <a:pt x="8362" y="13335"/>
                    <a:pt x="8362" y="13367"/>
                  </a:cubicBezTo>
                  <a:lnTo>
                    <a:pt x="8362" y="13335"/>
                  </a:lnTo>
                  <a:lnTo>
                    <a:pt x="8267" y="12227"/>
                  </a:lnTo>
                  <a:lnTo>
                    <a:pt x="7570" y="3264"/>
                  </a:lnTo>
                  <a:lnTo>
                    <a:pt x="7570" y="3169"/>
                  </a:lnTo>
                  <a:cubicBezTo>
                    <a:pt x="7411" y="2979"/>
                    <a:pt x="7221" y="2758"/>
                    <a:pt x="7063" y="2599"/>
                  </a:cubicBezTo>
                  <a:cubicBezTo>
                    <a:pt x="4983" y="338"/>
                    <a:pt x="2358" y="0"/>
                    <a:pt x="99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30"/>
            <p:cNvSpPr/>
            <p:nvPr/>
          </p:nvSpPr>
          <p:spPr>
            <a:xfrm>
              <a:off x="4287000" y="2151850"/>
              <a:ext cx="189250" cy="356100"/>
            </a:xfrm>
            <a:custGeom>
              <a:avLst/>
              <a:gdLst/>
              <a:ahLst/>
              <a:cxnLst/>
              <a:rect l="l" t="t" r="r" b="b"/>
              <a:pathLst>
                <a:path w="7570" h="14244" extrusionOk="0">
                  <a:moveTo>
                    <a:pt x="916" y="1"/>
                  </a:moveTo>
                  <a:cubicBezTo>
                    <a:pt x="349" y="1"/>
                    <a:pt x="1" y="56"/>
                    <a:pt x="1" y="56"/>
                  </a:cubicBezTo>
                  <a:lnTo>
                    <a:pt x="1" y="11172"/>
                  </a:lnTo>
                  <a:cubicBezTo>
                    <a:pt x="278" y="11149"/>
                    <a:pt x="549" y="11138"/>
                    <a:pt x="812" y="11138"/>
                  </a:cubicBezTo>
                  <a:cubicBezTo>
                    <a:pt x="4869" y="11138"/>
                    <a:pt x="7181" y="13734"/>
                    <a:pt x="7538" y="14180"/>
                  </a:cubicBezTo>
                  <a:cubicBezTo>
                    <a:pt x="7570" y="14212"/>
                    <a:pt x="7570" y="14212"/>
                    <a:pt x="7570" y="14244"/>
                  </a:cubicBezTo>
                  <a:lnTo>
                    <a:pt x="7570" y="3160"/>
                  </a:lnTo>
                  <a:cubicBezTo>
                    <a:pt x="5413" y="383"/>
                    <a:pt x="2408" y="1"/>
                    <a:pt x="916" y="1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30"/>
            <p:cNvSpPr/>
            <p:nvPr/>
          </p:nvSpPr>
          <p:spPr>
            <a:xfrm>
              <a:off x="4309175" y="2199150"/>
              <a:ext cx="149650" cy="56250"/>
            </a:xfrm>
            <a:custGeom>
              <a:avLst/>
              <a:gdLst/>
              <a:ahLst/>
              <a:cxnLst/>
              <a:rect l="l" t="t" r="r" b="b"/>
              <a:pathLst>
                <a:path w="5986" h="2250" extrusionOk="0">
                  <a:moveTo>
                    <a:pt x="95" y="1"/>
                  </a:moveTo>
                  <a:cubicBezTo>
                    <a:pt x="64" y="1"/>
                    <a:pt x="0" y="32"/>
                    <a:pt x="0" y="96"/>
                  </a:cubicBezTo>
                  <a:cubicBezTo>
                    <a:pt x="0" y="127"/>
                    <a:pt x="32" y="191"/>
                    <a:pt x="95" y="191"/>
                  </a:cubicBezTo>
                  <a:cubicBezTo>
                    <a:pt x="127" y="191"/>
                    <a:pt x="4339" y="444"/>
                    <a:pt x="5827" y="2218"/>
                  </a:cubicBezTo>
                  <a:cubicBezTo>
                    <a:pt x="5827" y="2249"/>
                    <a:pt x="5859" y="2249"/>
                    <a:pt x="5891" y="2249"/>
                  </a:cubicBezTo>
                  <a:cubicBezTo>
                    <a:pt x="5891" y="2249"/>
                    <a:pt x="5922" y="2249"/>
                    <a:pt x="5954" y="2218"/>
                  </a:cubicBezTo>
                  <a:cubicBezTo>
                    <a:pt x="5986" y="2186"/>
                    <a:pt x="5986" y="2123"/>
                    <a:pt x="5954" y="2091"/>
                  </a:cubicBezTo>
                  <a:cubicBezTo>
                    <a:pt x="5321" y="1331"/>
                    <a:pt x="4117" y="729"/>
                    <a:pt x="2439" y="349"/>
                  </a:cubicBezTo>
                  <a:cubicBezTo>
                    <a:pt x="1204" y="64"/>
                    <a:pt x="95" y="1"/>
                    <a:pt x="9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30"/>
            <p:cNvSpPr/>
            <p:nvPr/>
          </p:nvSpPr>
          <p:spPr>
            <a:xfrm>
              <a:off x="4309175" y="2235575"/>
              <a:ext cx="149650" cy="56250"/>
            </a:xfrm>
            <a:custGeom>
              <a:avLst/>
              <a:gdLst/>
              <a:ahLst/>
              <a:cxnLst/>
              <a:rect l="l" t="t" r="r" b="b"/>
              <a:pathLst>
                <a:path w="5986" h="2250" extrusionOk="0">
                  <a:moveTo>
                    <a:pt x="95" y="1"/>
                  </a:moveTo>
                  <a:cubicBezTo>
                    <a:pt x="64" y="1"/>
                    <a:pt x="0" y="32"/>
                    <a:pt x="0" y="96"/>
                  </a:cubicBezTo>
                  <a:cubicBezTo>
                    <a:pt x="0" y="127"/>
                    <a:pt x="32" y="159"/>
                    <a:pt x="95" y="159"/>
                  </a:cubicBezTo>
                  <a:cubicBezTo>
                    <a:pt x="127" y="159"/>
                    <a:pt x="4339" y="412"/>
                    <a:pt x="5827" y="2217"/>
                  </a:cubicBezTo>
                  <a:cubicBezTo>
                    <a:pt x="5827" y="2217"/>
                    <a:pt x="5859" y="2249"/>
                    <a:pt x="5891" y="2249"/>
                  </a:cubicBezTo>
                  <a:cubicBezTo>
                    <a:pt x="5891" y="2249"/>
                    <a:pt x="5922" y="2217"/>
                    <a:pt x="5954" y="2217"/>
                  </a:cubicBezTo>
                  <a:cubicBezTo>
                    <a:pt x="5986" y="2186"/>
                    <a:pt x="5986" y="2122"/>
                    <a:pt x="5954" y="2091"/>
                  </a:cubicBezTo>
                  <a:cubicBezTo>
                    <a:pt x="5321" y="1299"/>
                    <a:pt x="4117" y="729"/>
                    <a:pt x="2439" y="349"/>
                  </a:cubicBezTo>
                  <a:cubicBezTo>
                    <a:pt x="1204" y="64"/>
                    <a:pt x="95" y="1"/>
                    <a:pt x="9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30"/>
            <p:cNvSpPr/>
            <p:nvPr/>
          </p:nvSpPr>
          <p:spPr>
            <a:xfrm>
              <a:off x="4312350" y="2268825"/>
              <a:ext cx="149650" cy="55450"/>
            </a:xfrm>
            <a:custGeom>
              <a:avLst/>
              <a:gdLst/>
              <a:ahLst/>
              <a:cxnLst/>
              <a:rect l="l" t="t" r="r" b="b"/>
              <a:pathLst>
                <a:path w="5986" h="2218" extrusionOk="0">
                  <a:moveTo>
                    <a:pt x="95" y="1"/>
                  </a:moveTo>
                  <a:cubicBezTo>
                    <a:pt x="32" y="1"/>
                    <a:pt x="0" y="32"/>
                    <a:pt x="0" y="64"/>
                  </a:cubicBezTo>
                  <a:cubicBezTo>
                    <a:pt x="0" y="127"/>
                    <a:pt x="32" y="159"/>
                    <a:pt x="63" y="159"/>
                  </a:cubicBezTo>
                  <a:cubicBezTo>
                    <a:pt x="127" y="159"/>
                    <a:pt x="4339" y="412"/>
                    <a:pt x="5795" y="2186"/>
                  </a:cubicBezTo>
                  <a:cubicBezTo>
                    <a:pt x="5827" y="2218"/>
                    <a:pt x="5859" y="2218"/>
                    <a:pt x="5859" y="2218"/>
                  </a:cubicBezTo>
                  <a:lnTo>
                    <a:pt x="5922" y="2218"/>
                  </a:lnTo>
                  <a:cubicBezTo>
                    <a:pt x="5954" y="2186"/>
                    <a:pt x="5985" y="2123"/>
                    <a:pt x="5954" y="2091"/>
                  </a:cubicBezTo>
                  <a:cubicBezTo>
                    <a:pt x="5289" y="1299"/>
                    <a:pt x="4117" y="729"/>
                    <a:pt x="2439" y="349"/>
                  </a:cubicBezTo>
                  <a:cubicBezTo>
                    <a:pt x="1172" y="64"/>
                    <a:pt x="95" y="1"/>
                    <a:pt x="9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30"/>
            <p:cNvSpPr/>
            <p:nvPr/>
          </p:nvSpPr>
          <p:spPr>
            <a:xfrm>
              <a:off x="4311550" y="2311575"/>
              <a:ext cx="149650" cy="55450"/>
            </a:xfrm>
            <a:custGeom>
              <a:avLst/>
              <a:gdLst/>
              <a:ahLst/>
              <a:cxnLst/>
              <a:rect l="l" t="t" r="r" b="b"/>
              <a:pathLst>
                <a:path w="5986" h="2218" extrusionOk="0">
                  <a:moveTo>
                    <a:pt x="95" y="1"/>
                  </a:moveTo>
                  <a:cubicBezTo>
                    <a:pt x="32" y="1"/>
                    <a:pt x="0" y="32"/>
                    <a:pt x="0" y="64"/>
                  </a:cubicBezTo>
                  <a:cubicBezTo>
                    <a:pt x="0" y="127"/>
                    <a:pt x="32" y="159"/>
                    <a:pt x="64" y="159"/>
                  </a:cubicBezTo>
                  <a:cubicBezTo>
                    <a:pt x="127" y="159"/>
                    <a:pt x="4339" y="413"/>
                    <a:pt x="5796" y="2186"/>
                  </a:cubicBezTo>
                  <a:cubicBezTo>
                    <a:pt x="5827" y="2218"/>
                    <a:pt x="5859" y="2218"/>
                    <a:pt x="5891" y="2218"/>
                  </a:cubicBezTo>
                  <a:cubicBezTo>
                    <a:pt x="5891" y="2218"/>
                    <a:pt x="5922" y="2218"/>
                    <a:pt x="5922" y="2186"/>
                  </a:cubicBezTo>
                  <a:cubicBezTo>
                    <a:pt x="5954" y="2154"/>
                    <a:pt x="5986" y="2123"/>
                    <a:pt x="5954" y="2091"/>
                  </a:cubicBezTo>
                  <a:cubicBezTo>
                    <a:pt x="5289" y="1299"/>
                    <a:pt x="4117" y="729"/>
                    <a:pt x="2439" y="317"/>
                  </a:cubicBezTo>
                  <a:cubicBezTo>
                    <a:pt x="1172" y="32"/>
                    <a:pt x="95" y="1"/>
                    <a:pt x="9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30"/>
            <p:cNvSpPr/>
            <p:nvPr/>
          </p:nvSpPr>
          <p:spPr>
            <a:xfrm>
              <a:off x="4311550" y="2347200"/>
              <a:ext cx="149650" cy="56250"/>
            </a:xfrm>
            <a:custGeom>
              <a:avLst/>
              <a:gdLst/>
              <a:ahLst/>
              <a:cxnLst/>
              <a:rect l="l" t="t" r="r" b="b"/>
              <a:pathLst>
                <a:path w="5986" h="2250" extrusionOk="0">
                  <a:moveTo>
                    <a:pt x="95" y="1"/>
                  </a:moveTo>
                  <a:cubicBezTo>
                    <a:pt x="32" y="1"/>
                    <a:pt x="0" y="33"/>
                    <a:pt x="0" y="96"/>
                  </a:cubicBezTo>
                  <a:cubicBezTo>
                    <a:pt x="0" y="128"/>
                    <a:pt x="32" y="159"/>
                    <a:pt x="64" y="159"/>
                  </a:cubicBezTo>
                  <a:cubicBezTo>
                    <a:pt x="127" y="159"/>
                    <a:pt x="4339" y="413"/>
                    <a:pt x="5796" y="2218"/>
                  </a:cubicBezTo>
                  <a:cubicBezTo>
                    <a:pt x="5827" y="2218"/>
                    <a:pt x="5859" y="2249"/>
                    <a:pt x="5891" y="2249"/>
                  </a:cubicBezTo>
                  <a:cubicBezTo>
                    <a:pt x="5891" y="2249"/>
                    <a:pt x="5922" y="2218"/>
                    <a:pt x="5922" y="2218"/>
                  </a:cubicBezTo>
                  <a:cubicBezTo>
                    <a:pt x="5954" y="2186"/>
                    <a:pt x="5986" y="2123"/>
                    <a:pt x="5954" y="2091"/>
                  </a:cubicBezTo>
                  <a:cubicBezTo>
                    <a:pt x="5289" y="1299"/>
                    <a:pt x="4117" y="729"/>
                    <a:pt x="2439" y="349"/>
                  </a:cubicBezTo>
                  <a:cubicBezTo>
                    <a:pt x="1172" y="64"/>
                    <a:pt x="95" y="1"/>
                    <a:pt x="9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30"/>
            <p:cNvSpPr/>
            <p:nvPr/>
          </p:nvSpPr>
          <p:spPr>
            <a:xfrm>
              <a:off x="4476225" y="2173825"/>
              <a:ext cx="209825" cy="334125"/>
            </a:xfrm>
            <a:custGeom>
              <a:avLst/>
              <a:gdLst/>
              <a:ahLst/>
              <a:cxnLst/>
              <a:rect l="l" t="t" r="r" b="b"/>
              <a:pathLst>
                <a:path w="8393" h="13365" extrusionOk="0">
                  <a:moveTo>
                    <a:pt x="7601" y="0"/>
                  </a:moveTo>
                  <a:cubicBezTo>
                    <a:pt x="7158" y="0"/>
                    <a:pt x="6556" y="32"/>
                    <a:pt x="5859" y="127"/>
                  </a:cubicBezTo>
                  <a:cubicBezTo>
                    <a:pt x="4498" y="380"/>
                    <a:pt x="2787" y="1014"/>
                    <a:pt x="1331" y="2566"/>
                  </a:cubicBezTo>
                  <a:cubicBezTo>
                    <a:pt x="1141" y="2756"/>
                    <a:pt x="982" y="2977"/>
                    <a:pt x="824" y="3167"/>
                  </a:cubicBezTo>
                  <a:lnTo>
                    <a:pt x="824" y="3262"/>
                  </a:lnTo>
                  <a:lnTo>
                    <a:pt x="159" y="11465"/>
                  </a:lnTo>
                  <a:lnTo>
                    <a:pt x="1" y="13365"/>
                  </a:lnTo>
                  <a:lnTo>
                    <a:pt x="32" y="13333"/>
                  </a:lnTo>
                  <a:cubicBezTo>
                    <a:pt x="149" y="13245"/>
                    <a:pt x="3031" y="11233"/>
                    <a:pt x="7323" y="11233"/>
                  </a:cubicBezTo>
                  <a:cubicBezTo>
                    <a:pt x="7671" y="11233"/>
                    <a:pt x="8028" y="11246"/>
                    <a:pt x="8393" y="11275"/>
                  </a:cubicBezTo>
                  <a:lnTo>
                    <a:pt x="8329" y="64"/>
                  </a:lnTo>
                  <a:cubicBezTo>
                    <a:pt x="8329" y="64"/>
                    <a:pt x="8076" y="0"/>
                    <a:pt x="760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30"/>
            <p:cNvSpPr/>
            <p:nvPr/>
          </p:nvSpPr>
          <p:spPr>
            <a:xfrm>
              <a:off x="4476225" y="2151825"/>
              <a:ext cx="190050" cy="356125"/>
            </a:xfrm>
            <a:custGeom>
              <a:avLst/>
              <a:gdLst/>
              <a:ahLst/>
              <a:cxnLst/>
              <a:rect l="l" t="t" r="r" b="b"/>
              <a:pathLst>
                <a:path w="7602" h="14245" extrusionOk="0">
                  <a:moveTo>
                    <a:pt x="6686" y="1"/>
                  </a:moveTo>
                  <a:cubicBezTo>
                    <a:pt x="6405" y="1"/>
                    <a:pt x="6070" y="15"/>
                    <a:pt x="5701" y="57"/>
                  </a:cubicBezTo>
                  <a:cubicBezTo>
                    <a:pt x="4086" y="215"/>
                    <a:pt x="1774" y="912"/>
                    <a:pt x="1" y="3161"/>
                  </a:cubicBezTo>
                  <a:lnTo>
                    <a:pt x="1" y="5187"/>
                  </a:lnTo>
                  <a:lnTo>
                    <a:pt x="1" y="12756"/>
                  </a:lnTo>
                  <a:lnTo>
                    <a:pt x="1" y="14213"/>
                  </a:lnTo>
                  <a:lnTo>
                    <a:pt x="1" y="14245"/>
                  </a:lnTo>
                  <a:cubicBezTo>
                    <a:pt x="1" y="14245"/>
                    <a:pt x="1" y="14245"/>
                    <a:pt x="32" y="14213"/>
                  </a:cubicBezTo>
                  <a:cubicBezTo>
                    <a:pt x="182" y="14004"/>
                    <a:pt x="2533" y="11141"/>
                    <a:pt x="6818" y="11141"/>
                  </a:cubicBezTo>
                  <a:cubicBezTo>
                    <a:pt x="7073" y="11141"/>
                    <a:pt x="7333" y="11152"/>
                    <a:pt x="7601" y="11173"/>
                  </a:cubicBezTo>
                  <a:lnTo>
                    <a:pt x="7601" y="57"/>
                  </a:lnTo>
                  <a:cubicBezTo>
                    <a:pt x="7601" y="57"/>
                    <a:pt x="7249" y="1"/>
                    <a:pt x="6686" y="1"/>
                  </a:cubicBez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30"/>
            <p:cNvSpPr/>
            <p:nvPr/>
          </p:nvSpPr>
          <p:spPr>
            <a:xfrm>
              <a:off x="4494425" y="2199150"/>
              <a:ext cx="148875" cy="56250"/>
            </a:xfrm>
            <a:custGeom>
              <a:avLst/>
              <a:gdLst/>
              <a:ahLst/>
              <a:cxnLst/>
              <a:rect l="l" t="t" r="r" b="b"/>
              <a:pathLst>
                <a:path w="5955" h="2250" extrusionOk="0">
                  <a:moveTo>
                    <a:pt x="5891" y="1"/>
                  </a:moveTo>
                  <a:cubicBezTo>
                    <a:pt x="5860" y="1"/>
                    <a:pt x="4783" y="64"/>
                    <a:pt x="3548" y="349"/>
                  </a:cubicBezTo>
                  <a:cubicBezTo>
                    <a:pt x="1838" y="729"/>
                    <a:pt x="666" y="1331"/>
                    <a:pt x="33" y="2091"/>
                  </a:cubicBezTo>
                  <a:cubicBezTo>
                    <a:pt x="1" y="2123"/>
                    <a:pt x="1" y="2186"/>
                    <a:pt x="33" y="2218"/>
                  </a:cubicBezTo>
                  <a:cubicBezTo>
                    <a:pt x="64" y="2249"/>
                    <a:pt x="64" y="2249"/>
                    <a:pt x="96" y="2249"/>
                  </a:cubicBezTo>
                  <a:cubicBezTo>
                    <a:pt x="128" y="2249"/>
                    <a:pt x="128" y="2249"/>
                    <a:pt x="159" y="2218"/>
                  </a:cubicBezTo>
                  <a:cubicBezTo>
                    <a:pt x="1616" y="444"/>
                    <a:pt x="5860" y="191"/>
                    <a:pt x="5891" y="191"/>
                  </a:cubicBezTo>
                  <a:cubicBezTo>
                    <a:pt x="5923" y="191"/>
                    <a:pt x="5955" y="127"/>
                    <a:pt x="5955" y="96"/>
                  </a:cubicBezTo>
                  <a:cubicBezTo>
                    <a:pt x="5955" y="64"/>
                    <a:pt x="5923" y="1"/>
                    <a:pt x="589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30"/>
            <p:cNvSpPr/>
            <p:nvPr/>
          </p:nvSpPr>
          <p:spPr>
            <a:xfrm>
              <a:off x="4494425" y="2235575"/>
              <a:ext cx="148875" cy="56250"/>
            </a:xfrm>
            <a:custGeom>
              <a:avLst/>
              <a:gdLst/>
              <a:ahLst/>
              <a:cxnLst/>
              <a:rect l="l" t="t" r="r" b="b"/>
              <a:pathLst>
                <a:path w="5955" h="2250" extrusionOk="0">
                  <a:moveTo>
                    <a:pt x="5891" y="1"/>
                  </a:moveTo>
                  <a:cubicBezTo>
                    <a:pt x="5860" y="1"/>
                    <a:pt x="4783" y="64"/>
                    <a:pt x="3548" y="349"/>
                  </a:cubicBezTo>
                  <a:cubicBezTo>
                    <a:pt x="1838" y="729"/>
                    <a:pt x="666" y="1299"/>
                    <a:pt x="33" y="2091"/>
                  </a:cubicBezTo>
                  <a:cubicBezTo>
                    <a:pt x="1" y="2122"/>
                    <a:pt x="1" y="2186"/>
                    <a:pt x="33" y="2217"/>
                  </a:cubicBezTo>
                  <a:cubicBezTo>
                    <a:pt x="64" y="2217"/>
                    <a:pt x="64" y="2249"/>
                    <a:pt x="96" y="2249"/>
                  </a:cubicBezTo>
                  <a:cubicBezTo>
                    <a:pt x="128" y="2249"/>
                    <a:pt x="128" y="2217"/>
                    <a:pt x="159" y="2217"/>
                  </a:cubicBezTo>
                  <a:cubicBezTo>
                    <a:pt x="1616" y="412"/>
                    <a:pt x="5860" y="159"/>
                    <a:pt x="5891" y="159"/>
                  </a:cubicBezTo>
                  <a:cubicBezTo>
                    <a:pt x="5923" y="159"/>
                    <a:pt x="5955" y="127"/>
                    <a:pt x="5955" y="96"/>
                  </a:cubicBezTo>
                  <a:cubicBezTo>
                    <a:pt x="5955" y="32"/>
                    <a:pt x="5923" y="1"/>
                    <a:pt x="589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30"/>
            <p:cNvSpPr/>
            <p:nvPr/>
          </p:nvSpPr>
          <p:spPr>
            <a:xfrm>
              <a:off x="4491275" y="2268825"/>
              <a:ext cx="149650" cy="55450"/>
            </a:xfrm>
            <a:custGeom>
              <a:avLst/>
              <a:gdLst/>
              <a:ahLst/>
              <a:cxnLst/>
              <a:rect l="l" t="t" r="r" b="b"/>
              <a:pathLst>
                <a:path w="5986" h="2218" extrusionOk="0">
                  <a:moveTo>
                    <a:pt x="5891" y="1"/>
                  </a:moveTo>
                  <a:cubicBezTo>
                    <a:pt x="5891" y="1"/>
                    <a:pt x="4782" y="64"/>
                    <a:pt x="3547" y="349"/>
                  </a:cubicBezTo>
                  <a:cubicBezTo>
                    <a:pt x="1869" y="729"/>
                    <a:pt x="665" y="1299"/>
                    <a:pt x="32" y="2091"/>
                  </a:cubicBezTo>
                  <a:cubicBezTo>
                    <a:pt x="0" y="2123"/>
                    <a:pt x="0" y="2186"/>
                    <a:pt x="32" y="2218"/>
                  </a:cubicBezTo>
                  <a:lnTo>
                    <a:pt x="95" y="2218"/>
                  </a:lnTo>
                  <a:cubicBezTo>
                    <a:pt x="127" y="2218"/>
                    <a:pt x="159" y="2218"/>
                    <a:pt x="159" y="2186"/>
                  </a:cubicBezTo>
                  <a:cubicBezTo>
                    <a:pt x="1647" y="412"/>
                    <a:pt x="5859" y="159"/>
                    <a:pt x="5891" y="159"/>
                  </a:cubicBezTo>
                  <a:cubicBezTo>
                    <a:pt x="5954" y="159"/>
                    <a:pt x="5986" y="127"/>
                    <a:pt x="5986" y="64"/>
                  </a:cubicBezTo>
                  <a:cubicBezTo>
                    <a:pt x="5986" y="32"/>
                    <a:pt x="5922" y="1"/>
                    <a:pt x="589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30"/>
            <p:cNvSpPr/>
            <p:nvPr/>
          </p:nvSpPr>
          <p:spPr>
            <a:xfrm>
              <a:off x="4492050" y="2311575"/>
              <a:ext cx="149675" cy="55450"/>
            </a:xfrm>
            <a:custGeom>
              <a:avLst/>
              <a:gdLst/>
              <a:ahLst/>
              <a:cxnLst/>
              <a:rect l="l" t="t" r="r" b="b"/>
              <a:pathLst>
                <a:path w="5987" h="2218" extrusionOk="0">
                  <a:moveTo>
                    <a:pt x="5891" y="1"/>
                  </a:moveTo>
                  <a:cubicBezTo>
                    <a:pt x="5860" y="1"/>
                    <a:pt x="4783" y="32"/>
                    <a:pt x="3548" y="317"/>
                  </a:cubicBezTo>
                  <a:cubicBezTo>
                    <a:pt x="1838" y="729"/>
                    <a:pt x="666" y="1299"/>
                    <a:pt x="33" y="2091"/>
                  </a:cubicBezTo>
                  <a:cubicBezTo>
                    <a:pt x="1" y="2123"/>
                    <a:pt x="1" y="2154"/>
                    <a:pt x="33" y="2186"/>
                  </a:cubicBezTo>
                  <a:cubicBezTo>
                    <a:pt x="64" y="2218"/>
                    <a:pt x="64" y="2218"/>
                    <a:pt x="96" y="2218"/>
                  </a:cubicBezTo>
                  <a:cubicBezTo>
                    <a:pt x="128" y="2218"/>
                    <a:pt x="159" y="2218"/>
                    <a:pt x="159" y="2186"/>
                  </a:cubicBezTo>
                  <a:cubicBezTo>
                    <a:pt x="1648" y="413"/>
                    <a:pt x="5860" y="159"/>
                    <a:pt x="5891" y="159"/>
                  </a:cubicBezTo>
                  <a:cubicBezTo>
                    <a:pt x="5955" y="159"/>
                    <a:pt x="5986" y="127"/>
                    <a:pt x="5986" y="64"/>
                  </a:cubicBezTo>
                  <a:cubicBezTo>
                    <a:pt x="5986" y="32"/>
                    <a:pt x="5923" y="1"/>
                    <a:pt x="589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30"/>
            <p:cNvSpPr/>
            <p:nvPr/>
          </p:nvSpPr>
          <p:spPr>
            <a:xfrm>
              <a:off x="4492050" y="2347200"/>
              <a:ext cx="149675" cy="56250"/>
            </a:xfrm>
            <a:custGeom>
              <a:avLst/>
              <a:gdLst/>
              <a:ahLst/>
              <a:cxnLst/>
              <a:rect l="l" t="t" r="r" b="b"/>
              <a:pathLst>
                <a:path w="5987" h="2250" extrusionOk="0">
                  <a:moveTo>
                    <a:pt x="5891" y="1"/>
                  </a:moveTo>
                  <a:cubicBezTo>
                    <a:pt x="5860" y="1"/>
                    <a:pt x="4783" y="64"/>
                    <a:pt x="3548" y="349"/>
                  </a:cubicBezTo>
                  <a:cubicBezTo>
                    <a:pt x="1838" y="729"/>
                    <a:pt x="666" y="1299"/>
                    <a:pt x="33" y="2091"/>
                  </a:cubicBezTo>
                  <a:cubicBezTo>
                    <a:pt x="1" y="2123"/>
                    <a:pt x="1" y="2186"/>
                    <a:pt x="33" y="2218"/>
                  </a:cubicBezTo>
                  <a:cubicBezTo>
                    <a:pt x="64" y="2218"/>
                    <a:pt x="64" y="2249"/>
                    <a:pt x="96" y="2249"/>
                  </a:cubicBezTo>
                  <a:cubicBezTo>
                    <a:pt x="128" y="2249"/>
                    <a:pt x="159" y="2218"/>
                    <a:pt x="159" y="2218"/>
                  </a:cubicBezTo>
                  <a:cubicBezTo>
                    <a:pt x="1648" y="413"/>
                    <a:pt x="5860" y="159"/>
                    <a:pt x="5891" y="159"/>
                  </a:cubicBezTo>
                  <a:cubicBezTo>
                    <a:pt x="5955" y="159"/>
                    <a:pt x="5986" y="128"/>
                    <a:pt x="5986" y="96"/>
                  </a:cubicBezTo>
                  <a:cubicBezTo>
                    <a:pt x="5986" y="33"/>
                    <a:pt x="5923" y="1"/>
                    <a:pt x="589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30"/>
            <p:cNvSpPr/>
            <p:nvPr/>
          </p:nvSpPr>
          <p:spPr>
            <a:xfrm>
              <a:off x="4473050" y="2151825"/>
              <a:ext cx="213000" cy="356125"/>
            </a:xfrm>
            <a:custGeom>
              <a:avLst/>
              <a:gdLst/>
              <a:ahLst/>
              <a:cxnLst/>
              <a:rect l="l" t="t" r="r" b="b"/>
              <a:pathLst>
                <a:path w="8520" h="14245" extrusionOk="0">
                  <a:moveTo>
                    <a:pt x="6804" y="1"/>
                  </a:moveTo>
                  <a:cubicBezTo>
                    <a:pt x="6518" y="1"/>
                    <a:pt x="6176" y="15"/>
                    <a:pt x="5796" y="57"/>
                  </a:cubicBezTo>
                  <a:cubicBezTo>
                    <a:pt x="5828" y="120"/>
                    <a:pt x="5828" y="184"/>
                    <a:pt x="5860" y="279"/>
                  </a:cubicBezTo>
                  <a:cubicBezTo>
                    <a:pt x="5923" y="532"/>
                    <a:pt x="5955" y="754"/>
                    <a:pt x="5986" y="1007"/>
                  </a:cubicBezTo>
                  <a:cubicBezTo>
                    <a:pt x="6018" y="1324"/>
                    <a:pt x="6018" y="1640"/>
                    <a:pt x="5986" y="1957"/>
                  </a:cubicBezTo>
                  <a:cubicBezTo>
                    <a:pt x="5986" y="2020"/>
                    <a:pt x="5986" y="2084"/>
                    <a:pt x="5986" y="2147"/>
                  </a:cubicBezTo>
                  <a:cubicBezTo>
                    <a:pt x="5955" y="2591"/>
                    <a:pt x="5891" y="3002"/>
                    <a:pt x="5796" y="3446"/>
                  </a:cubicBezTo>
                  <a:cubicBezTo>
                    <a:pt x="5796" y="3509"/>
                    <a:pt x="5765" y="3572"/>
                    <a:pt x="5765" y="3604"/>
                  </a:cubicBezTo>
                  <a:cubicBezTo>
                    <a:pt x="5638" y="4016"/>
                    <a:pt x="5511" y="4427"/>
                    <a:pt x="5353" y="4807"/>
                  </a:cubicBezTo>
                  <a:cubicBezTo>
                    <a:pt x="5321" y="4871"/>
                    <a:pt x="5290" y="4934"/>
                    <a:pt x="5290" y="4997"/>
                  </a:cubicBezTo>
                  <a:cubicBezTo>
                    <a:pt x="5163" y="5219"/>
                    <a:pt x="5068" y="5441"/>
                    <a:pt x="4941" y="5662"/>
                  </a:cubicBezTo>
                  <a:cubicBezTo>
                    <a:pt x="4751" y="6011"/>
                    <a:pt x="4561" y="6359"/>
                    <a:pt x="4340" y="6707"/>
                  </a:cubicBezTo>
                  <a:cubicBezTo>
                    <a:pt x="4308" y="6771"/>
                    <a:pt x="4245" y="6834"/>
                    <a:pt x="4213" y="6929"/>
                  </a:cubicBezTo>
                  <a:cubicBezTo>
                    <a:pt x="3833" y="7468"/>
                    <a:pt x="3453" y="7974"/>
                    <a:pt x="3041" y="8513"/>
                  </a:cubicBezTo>
                  <a:cubicBezTo>
                    <a:pt x="2978" y="8608"/>
                    <a:pt x="2914" y="8671"/>
                    <a:pt x="2851" y="8766"/>
                  </a:cubicBezTo>
                  <a:cubicBezTo>
                    <a:pt x="2249" y="9526"/>
                    <a:pt x="1616" y="10286"/>
                    <a:pt x="1046" y="11078"/>
                  </a:cubicBezTo>
                  <a:cubicBezTo>
                    <a:pt x="761" y="11489"/>
                    <a:pt x="476" y="11901"/>
                    <a:pt x="286" y="12345"/>
                  </a:cubicBezTo>
                  <a:cubicBezTo>
                    <a:pt x="223" y="12471"/>
                    <a:pt x="191" y="12598"/>
                    <a:pt x="128" y="12725"/>
                  </a:cubicBezTo>
                  <a:cubicBezTo>
                    <a:pt x="128" y="12725"/>
                    <a:pt x="128" y="12756"/>
                    <a:pt x="128" y="12756"/>
                  </a:cubicBezTo>
                  <a:cubicBezTo>
                    <a:pt x="96" y="12851"/>
                    <a:pt x="64" y="12978"/>
                    <a:pt x="33" y="13105"/>
                  </a:cubicBezTo>
                  <a:cubicBezTo>
                    <a:pt x="33" y="13263"/>
                    <a:pt x="1" y="13421"/>
                    <a:pt x="1" y="13580"/>
                  </a:cubicBezTo>
                  <a:cubicBezTo>
                    <a:pt x="1" y="13801"/>
                    <a:pt x="33" y="13991"/>
                    <a:pt x="96" y="14181"/>
                  </a:cubicBezTo>
                  <a:cubicBezTo>
                    <a:pt x="96" y="14181"/>
                    <a:pt x="96" y="14181"/>
                    <a:pt x="96" y="14213"/>
                  </a:cubicBezTo>
                  <a:lnTo>
                    <a:pt x="128" y="14213"/>
                  </a:lnTo>
                  <a:lnTo>
                    <a:pt x="128" y="14245"/>
                  </a:lnTo>
                  <a:cubicBezTo>
                    <a:pt x="128" y="14245"/>
                    <a:pt x="128" y="14245"/>
                    <a:pt x="159" y="14213"/>
                  </a:cubicBezTo>
                  <a:cubicBezTo>
                    <a:pt x="276" y="14125"/>
                    <a:pt x="3158" y="12113"/>
                    <a:pt x="7450" y="12113"/>
                  </a:cubicBezTo>
                  <a:cubicBezTo>
                    <a:pt x="7798" y="12113"/>
                    <a:pt x="8155" y="12126"/>
                    <a:pt x="8520" y="12155"/>
                  </a:cubicBezTo>
                  <a:lnTo>
                    <a:pt x="8456" y="944"/>
                  </a:lnTo>
                  <a:cubicBezTo>
                    <a:pt x="8456" y="944"/>
                    <a:pt x="8171" y="880"/>
                    <a:pt x="7728" y="880"/>
                  </a:cubicBezTo>
                  <a:lnTo>
                    <a:pt x="7728" y="57"/>
                  </a:lnTo>
                  <a:cubicBezTo>
                    <a:pt x="7728" y="57"/>
                    <a:pt x="7376" y="1"/>
                    <a:pt x="6804" y="1"/>
                  </a:cubicBezTo>
                  <a:close/>
                </a:path>
              </a:pathLst>
            </a:custGeom>
            <a:solidFill>
              <a:srgbClr val="CECECE">
                <a:alpha val="28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30"/>
            <p:cNvSpPr/>
            <p:nvPr/>
          </p:nvSpPr>
          <p:spPr>
            <a:xfrm>
              <a:off x="2821525" y="3877500"/>
              <a:ext cx="118775" cy="116525"/>
            </a:xfrm>
            <a:custGeom>
              <a:avLst/>
              <a:gdLst/>
              <a:ahLst/>
              <a:cxnLst/>
              <a:rect l="l" t="t" r="r" b="b"/>
              <a:pathLst>
                <a:path w="4751" h="4661" extrusionOk="0">
                  <a:moveTo>
                    <a:pt x="2" y="3108"/>
                  </a:moveTo>
                  <a:cubicBezTo>
                    <a:pt x="1" y="3108"/>
                    <a:pt x="0" y="3108"/>
                    <a:pt x="0" y="3108"/>
                  </a:cubicBezTo>
                  <a:cubicBezTo>
                    <a:pt x="0" y="3109"/>
                    <a:pt x="1" y="3109"/>
                    <a:pt x="1" y="3109"/>
                  </a:cubicBezTo>
                  <a:cubicBezTo>
                    <a:pt x="1" y="3109"/>
                    <a:pt x="2" y="3109"/>
                    <a:pt x="2" y="3108"/>
                  </a:cubicBezTo>
                  <a:close/>
                  <a:moveTo>
                    <a:pt x="294" y="1"/>
                  </a:moveTo>
                  <a:cubicBezTo>
                    <a:pt x="218" y="1"/>
                    <a:pt x="141" y="2"/>
                    <a:pt x="64" y="5"/>
                  </a:cubicBezTo>
                  <a:cubicBezTo>
                    <a:pt x="64" y="5"/>
                    <a:pt x="33" y="3046"/>
                    <a:pt x="2" y="3108"/>
                  </a:cubicBezTo>
                  <a:lnTo>
                    <a:pt x="2" y="3108"/>
                  </a:lnTo>
                  <a:cubicBezTo>
                    <a:pt x="6" y="3108"/>
                    <a:pt x="17" y="3108"/>
                    <a:pt x="34" y="3108"/>
                  </a:cubicBezTo>
                  <a:cubicBezTo>
                    <a:pt x="311" y="3108"/>
                    <a:pt x="2250" y="3163"/>
                    <a:pt x="3072" y="4660"/>
                  </a:cubicBezTo>
                  <a:cubicBezTo>
                    <a:pt x="3072" y="4660"/>
                    <a:pt x="3959" y="2095"/>
                    <a:pt x="4751" y="1588"/>
                  </a:cubicBezTo>
                  <a:cubicBezTo>
                    <a:pt x="4751" y="1588"/>
                    <a:pt x="2983" y="1"/>
                    <a:pt x="29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30"/>
            <p:cNvSpPr/>
            <p:nvPr/>
          </p:nvSpPr>
          <p:spPr>
            <a:xfrm>
              <a:off x="2913350" y="3876025"/>
              <a:ext cx="169450" cy="300875"/>
            </a:xfrm>
            <a:custGeom>
              <a:avLst/>
              <a:gdLst/>
              <a:ahLst/>
              <a:cxnLst/>
              <a:rect l="l" t="t" r="r" b="b"/>
              <a:pathLst>
                <a:path w="6778" h="12035" extrusionOk="0">
                  <a:moveTo>
                    <a:pt x="6303" y="1"/>
                  </a:moveTo>
                  <a:cubicBezTo>
                    <a:pt x="5923" y="64"/>
                    <a:pt x="5195" y="127"/>
                    <a:pt x="4371" y="381"/>
                  </a:cubicBezTo>
                  <a:cubicBezTo>
                    <a:pt x="2471" y="951"/>
                    <a:pt x="1" y="2312"/>
                    <a:pt x="1" y="5764"/>
                  </a:cubicBezTo>
                  <a:lnTo>
                    <a:pt x="1" y="12035"/>
                  </a:lnTo>
                  <a:lnTo>
                    <a:pt x="3231" y="12035"/>
                  </a:lnTo>
                  <a:lnTo>
                    <a:pt x="3231" y="5923"/>
                  </a:lnTo>
                  <a:cubicBezTo>
                    <a:pt x="3231" y="5923"/>
                    <a:pt x="3294" y="3547"/>
                    <a:pt x="6303" y="3231"/>
                  </a:cubicBezTo>
                  <a:cubicBezTo>
                    <a:pt x="6461" y="3231"/>
                    <a:pt x="6620" y="3199"/>
                    <a:pt x="6778" y="3199"/>
                  </a:cubicBezTo>
                  <a:lnTo>
                    <a:pt x="6588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30"/>
            <p:cNvSpPr/>
            <p:nvPr/>
          </p:nvSpPr>
          <p:spPr>
            <a:xfrm>
              <a:off x="2912575" y="3785775"/>
              <a:ext cx="81575" cy="120350"/>
            </a:xfrm>
            <a:custGeom>
              <a:avLst/>
              <a:gdLst/>
              <a:ahLst/>
              <a:cxnLst/>
              <a:rect l="l" t="t" r="r" b="b"/>
              <a:pathLst>
                <a:path w="3263" h="4814" extrusionOk="0">
                  <a:moveTo>
                    <a:pt x="0" y="0"/>
                  </a:moveTo>
                  <a:lnTo>
                    <a:pt x="0" y="3674"/>
                  </a:lnTo>
                  <a:lnTo>
                    <a:pt x="1647" y="4814"/>
                  </a:lnTo>
                  <a:lnTo>
                    <a:pt x="3262" y="3611"/>
                  </a:lnTo>
                  <a:lnTo>
                    <a:pt x="3262" y="0"/>
                  </a:lnTo>
                  <a:cubicBezTo>
                    <a:pt x="3262" y="0"/>
                    <a:pt x="1883" y="71"/>
                    <a:pt x="916" y="71"/>
                  </a:cubicBezTo>
                  <a:cubicBezTo>
                    <a:pt x="433" y="71"/>
                    <a:pt x="53" y="53"/>
                    <a:pt x="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30"/>
            <p:cNvSpPr/>
            <p:nvPr/>
          </p:nvSpPr>
          <p:spPr>
            <a:xfrm>
              <a:off x="2861900" y="3663250"/>
              <a:ext cx="186075" cy="127300"/>
            </a:xfrm>
            <a:custGeom>
              <a:avLst/>
              <a:gdLst/>
              <a:ahLst/>
              <a:cxnLst/>
              <a:rect l="l" t="t" r="r" b="b"/>
              <a:pathLst>
                <a:path w="7443" h="5092" extrusionOk="0">
                  <a:moveTo>
                    <a:pt x="3717" y="1"/>
                  </a:moveTo>
                  <a:cubicBezTo>
                    <a:pt x="3634" y="1"/>
                    <a:pt x="3547" y="40"/>
                    <a:pt x="3484" y="119"/>
                  </a:cubicBezTo>
                  <a:lnTo>
                    <a:pt x="3357" y="309"/>
                  </a:lnTo>
                  <a:lnTo>
                    <a:pt x="127" y="4648"/>
                  </a:lnTo>
                  <a:cubicBezTo>
                    <a:pt x="0" y="4838"/>
                    <a:pt x="127" y="5091"/>
                    <a:pt x="349" y="5091"/>
                  </a:cubicBezTo>
                  <a:lnTo>
                    <a:pt x="7094" y="5091"/>
                  </a:lnTo>
                  <a:cubicBezTo>
                    <a:pt x="7316" y="5091"/>
                    <a:pt x="7443" y="4838"/>
                    <a:pt x="7316" y="4648"/>
                  </a:cubicBezTo>
                  <a:lnTo>
                    <a:pt x="3927" y="119"/>
                  </a:lnTo>
                  <a:cubicBezTo>
                    <a:pt x="3880" y="40"/>
                    <a:pt x="3801" y="1"/>
                    <a:pt x="371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30"/>
            <p:cNvSpPr/>
            <p:nvPr/>
          </p:nvSpPr>
          <p:spPr>
            <a:xfrm>
              <a:off x="2698000" y="3825675"/>
              <a:ext cx="128300" cy="182275"/>
            </a:xfrm>
            <a:custGeom>
              <a:avLst/>
              <a:gdLst/>
              <a:ahLst/>
              <a:cxnLst/>
              <a:rect l="l" t="t" r="r" b="b"/>
              <a:pathLst>
                <a:path w="5132" h="7291" extrusionOk="0">
                  <a:moveTo>
                    <a:pt x="4851" y="1"/>
                  </a:moveTo>
                  <a:cubicBezTo>
                    <a:pt x="4796" y="1"/>
                    <a:pt x="4740" y="16"/>
                    <a:pt x="4688" y="51"/>
                  </a:cubicBezTo>
                  <a:lnTo>
                    <a:pt x="159" y="3440"/>
                  </a:lnTo>
                  <a:cubicBezTo>
                    <a:pt x="1" y="3535"/>
                    <a:pt x="1" y="3756"/>
                    <a:pt x="159" y="3883"/>
                  </a:cubicBezTo>
                  <a:lnTo>
                    <a:pt x="4688" y="7240"/>
                  </a:lnTo>
                  <a:cubicBezTo>
                    <a:pt x="4740" y="7275"/>
                    <a:pt x="4796" y="7290"/>
                    <a:pt x="4851" y="7290"/>
                  </a:cubicBezTo>
                  <a:cubicBezTo>
                    <a:pt x="4997" y="7290"/>
                    <a:pt x="5131" y="7179"/>
                    <a:pt x="5131" y="7018"/>
                  </a:cubicBezTo>
                  <a:lnTo>
                    <a:pt x="5131" y="273"/>
                  </a:lnTo>
                  <a:cubicBezTo>
                    <a:pt x="5131" y="112"/>
                    <a:pt x="4997" y="1"/>
                    <a:pt x="4851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30"/>
            <p:cNvSpPr/>
            <p:nvPr/>
          </p:nvSpPr>
          <p:spPr>
            <a:xfrm>
              <a:off x="3070900" y="3825675"/>
              <a:ext cx="128300" cy="182275"/>
            </a:xfrm>
            <a:custGeom>
              <a:avLst/>
              <a:gdLst/>
              <a:ahLst/>
              <a:cxnLst/>
              <a:rect l="l" t="t" r="r" b="b"/>
              <a:pathLst>
                <a:path w="5132" h="7291" extrusionOk="0">
                  <a:moveTo>
                    <a:pt x="281" y="1"/>
                  </a:moveTo>
                  <a:cubicBezTo>
                    <a:pt x="135" y="1"/>
                    <a:pt x="1" y="112"/>
                    <a:pt x="1" y="273"/>
                  </a:cubicBezTo>
                  <a:lnTo>
                    <a:pt x="1" y="7018"/>
                  </a:lnTo>
                  <a:cubicBezTo>
                    <a:pt x="1" y="7179"/>
                    <a:pt x="135" y="7290"/>
                    <a:pt x="281" y="7290"/>
                  </a:cubicBezTo>
                  <a:cubicBezTo>
                    <a:pt x="336" y="7290"/>
                    <a:pt x="392" y="7275"/>
                    <a:pt x="444" y="7240"/>
                  </a:cubicBezTo>
                  <a:lnTo>
                    <a:pt x="4973" y="3883"/>
                  </a:lnTo>
                  <a:cubicBezTo>
                    <a:pt x="5131" y="3756"/>
                    <a:pt x="5131" y="3535"/>
                    <a:pt x="4973" y="3440"/>
                  </a:cubicBezTo>
                  <a:lnTo>
                    <a:pt x="444" y="51"/>
                  </a:lnTo>
                  <a:cubicBezTo>
                    <a:pt x="392" y="16"/>
                    <a:pt x="336" y="1"/>
                    <a:pt x="281" y="1"/>
                  </a:cubicBezTo>
                  <a:close/>
                </a:path>
              </a:pathLst>
            </a:custGeom>
            <a:solidFill>
              <a:srgbClr val="D056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30"/>
            <p:cNvSpPr/>
            <p:nvPr/>
          </p:nvSpPr>
          <p:spPr>
            <a:xfrm>
              <a:off x="2944225" y="3663250"/>
              <a:ext cx="103750" cy="127300"/>
            </a:xfrm>
            <a:custGeom>
              <a:avLst/>
              <a:gdLst/>
              <a:ahLst/>
              <a:cxnLst/>
              <a:rect l="l" t="t" r="r" b="b"/>
              <a:pathLst>
                <a:path w="4150" h="5092" extrusionOk="0">
                  <a:moveTo>
                    <a:pt x="424" y="1"/>
                  </a:moveTo>
                  <a:cubicBezTo>
                    <a:pt x="341" y="1"/>
                    <a:pt x="254" y="40"/>
                    <a:pt x="191" y="119"/>
                  </a:cubicBezTo>
                  <a:lnTo>
                    <a:pt x="64" y="309"/>
                  </a:lnTo>
                  <a:cubicBezTo>
                    <a:pt x="1" y="1544"/>
                    <a:pt x="919" y="3223"/>
                    <a:pt x="1363" y="3951"/>
                  </a:cubicBezTo>
                  <a:cubicBezTo>
                    <a:pt x="1553" y="4268"/>
                    <a:pt x="1743" y="4585"/>
                    <a:pt x="1933" y="4901"/>
                  </a:cubicBezTo>
                  <a:cubicBezTo>
                    <a:pt x="1964" y="4933"/>
                    <a:pt x="1996" y="4965"/>
                    <a:pt x="1996" y="4996"/>
                  </a:cubicBezTo>
                  <a:cubicBezTo>
                    <a:pt x="2028" y="5028"/>
                    <a:pt x="2028" y="5060"/>
                    <a:pt x="2059" y="5091"/>
                  </a:cubicBezTo>
                  <a:lnTo>
                    <a:pt x="3769" y="5091"/>
                  </a:lnTo>
                  <a:cubicBezTo>
                    <a:pt x="4023" y="5091"/>
                    <a:pt x="4150" y="4838"/>
                    <a:pt x="3991" y="4648"/>
                  </a:cubicBezTo>
                  <a:lnTo>
                    <a:pt x="634" y="119"/>
                  </a:lnTo>
                  <a:cubicBezTo>
                    <a:pt x="587" y="40"/>
                    <a:pt x="508" y="1"/>
                    <a:pt x="42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30"/>
            <p:cNvSpPr/>
            <p:nvPr/>
          </p:nvSpPr>
          <p:spPr>
            <a:xfrm>
              <a:off x="2951350" y="3825675"/>
              <a:ext cx="247850" cy="351225"/>
            </a:xfrm>
            <a:custGeom>
              <a:avLst/>
              <a:gdLst/>
              <a:ahLst/>
              <a:cxnLst/>
              <a:rect l="l" t="t" r="r" b="b"/>
              <a:pathLst>
                <a:path w="9914" h="14049" extrusionOk="0">
                  <a:moveTo>
                    <a:pt x="5076" y="1"/>
                  </a:moveTo>
                  <a:cubicBezTo>
                    <a:pt x="4933" y="1"/>
                    <a:pt x="4783" y="112"/>
                    <a:pt x="4783" y="273"/>
                  </a:cubicBezTo>
                  <a:lnTo>
                    <a:pt x="4783" y="2046"/>
                  </a:lnTo>
                  <a:cubicBezTo>
                    <a:pt x="4403" y="2078"/>
                    <a:pt x="3706" y="2141"/>
                    <a:pt x="2883" y="2395"/>
                  </a:cubicBezTo>
                  <a:cubicBezTo>
                    <a:pt x="2629" y="4263"/>
                    <a:pt x="1141" y="5783"/>
                    <a:pt x="476" y="7588"/>
                  </a:cubicBezTo>
                  <a:cubicBezTo>
                    <a:pt x="1" y="8950"/>
                    <a:pt x="33" y="10438"/>
                    <a:pt x="64" y="11895"/>
                  </a:cubicBezTo>
                  <a:cubicBezTo>
                    <a:pt x="96" y="12592"/>
                    <a:pt x="128" y="13352"/>
                    <a:pt x="286" y="14049"/>
                  </a:cubicBezTo>
                  <a:lnTo>
                    <a:pt x="1743" y="14049"/>
                  </a:lnTo>
                  <a:lnTo>
                    <a:pt x="1743" y="7937"/>
                  </a:lnTo>
                  <a:cubicBezTo>
                    <a:pt x="1743" y="7937"/>
                    <a:pt x="1806" y="5561"/>
                    <a:pt x="4783" y="5245"/>
                  </a:cubicBezTo>
                  <a:lnTo>
                    <a:pt x="4783" y="7018"/>
                  </a:lnTo>
                  <a:cubicBezTo>
                    <a:pt x="4783" y="7179"/>
                    <a:pt x="4933" y="7290"/>
                    <a:pt x="5076" y="7290"/>
                  </a:cubicBezTo>
                  <a:cubicBezTo>
                    <a:pt x="5130" y="7290"/>
                    <a:pt x="5183" y="7275"/>
                    <a:pt x="5226" y="7240"/>
                  </a:cubicBezTo>
                  <a:lnTo>
                    <a:pt x="9787" y="3883"/>
                  </a:lnTo>
                  <a:cubicBezTo>
                    <a:pt x="9913" y="3756"/>
                    <a:pt x="9913" y="3535"/>
                    <a:pt x="9787" y="3440"/>
                  </a:cubicBezTo>
                  <a:lnTo>
                    <a:pt x="5226" y="51"/>
                  </a:lnTo>
                  <a:cubicBezTo>
                    <a:pt x="5183" y="16"/>
                    <a:pt x="5130" y="1"/>
                    <a:pt x="507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0" name="Google Shape;2720;p30"/>
          <p:cNvSpPr txBox="1"/>
          <p:nvPr/>
        </p:nvSpPr>
        <p:spPr>
          <a:xfrm>
            <a:off x="717400" y="411475"/>
            <a:ext cx="77235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Technology Infographics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721" name="Google Shape;2721;p30"/>
          <p:cNvSpPr txBox="1"/>
          <p:nvPr/>
        </p:nvSpPr>
        <p:spPr>
          <a:xfrm>
            <a:off x="764539" y="3714500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722" name="Google Shape;2722;p30"/>
          <p:cNvSpPr txBox="1"/>
          <p:nvPr/>
        </p:nvSpPr>
        <p:spPr>
          <a:xfrm>
            <a:off x="764539" y="3975199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Jupiter is the biggest planet of them all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723" name="Google Shape;2723;p30"/>
          <p:cNvSpPr txBox="1"/>
          <p:nvPr/>
        </p:nvSpPr>
        <p:spPr>
          <a:xfrm>
            <a:off x="2635563" y="1378084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724" name="Google Shape;2724;p30"/>
          <p:cNvSpPr txBox="1"/>
          <p:nvPr/>
        </p:nvSpPr>
        <p:spPr>
          <a:xfrm>
            <a:off x="2635563" y="1638782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farthest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725" name="Google Shape;2725;p30"/>
          <p:cNvSpPr txBox="1"/>
          <p:nvPr/>
        </p:nvSpPr>
        <p:spPr>
          <a:xfrm>
            <a:off x="4502724" y="3714500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Mercury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726" name="Google Shape;2726;p30"/>
          <p:cNvSpPr txBox="1"/>
          <p:nvPr/>
        </p:nvSpPr>
        <p:spPr>
          <a:xfrm>
            <a:off x="4502724" y="3975198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closest planet of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727" name="Google Shape;2727;p30"/>
          <p:cNvSpPr txBox="1"/>
          <p:nvPr/>
        </p:nvSpPr>
        <p:spPr>
          <a:xfrm>
            <a:off x="6372036" y="1378079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Earth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728" name="Google Shape;2728;p30"/>
          <p:cNvSpPr txBox="1"/>
          <p:nvPr/>
        </p:nvSpPr>
        <p:spPr>
          <a:xfrm>
            <a:off x="6372036" y="1638775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third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3" name="Google Shape;2733;p31"/>
          <p:cNvGrpSpPr/>
          <p:nvPr/>
        </p:nvGrpSpPr>
        <p:grpSpPr>
          <a:xfrm>
            <a:off x="457190" y="1067752"/>
            <a:ext cx="6081329" cy="3668784"/>
            <a:chOff x="637925" y="1644150"/>
            <a:chExt cx="4767800" cy="2876350"/>
          </a:xfrm>
        </p:grpSpPr>
        <p:sp>
          <p:nvSpPr>
            <p:cNvPr id="2734" name="Google Shape;2734;p31"/>
            <p:cNvSpPr/>
            <p:nvPr/>
          </p:nvSpPr>
          <p:spPr>
            <a:xfrm>
              <a:off x="4961550" y="3378825"/>
              <a:ext cx="76025" cy="75225"/>
            </a:xfrm>
            <a:custGeom>
              <a:avLst/>
              <a:gdLst/>
              <a:ahLst/>
              <a:cxnLst/>
              <a:rect l="l" t="t" r="r" b="b"/>
              <a:pathLst>
                <a:path w="3041" h="3009" extrusionOk="0">
                  <a:moveTo>
                    <a:pt x="571" y="0"/>
                  </a:moveTo>
                  <a:lnTo>
                    <a:pt x="286" y="1521"/>
                  </a:lnTo>
                  <a:lnTo>
                    <a:pt x="1" y="3009"/>
                  </a:lnTo>
                  <a:lnTo>
                    <a:pt x="1521" y="2756"/>
                  </a:lnTo>
                  <a:lnTo>
                    <a:pt x="3041" y="2502"/>
                  </a:lnTo>
                  <a:lnTo>
                    <a:pt x="1806" y="1236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31"/>
            <p:cNvSpPr/>
            <p:nvPr/>
          </p:nvSpPr>
          <p:spPr>
            <a:xfrm>
              <a:off x="4165875" y="2603725"/>
              <a:ext cx="969100" cy="969100"/>
            </a:xfrm>
            <a:custGeom>
              <a:avLst/>
              <a:gdLst/>
              <a:ahLst/>
              <a:cxnLst/>
              <a:rect l="l" t="t" r="r" b="b"/>
              <a:pathLst>
                <a:path w="38764" h="38764" extrusionOk="0">
                  <a:moveTo>
                    <a:pt x="19382" y="254"/>
                  </a:moveTo>
                  <a:cubicBezTo>
                    <a:pt x="29928" y="254"/>
                    <a:pt x="38510" y="8836"/>
                    <a:pt x="38510" y="19382"/>
                  </a:cubicBezTo>
                  <a:cubicBezTo>
                    <a:pt x="38510" y="29928"/>
                    <a:pt x="29928" y="38510"/>
                    <a:pt x="19382" y="38510"/>
                  </a:cubicBezTo>
                  <a:cubicBezTo>
                    <a:pt x="8836" y="38510"/>
                    <a:pt x="254" y="29928"/>
                    <a:pt x="254" y="19382"/>
                  </a:cubicBezTo>
                  <a:cubicBezTo>
                    <a:pt x="254" y="8836"/>
                    <a:pt x="8836" y="254"/>
                    <a:pt x="19382" y="254"/>
                  </a:cubicBezTo>
                  <a:close/>
                  <a:moveTo>
                    <a:pt x="19382" y="1"/>
                  </a:moveTo>
                  <a:cubicBezTo>
                    <a:pt x="8709" y="1"/>
                    <a:pt x="0" y="8678"/>
                    <a:pt x="0" y="19382"/>
                  </a:cubicBezTo>
                  <a:cubicBezTo>
                    <a:pt x="0" y="30054"/>
                    <a:pt x="8709" y="38763"/>
                    <a:pt x="19382" y="38763"/>
                  </a:cubicBezTo>
                  <a:cubicBezTo>
                    <a:pt x="30054" y="38763"/>
                    <a:pt x="38763" y="30054"/>
                    <a:pt x="38763" y="19382"/>
                  </a:cubicBezTo>
                  <a:cubicBezTo>
                    <a:pt x="38763" y="8678"/>
                    <a:pt x="30054" y="1"/>
                    <a:pt x="19382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31"/>
            <p:cNvSpPr/>
            <p:nvPr/>
          </p:nvSpPr>
          <p:spPr>
            <a:xfrm>
              <a:off x="4262450" y="2700325"/>
              <a:ext cx="775925" cy="775900"/>
            </a:xfrm>
            <a:custGeom>
              <a:avLst/>
              <a:gdLst/>
              <a:ahLst/>
              <a:cxnLst/>
              <a:rect l="l" t="t" r="r" b="b"/>
              <a:pathLst>
                <a:path w="31037" h="31036" extrusionOk="0">
                  <a:moveTo>
                    <a:pt x="15519" y="3737"/>
                  </a:moveTo>
                  <a:cubicBezTo>
                    <a:pt x="22011" y="3737"/>
                    <a:pt x="27300" y="8994"/>
                    <a:pt x="27300" y="15518"/>
                  </a:cubicBezTo>
                  <a:cubicBezTo>
                    <a:pt x="27300" y="22010"/>
                    <a:pt x="22011" y="27299"/>
                    <a:pt x="15519" y="27299"/>
                  </a:cubicBezTo>
                  <a:cubicBezTo>
                    <a:pt x="9027" y="27299"/>
                    <a:pt x="3738" y="22010"/>
                    <a:pt x="3738" y="15518"/>
                  </a:cubicBezTo>
                  <a:cubicBezTo>
                    <a:pt x="3738" y="8994"/>
                    <a:pt x="9027" y="3737"/>
                    <a:pt x="15519" y="3737"/>
                  </a:cubicBezTo>
                  <a:close/>
                  <a:moveTo>
                    <a:pt x="15519" y="0"/>
                  </a:moveTo>
                  <a:cubicBezTo>
                    <a:pt x="6936" y="0"/>
                    <a:pt x="1" y="6936"/>
                    <a:pt x="1" y="15518"/>
                  </a:cubicBezTo>
                  <a:cubicBezTo>
                    <a:pt x="1" y="24069"/>
                    <a:pt x="6936" y="31036"/>
                    <a:pt x="15519" y="31036"/>
                  </a:cubicBezTo>
                  <a:cubicBezTo>
                    <a:pt x="24069" y="31036"/>
                    <a:pt x="31037" y="24069"/>
                    <a:pt x="31037" y="15518"/>
                  </a:cubicBezTo>
                  <a:cubicBezTo>
                    <a:pt x="31037" y="6936"/>
                    <a:pt x="24101" y="0"/>
                    <a:pt x="15519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31"/>
            <p:cNvSpPr/>
            <p:nvPr/>
          </p:nvSpPr>
          <p:spPr>
            <a:xfrm>
              <a:off x="4124700" y="3044725"/>
              <a:ext cx="87125" cy="87100"/>
            </a:xfrm>
            <a:custGeom>
              <a:avLst/>
              <a:gdLst/>
              <a:ahLst/>
              <a:cxnLst/>
              <a:rect l="l" t="t" r="r" b="b"/>
              <a:pathLst>
                <a:path w="3485" h="3484" extrusionOk="0">
                  <a:moveTo>
                    <a:pt x="1742" y="0"/>
                  </a:moveTo>
                  <a:cubicBezTo>
                    <a:pt x="792" y="0"/>
                    <a:pt x="0" y="760"/>
                    <a:pt x="0" y="1742"/>
                  </a:cubicBezTo>
                  <a:cubicBezTo>
                    <a:pt x="0" y="2692"/>
                    <a:pt x="792" y="3484"/>
                    <a:pt x="1742" y="3484"/>
                  </a:cubicBezTo>
                  <a:cubicBezTo>
                    <a:pt x="2692" y="3484"/>
                    <a:pt x="3484" y="2692"/>
                    <a:pt x="3484" y="1742"/>
                  </a:cubicBezTo>
                  <a:cubicBezTo>
                    <a:pt x="3484" y="760"/>
                    <a:pt x="2724" y="0"/>
                    <a:pt x="174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31"/>
            <p:cNvSpPr/>
            <p:nvPr/>
          </p:nvSpPr>
          <p:spPr>
            <a:xfrm>
              <a:off x="3571275" y="2058225"/>
              <a:ext cx="89500" cy="6375"/>
            </a:xfrm>
            <a:custGeom>
              <a:avLst/>
              <a:gdLst/>
              <a:ahLst/>
              <a:cxnLst/>
              <a:rect l="l" t="t" r="r" b="b"/>
              <a:pathLst>
                <a:path w="3580" h="255" extrusionOk="0">
                  <a:moveTo>
                    <a:pt x="159" y="1"/>
                  </a:moveTo>
                  <a:cubicBezTo>
                    <a:pt x="1" y="32"/>
                    <a:pt x="1" y="254"/>
                    <a:pt x="159" y="254"/>
                  </a:cubicBezTo>
                  <a:lnTo>
                    <a:pt x="3421" y="254"/>
                  </a:lnTo>
                  <a:cubicBezTo>
                    <a:pt x="3548" y="254"/>
                    <a:pt x="3579" y="127"/>
                    <a:pt x="3516" y="64"/>
                  </a:cubicBezTo>
                  <a:cubicBezTo>
                    <a:pt x="3453" y="1"/>
                    <a:pt x="3294" y="1"/>
                    <a:pt x="323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31"/>
            <p:cNvSpPr/>
            <p:nvPr/>
          </p:nvSpPr>
          <p:spPr>
            <a:xfrm>
              <a:off x="3571275" y="2075450"/>
              <a:ext cx="89500" cy="5775"/>
            </a:xfrm>
            <a:custGeom>
              <a:avLst/>
              <a:gdLst/>
              <a:ahLst/>
              <a:cxnLst/>
              <a:rect l="l" t="t" r="r" b="b"/>
              <a:pathLst>
                <a:path w="3580" h="231" extrusionOk="0">
                  <a:moveTo>
                    <a:pt x="3354" y="1"/>
                  </a:moveTo>
                  <a:cubicBezTo>
                    <a:pt x="3286" y="1"/>
                    <a:pt x="3215" y="8"/>
                    <a:pt x="3168" y="8"/>
                  </a:cubicBezTo>
                  <a:lnTo>
                    <a:pt x="159" y="8"/>
                  </a:lnTo>
                  <a:cubicBezTo>
                    <a:pt x="1" y="8"/>
                    <a:pt x="1" y="230"/>
                    <a:pt x="159" y="230"/>
                  </a:cubicBezTo>
                  <a:lnTo>
                    <a:pt x="3421" y="230"/>
                  </a:lnTo>
                  <a:cubicBezTo>
                    <a:pt x="3516" y="230"/>
                    <a:pt x="3579" y="103"/>
                    <a:pt x="3516" y="40"/>
                  </a:cubicBezTo>
                  <a:cubicBezTo>
                    <a:pt x="3484" y="8"/>
                    <a:pt x="3421" y="1"/>
                    <a:pt x="335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31"/>
            <p:cNvSpPr/>
            <p:nvPr/>
          </p:nvSpPr>
          <p:spPr>
            <a:xfrm>
              <a:off x="3571275" y="2092275"/>
              <a:ext cx="90300" cy="6350"/>
            </a:xfrm>
            <a:custGeom>
              <a:avLst/>
              <a:gdLst/>
              <a:ahLst/>
              <a:cxnLst/>
              <a:rect l="l" t="t" r="r" b="b"/>
              <a:pathLst>
                <a:path w="3612" h="254" extrusionOk="0">
                  <a:moveTo>
                    <a:pt x="159" y="1"/>
                  </a:moveTo>
                  <a:cubicBezTo>
                    <a:pt x="1" y="1"/>
                    <a:pt x="1" y="254"/>
                    <a:pt x="159" y="254"/>
                  </a:cubicBezTo>
                  <a:lnTo>
                    <a:pt x="3421" y="254"/>
                  </a:lnTo>
                  <a:cubicBezTo>
                    <a:pt x="3548" y="254"/>
                    <a:pt x="3611" y="64"/>
                    <a:pt x="3484" y="32"/>
                  </a:cubicBezTo>
                  <a:cubicBezTo>
                    <a:pt x="3421" y="1"/>
                    <a:pt x="3389" y="1"/>
                    <a:pt x="335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31"/>
            <p:cNvSpPr/>
            <p:nvPr/>
          </p:nvSpPr>
          <p:spPr>
            <a:xfrm>
              <a:off x="3533275" y="2131850"/>
              <a:ext cx="127500" cy="5575"/>
            </a:xfrm>
            <a:custGeom>
              <a:avLst/>
              <a:gdLst/>
              <a:ahLst/>
              <a:cxnLst/>
              <a:rect l="l" t="t" r="r" b="b"/>
              <a:pathLst>
                <a:path w="5100" h="223" extrusionOk="0">
                  <a:moveTo>
                    <a:pt x="159" y="1"/>
                  </a:moveTo>
                  <a:cubicBezTo>
                    <a:pt x="1" y="1"/>
                    <a:pt x="1" y="223"/>
                    <a:pt x="159" y="223"/>
                  </a:cubicBezTo>
                  <a:lnTo>
                    <a:pt x="4941" y="223"/>
                  </a:lnTo>
                  <a:cubicBezTo>
                    <a:pt x="5099" y="223"/>
                    <a:pt x="5099" y="1"/>
                    <a:pt x="494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31"/>
            <p:cNvSpPr/>
            <p:nvPr/>
          </p:nvSpPr>
          <p:spPr>
            <a:xfrm>
              <a:off x="3533275" y="2148500"/>
              <a:ext cx="127500" cy="6350"/>
            </a:xfrm>
            <a:custGeom>
              <a:avLst/>
              <a:gdLst/>
              <a:ahLst/>
              <a:cxnLst/>
              <a:rect l="l" t="t" r="r" b="b"/>
              <a:pathLst>
                <a:path w="5100" h="254" extrusionOk="0">
                  <a:moveTo>
                    <a:pt x="159" y="0"/>
                  </a:moveTo>
                  <a:cubicBezTo>
                    <a:pt x="1" y="0"/>
                    <a:pt x="1" y="253"/>
                    <a:pt x="159" y="253"/>
                  </a:cubicBezTo>
                  <a:lnTo>
                    <a:pt x="4941" y="253"/>
                  </a:lnTo>
                  <a:cubicBezTo>
                    <a:pt x="5099" y="253"/>
                    <a:pt x="5099" y="0"/>
                    <a:pt x="494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31"/>
            <p:cNvSpPr/>
            <p:nvPr/>
          </p:nvSpPr>
          <p:spPr>
            <a:xfrm>
              <a:off x="3406600" y="1949300"/>
              <a:ext cx="296925" cy="336975"/>
            </a:xfrm>
            <a:custGeom>
              <a:avLst/>
              <a:gdLst/>
              <a:ahLst/>
              <a:cxnLst/>
              <a:rect l="l" t="t" r="r" b="b"/>
              <a:pathLst>
                <a:path w="11877" h="13479" extrusionOk="0">
                  <a:moveTo>
                    <a:pt x="1837" y="241"/>
                  </a:moveTo>
                  <a:cubicBezTo>
                    <a:pt x="1996" y="1064"/>
                    <a:pt x="2407" y="3028"/>
                    <a:pt x="2439" y="3186"/>
                  </a:cubicBezTo>
                  <a:cubicBezTo>
                    <a:pt x="1932" y="3313"/>
                    <a:pt x="1426" y="3408"/>
                    <a:pt x="887" y="3503"/>
                  </a:cubicBezTo>
                  <a:cubicBezTo>
                    <a:pt x="697" y="2616"/>
                    <a:pt x="286" y="653"/>
                    <a:pt x="286" y="557"/>
                  </a:cubicBezTo>
                  <a:lnTo>
                    <a:pt x="1837" y="241"/>
                  </a:lnTo>
                  <a:close/>
                  <a:moveTo>
                    <a:pt x="3837" y="418"/>
                  </a:moveTo>
                  <a:cubicBezTo>
                    <a:pt x="3994" y="418"/>
                    <a:pt x="4151" y="440"/>
                    <a:pt x="4308" y="462"/>
                  </a:cubicBezTo>
                  <a:cubicBezTo>
                    <a:pt x="5036" y="589"/>
                    <a:pt x="5796" y="779"/>
                    <a:pt x="6524" y="969"/>
                  </a:cubicBezTo>
                  <a:cubicBezTo>
                    <a:pt x="6746" y="1033"/>
                    <a:pt x="6936" y="1096"/>
                    <a:pt x="7158" y="1159"/>
                  </a:cubicBezTo>
                  <a:cubicBezTo>
                    <a:pt x="7411" y="1223"/>
                    <a:pt x="7728" y="1286"/>
                    <a:pt x="7981" y="1444"/>
                  </a:cubicBezTo>
                  <a:cubicBezTo>
                    <a:pt x="8171" y="1571"/>
                    <a:pt x="8361" y="1761"/>
                    <a:pt x="8551" y="1888"/>
                  </a:cubicBezTo>
                  <a:cubicBezTo>
                    <a:pt x="8836" y="2109"/>
                    <a:pt x="9121" y="2331"/>
                    <a:pt x="9406" y="2553"/>
                  </a:cubicBezTo>
                  <a:lnTo>
                    <a:pt x="8076" y="2553"/>
                  </a:lnTo>
                  <a:cubicBezTo>
                    <a:pt x="8013" y="2553"/>
                    <a:pt x="7981" y="2521"/>
                    <a:pt x="7950" y="2489"/>
                  </a:cubicBezTo>
                  <a:cubicBezTo>
                    <a:pt x="7855" y="2394"/>
                    <a:pt x="7760" y="2299"/>
                    <a:pt x="7665" y="2236"/>
                  </a:cubicBezTo>
                  <a:cubicBezTo>
                    <a:pt x="7538" y="2141"/>
                    <a:pt x="7443" y="2046"/>
                    <a:pt x="7316" y="1951"/>
                  </a:cubicBezTo>
                  <a:cubicBezTo>
                    <a:pt x="7094" y="1761"/>
                    <a:pt x="6841" y="1508"/>
                    <a:pt x="6619" y="1286"/>
                  </a:cubicBezTo>
                  <a:cubicBezTo>
                    <a:pt x="6619" y="1254"/>
                    <a:pt x="6588" y="1254"/>
                    <a:pt x="6588" y="1223"/>
                  </a:cubicBezTo>
                  <a:cubicBezTo>
                    <a:pt x="6556" y="1201"/>
                    <a:pt x="6521" y="1191"/>
                    <a:pt x="6488" y="1191"/>
                  </a:cubicBezTo>
                  <a:cubicBezTo>
                    <a:pt x="6422" y="1191"/>
                    <a:pt x="6366" y="1233"/>
                    <a:pt x="6366" y="1318"/>
                  </a:cubicBezTo>
                  <a:cubicBezTo>
                    <a:pt x="6366" y="1381"/>
                    <a:pt x="6493" y="1476"/>
                    <a:pt x="6556" y="1539"/>
                  </a:cubicBezTo>
                  <a:cubicBezTo>
                    <a:pt x="6809" y="1793"/>
                    <a:pt x="7031" y="2046"/>
                    <a:pt x="7316" y="2268"/>
                  </a:cubicBezTo>
                  <a:cubicBezTo>
                    <a:pt x="7475" y="2394"/>
                    <a:pt x="7665" y="2521"/>
                    <a:pt x="7823" y="2679"/>
                  </a:cubicBezTo>
                  <a:cubicBezTo>
                    <a:pt x="8013" y="2838"/>
                    <a:pt x="8203" y="3059"/>
                    <a:pt x="8393" y="3249"/>
                  </a:cubicBezTo>
                  <a:cubicBezTo>
                    <a:pt x="8456" y="3344"/>
                    <a:pt x="8520" y="3408"/>
                    <a:pt x="8583" y="3503"/>
                  </a:cubicBezTo>
                  <a:cubicBezTo>
                    <a:pt x="8615" y="3566"/>
                    <a:pt x="8615" y="3629"/>
                    <a:pt x="8551" y="3661"/>
                  </a:cubicBezTo>
                  <a:cubicBezTo>
                    <a:pt x="8472" y="3709"/>
                    <a:pt x="8385" y="3724"/>
                    <a:pt x="8298" y="3724"/>
                  </a:cubicBezTo>
                  <a:cubicBezTo>
                    <a:pt x="8211" y="3724"/>
                    <a:pt x="8124" y="3709"/>
                    <a:pt x="8045" y="3693"/>
                  </a:cubicBezTo>
                  <a:cubicBezTo>
                    <a:pt x="7823" y="3661"/>
                    <a:pt x="7601" y="3534"/>
                    <a:pt x="7411" y="3376"/>
                  </a:cubicBezTo>
                  <a:cubicBezTo>
                    <a:pt x="7316" y="3281"/>
                    <a:pt x="7253" y="3186"/>
                    <a:pt x="7158" y="3091"/>
                  </a:cubicBezTo>
                  <a:cubicBezTo>
                    <a:pt x="7063" y="2996"/>
                    <a:pt x="6936" y="2996"/>
                    <a:pt x="6809" y="2933"/>
                  </a:cubicBezTo>
                  <a:cubicBezTo>
                    <a:pt x="6271" y="2743"/>
                    <a:pt x="5701" y="2553"/>
                    <a:pt x="5163" y="2268"/>
                  </a:cubicBezTo>
                  <a:cubicBezTo>
                    <a:pt x="5004" y="2173"/>
                    <a:pt x="4814" y="2078"/>
                    <a:pt x="4656" y="1951"/>
                  </a:cubicBezTo>
                  <a:cubicBezTo>
                    <a:pt x="4624" y="1919"/>
                    <a:pt x="4561" y="1888"/>
                    <a:pt x="4561" y="1824"/>
                  </a:cubicBezTo>
                  <a:cubicBezTo>
                    <a:pt x="4534" y="1770"/>
                    <a:pt x="4506" y="1691"/>
                    <a:pt x="4418" y="1691"/>
                  </a:cubicBezTo>
                  <a:cubicBezTo>
                    <a:pt x="4404" y="1691"/>
                    <a:pt x="4388" y="1693"/>
                    <a:pt x="4371" y="1698"/>
                  </a:cubicBezTo>
                  <a:cubicBezTo>
                    <a:pt x="4181" y="1761"/>
                    <a:pt x="4403" y="2046"/>
                    <a:pt x="4498" y="2109"/>
                  </a:cubicBezTo>
                  <a:cubicBezTo>
                    <a:pt x="4688" y="2299"/>
                    <a:pt x="4941" y="2426"/>
                    <a:pt x="5163" y="2521"/>
                  </a:cubicBezTo>
                  <a:cubicBezTo>
                    <a:pt x="5163" y="2553"/>
                    <a:pt x="5194" y="2553"/>
                    <a:pt x="5194" y="2553"/>
                  </a:cubicBezTo>
                  <a:lnTo>
                    <a:pt x="4909" y="2553"/>
                  </a:lnTo>
                  <a:cubicBezTo>
                    <a:pt x="4846" y="2553"/>
                    <a:pt x="4783" y="2489"/>
                    <a:pt x="4751" y="2458"/>
                  </a:cubicBezTo>
                  <a:cubicBezTo>
                    <a:pt x="4624" y="2394"/>
                    <a:pt x="4466" y="2268"/>
                    <a:pt x="4371" y="2173"/>
                  </a:cubicBezTo>
                  <a:cubicBezTo>
                    <a:pt x="4339" y="2141"/>
                    <a:pt x="4308" y="2133"/>
                    <a:pt x="4276" y="2133"/>
                  </a:cubicBezTo>
                  <a:cubicBezTo>
                    <a:pt x="4244" y="2133"/>
                    <a:pt x="4213" y="2141"/>
                    <a:pt x="4181" y="2141"/>
                  </a:cubicBezTo>
                  <a:cubicBezTo>
                    <a:pt x="3611" y="2236"/>
                    <a:pt x="3073" y="2363"/>
                    <a:pt x="2534" y="2521"/>
                  </a:cubicBezTo>
                  <a:lnTo>
                    <a:pt x="2154" y="621"/>
                  </a:lnTo>
                  <a:cubicBezTo>
                    <a:pt x="2629" y="557"/>
                    <a:pt x="3136" y="494"/>
                    <a:pt x="3643" y="431"/>
                  </a:cubicBezTo>
                  <a:cubicBezTo>
                    <a:pt x="3707" y="422"/>
                    <a:pt x="3772" y="418"/>
                    <a:pt x="3837" y="418"/>
                  </a:cubicBezTo>
                  <a:close/>
                  <a:moveTo>
                    <a:pt x="4276" y="6860"/>
                  </a:moveTo>
                  <a:lnTo>
                    <a:pt x="4276" y="7493"/>
                  </a:lnTo>
                  <a:lnTo>
                    <a:pt x="3738" y="7493"/>
                  </a:lnTo>
                  <a:lnTo>
                    <a:pt x="4276" y="6860"/>
                  </a:lnTo>
                  <a:close/>
                  <a:moveTo>
                    <a:pt x="10990" y="6828"/>
                  </a:moveTo>
                  <a:lnTo>
                    <a:pt x="11528" y="7493"/>
                  </a:lnTo>
                  <a:lnTo>
                    <a:pt x="10990" y="7493"/>
                  </a:lnTo>
                  <a:lnTo>
                    <a:pt x="10990" y="6828"/>
                  </a:lnTo>
                  <a:close/>
                  <a:moveTo>
                    <a:pt x="4276" y="7715"/>
                  </a:moveTo>
                  <a:lnTo>
                    <a:pt x="4276" y="7968"/>
                  </a:lnTo>
                  <a:lnTo>
                    <a:pt x="3928" y="7715"/>
                  </a:lnTo>
                  <a:close/>
                  <a:moveTo>
                    <a:pt x="11338" y="7715"/>
                  </a:moveTo>
                  <a:lnTo>
                    <a:pt x="10990" y="7968"/>
                  </a:lnTo>
                  <a:lnTo>
                    <a:pt x="10990" y="7715"/>
                  </a:lnTo>
                  <a:close/>
                  <a:moveTo>
                    <a:pt x="5443" y="2792"/>
                  </a:moveTo>
                  <a:cubicBezTo>
                    <a:pt x="5606" y="2792"/>
                    <a:pt x="5733" y="2795"/>
                    <a:pt x="5764" y="2806"/>
                  </a:cubicBezTo>
                  <a:cubicBezTo>
                    <a:pt x="6018" y="2933"/>
                    <a:pt x="6303" y="3028"/>
                    <a:pt x="6556" y="3123"/>
                  </a:cubicBezTo>
                  <a:cubicBezTo>
                    <a:pt x="6683" y="3154"/>
                    <a:pt x="6809" y="3186"/>
                    <a:pt x="6936" y="3249"/>
                  </a:cubicBezTo>
                  <a:cubicBezTo>
                    <a:pt x="7031" y="3281"/>
                    <a:pt x="7126" y="3408"/>
                    <a:pt x="7189" y="3503"/>
                  </a:cubicBezTo>
                  <a:cubicBezTo>
                    <a:pt x="7464" y="3753"/>
                    <a:pt x="7838" y="3963"/>
                    <a:pt x="8216" y="3963"/>
                  </a:cubicBezTo>
                  <a:cubicBezTo>
                    <a:pt x="8318" y="3963"/>
                    <a:pt x="8419" y="3948"/>
                    <a:pt x="8520" y="3914"/>
                  </a:cubicBezTo>
                  <a:cubicBezTo>
                    <a:pt x="8773" y="3851"/>
                    <a:pt x="8931" y="3661"/>
                    <a:pt x="8805" y="3439"/>
                  </a:cubicBezTo>
                  <a:cubicBezTo>
                    <a:pt x="8678" y="3186"/>
                    <a:pt x="8456" y="2996"/>
                    <a:pt x="8298" y="2806"/>
                  </a:cubicBezTo>
                  <a:lnTo>
                    <a:pt x="10736" y="2806"/>
                  </a:lnTo>
                  <a:lnTo>
                    <a:pt x="10736" y="8126"/>
                  </a:lnTo>
                  <a:cubicBezTo>
                    <a:pt x="10736" y="8158"/>
                    <a:pt x="10578" y="8253"/>
                    <a:pt x="10546" y="8253"/>
                  </a:cubicBezTo>
                  <a:cubicBezTo>
                    <a:pt x="10420" y="8348"/>
                    <a:pt x="10008" y="8665"/>
                    <a:pt x="10008" y="8665"/>
                  </a:cubicBezTo>
                  <a:lnTo>
                    <a:pt x="5321" y="8665"/>
                  </a:lnTo>
                  <a:cubicBezTo>
                    <a:pt x="5194" y="8665"/>
                    <a:pt x="4498" y="8158"/>
                    <a:pt x="4498" y="8126"/>
                  </a:cubicBezTo>
                  <a:cubicBezTo>
                    <a:pt x="4498" y="7936"/>
                    <a:pt x="4498" y="2806"/>
                    <a:pt x="4498" y="2806"/>
                  </a:cubicBezTo>
                  <a:cubicBezTo>
                    <a:pt x="4645" y="2806"/>
                    <a:pt x="5117" y="2792"/>
                    <a:pt x="5443" y="2792"/>
                  </a:cubicBezTo>
                  <a:close/>
                  <a:moveTo>
                    <a:pt x="9660" y="8886"/>
                  </a:moveTo>
                  <a:lnTo>
                    <a:pt x="9026" y="9330"/>
                  </a:lnTo>
                  <a:lnTo>
                    <a:pt x="6208" y="9330"/>
                  </a:lnTo>
                  <a:cubicBezTo>
                    <a:pt x="6176" y="9330"/>
                    <a:pt x="5733" y="9013"/>
                    <a:pt x="5574" y="8886"/>
                  </a:cubicBezTo>
                  <a:close/>
                  <a:moveTo>
                    <a:pt x="8678" y="9551"/>
                  </a:moveTo>
                  <a:cubicBezTo>
                    <a:pt x="8583" y="9646"/>
                    <a:pt x="8076" y="9995"/>
                    <a:pt x="8045" y="9995"/>
                  </a:cubicBezTo>
                  <a:lnTo>
                    <a:pt x="7189" y="9995"/>
                  </a:lnTo>
                  <a:lnTo>
                    <a:pt x="6556" y="9551"/>
                  </a:lnTo>
                  <a:close/>
                  <a:moveTo>
                    <a:pt x="7728" y="10248"/>
                  </a:moveTo>
                  <a:lnTo>
                    <a:pt x="7633" y="10312"/>
                  </a:lnTo>
                  <a:lnTo>
                    <a:pt x="7506" y="10248"/>
                  </a:lnTo>
                  <a:close/>
                  <a:moveTo>
                    <a:pt x="3579" y="7778"/>
                  </a:moveTo>
                  <a:cubicBezTo>
                    <a:pt x="4308" y="8285"/>
                    <a:pt x="6841" y="10058"/>
                    <a:pt x="7411" y="10470"/>
                  </a:cubicBezTo>
                  <a:cubicBezTo>
                    <a:pt x="6714" y="10945"/>
                    <a:pt x="4181" y="12718"/>
                    <a:pt x="3579" y="13130"/>
                  </a:cubicBezTo>
                  <a:lnTo>
                    <a:pt x="3579" y="7778"/>
                  </a:lnTo>
                  <a:close/>
                  <a:moveTo>
                    <a:pt x="11655" y="7778"/>
                  </a:moveTo>
                  <a:lnTo>
                    <a:pt x="11655" y="13130"/>
                  </a:lnTo>
                  <a:cubicBezTo>
                    <a:pt x="11021" y="12687"/>
                    <a:pt x="8456" y="10913"/>
                    <a:pt x="7823" y="10470"/>
                  </a:cubicBezTo>
                  <a:cubicBezTo>
                    <a:pt x="8456" y="10026"/>
                    <a:pt x="11021" y="8221"/>
                    <a:pt x="11655" y="7778"/>
                  </a:cubicBezTo>
                  <a:close/>
                  <a:moveTo>
                    <a:pt x="7633" y="10597"/>
                  </a:moveTo>
                  <a:cubicBezTo>
                    <a:pt x="8298" y="11072"/>
                    <a:pt x="10831" y="12845"/>
                    <a:pt x="11401" y="13225"/>
                  </a:cubicBezTo>
                  <a:lnTo>
                    <a:pt x="3833" y="13225"/>
                  </a:lnTo>
                  <a:cubicBezTo>
                    <a:pt x="4529" y="12750"/>
                    <a:pt x="7031" y="11008"/>
                    <a:pt x="7633" y="10597"/>
                  </a:cubicBezTo>
                  <a:close/>
                  <a:moveTo>
                    <a:pt x="1907" y="0"/>
                  </a:moveTo>
                  <a:cubicBezTo>
                    <a:pt x="1875" y="0"/>
                    <a:pt x="1841" y="8"/>
                    <a:pt x="1806" y="19"/>
                  </a:cubicBezTo>
                  <a:cubicBezTo>
                    <a:pt x="1584" y="51"/>
                    <a:pt x="571" y="272"/>
                    <a:pt x="286" y="336"/>
                  </a:cubicBezTo>
                  <a:cubicBezTo>
                    <a:pt x="159" y="367"/>
                    <a:pt x="1" y="367"/>
                    <a:pt x="32" y="526"/>
                  </a:cubicBezTo>
                  <a:cubicBezTo>
                    <a:pt x="222" y="1508"/>
                    <a:pt x="444" y="2489"/>
                    <a:pt x="634" y="3439"/>
                  </a:cubicBezTo>
                  <a:cubicBezTo>
                    <a:pt x="664" y="3529"/>
                    <a:pt x="666" y="3759"/>
                    <a:pt x="798" y="3759"/>
                  </a:cubicBezTo>
                  <a:cubicBezTo>
                    <a:pt x="806" y="3759"/>
                    <a:pt x="815" y="3758"/>
                    <a:pt x="824" y="3756"/>
                  </a:cubicBezTo>
                  <a:cubicBezTo>
                    <a:pt x="982" y="3756"/>
                    <a:pt x="2407" y="3439"/>
                    <a:pt x="2502" y="3408"/>
                  </a:cubicBezTo>
                  <a:cubicBezTo>
                    <a:pt x="2566" y="3408"/>
                    <a:pt x="2692" y="3376"/>
                    <a:pt x="2692" y="3281"/>
                  </a:cubicBezTo>
                  <a:cubicBezTo>
                    <a:pt x="2692" y="3186"/>
                    <a:pt x="2597" y="2838"/>
                    <a:pt x="2566" y="2743"/>
                  </a:cubicBezTo>
                  <a:cubicBezTo>
                    <a:pt x="2946" y="2648"/>
                    <a:pt x="3326" y="2553"/>
                    <a:pt x="3706" y="2489"/>
                  </a:cubicBezTo>
                  <a:cubicBezTo>
                    <a:pt x="3833" y="2458"/>
                    <a:pt x="3959" y="2426"/>
                    <a:pt x="4086" y="2394"/>
                  </a:cubicBezTo>
                  <a:lnTo>
                    <a:pt x="4213" y="2363"/>
                  </a:lnTo>
                  <a:cubicBezTo>
                    <a:pt x="4244" y="2363"/>
                    <a:pt x="4276" y="2426"/>
                    <a:pt x="4308" y="2458"/>
                  </a:cubicBezTo>
                  <a:cubicBezTo>
                    <a:pt x="4339" y="2489"/>
                    <a:pt x="4403" y="2521"/>
                    <a:pt x="4434" y="2553"/>
                  </a:cubicBezTo>
                  <a:cubicBezTo>
                    <a:pt x="4339" y="2553"/>
                    <a:pt x="4244" y="2584"/>
                    <a:pt x="4244" y="2679"/>
                  </a:cubicBezTo>
                  <a:lnTo>
                    <a:pt x="4244" y="2806"/>
                  </a:lnTo>
                  <a:lnTo>
                    <a:pt x="4244" y="6448"/>
                  </a:lnTo>
                  <a:cubicBezTo>
                    <a:pt x="4244" y="6480"/>
                    <a:pt x="4244" y="6480"/>
                    <a:pt x="4244" y="6511"/>
                  </a:cubicBezTo>
                  <a:cubicBezTo>
                    <a:pt x="4181" y="6575"/>
                    <a:pt x="3453" y="7398"/>
                    <a:pt x="3453" y="7430"/>
                  </a:cubicBezTo>
                  <a:cubicBezTo>
                    <a:pt x="3437" y="7445"/>
                    <a:pt x="3437" y="7445"/>
                    <a:pt x="3437" y="7445"/>
                  </a:cubicBezTo>
                  <a:cubicBezTo>
                    <a:pt x="3437" y="7445"/>
                    <a:pt x="3437" y="7445"/>
                    <a:pt x="3421" y="7461"/>
                  </a:cubicBezTo>
                  <a:cubicBezTo>
                    <a:pt x="3358" y="7461"/>
                    <a:pt x="3326" y="7525"/>
                    <a:pt x="3326" y="7556"/>
                  </a:cubicBezTo>
                  <a:lnTo>
                    <a:pt x="3326" y="13257"/>
                  </a:lnTo>
                  <a:cubicBezTo>
                    <a:pt x="3326" y="13352"/>
                    <a:pt x="3326" y="13478"/>
                    <a:pt x="3453" y="13478"/>
                  </a:cubicBezTo>
                  <a:lnTo>
                    <a:pt x="11750" y="13478"/>
                  </a:lnTo>
                  <a:cubicBezTo>
                    <a:pt x="11877" y="13478"/>
                    <a:pt x="11877" y="13352"/>
                    <a:pt x="11877" y="13257"/>
                  </a:cubicBezTo>
                  <a:lnTo>
                    <a:pt x="11877" y="7620"/>
                  </a:lnTo>
                  <a:cubicBezTo>
                    <a:pt x="11877" y="7556"/>
                    <a:pt x="11877" y="7493"/>
                    <a:pt x="11813" y="7461"/>
                  </a:cubicBezTo>
                  <a:cubicBezTo>
                    <a:pt x="11782" y="7430"/>
                    <a:pt x="11782" y="7430"/>
                    <a:pt x="11750" y="7430"/>
                  </a:cubicBezTo>
                  <a:cubicBezTo>
                    <a:pt x="11718" y="7366"/>
                    <a:pt x="11116" y="6638"/>
                    <a:pt x="10958" y="6480"/>
                  </a:cubicBezTo>
                  <a:cubicBezTo>
                    <a:pt x="10958" y="6480"/>
                    <a:pt x="10958" y="3629"/>
                    <a:pt x="10958" y="2679"/>
                  </a:cubicBezTo>
                  <a:cubicBezTo>
                    <a:pt x="10958" y="2584"/>
                    <a:pt x="10863" y="2553"/>
                    <a:pt x="10800" y="2553"/>
                  </a:cubicBezTo>
                  <a:cubicBezTo>
                    <a:pt x="10736" y="2553"/>
                    <a:pt x="10491" y="2561"/>
                    <a:pt x="10253" y="2561"/>
                  </a:cubicBezTo>
                  <a:cubicBezTo>
                    <a:pt x="10016" y="2561"/>
                    <a:pt x="9786" y="2553"/>
                    <a:pt x="9755" y="2521"/>
                  </a:cubicBezTo>
                  <a:cubicBezTo>
                    <a:pt x="9470" y="2299"/>
                    <a:pt x="9185" y="2109"/>
                    <a:pt x="8900" y="1888"/>
                  </a:cubicBezTo>
                  <a:cubicBezTo>
                    <a:pt x="8773" y="1761"/>
                    <a:pt x="8615" y="1666"/>
                    <a:pt x="8488" y="1571"/>
                  </a:cubicBezTo>
                  <a:cubicBezTo>
                    <a:pt x="8393" y="1476"/>
                    <a:pt x="8266" y="1381"/>
                    <a:pt x="8171" y="1286"/>
                  </a:cubicBezTo>
                  <a:cubicBezTo>
                    <a:pt x="7855" y="1096"/>
                    <a:pt x="7506" y="1001"/>
                    <a:pt x="7158" y="906"/>
                  </a:cubicBezTo>
                  <a:cubicBezTo>
                    <a:pt x="6873" y="811"/>
                    <a:pt x="6588" y="748"/>
                    <a:pt x="6303" y="653"/>
                  </a:cubicBezTo>
                  <a:cubicBezTo>
                    <a:pt x="5606" y="494"/>
                    <a:pt x="4878" y="304"/>
                    <a:pt x="4149" y="209"/>
                  </a:cubicBezTo>
                  <a:cubicBezTo>
                    <a:pt x="4038" y="193"/>
                    <a:pt x="3935" y="185"/>
                    <a:pt x="3833" y="185"/>
                  </a:cubicBezTo>
                  <a:cubicBezTo>
                    <a:pt x="3730" y="185"/>
                    <a:pt x="3627" y="193"/>
                    <a:pt x="3516" y="209"/>
                  </a:cubicBezTo>
                  <a:cubicBezTo>
                    <a:pt x="3041" y="272"/>
                    <a:pt x="2566" y="336"/>
                    <a:pt x="2091" y="399"/>
                  </a:cubicBezTo>
                  <a:cubicBezTo>
                    <a:pt x="2059" y="304"/>
                    <a:pt x="2027" y="177"/>
                    <a:pt x="2027" y="82"/>
                  </a:cubicBezTo>
                  <a:cubicBezTo>
                    <a:pt x="2007" y="22"/>
                    <a:pt x="1962" y="0"/>
                    <a:pt x="190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31"/>
            <p:cNvSpPr/>
            <p:nvPr/>
          </p:nvSpPr>
          <p:spPr>
            <a:xfrm>
              <a:off x="3427200" y="2016125"/>
              <a:ext cx="19800" cy="17750"/>
            </a:xfrm>
            <a:custGeom>
              <a:avLst/>
              <a:gdLst/>
              <a:ahLst/>
              <a:cxnLst/>
              <a:rect l="l" t="t" r="r" b="b"/>
              <a:pathLst>
                <a:path w="792" h="710" extrusionOk="0">
                  <a:moveTo>
                    <a:pt x="405" y="231"/>
                  </a:moveTo>
                  <a:cubicBezTo>
                    <a:pt x="450" y="231"/>
                    <a:pt x="494" y="259"/>
                    <a:pt x="507" y="323"/>
                  </a:cubicBezTo>
                  <a:cubicBezTo>
                    <a:pt x="525" y="415"/>
                    <a:pt x="458" y="465"/>
                    <a:pt x="392" y="465"/>
                  </a:cubicBezTo>
                  <a:cubicBezTo>
                    <a:pt x="345" y="465"/>
                    <a:pt x="298" y="439"/>
                    <a:pt x="285" y="386"/>
                  </a:cubicBezTo>
                  <a:cubicBezTo>
                    <a:pt x="266" y="292"/>
                    <a:pt x="337" y="231"/>
                    <a:pt x="405" y="231"/>
                  </a:cubicBezTo>
                  <a:close/>
                  <a:moveTo>
                    <a:pt x="409" y="1"/>
                  </a:moveTo>
                  <a:cubicBezTo>
                    <a:pt x="357" y="1"/>
                    <a:pt x="304" y="13"/>
                    <a:pt x="253" y="38"/>
                  </a:cubicBezTo>
                  <a:cubicBezTo>
                    <a:pt x="95" y="101"/>
                    <a:pt x="0" y="323"/>
                    <a:pt x="95" y="513"/>
                  </a:cubicBezTo>
                  <a:cubicBezTo>
                    <a:pt x="141" y="628"/>
                    <a:pt x="270" y="709"/>
                    <a:pt x="398" y="709"/>
                  </a:cubicBezTo>
                  <a:cubicBezTo>
                    <a:pt x="446" y="709"/>
                    <a:pt x="495" y="698"/>
                    <a:pt x="538" y="671"/>
                  </a:cubicBezTo>
                  <a:cubicBezTo>
                    <a:pt x="728" y="608"/>
                    <a:pt x="792" y="386"/>
                    <a:pt x="728" y="228"/>
                  </a:cubicBezTo>
                  <a:cubicBezTo>
                    <a:pt x="682" y="89"/>
                    <a:pt x="551" y="1"/>
                    <a:pt x="40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31"/>
            <p:cNvSpPr/>
            <p:nvPr/>
          </p:nvSpPr>
          <p:spPr>
            <a:xfrm>
              <a:off x="3870550" y="1742325"/>
              <a:ext cx="75250" cy="75250"/>
            </a:xfrm>
            <a:custGeom>
              <a:avLst/>
              <a:gdLst/>
              <a:ahLst/>
              <a:cxnLst/>
              <a:rect l="l" t="t" r="r" b="b"/>
              <a:pathLst>
                <a:path w="3010" h="3010" extrusionOk="0">
                  <a:moveTo>
                    <a:pt x="2503" y="1"/>
                  </a:moveTo>
                  <a:lnTo>
                    <a:pt x="1236" y="1236"/>
                  </a:lnTo>
                  <a:lnTo>
                    <a:pt x="1" y="2471"/>
                  </a:lnTo>
                  <a:lnTo>
                    <a:pt x="1521" y="2724"/>
                  </a:lnTo>
                  <a:lnTo>
                    <a:pt x="3009" y="3009"/>
                  </a:lnTo>
                  <a:lnTo>
                    <a:pt x="3009" y="3009"/>
                  </a:lnTo>
                  <a:lnTo>
                    <a:pt x="2756" y="1521"/>
                  </a:lnTo>
                  <a:lnTo>
                    <a:pt x="2503" y="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31"/>
            <p:cNvSpPr/>
            <p:nvPr/>
          </p:nvSpPr>
          <p:spPr>
            <a:xfrm>
              <a:off x="3532475" y="2567300"/>
              <a:ext cx="87125" cy="87125"/>
            </a:xfrm>
            <a:custGeom>
              <a:avLst/>
              <a:gdLst/>
              <a:ahLst/>
              <a:cxnLst/>
              <a:rect l="l" t="t" r="r" b="b"/>
              <a:pathLst>
                <a:path w="3485" h="3485" extrusionOk="0">
                  <a:moveTo>
                    <a:pt x="1743" y="1"/>
                  </a:moveTo>
                  <a:cubicBezTo>
                    <a:pt x="793" y="1"/>
                    <a:pt x="1" y="761"/>
                    <a:pt x="1" y="1743"/>
                  </a:cubicBezTo>
                  <a:cubicBezTo>
                    <a:pt x="1" y="2693"/>
                    <a:pt x="793" y="3484"/>
                    <a:pt x="1743" y="3484"/>
                  </a:cubicBezTo>
                  <a:cubicBezTo>
                    <a:pt x="2725" y="3484"/>
                    <a:pt x="3485" y="2693"/>
                    <a:pt x="3485" y="1743"/>
                  </a:cubicBezTo>
                  <a:cubicBezTo>
                    <a:pt x="3485" y="761"/>
                    <a:pt x="2725" y="1"/>
                    <a:pt x="174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31"/>
            <p:cNvSpPr/>
            <p:nvPr/>
          </p:nvSpPr>
          <p:spPr>
            <a:xfrm>
              <a:off x="3095450" y="1644150"/>
              <a:ext cx="969100" cy="969900"/>
            </a:xfrm>
            <a:custGeom>
              <a:avLst/>
              <a:gdLst/>
              <a:ahLst/>
              <a:cxnLst/>
              <a:rect l="l" t="t" r="r" b="b"/>
              <a:pathLst>
                <a:path w="38764" h="38796" extrusionOk="0">
                  <a:moveTo>
                    <a:pt x="19382" y="286"/>
                  </a:moveTo>
                  <a:cubicBezTo>
                    <a:pt x="29928" y="286"/>
                    <a:pt x="38510" y="8868"/>
                    <a:pt x="38510" y="19414"/>
                  </a:cubicBezTo>
                  <a:cubicBezTo>
                    <a:pt x="38510" y="29960"/>
                    <a:pt x="29928" y="38542"/>
                    <a:pt x="19382" y="38542"/>
                  </a:cubicBezTo>
                  <a:cubicBezTo>
                    <a:pt x="8805" y="38542"/>
                    <a:pt x="222" y="29960"/>
                    <a:pt x="222" y="19414"/>
                  </a:cubicBezTo>
                  <a:cubicBezTo>
                    <a:pt x="222" y="8868"/>
                    <a:pt x="8805" y="286"/>
                    <a:pt x="19382" y="286"/>
                  </a:cubicBezTo>
                  <a:close/>
                  <a:moveTo>
                    <a:pt x="19382" y="1"/>
                  </a:moveTo>
                  <a:cubicBezTo>
                    <a:pt x="8678" y="1"/>
                    <a:pt x="1" y="8710"/>
                    <a:pt x="1" y="19414"/>
                  </a:cubicBezTo>
                  <a:cubicBezTo>
                    <a:pt x="1" y="30086"/>
                    <a:pt x="8678" y="38795"/>
                    <a:pt x="19382" y="38795"/>
                  </a:cubicBezTo>
                  <a:cubicBezTo>
                    <a:pt x="30055" y="38795"/>
                    <a:pt x="38764" y="30086"/>
                    <a:pt x="38764" y="19414"/>
                  </a:cubicBezTo>
                  <a:cubicBezTo>
                    <a:pt x="38764" y="8710"/>
                    <a:pt x="30055" y="1"/>
                    <a:pt x="19382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31"/>
            <p:cNvSpPr/>
            <p:nvPr/>
          </p:nvSpPr>
          <p:spPr>
            <a:xfrm>
              <a:off x="3191250" y="1740750"/>
              <a:ext cx="776700" cy="776700"/>
            </a:xfrm>
            <a:custGeom>
              <a:avLst/>
              <a:gdLst/>
              <a:ahLst/>
              <a:cxnLst/>
              <a:rect l="l" t="t" r="r" b="b"/>
              <a:pathLst>
                <a:path w="31068" h="31068" extrusionOk="0">
                  <a:moveTo>
                    <a:pt x="15550" y="3769"/>
                  </a:moveTo>
                  <a:cubicBezTo>
                    <a:pt x="22042" y="3769"/>
                    <a:pt x="27331" y="9058"/>
                    <a:pt x="27331" y="15550"/>
                  </a:cubicBezTo>
                  <a:cubicBezTo>
                    <a:pt x="27331" y="22042"/>
                    <a:pt x="22042" y="27331"/>
                    <a:pt x="15550" y="27331"/>
                  </a:cubicBezTo>
                  <a:cubicBezTo>
                    <a:pt x="9026" y="27331"/>
                    <a:pt x="3738" y="22042"/>
                    <a:pt x="3738" y="15550"/>
                  </a:cubicBezTo>
                  <a:cubicBezTo>
                    <a:pt x="3738" y="9026"/>
                    <a:pt x="9026" y="3769"/>
                    <a:pt x="15550" y="3769"/>
                  </a:cubicBezTo>
                  <a:close/>
                  <a:moveTo>
                    <a:pt x="15550" y="1"/>
                  </a:moveTo>
                  <a:cubicBezTo>
                    <a:pt x="6968" y="1"/>
                    <a:pt x="1" y="6968"/>
                    <a:pt x="1" y="15550"/>
                  </a:cubicBezTo>
                  <a:cubicBezTo>
                    <a:pt x="1" y="24101"/>
                    <a:pt x="6968" y="31068"/>
                    <a:pt x="15550" y="31068"/>
                  </a:cubicBezTo>
                  <a:cubicBezTo>
                    <a:pt x="24101" y="31068"/>
                    <a:pt x="31068" y="24101"/>
                    <a:pt x="31068" y="15550"/>
                  </a:cubicBezTo>
                  <a:cubicBezTo>
                    <a:pt x="31068" y="6968"/>
                    <a:pt x="24101" y="1"/>
                    <a:pt x="1555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31"/>
            <p:cNvSpPr/>
            <p:nvPr/>
          </p:nvSpPr>
          <p:spPr>
            <a:xfrm>
              <a:off x="2776400" y="3084300"/>
              <a:ext cx="1391075" cy="7950"/>
            </a:xfrm>
            <a:custGeom>
              <a:avLst/>
              <a:gdLst/>
              <a:ahLst/>
              <a:cxnLst/>
              <a:rect l="l" t="t" r="r" b="b"/>
              <a:pathLst>
                <a:path w="55643" h="318" extrusionOk="0">
                  <a:moveTo>
                    <a:pt x="0" y="1"/>
                  </a:moveTo>
                  <a:lnTo>
                    <a:pt x="0" y="317"/>
                  </a:lnTo>
                  <a:lnTo>
                    <a:pt x="55643" y="317"/>
                  </a:lnTo>
                  <a:lnTo>
                    <a:pt x="55643" y="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31"/>
            <p:cNvSpPr/>
            <p:nvPr/>
          </p:nvSpPr>
          <p:spPr>
            <a:xfrm>
              <a:off x="3572075" y="2592650"/>
              <a:ext cx="7950" cy="980175"/>
            </a:xfrm>
            <a:custGeom>
              <a:avLst/>
              <a:gdLst/>
              <a:ahLst/>
              <a:cxnLst/>
              <a:rect l="l" t="t" r="r" b="b"/>
              <a:pathLst>
                <a:path w="318" h="39207" extrusionOk="0">
                  <a:moveTo>
                    <a:pt x="0" y="0"/>
                  </a:moveTo>
                  <a:lnTo>
                    <a:pt x="0" y="39206"/>
                  </a:lnTo>
                  <a:lnTo>
                    <a:pt x="317" y="39206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31"/>
            <p:cNvSpPr/>
            <p:nvPr/>
          </p:nvSpPr>
          <p:spPr>
            <a:xfrm>
              <a:off x="3522975" y="4035600"/>
              <a:ext cx="65925" cy="55800"/>
            </a:xfrm>
            <a:custGeom>
              <a:avLst/>
              <a:gdLst/>
              <a:ahLst/>
              <a:cxnLst/>
              <a:rect l="l" t="t" r="r" b="b"/>
              <a:pathLst>
                <a:path w="2637" h="2232" extrusionOk="0">
                  <a:moveTo>
                    <a:pt x="2448" y="0"/>
                  </a:moveTo>
                  <a:cubicBezTo>
                    <a:pt x="2417" y="0"/>
                    <a:pt x="2385" y="11"/>
                    <a:pt x="2356" y="36"/>
                  </a:cubicBezTo>
                  <a:lnTo>
                    <a:pt x="2356" y="36"/>
                  </a:lnTo>
                  <a:cubicBezTo>
                    <a:pt x="2354" y="37"/>
                    <a:pt x="2351" y="40"/>
                    <a:pt x="2344" y="46"/>
                  </a:cubicBezTo>
                  <a:cubicBezTo>
                    <a:pt x="1933" y="521"/>
                    <a:pt x="1521" y="996"/>
                    <a:pt x="1046" y="1408"/>
                  </a:cubicBezTo>
                  <a:cubicBezTo>
                    <a:pt x="824" y="1598"/>
                    <a:pt x="571" y="1788"/>
                    <a:pt x="286" y="1915"/>
                  </a:cubicBezTo>
                  <a:cubicBezTo>
                    <a:pt x="191" y="1946"/>
                    <a:pt x="33" y="1946"/>
                    <a:pt x="33" y="2073"/>
                  </a:cubicBezTo>
                  <a:cubicBezTo>
                    <a:pt x="1" y="2200"/>
                    <a:pt x="128" y="2231"/>
                    <a:pt x="223" y="2231"/>
                  </a:cubicBezTo>
                  <a:cubicBezTo>
                    <a:pt x="571" y="2136"/>
                    <a:pt x="888" y="1883"/>
                    <a:pt x="1141" y="1661"/>
                  </a:cubicBezTo>
                  <a:cubicBezTo>
                    <a:pt x="1458" y="1408"/>
                    <a:pt x="1774" y="1091"/>
                    <a:pt x="2059" y="775"/>
                  </a:cubicBezTo>
                  <a:cubicBezTo>
                    <a:pt x="2186" y="648"/>
                    <a:pt x="2313" y="490"/>
                    <a:pt x="2471" y="331"/>
                  </a:cubicBezTo>
                  <a:cubicBezTo>
                    <a:pt x="2503" y="300"/>
                    <a:pt x="2534" y="268"/>
                    <a:pt x="2566" y="236"/>
                  </a:cubicBezTo>
                  <a:cubicBezTo>
                    <a:pt x="2637" y="118"/>
                    <a:pt x="2549" y="0"/>
                    <a:pt x="244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31"/>
            <p:cNvSpPr/>
            <p:nvPr/>
          </p:nvSpPr>
          <p:spPr>
            <a:xfrm>
              <a:off x="3368600" y="4009675"/>
              <a:ext cx="25350" cy="22475"/>
            </a:xfrm>
            <a:custGeom>
              <a:avLst/>
              <a:gdLst/>
              <a:ahLst/>
              <a:cxnLst/>
              <a:rect l="l" t="t" r="r" b="b"/>
              <a:pathLst>
                <a:path w="1014" h="899" extrusionOk="0">
                  <a:moveTo>
                    <a:pt x="496" y="278"/>
                  </a:moveTo>
                  <a:cubicBezTo>
                    <a:pt x="605" y="278"/>
                    <a:pt x="723" y="378"/>
                    <a:pt x="666" y="513"/>
                  </a:cubicBezTo>
                  <a:cubicBezTo>
                    <a:pt x="641" y="586"/>
                    <a:pt x="580" y="617"/>
                    <a:pt x="517" y="617"/>
                  </a:cubicBezTo>
                  <a:cubicBezTo>
                    <a:pt x="416" y="617"/>
                    <a:pt x="310" y="536"/>
                    <a:pt x="349" y="418"/>
                  </a:cubicBezTo>
                  <a:cubicBezTo>
                    <a:pt x="361" y="319"/>
                    <a:pt x="427" y="278"/>
                    <a:pt x="496" y="278"/>
                  </a:cubicBezTo>
                  <a:close/>
                  <a:moveTo>
                    <a:pt x="516" y="1"/>
                  </a:moveTo>
                  <a:cubicBezTo>
                    <a:pt x="351" y="1"/>
                    <a:pt x="197" y="89"/>
                    <a:pt x="127" y="228"/>
                  </a:cubicBezTo>
                  <a:cubicBezTo>
                    <a:pt x="1" y="450"/>
                    <a:pt x="96" y="735"/>
                    <a:pt x="317" y="862"/>
                  </a:cubicBezTo>
                  <a:cubicBezTo>
                    <a:pt x="375" y="886"/>
                    <a:pt x="435" y="898"/>
                    <a:pt x="495" y="898"/>
                  </a:cubicBezTo>
                  <a:cubicBezTo>
                    <a:pt x="663" y="898"/>
                    <a:pt x="825" y="804"/>
                    <a:pt x="919" y="640"/>
                  </a:cubicBezTo>
                  <a:cubicBezTo>
                    <a:pt x="1014" y="418"/>
                    <a:pt x="919" y="133"/>
                    <a:pt x="697" y="38"/>
                  </a:cubicBezTo>
                  <a:lnTo>
                    <a:pt x="697" y="38"/>
                  </a:lnTo>
                  <a:cubicBezTo>
                    <a:pt x="717" y="45"/>
                    <a:pt x="726" y="47"/>
                    <a:pt x="728" y="47"/>
                  </a:cubicBezTo>
                  <a:cubicBezTo>
                    <a:pt x="733" y="47"/>
                    <a:pt x="688" y="29"/>
                    <a:pt x="682" y="29"/>
                  </a:cubicBezTo>
                  <a:cubicBezTo>
                    <a:pt x="680" y="29"/>
                    <a:pt x="684" y="32"/>
                    <a:pt x="697" y="38"/>
                  </a:cubicBezTo>
                  <a:cubicBezTo>
                    <a:pt x="638" y="13"/>
                    <a:pt x="576" y="1"/>
                    <a:pt x="51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31"/>
            <p:cNvSpPr/>
            <p:nvPr/>
          </p:nvSpPr>
          <p:spPr>
            <a:xfrm>
              <a:off x="3354350" y="3928475"/>
              <a:ext cx="392725" cy="221125"/>
            </a:xfrm>
            <a:custGeom>
              <a:avLst/>
              <a:gdLst/>
              <a:ahLst/>
              <a:cxnLst/>
              <a:rect l="l" t="t" r="r" b="b"/>
              <a:pathLst>
                <a:path w="15709" h="8845" extrusionOk="0">
                  <a:moveTo>
                    <a:pt x="1964" y="309"/>
                  </a:moveTo>
                  <a:lnTo>
                    <a:pt x="3927" y="1164"/>
                  </a:lnTo>
                  <a:cubicBezTo>
                    <a:pt x="3484" y="2146"/>
                    <a:pt x="2312" y="4838"/>
                    <a:pt x="2312" y="4838"/>
                  </a:cubicBezTo>
                  <a:lnTo>
                    <a:pt x="380" y="3983"/>
                  </a:lnTo>
                  <a:lnTo>
                    <a:pt x="1964" y="309"/>
                  </a:lnTo>
                  <a:close/>
                  <a:moveTo>
                    <a:pt x="13745" y="816"/>
                  </a:moveTo>
                  <a:lnTo>
                    <a:pt x="15360" y="4490"/>
                  </a:lnTo>
                  <a:lnTo>
                    <a:pt x="13428" y="5345"/>
                  </a:lnTo>
                  <a:cubicBezTo>
                    <a:pt x="13016" y="4363"/>
                    <a:pt x="11940" y="1924"/>
                    <a:pt x="11813" y="1671"/>
                  </a:cubicBezTo>
                  <a:cubicBezTo>
                    <a:pt x="12478" y="1386"/>
                    <a:pt x="13111" y="1101"/>
                    <a:pt x="13745" y="816"/>
                  </a:cubicBezTo>
                  <a:close/>
                  <a:moveTo>
                    <a:pt x="8551" y="1703"/>
                  </a:moveTo>
                  <a:cubicBezTo>
                    <a:pt x="8931" y="1766"/>
                    <a:pt x="9279" y="1956"/>
                    <a:pt x="9660" y="2083"/>
                  </a:cubicBezTo>
                  <a:cubicBezTo>
                    <a:pt x="9976" y="2178"/>
                    <a:pt x="10356" y="2305"/>
                    <a:pt x="10705" y="2305"/>
                  </a:cubicBezTo>
                  <a:cubicBezTo>
                    <a:pt x="11053" y="2305"/>
                    <a:pt x="11401" y="2178"/>
                    <a:pt x="11686" y="2019"/>
                  </a:cubicBezTo>
                  <a:lnTo>
                    <a:pt x="12985" y="4996"/>
                  </a:lnTo>
                  <a:lnTo>
                    <a:pt x="12541" y="5376"/>
                  </a:lnTo>
                  <a:cubicBezTo>
                    <a:pt x="12446" y="5440"/>
                    <a:pt x="12383" y="5503"/>
                    <a:pt x="12320" y="5598"/>
                  </a:cubicBezTo>
                  <a:cubicBezTo>
                    <a:pt x="12130" y="5915"/>
                    <a:pt x="12035" y="5978"/>
                    <a:pt x="11971" y="5978"/>
                  </a:cubicBezTo>
                  <a:cubicBezTo>
                    <a:pt x="11813" y="5883"/>
                    <a:pt x="11686" y="5693"/>
                    <a:pt x="11560" y="5535"/>
                  </a:cubicBezTo>
                  <a:cubicBezTo>
                    <a:pt x="11306" y="5281"/>
                    <a:pt x="11085" y="5028"/>
                    <a:pt x="10863" y="4775"/>
                  </a:cubicBezTo>
                  <a:cubicBezTo>
                    <a:pt x="10483" y="4395"/>
                    <a:pt x="10103" y="3983"/>
                    <a:pt x="9755" y="3603"/>
                  </a:cubicBezTo>
                  <a:cubicBezTo>
                    <a:pt x="9565" y="3413"/>
                    <a:pt x="9406" y="3255"/>
                    <a:pt x="9248" y="3096"/>
                  </a:cubicBezTo>
                  <a:cubicBezTo>
                    <a:pt x="9089" y="2970"/>
                    <a:pt x="8931" y="2811"/>
                    <a:pt x="8773" y="2716"/>
                  </a:cubicBezTo>
                  <a:cubicBezTo>
                    <a:pt x="8707" y="2672"/>
                    <a:pt x="8642" y="2655"/>
                    <a:pt x="8577" y="2655"/>
                  </a:cubicBezTo>
                  <a:cubicBezTo>
                    <a:pt x="8455" y="2655"/>
                    <a:pt x="8338" y="2717"/>
                    <a:pt x="8234" y="2780"/>
                  </a:cubicBezTo>
                  <a:cubicBezTo>
                    <a:pt x="8108" y="2875"/>
                    <a:pt x="7981" y="2938"/>
                    <a:pt x="7823" y="2970"/>
                  </a:cubicBezTo>
                  <a:cubicBezTo>
                    <a:pt x="7601" y="3033"/>
                    <a:pt x="7253" y="3033"/>
                    <a:pt x="7189" y="3318"/>
                  </a:cubicBezTo>
                  <a:cubicBezTo>
                    <a:pt x="7094" y="3540"/>
                    <a:pt x="7094" y="3761"/>
                    <a:pt x="6968" y="3983"/>
                  </a:cubicBezTo>
                  <a:cubicBezTo>
                    <a:pt x="6865" y="4111"/>
                    <a:pt x="6638" y="4343"/>
                    <a:pt x="6438" y="4343"/>
                  </a:cubicBezTo>
                  <a:cubicBezTo>
                    <a:pt x="6391" y="4343"/>
                    <a:pt x="6345" y="4330"/>
                    <a:pt x="6303" y="4300"/>
                  </a:cubicBezTo>
                  <a:cubicBezTo>
                    <a:pt x="6208" y="4236"/>
                    <a:pt x="6239" y="4110"/>
                    <a:pt x="6239" y="3983"/>
                  </a:cubicBezTo>
                  <a:cubicBezTo>
                    <a:pt x="6271" y="3825"/>
                    <a:pt x="6303" y="3666"/>
                    <a:pt x="6366" y="3508"/>
                  </a:cubicBezTo>
                  <a:cubicBezTo>
                    <a:pt x="6429" y="3160"/>
                    <a:pt x="6493" y="2780"/>
                    <a:pt x="6651" y="2431"/>
                  </a:cubicBezTo>
                  <a:cubicBezTo>
                    <a:pt x="6683" y="2368"/>
                    <a:pt x="6714" y="2336"/>
                    <a:pt x="6778" y="2305"/>
                  </a:cubicBezTo>
                  <a:cubicBezTo>
                    <a:pt x="7031" y="2178"/>
                    <a:pt x="7284" y="2083"/>
                    <a:pt x="7538" y="1988"/>
                  </a:cubicBezTo>
                  <a:cubicBezTo>
                    <a:pt x="7728" y="1924"/>
                    <a:pt x="7918" y="1861"/>
                    <a:pt x="8108" y="1798"/>
                  </a:cubicBezTo>
                  <a:cubicBezTo>
                    <a:pt x="8234" y="1766"/>
                    <a:pt x="8393" y="1703"/>
                    <a:pt x="8551" y="1703"/>
                  </a:cubicBezTo>
                  <a:close/>
                  <a:moveTo>
                    <a:pt x="4460" y="5849"/>
                  </a:moveTo>
                  <a:cubicBezTo>
                    <a:pt x="4472" y="5849"/>
                    <a:pt x="4485" y="5850"/>
                    <a:pt x="4497" y="5851"/>
                  </a:cubicBezTo>
                  <a:cubicBezTo>
                    <a:pt x="4592" y="5883"/>
                    <a:pt x="4719" y="5915"/>
                    <a:pt x="4751" y="6010"/>
                  </a:cubicBezTo>
                  <a:cubicBezTo>
                    <a:pt x="4814" y="6105"/>
                    <a:pt x="4846" y="6136"/>
                    <a:pt x="4814" y="6231"/>
                  </a:cubicBezTo>
                  <a:cubicBezTo>
                    <a:pt x="4751" y="6295"/>
                    <a:pt x="4719" y="6390"/>
                    <a:pt x="4687" y="6485"/>
                  </a:cubicBezTo>
                  <a:cubicBezTo>
                    <a:pt x="4687" y="6548"/>
                    <a:pt x="4687" y="6706"/>
                    <a:pt x="4592" y="6706"/>
                  </a:cubicBezTo>
                  <a:cubicBezTo>
                    <a:pt x="4371" y="6706"/>
                    <a:pt x="4181" y="6453"/>
                    <a:pt x="4149" y="6295"/>
                  </a:cubicBezTo>
                  <a:cubicBezTo>
                    <a:pt x="4089" y="6086"/>
                    <a:pt x="4255" y="5849"/>
                    <a:pt x="4460" y="5849"/>
                  </a:cubicBezTo>
                  <a:close/>
                  <a:moveTo>
                    <a:pt x="5321" y="6326"/>
                  </a:moveTo>
                  <a:cubicBezTo>
                    <a:pt x="5638" y="6358"/>
                    <a:pt x="5733" y="6611"/>
                    <a:pt x="5764" y="6896"/>
                  </a:cubicBezTo>
                  <a:cubicBezTo>
                    <a:pt x="5764" y="7055"/>
                    <a:pt x="5764" y="7213"/>
                    <a:pt x="5701" y="7308"/>
                  </a:cubicBezTo>
                  <a:cubicBezTo>
                    <a:pt x="5649" y="7386"/>
                    <a:pt x="5554" y="7443"/>
                    <a:pt x="5469" y="7443"/>
                  </a:cubicBezTo>
                  <a:cubicBezTo>
                    <a:pt x="5451" y="7443"/>
                    <a:pt x="5433" y="7440"/>
                    <a:pt x="5416" y="7435"/>
                  </a:cubicBezTo>
                  <a:cubicBezTo>
                    <a:pt x="5226" y="7435"/>
                    <a:pt x="4973" y="7150"/>
                    <a:pt x="4941" y="6960"/>
                  </a:cubicBezTo>
                  <a:lnTo>
                    <a:pt x="4941" y="6960"/>
                  </a:lnTo>
                  <a:cubicBezTo>
                    <a:pt x="4946" y="6980"/>
                    <a:pt x="4949" y="6988"/>
                    <a:pt x="4950" y="6988"/>
                  </a:cubicBezTo>
                  <a:cubicBezTo>
                    <a:pt x="4952" y="6988"/>
                    <a:pt x="4941" y="6924"/>
                    <a:pt x="4935" y="6897"/>
                  </a:cubicBezTo>
                  <a:lnTo>
                    <a:pt x="4935" y="6897"/>
                  </a:lnTo>
                  <a:cubicBezTo>
                    <a:pt x="4936" y="6919"/>
                    <a:pt x="4938" y="6940"/>
                    <a:pt x="4941" y="6960"/>
                  </a:cubicBezTo>
                  <a:cubicBezTo>
                    <a:pt x="4933" y="6904"/>
                    <a:pt x="4931" y="6884"/>
                    <a:pt x="4932" y="6884"/>
                  </a:cubicBezTo>
                  <a:lnTo>
                    <a:pt x="4932" y="6884"/>
                  </a:lnTo>
                  <a:cubicBezTo>
                    <a:pt x="4933" y="6884"/>
                    <a:pt x="4934" y="6889"/>
                    <a:pt x="4935" y="6897"/>
                  </a:cubicBezTo>
                  <a:lnTo>
                    <a:pt x="4935" y="6897"/>
                  </a:lnTo>
                  <a:cubicBezTo>
                    <a:pt x="4928" y="6668"/>
                    <a:pt x="5032" y="6326"/>
                    <a:pt x="5321" y="6326"/>
                  </a:cubicBezTo>
                  <a:close/>
                  <a:moveTo>
                    <a:pt x="6334" y="6865"/>
                  </a:moveTo>
                  <a:cubicBezTo>
                    <a:pt x="6619" y="6896"/>
                    <a:pt x="6778" y="7118"/>
                    <a:pt x="6809" y="7372"/>
                  </a:cubicBezTo>
                  <a:cubicBezTo>
                    <a:pt x="6841" y="7625"/>
                    <a:pt x="6809" y="8037"/>
                    <a:pt x="6493" y="8100"/>
                  </a:cubicBezTo>
                  <a:cubicBezTo>
                    <a:pt x="6458" y="8113"/>
                    <a:pt x="6425" y="8119"/>
                    <a:pt x="6394" y="8119"/>
                  </a:cubicBezTo>
                  <a:cubicBezTo>
                    <a:pt x="6198" y="8119"/>
                    <a:pt x="6072" y="7884"/>
                    <a:pt x="6018" y="7720"/>
                  </a:cubicBezTo>
                  <a:cubicBezTo>
                    <a:pt x="5986" y="7530"/>
                    <a:pt x="5986" y="7372"/>
                    <a:pt x="6018" y="7213"/>
                  </a:cubicBezTo>
                  <a:cubicBezTo>
                    <a:pt x="6081" y="7055"/>
                    <a:pt x="6176" y="6865"/>
                    <a:pt x="6334" y="6865"/>
                  </a:cubicBezTo>
                  <a:close/>
                  <a:moveTo>
                    <a:pt x="3991" y="1671"/>
                  </a:moveTo>
                  <a:cubicBezTo>
                    <a:pt x="4212" y="1766"/>
                    <a:pt x="4466" y="1861"/>
                    <a:pt x="4719" y="1861"/>
                  </a:cubicBezTo>
                  <a:cubicBezTo>
                    <a:pt x="4973" y="1893"/>
                    <a:pt x="5194" y="1893"/>
                    <a:pt x="5448" y="1893"/>
                  </a:cubicBezTo>
                  <a:cubicBezTo>
                    <a:pt x="5806" y="1893"/>
                    <a:pt x="6165" y="1879"/>
                    <a:pt x="6534" y="1879"/>
                  </a:cubicBezTo>
                  <a:cubicBezTo>
                    <a:pt x="6718" y="1879"/>
                    <a:pt x="6904" y="1882"/>
                    <a:pt x="7094" y="1893"/>
                  </a:cubicBezTo>
                  <a:cubicBezTo>
                    <a:pt x="6936" y="1924"/>
                    <a:pt x="6809" y="1988"/>
                    <a:pt x="6683" y="2051"/>
                  </a:cubicBezTo>
                  <a:cubicBezTo>
                    <a:pt x="6619" y="2083"/>
                    <a:pt x="6588" y="2083"/>
                    <a:pt x="6524" y="2146"/>
                  </a:cubicBezTo>
                  <a:cubicBezTo>
                    <a:pt x="6461" y="2210"/>
                    <a:pt x="6398" y="2336"/>
                    <a:pt x="6366" y="2431"/>
                  </a:cubicBezTo>
                  <a:cubicBezTo>
                    <a:pt x="6176" y="2906"/>
                    <a:pt x="6081" y="3413"/>
                    <a:pt x="5986" y="3920"/>
                  </a:cubicBezTo>
                  <a:cubicBezTo>
                    <a:pt x="5923" y="4173"/>
                    <a:pt x="5923" y="4458"/>
                    <a:pt x="6208" y="4585"/>
                  </a:cubicBezTo>
                  <a:cubicBezTo>
                    <a:pt x="6272" y="4613"/>
                    <a:pt x="6338" y="4626"/>
                    <a:pt x="6403" y="4626"/>
                  </a:cubicBezTo>
                  <a:cubicBezTo>
                    <a:pt x="6629" y="4626"/>
                    <a:pt x="6852" y="4479"/>
                    <a:pt x="6999" y="4331"/>
                  </a:cubicBezTo>
                  <a:cubicBezTo>
                    <a:pt x="7189" y="4141"/>
                    <a:pt x="7316" y="3920"/>
                    <a:pt x="7379" y="3666"/>
                  </a:cubicBezTo>
                  <a:cubicBezTo>
                    <a:pt x="7379" y="3571"/>
                    <a:pt x="7411" y="3476"/>
                    <a:pt x="7443" y="3381"/>
                  </a:cubicBezTo>
                  <a:cubicBezTo>
                    <a:pt x="7443" y="3350"/>
                    <a:pt x="7601" y="3318"/>
                    <a:pt x="7633" y="3318"/>
                  </a:cubicBezTo>
                  <a:cubicBezTo>
                    <a:pt x="7696" y="3286"/>
                    <a:pt x="7791" y="3286"/>
                    <a:pt x="7854" y="3255"/>
                  </a:cubicBezTo>
                  <a:cubicBezTo>
                    <a:pt x="7981" y="3223"/>
                    <a:pt x="8108" y="3160"/>
                    <a:pt x="8234" y="3096"/>
                  </a:cubicBezTo>
                  <a:cubicBezTo>
                    <a:pt x="8361" y="3033"/>
                    <a:pt x="8456" y="2938"/>
                    <a:pt x="8583" y="2938"/>
                  </a:cubicBezTo>
                  <a:cubicBezTo>
                    <a:pt x="8709" y="2970"/>
                    <a:pt x="8868" y="3128"/>
                    <a:pt x="8963" y="3223"/>
                  </a:cubicBezTo>
                  <a:cubicBezTo>
                    <a:pt x="9153" y="3381"/>
                    <a:pt x="9311" y="3571"/>
                    <a:pt x="9501" y="3761"/>
                  </a:cubicBezTo>
                  <a:cubicBezTo>
                    <a:pt x="9850" y="4141"/>
                    <a:pt x="10230" y="4553"/>
                    <a:pt x="10578" y="4933"/>
                  </a:cubicBezTo>
                  <a:cubicBezTo>
                    <a:pt x="10926" y="5313"/>
                    <a:pt x="11275" y="5693"/>
                    <a:pt x="11623" y="6073"/>
                  </a:cubicBezTo>
                  <a:cubicBezTo>
                    <a:pt x="11718" y="6168"/>
                    <a:pt x="11750" y="6231"/>
                    <a:pt x="11781" y="6326"/>
                  </a:cubicBezTo>
                  <a:cubicBezTo>
                    <a:pt x="11813" y="6421"/>
                    <a:pt x="11813" y="6516"/>
                    <a:pt x="11813" y="6611"/>
                  </a:cubicBezTo>
                  <a:cubicBezTo>
                    <a:pt x="11813" y="6865"/>
                    <a:pt x="11591" y="6928"/>
                    <a:pt x="11401" y="6928"/>
                  </a:cubicBezTo>
                  <a:cubicBezTo>
                    <a:pt x="11370" y="6928"/>
                    <a:pt x="11180" y="6770"/>
                    <a:pt x="11148" y="6738"/>
                  </a:cubicBezTo>
                  <a:cubicBezTo>
                    <a:pt x="11021" y="6643"/>
                    <a:pt x="10863" y="6548"/>
                    <a:pt x="10736" y="6453"/>
                  </a:cubicBezTo>
                  <a:cubicBezTo>
                    <a:pt x="10356" y="6200"/>
                    <a:pt x="10008" y="5946"/>
                    <a:pt x="9628" y="5661"/>
                  </a:cubicBezTo>
                  <a:cubicBezTo>
                    <a:pt x="9533" y="5630"/>
                    <a:pt x="9438" y="5503"/>
                    <a:pt x="9311" y="5471"/>
                  </a:cubicBezTo>
                  <a:cubicBezTo>
                    <a:pt x="9298" y="5468"/>
                    <a:pt x="9285" y="5466"/>
                    <a:pt x="9273" y="5466"/>
                  </a:cubicBezTo>
                  <a:cubicBezTo>
                    <a:pt x="9172" y="5466"/>
                    <a:pt x="9128" y="5577"/>
                    <a:pt x="9184" y="5661"/>
                  </a:cubicBezTo>
                  <a:cubicBezTo>
                    <a:pt x="9184" y="5693"/>
                    <a:pt x="9216" y="5725"/>
                    <a:pt x="9248" y="5756"/>
                  </a:cubicBezTo>
                  <a:cubicBezTo>
                    <a:pt x="9501" y="5915"/>
                    <a:pt x="9723" y="6105"/>
                    <a:pt x="9976" y="6263"/>
                  </a:cubicBezTo>
                  <a:cubicBezTo>
                    <a:pt x="10166" y="6421"/>
                    <a:pt x="10388" y="6548"/>
                    <a:pt x="10578" y="6706"/>
                  </a:cubicBezTo>
                  <a:cubicBezTo>
                    <a:pt x="10768" y="6833"/>
                    <a:pt x="10926" y="6960"/>
                    <a:pt x="11053" y="7087"/>
                  </a:cubicBezTo>
                  <a:cubicBezTo>
                    <a:pt x="11085" y="7118"/>
                    <a:pt x="11116" y="7118"/>
                    <a:pt x="11148" y="7150"/>
                  </a:cubicBezTo>
                  <a:cubicBezTo>
                    <a:pt x="11180" y="7213"/>
                    <a:pt x="11148" y="7340"/>
                    <a:pt x="11148" y="7403"/>
                  </a:cubicBezTo>
                  <a:cubicBezTo>
                    <a:pt x="11148" y="7688"/>
                    <a:pt x="10958" y="7752"/>
                    <a:pt x="10705" y="7752"/>
                  </a:cubicBezTo>
                  <a:cubicBezTo>
                    <a:pt x="10578" y="7720"/>
                    <a:pt x="10483" y="7720"/>
                    <a:pt x="10388" y="7625"/>
                  </a:cubicBezTo>
                  <a:lnTo>
                    <a:pt x="10040" y="7372"/>
                  </a:lnTo>
                  <a:cubicBezTo>
                    <a:pt x="9945" y="7277"/>
                    <a:pt x="9850" y="7182"/>
                    <a:pt x="9755" y="7087"/>
                  </a:cubicBezTo>
                  <a:cubicBezTo>
                    <a:pt x="9628" y="6992"/>
                    <a:pt x="9501" y="6865"/>
                    <a:pt x="9375" y="6770"/>
                  </a:cubicBezTo>
                  <a:cubicBezTo>
                    <a:pt x="9153" y="6611"/>
                    <a:pt x="8931" y="6453"/>
                    <a:pt x="8709" y="6326"/>
                  </a:cubicBezTo>
                  <a:cubicBezTo>
                    <a:pt x="8678" y="6295"/>
                    <a:pt x="8646" y="6263"/>
                    <a:pt x="8583" y="6263"/>
                  </a:cubicBezTo>
                  <a:cubicBezTo>
                    <a:pt x="8456" y="6263"/>
                    <a:pt x="8393" y="6390"/>
                    <a:pt x="8456" y="6485"/>
                  </a:cubicBezTo>
                  <a:cubicBezTo>
                    <a:pt x="8488" y="6548"/>
                    <a:pt x="8583" y="6580"/>
                    <a:pt x="8646" y="6611"/>
                  </a:cubicBezTo>
                  <a:cubicBezTo>
                    <a:pt x="8773" y="6706"/>
                    <a:pt x="8899" y="6801"/>
                    <a:pt x="9026" y="6896"/>
                  </a:cubicBezTo>
                  <a:cubicBezTo>
                    <a:pt x="9248" y="7087"/>
                    <a:pt x="9501" y="7277"/>
                    <a:pt x="9723" y="7467"/>
                  </a:cubicBezTo>
                  <a:cubicBezTo>
                    <a:pt x="9881" y="7593"/>
                    <a:pt x="10040" y="7783"/>
                    <a:pt x="10071" y="7973"/>
                  </a:cubicBezTo>
                  <a:cubicBezTo>
                    <a:pt x="10096" y="8149"/>
                    <a:pt x="9922" y="8205"/>
                    <a:pt x="9770" y="8205"/>
                  </a:cubicBezTo>
                  <a:cubicBezTo>
                    <a:pt x="9731" y="8205"/>
                    <a:pt x="9692" y="8201"/>
                    <a:pt x="9660" y="8195"/>
                  </a:cubicBezTo>
                  <a:cubicBezTo>
                    <a:pt x="9438" y="8132"/>
                    <a:pt x="9248" y="8005"/>
                    <a:pt x="9026" y="7878"/>
                  </a:cubicBezTo>
                  <a:cubicBezTo>
                    <a:pt x="8646" y="7625"/>
                    <a:pt x="8266" y="7308"/>
                    <a:pt x="7886" y="7023"/>
                  </a:cubicBezTo>
                  <a:cubicBezTo>
                    <a:pt x="7791" y="6960"/>
                    <a:pt x="7664" y="6896"/>
                    <a:pt x="7569" y="6833"/>
                  </a:cubicBezTo>
                  <a:cubicBezTo>
                    <a:pt x="7545" y="6809"/>
                    <a:pt x="7516" y="6799"/>
                    <a:pt x="7488" y="6799"/>
                  </a:cubicBezTo>
                  <a:cubicBezTo>
                    <a:pt x="7443" y="6799"/>
                    <a:pt x="7399" y="6826"/>
                    <a:pt x="7379" y="6865"/>
                  </a:cubicBezTo>
                  <a:cubicBezTo>
                    <a:pt x="7316" y="6960"/>
                    <a:pt x="7379" y="6992"/>
                    <a:pt x="7411" y="7055"/>
                  </a:cubicBezTo>
                  <a:cubicBezTo>
                    <a:pt x="7506" y="7087"/>
                    <a:pt x="8329" y="7720"/>
                    <a:pt x="8646" y="7942"/>
                  </a:cubicBezTo>
                  <a:cubicBezTo>
                    <a:pt x="8773" y="8068"/>
                    <a:pt x="8994" y="8195"/>
                    <a:pt x="9089" y="8385"/>
                  </a:cubicBezTo>
                  <a:cubicBezTo>
                    <a:pt x="9045" y="8520"/>
                    <a:pt x="8888" y="8559"/>
                    <a:pt x="8733" y="8559"/>
                  </a:cubicBezTo>
                  <a:cubicBezTo>
                    <a:pt x="8669" y="8559"/>
                    <a:pt x="8606" y="8552"/>
                    <a:pt x="8551" y="8543"/>
                  </a:cubicBezTo>
                  <a:cubicBezTo>
                    <a:pt x="8361" y="8480"/>
                    <a:pt x="8139" y="8417"/>
                    <a:pt x="7949" y="8322"/>
                  </a:cubicBezTo>
                  <a:cubicBezTo>
                    <a:pt x="8044" y="8005"/>
                    <a:pt x="8013" y="7530"/>
                    <a:pt x="7728" y="7308"/>
                  </a:cubicBezTo>
                  <a:cubicBezTo>
                    <a:pt x="7605" y="7185"/>
                    <a:pt x="7443" y="7116"/>
                    <a:pt x="7283" y="7116"/>
                  </a:cubicBezTo>
                  <a:cubicBezTo>
                    <a:pt x="7196" y="7116"/>
                    <a:pt x="7110" y="7137"/>
                    <a:pt x="7031" y="7182"/>
                  </a:cubicBezTo>
                  <a:cubicBezTo>
                    <a:pt x="6962" y="6882"/>
                    <a:pt x="6657" y="6615"/>
                    <a:pt x="6350" y="6615"/>
                  </a:cubicBezTo>
                  <a:cubicBezTo>
                    <a:pt x="6236" y="6615"/>
                    <a:pt x="6121" y="6652"/>
                    <a:pt x="6018" y="6738"/>
                  </a:cubicBezTo>
                  <a:cubicBezTo>
                    <a:pt x="5986" y="6516"/>
                    <a:pt x="5859" y="6295"/>
                    <a:pt x="5638" y="6168"/>
                  </a:cubicBezTo>
                  <a:cubicBezTo>
                    <a:pt x="5535" y="6107"/>
                    <a:pt x="5420" y="6072"/>
                    <a:pt x="5300" y="6072"/>
                  </a:cubicBezTo>
                  <a:cubicBezTo>
                    <a:pt x="5234" y="6072"/>
                    <a:pt x="5166" y="6082"/>
                    <a:pt x="5099" y="6105"/>
                  </a:cubicBezTo>
                  <a:cubicBezTo>
                    <a:pt x="5068" y="5978"/>
                    <a:pt x="5004" y="5851"/>
                    <a:pt x="4909" y="5756"/>
                  </a:cubicBezTo>
                  <a:cubicBezTo>
                    <a:pt x="4877" y="5725"/>
                    <a:pt x="4751" y="5693"/>
                    <a:pt x="4719" y="5661"/>
                  </a:cubicBezTo>
                  <a:cubicBezTo>
                    <a:pt x="4719" y="5630"/>
                    <a:pt x="4719" y="5598"/>
                    <a:pt x="4687" y="5566"/>
                  </a:cubicBezTo>
                  <a:cubicBezTo>
                    <a:pt x="4624" y="5440"/>
                    <a:pt x="4497" y="5313"/>
                    <a:pt x="4402" y="5250"/>
                  </a:cubicBezTo>
                  <a:cubicBezTo>
                    <a:pt x="3927" y="4870"/>
                    <a:pt x="3294" y="4680"/>
                    <a:pt x="2756" y="4490"/>
                  </a:cubicBezTo>
                  <a:lnTo>
                    <a:pt x="3991" y="1671"/>
                  </a:lnTo>
                  <a:close/>
                  <a:moveTo>
                    <a:pt x="7320" y="7395"/>
                  </a:moveTo>
                  <a:cubicBezTo>
                    <a:pt x="7395" y="7395"/>
                    <a:pt x="7474" y="7419"/>
                    <a:pt x="7538" y="7467"/>
                  </a:cubicBezTo>
                  <a:cubicBezTo>
                    <a:pt x="7633" y="7562"/>
                    <a:pt x="7696" y="7720"/>
                    <a:pt x="7728" y="7847"/>
                  </a:cubicBezTo>
                  <a:cubicBezTo>
                    <a:pt x="7728" y="8037"/>
                    <a:pt x="7759" y="8258"/>
                    <a:pt x="7633" y="8417"/>
                  </a:cubicBezTo>
                  <a:cubicBezTo>
                    <a:pt x="7563" y="8509"/>
                    <a:pt x="7443" y="8568"/>
                    <a:pt x="7333" y="8568"/>
                  </a:cubicBezTo>
                  <a:cubicBezTo>
                    <a:pt x="7293" y="8568"/>
                    <a:pt x="7255" y="8560"/>
                    <a:pt x="7221" y="8543"/>
                  </a:cubicBezTo>
                  <a:cubicBezTo>
                    <a:pt x="7063" y="8448"/>
                    <a:pt x="6999" y="8258"/>
                    <a:pt x="6968" y="8068"/>
                  </a:cubicBezTo>
                  <a:cubicBezTo>
                    <a:pt x="6999" y="7973"/>
                    <a:pt x="7031" y="7878"/>
                    <a:pt x="7063" y="7783"/>
                  </a:cubicBezTo>
                  <a:cubicBezTo>
                    <a:pt x="7063" y="7688"/>
                    <a:pt x="7063" y="7562"/>
                    <a:pt x="7126" y="7467"/>
                  </a:cubicBezTo>
                  <a:cubicBezTo>
                    <a:pt x="7174" y="7419"/>
                    <a:pt x="7245" y="7395"/>
                    <a:pt x="7320" y="7395"/>
                  </a:cubicBezTo>
                  <a:close/>
                  <a:moveTo>
                    <a:pt x="1914" y="0"/>
                  </a:moveTo>
                  <a:cubicBezTo>
                    <a:pt x="1868" y="0"/>
                    <a:pt x="1830" y="16"/>
                    <a:pt x="1806" y="56"/>
                  </a:cubicBezTo>
                  <a:cubicBezTo>
                    <a:pt x="1742" y="151"/>
                    <a:pt x="1679" y="278"/>
                    <a:pt x="1647" y="373"/>
                  </a:cubicBezTo>
                  <a:cubicBezTo>
                    <a:pt x="1552" y="626"/>
                    <a:pt x="254" y="3540"/>
                    <a:pt x="159" y="3761"/>
                  </a:cubicBezTo>
                  <a:cubicBezTo>
                    <a:pt x="127" y="3856"/>
                    <a:pt x="0" y="4046"/>
                    <a:pt x="95" y="4141"/>
                  </a:cubicBezTo>
                  <a:cubicBezTo>
                    <a:pt x="127" y="4205"/>
                    <a:pt x="190" y="4205"/>
                    <a:pt x="254" y="4236"/>
                  </a:cubicBezTo>
                  <a:cubicBezTo>
                    <a:pt x="349" y="4300"/>
                    <a:pt x="2027" y="4996"/>
                    <a:pt x="2249" y="5123"/>
                  </a:cubicBezTo>
                  <a:cubicBezTo>
                    <a:pt x="2291" y="5137"/>
                    <a:pt x="2340" y="5151"/>
                    <a:pt x="2384" y="5151"/>
                  </a:cubicBezTo>
                  <a:cubicBezTo>
                    <a:pt x="2438" y="5151"/>
                    <a:pt x="2485" y="5130"/>
                    <a:pt x="2502" y="5060"/>
                  </a:cubicBezTo>
                  <a:cubicBezTo>
                    <a:pt x="2566" y="4965"/>
                    <a:pt x="2597" y="4838"/>
                    <a:pt x="2661" y="4743"/>
                  </a:cubicBezTo>
                  <a:cubicBezTo>
                    <a:pt x="3009" y="4870"/>
                    <a:pt x="3389" y="4996"/>
                    <a:pt x="3769" y="5155"/>
                  </a:cubicBezTo>
                  <a:cubicBezTo>
                    <a:pt x="3991" y="5281"/>
                    <a:pt x="4212" y="5408"/>
                    <a:pt x="4371" y="5598"/>
                  </a:cubicBezTo>
                  <a:cubicBezTo>
                    <a:pt x="3991" y="5630"/>
                    <a:pt x="3801" y="6041"/>
                    <a:pt x="3896" y="6390"/>
                  </a:cubicBezTo>
                  <a:cubicBezTo>
                    <a:pt x="3954" y="6652"/>
                    <a:pt x="4280" y="6967"/>
                    <a:pt x="4603" y="6967"/>
                  </a:cubicBezTo>
                  <a:cubicBezTo>
                    <a:pt x="4631" y="6967"/>
                    <a:pt x="4659" y="6965"/>
                    <a:pt x="4687" y="6960"/>
                  </a:cubicBezTo>
                  <a:cubicBezTo>
                    <a:pt x="4687" y="7182"/>
                    <a:pt x="4846" y="7372"/>
                    <a:pt x="5004" y="7530"/>
                  </a:cubicBezTo>
                  <a:cubicBezTo>
                    <a:pt x="5139" y="7646"/>
                    <a:pt x="5287" y="7715"/>
                    <a:pt x="5438" y="7715"/>
                  </a:cubicBezTo>
                  <a:cubicBezTo>
                    <a:pt x="5535" y="7715"/>
                    <a:pt x="5634" y="7687"/>
                    <a:pt x="5733" y="7625"/>
                  </a:cubicBezTo>
                  <a:cubicBezTo>
                    <a:pt x="5782" y="7997"/>
                    <a:pt x="6065" y="8389"/>
                    <a:pt x="6429" y="8389"/>
                  </a:cubicBezTo>
                  <a:cubicBezTo>
                    <a:pt x="6529" y="8389"/>
                    <a:pt x="6636" y="8359"/>
                    <a:pt x="6746" y="8290"/>
                  </a:cubicBezTo>
                  <a:cubicBezTo>
                    <a:pt x="6809" y="8543"/>
                    <a:pt x="6968" y="8733"/>
                    <a:pt x="7221" y="8828"/>
                  </a:cubicBezTo>
                  <a:cubicBezTo>
                    <a:pt x="7260" y="8840"/>
                    <a:pt x="7302" y="8845"/>
                    <a:pt x="7344" y="8845"/>
                  </a:cubicBezTo>
                  <a:cubicBezTo>
                    <a:pt x="7539" y="8845"/>
                    <a:pt x="7750" y="8731"/>
                    <a:pt x="7854" y="8575"/>
                  </a:cubicBezTo>
                  <a:cubicBezTo>
                    <a:pt x="8139" y="8733"/>
                    <a:pt x="8519" y="8828"/>
                    <a:pt x="8836" y="8828"/>
                  </a:cubicBezTo>
                  <a:cubicBezTo>
                    <a:pt x="9089" y="8797"/>
                    <a:pt x="9343" y="8638"/>
                    <a:pt x="9375" y="8353"/>
                  </a:cubicBezTo>
                  <a:cubicBezTo>
                    <a:pt x="9509" y="8420"/>
                    <a:pt x="9659" y="8488"/>
                    <a:pt x="9814" y="8488"/>
                  </a:cubicBezTo>
                  <a:cubicBezTo>
                    <a:pt x="9878" y="8488"/>
                    <a:pt x="9943" y="8476"/>
                    <a:pt x="10008" y="8448"/>
                  </a:cubicBezTo>
                  <a:cubicBezTo>
                    <a:pt x="10230" y="8353"/>
                    <a:pt x="10388" y="8195"/>
                    <a:pt x="10356" y="7942"/>
                  </a:cubicBezTo>
                  <a:lnTo>
                    <a:pt x="10356" y="7942"/>
                  </a:lnTo>
                  <a:cubicBezTo>
                    <a:pt x="10483" y="7989"/>
                    <a:pt x="10633" y="8021"/>
                    <a:pt x="10780" y="8021"/>
                  </a:cubicBezTo>
                  <a:cubicBezTo>
                    <a:pt x="10926" y="8021"/>
                    <a:pt x="11069" y="7989"/>
                    <a:pt x="11180" y="7910"/>
                  </a:cubicBezTo>
                  <a:cubicBezTo>
                    <a:pt x="11433" y="7783"/>
                    <a:pt x="11465" y="7467"/>
                    <a:pt x="11433" y="7213"/>
                  </a:cubicBezTo>
                  <a:cubicBezTo>
                    <a:pt x="11655" y="7182"/>
                    <a:pt x="11908" y="7118"/>
                    <a:pt x="12035" y="6896"/>
                  </a:cubicBezTo>
                  <a:cubicBezTo>
                    <a:pt x="12098" y="6770"/>
                    <a:pt x="12098" y="6643"/>
                    <a:pt x="12098" y="6485"/>
                  </a:cubicBezTo>
                  <a:cubicBezTo>
                    <a:pt x="12098" y="6421"/>
                    <a:pt x="12098" y="6358"/>
                    <a:pt x="12066" y="6326"/>
                  </a:cubicBezTo>
                  <a:cubicBezTo>
                    <a:pt x="12066" y="6263"/>
                    <a:pt x="12035" y="6263"/>
                    <a:pt x="12066" y="6263"/>
                  </a:cubicBezTo>
                  <a:cubicBezTo>
                    <a:pt x="12098" y="6231"/>
                    <a:pt x="12130" y="6231"/>
                    <a:pt x="12161" y="6200"/>
                  </a:cubicBezTo>
                  <a:cubicBezTo>
                    <a:pt x="12288" y="6136"/>
                    <a:pt x="12383" y="6010"/>
                    <a:pt x="12446" y="5883"/>
                  </a:cubicBezTo>
                  <a:cubicBezTo>
                    <a:pt x="12510" y="5820"/>
                    <a:pt x="12541" y="5725"/>
                    <a:pt x="12636" y="5661"/>
                  </a:cubicBezTo>
                  <a:cubicBezTo>
                    <a:pt x="12795" y="5535"/>
                    <a:pt x="12953" y="5408"/>
                    <a:pt x="13111" y="5281"/>
                  </a:cubicBezTo>
                  <a:cubicBezTo>
                    <a:pt x="13143" y="5376"/>
                    <a:pt x="13175" y="5566"/>
                    <a:pt x="13270" y="5630"/>
                  </a:cubicBezTo>
                  <a:cubicBezTo>
                    <a:pt x="13298" y="5639"/>
                    <a:pt x="13323" y="5643"/>
                    <a:pt x="13346" y="5643"/>
                  </a:cubicBezTo>
                  <a:cubicBezTo>
                    <a:pt x="13402" y="5643"/>
                    <a:pt x="13447" y="5620"/>
                    <a:pt x="13491" y="5598"/>
                  </a:cubicBezTo>
                  <a:cubicBezTo>
                    <a:pt x="13745" y="5503"/>
                    <a:pt x="15423" y="4775"/>
                    <a:pt x="15518" y="4711"/>
                  </a:cubicBezTo>
                  <a:cubicBezTo>
                    <a:pt x="15582" y="4680"/>
                    <a:pt x="15708" y="4648"/>
                    <a:pt x="15677" y="4521"/>
                  </a:cubicBezTo>
                  <a:cubicBezTo>
                    <a:pt x="15677" y="4521"/>
                    <a:pt x="15677" y="4521"/>
                    <a:pt x="15677" y="4490"/>
                  </a:cubicBezTo>
                  <a:cubicBezTo>
                    <a:pt x="15233" y="3508"/>
                    <a:pt x="14157" y="1038"/>
                    <a:pt x="14062" y="816"/>
                  </a:cubicBezTo>
                  <a:cubicBezTo>
                    <a:pt x="14002" y="727"/>
                    <a:pt x="13970" y="497"/>
                    <a:pt x="13835" y="497"/>
                  </a:cubicBezTo>
                  <a:cubicBezTo>
                    <a:pt x="13826" y="497"/>
                    <a:pt x="13817" y="498"/>
                    <a:pt x="13808" y="499"/>
                  </a:cubicBezTo>
                  <a:cubicBezTo>
                    <a:pt x="13745" y="499"/>
                    <a:pt x="13681" y="531"/>
                    <a:pt x="13650" y="563"/>
                  </a:cubicBezTo>
                  <a:cubicBezTo>
                    <a:pt x="13523" y="626"/>
                    <a:pt x="13428" y="658"/>
                    <a:pt x="13301" y="721"/>
                  </a:cubicBezTo>
                  <a:cubicBezTo>
                    <a:pt x="12985" y="848"/>
                    <a:pt x="11908" y="1323"/>
                    <a:pt x="11718" y="1418"/>
                  </a:cubicBezTo>
                  <a:cubicBezTo>
                    <a:pt x="11655" y="1418"/>
                    <a:pt x="11623" y="1449"/>
                    <a:pt x="11591" y="1481"/>
                  </a:cubicBezTo>
                  <a:cubicBezTo>
                    <a:pt x="11433" y="1544"/>
                    <a:pt x="11528" y="1671"/>
                    <a:pt x="11560" y="1766"/>
                  </a:cubicBezTo>
                  <a:cubicBezTo>
                    <a:pt x="11338" y="1924"/>
                    <a:pt x="11085" y="1988"/>
                    <a:pt x="10800" y="2019"/>
                  </a:cubicBezTo>
                  <a:cubicBezTo>
                    <a:pt x="10749" y="2025"/>
                    <a:pt x="10700" y="2028"/>
                    <a:pt x="10651" y="2028"/>
                  </a:cubicBezTo>
                  <a:cubicBezTo>
                    <a:pt x="10424" y="2028"/>
                    <a:pt x="10211" y="1971"/>
                    <a:pt x="9976" y="1893"/>
                  </a:cubicBezTo>
                  <a:cubicBezTo>
                    <a:pt x="9660" y="1798"/>
                    <a:pt x="9375" y="1703"/>
                    <a:pt x="9058" y="1576"/>
                  </a:cubicBezTo>
                  <a:cubicBezTo>
                    <a:pt x="8878" y="1525"/>
                    <a:pt x="8678" y="1432"/>
                    <a:pt x="8474" y="1432"/>
                  </a:cubicBezTo>
                  <a:cubicBezTo>
                    <a:pt x="8426" y="1432"/>
                    <a:pt x="8378" y="1437"/>
                    <a:pt x="8329" y="1449"/>
                  </a:cubicBezTo>
                  <a:cubicBezTo>
                    <a:pt x="8203" y="1481"/>
                    <a:pt x="8076" y="1513"/>
                    <a:pt x="7949" y="1576"/>
                  </a:cubicBezTo>
                  <a:cubicBezTo>
                    <a:pt x="7873" y="1576"/>
                    <a:pt x="7797" y="1617"/>
                    <a:pt x="7721" y="1617"/>
                  </a:cubicBezTo>
                  <a:cubicBezTo>
                    <a:pt x="7702" y="1617"/>
                    <a:pt x="7683" y="1614"/>
                    <a:pt x="7664" y="1608"/>
                  </a:cubicBezTo>
                  <a:lnTo>
                    <a:pt x="7284" y="1608"/>
                  </a:lnTo>
                  <a:cubicBezTo>
                    <a:pt x="6983" y="1592"/>
                    <a:pt x="6675" y="1584"/>
                    <a:pt x="6366" y="1584"/>
                  </a:cubicBezTo>
                  <a:cubicBezTo>
                    <a:pt x="6057" y="1584"/>
                    <a:pt x="5748" y="1592"/>
                    <a:pt x="5448" y="1608"/>
                  </a:cubicBezTo>
                  <a:lnTo>
                    <a:pt x="4814" y="1608"/>
                  </a:lnTo>
                  <a:cubicBezTo>
                    <a:pt x="4561" y="1576"/>
                    <a:pt x="4339" y="1513"/>
                    <a:pt x="4086" y="1418"/>
                  </a:cubicBezTo>
                  <a:cubicBezTo>
                    <a:pt x="4149" y="1323"/>
                    <a:pt x="4276" y="1133"/>
                    <a:pt x="4212" y="1038"/>
                  </a:cubicBezTo>
                  <a:cubicBezTo>
                    <a:pt x="4181" y="974"/>
                    <a:pt x="4117" y="943"/>
                    <a:pt x="4054" y="911"/>
                  </a:cubicBezTo>
                  <a:cubicBezTo>
                    <a:pt x="3801" y="816"/>
                    <a:pt x="2629" y="309"/>
                    <a:pt x="2344" y="183"/>
                  </a:cubicBezTo>
                  <a:cubicBezTo>
                    <a:pt x="2249" y="135"/>
                    <a:pt x="2049" y="0"/>
                    <a:pt x="191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31"/>
            <p:cNvSpPr/>
            <p:nvPr/>
          </p:nvSpPr>
          <p:spPr>
            <a:xfrm>
              <a:off x="3707450" y="4021700"/>
              <a:ext cx="23000" cy="22200"/>
            </a:xfrm>
            <a:custGeom>
              <a:avLst/>
              <a:gdLst/>
              <a:ahLst/>
              <a:cxnLst/>
              <a:rect l="l" t="t" r="r" b="b"/>
              <a:pathLst>
                <a:path w="920" h="888" extrusionOk="0">
                  <a:moveTo>
                    <a:pt x="626" y="366"/>
                  </a:moveTo>
                  <a:cubicBezTo>
                    <a:pt x="627" y="367"/>
                    <a:pt x="630" y="371"/>
                    <a:pt x="634" y="381"/>
                  </a:cubicBezTo>
                  <a:cubicBezTo>
                    <a:pt x="632" y="375"/>
                    <a:pt x="629" y="370"/>
                    <a:pt x="626" y="366"/>
                  </a:cubicBezTo>
                  <a:close/>
                  <a:moveTo>
                    <a:pt x="485" y="288"/>
                  </a:moveTo>
                  <a:cubicBezTo>
                    <a:pt x="539" y="288"/>
                    <a:pt x="592" y="312"/>
                    <a:pt x="626" y="366"/>
                  </a:cubicBezTo>
                  <a:lnTo>
                    <a:pt x="626" y="366"/>
                  </a:lnTo>
                  <a:cubicBezTo>
                    <a:pt x="626" y="365"/>
                    <a:pt x="625" y="365"/>
                    <a:pt x="625" y="365"/>
                  </a:cubicBezTo>
                  <a:lnTo>
                    <a:pt x="625" y="365"/>
                  </a:lnTo>
                  <a:cubicBezTo>
                    <a:pt x="623" y="365"/>
                    <a:pt x="641" y="412"/>
                    <a:pt x="643" y="412"/>
                  </a:cubicBezTo>
                  <a:cubicBezTo>
                    <a:pt x="644" y="412"/>
                    <a:pt x="642" y="404"/>
                    <a:pt x="634" y="381"/>
                  </a:cubicBezTo>
                  <a:lnTo>
                    <a:pt x="634" y="381"/>
                  </a:lnTo>
                  <a:cubicBezTo>
                    <a:pt x="697" y="527"/>
                    <a:pt x="581" y="632"/>
                    <a:pt x="467" y="632"/>
                  </a:cubicBezTo>
                  <a:cubicBezTo>
                    <a:pt x="408" y="632"/>
                    <a:pt x="350" y="604"/>
                    <a:pt x="318" y="539"/>
                  </a:cubicBezTo>
                  <a:cubicBezTo>
                    <a:pt x="255" y="393"/>
                    <a:pt x="371" y="288"/>
                    <a:pt x="485" y="288"/>
                  </a:cubicBezTo>
                  <a:close/>
                  <a:moveTo>
                    <a:pt x="508" y="1"/>
                  </a:moveTo>
                  <a:cubicBezTo>
                    <a:pt x="254" y="1"/>
                    <a:pt x="33" y="191"/>
                    <a:pt x="33" y="444"/>
                  </a:cubicBezTo>
                  <a:cubicBezTo>
                    <a:pt x="1" y="697"/>
                    <a:pt x="223" y="887"/>
                    <a:pt x="476" y="887"/>
                  </a:cubicBezTo>
                  <a:cubicBezTo>
                    <a:pt x="698" y="887"/>
                    <a:pt x="919" y="697"/>
                    <a:pt x="919" y="476"/>
                  </a:cubicBezTo>
                  <a:cubicBezTo>
                    <a:pt x="919" y="222"/>
                    <a:pt x="729" y="32"/>
                    <a:pt x="50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31"/>
            <p:cNvSpPr/>
            <p:nvPr/>
          </p:nvSpPr>
          <p:spPr>
            <a:xfrm>
              <a:off x="3202325" y="4347900"/>
              <a:ext cx="75250" cy="75225"/>
            </a:xfrm>
            <a:custGeom>
              <a:avLst/>
              <a:gdLst/>
              <a:ahLst/>
              <a:cxnLst/>
              <a:rect l="l" t="t" r="r" b="b"/>
              <a:pathLst>
                <a:path w="3010" h="3009" extrusionOk="0">
                  <a:moveTo>
                    <a:pt x="1" y="0"/>
                  </a:moveTo>
                  <a:lnTo>
                    <a:pt x="254" y="1489"/>
                  </a:lnTo>
                  <a:lnTo>
                    <a:pt x="508" y="3009"/>
                  </a:lnTo>
                  <a:lnTo>
                    <a:pt x="1774" y="1774"/>
                  </a:lnTo>
                  <a:lnTo>
                    <a:pt x="3010" y="539"/>
                  </a:lnTo>
                  <a:lnTo>
                    <a:pt x="1521" y="25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31"/>
            <p:cNvSpPr/>
            <p:nvPr/>
          </p:nvSpPr>
          <p:spPr>
            <a:xfrm>
              <a:off x="3532475" y="3511050"/>
              <a:ext cx="87125" cy="87100"/>
            </a:xfrm>
            <a:custGeom>
              <a:avLst/>
              <a:gdLst/>
              <a:ahLst/>
              <a:cxnLst/>
              <a:rect l="l" t="t" r="r" b="b"/>
              <a:pathLst>
                <a:path w="3485" h="3484" extrusionOk="0">
                  <a:moveTo>
                    <a:pt x="1743" y="0"/>
                  </a:moveTo>
                  <a:cubicBezTo>
                    <a:pt x="793" y="0"/>
                    <a:pt x="1" y="792"/>
                    <a:pt x="1" y="1742"/>
                  </a:cubicBezTo>
                  <a:cubicBezTo>
                    <a:pt x="1" y="2692"/>
                    <a:pt x="793" y="3484"/>
                    <a:pt x="1743" y="3484"/>
                  </a:cubicBezTo>
                  <a:cubicBezTo>
                    <a:pt x="2725" y="3484"/>
                    <a:pt x="3485" y="2692"/>
                    <a:pt x="3485" y="1742"/>
                  </a:cubicBezTo>
                  <a:cubicBezTo>
                    <a:pt x="3485" y="792"/>
                    <a:pt x="2725" y="0"/>
                    <a:pt x="174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31"/>
            <p:cNvSpPr/>
            <p:nvPr/>
          </p:nvSpPr>
          <p:spPr>
            <a:xfrm>
              <a:off x="3532475" y="3044725"/>
              <a:ext cx="87125" cy="87100"/>
            </a:xfrm>
            <a:custGeom>
              <a:avLst/>
              <a:gdLst/>
              <a:ahLst/>
              <a:cxnLst/>
              <a:rect l="l" t="t" r="r" b="b"/>
              <a:pathLst>
                <a:path w="3485" h="3484" extrusionOk="0">
                  <a:moveTo>
                    <a:pt x="1743" y="0"/>
                  </a:moveTo>
                  <a:cubicBezTo>
                    <a:pt x="793" y="0"/>
                    <a:pt x="1" y="760"/>
                    <a:pt x="1" y="1742"/>
                  </a:cubicBezTo>
                  <a:cubicBezTo>
                    <a:pt x="1" y="2692"/>
                    <a:pt x="793" y="3484"/>
                    <a:pt x="1743" y="3484"/>
                  </a:cubicBezTo>
                  <a:cubicBezTo>
                    <a:pt x="2693" y="3484"/>
                    <a:pt x="3485" y="2692"/>
                    <a:pt x="3485" y="1742"/>
                  </a:cubicBezTo>
                  <a:cubicBezTo>
                    <a:pt x="3485" y="760"/>
                    <a:pt x="2693" y="0"/>
                    <a:pt x="174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31"/>
            <p:cNvSpPr/>
            <p:nvPr/>
          </p:nvSpPr>
          <p:spPr>
            <a:xfrm>
              <a:off x="3084375" y="3551425"/>
              <a:ext cx="969100" cy="969075"/>
            </a:xfrm>
            <a:custGeom>
              <a:avLst/>
              <a:gdLst/>
              <a:ahLst/>
              <a:cxnLst/>
              <a:rect l="l" t="t" r="r" b="b"/>
              <a:pathLst>
                <a:path w="38764" h="38763" extrusionOk="0">
                  <a:moveTo>
                    <a:pt x="19382" y="254"/>
                  </a:moveTo>
                  <a:cubicBezTo>
                    <a:pt x="29928" y="254"/>
                    <a:pt x="38510" y="8836"/>
                    <a:pt x="38510" y="19382"/>
                  </a:cubicBezTo>
                  <a:cubicBezTo>
                    <a:pt x="38510" y="29927"/>
                    <a:pt x="29928" y="38510"/>
                    <a:pt x="19382" y="38510"/>
                  </a:cubicBezTo>
                  <a:cubicBezTo>
                    <a:pt x="8836" y="38510"/>
                    <a:pt x="254" y="29927"/>
                    <a:pt x="254" y="19382"/>
                  </a:cubicBezTo>
                  <a:cubicBezTo>
                    <a:pt x="254" y="8836"/>
                    <a:pt x="8836" y="254"/>
                    <a:pt x="19382" y="254"/>
                  </a:cubicBezTo>
                  <a:close/>
                  <a:moveTo>
                    <a:pt x="19382" y="0"/>
                  </a:moveTo>
                  <a:cubicBezTo>
                    <a:pt x="8678" y="0"/>
                    <a:pt x="0" y="8709"/>
                    <a:pt x="0" y="19382"/>
                  </a:cubicBezTo>
                  <a:cubicBezTo>
                    <a:pt x="0" y="30086"/>
                    <a:pt x="8678" y="38763"/>
                    <a:pt x="19382" y="38763"/>
                  </a:cubicBezTo>
                  <a:cubicBezTo>
                    <a:pt x="30054" y="38763"/>
                    <a:pt x="38763" y="30086"/>
                    <a:pt x="38763" y="19382"/>
                  </a:cubicBezTo>
                  <a:cubicBezTo>
                    <a:pt x="38763" y="8709"/>
                    <a:pt x="30054" y="0"/>
                    <a:pt x="1938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31"/>
            <p:cNvSpPr/>
            <p:nvPr/>
          </p:nvSpPr>
          <p:spPr>
            <a:xfrm>
              <a:off x="3180950" y="3648000"/>
              <a:ext cx="775925" cy="775925"/>
            </a:xfrm>
            <a:custGeom>
              <a:avLst/>
              <a:gdLst/>
              <a:ahLst/>
              <a:cxnLst/>
              <a:rect l="l" t="t" r="r" b="b"/>
              <a:pathLst>
                <a:path w="31037" h="31037" extrusionOk="0">
                  <a:moveTo>
                    <a:pt x="15519" y="3738"/>
                  </a:moveTo>
                  <a:cubicBezTo>
                    <a:pt x="22011" y="3738"/>
                    <a:pt x="27300" y="9027"/>
                    <a:pt x="27300" y="15519"/>
                  </a:cubicBezTo>
                  <a:cubicBezTo>
                    <a:pt x="27300" y="22042"/>
                    <a:pt x="22011" y="27299"/>
                    <a:pt x="15519" y="27299"/>
                  </a:cubicBezTo>
                  <a:cubicBezTo>
                    <a:pt x="9027" y="27299"/>
                    <a:pt x="3738" y="22011"/>
                    <a:pt x="3738" y="15519"/>
                  </a:cubicBezTo>
                  <a:cubicBezTo>
                    <a:pt x="3738" y="9027"/>
                    <a:pt x="9027" y="3738"/>
                    <a:pt x="15519" y="3738"/>
                  </a:cubicBezTo>
                  <a:close/>
                  <a:moveTo>
                    <a:pt x="15519" y="1"/>
                  </a:moveTo>
                  <a:cubicBezTo>
                    <a:pt x="6936" y="1"/>
                    <a:pt x="1" y="6968"/>
                    <a:pt x="1" y="15519"/>
                  </a:cubicBezTo>
                  <a:cubicBezTo>
                    <a:pt x="1" y="24101"/>
                    <a:pt x="6936" y="31036"/>
                    <a:pt x="15519" y="31036"/>
                  </a:cubicBezTo>
                  <a:cubicBezTo>
                    <a:pt x="24069" y="31036"/>
                    <a:pt x="31037" y="24101"/>
                    <a:pt x="31037" y="15519"/>
                  </a:cubicBezTo>
                  <a:cubicBezTo>
                    <a:pt x="31037" y="6968"/>
                    <a:pt x="24069" y="1"/>
                    <a:pt x="15519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31"/>
            <p:cNvSpPr/>
            <p:nvPr/>
          </p:nvSpPr>
          <p:spPr>
            <a:xfrm>
              <a:off x="2694850" y="2979800"/>
              <a:ext cx="86325" cy="62575"/>
            </a:xfrm>
            <a:custGeom>
              <a:avLst/>
              <a:gdLst/>
              <a:ahLst/>
              <a:cxnLst/>
              <a:rect l="l" t="t" r="r" b="b"/>
              <a:pathLst>
                <a:path w="3453" h="2503" extrusionOk="0">
                  <a:moveTo>
                    <a:pt x="0" y="0"/>
                  </a:moveTo>
                  <a:lnTo>
                    <a:pt x="855" y="1267"/>
                  </a:lnTo>
                  <a:lnTo>
                    <a:pt x="1710" y="2502"/>
                  </a:lnTo>
                  <a:lnTo>
                    <a:pt x="2597" y="1267"/>
                  </a:lnTo>
                  <a:lnTo>
                    <a:pt x="3452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31"/>
            <p:cNvSpPr/>
            <p:nvPr/>
          </p:nvSpPr>
          <p:spPr>
            <a:xfrm>
              <a:off x="2384475" y="3080350"/>
              <a:ext cx="373725" cy="6350"/>
            </a:xfrm>
            <a:custGeom>
              <a:avLst/>
              <a:gdLst/>
              <a:ahLst/>
              <a:cxnLst/>
              <a:rect l="l" t="t" r="r" b="b"/>
              <a:pathLst>
                <a:path w="14949" h="254" extrusionOk="0">
                  <a:moveTo>
                    <a:pt x="1" y="0"/>
                  </a:moveTo>
                  <a:lnTo>
                    <a:pt x="1" y="254"/>
                  </a:lnTo>
                  <a:lnTo>
                    <a:pt x="14949" y="254"/>
                  </a:lnTo>
                  <a:lnTo>
                    <a:pt x="14949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31"/>
            <p:cNvSpPr/>
            <p:nvPr/>
          </p:nvSpPr>
          <p:spPr>
            <a:xfrm>
              <a:off x="1694900" y="3759650"/>
              <a:ext cx="6350" cy="373700"/>
            </a:xfrm>
            <a:custGeom>
              <a:avLst/>
              <a:gdLst/>
              <a:ahLst/>
              <a:cxnLst/>
              <a:rect l="l" t="t" r="r" b="b"/>
              <a:pathLst>
                <a:path w="254" h="14948" extrusionOk="0">
                  <a:moveTo>
                    <a:pt x="0" y="0"/>
                  </a:moveTo>
                  <a:lnTo>
                    <a:pt x="0" y="14948"/>
                  </a:lnTo>
                  <a:lnTo>
                    <a:pt x="253" y="14948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31"/>
            <p:cNvSpPr/>
            <p:nvPr/>
          </p:nvSpPr>
          <p:spPr>
            <a:xfrm>
              <a:off x="642675" y="3080350"/>
              <a:ext cx="373725" cy="6350"/>
            </a:xfrm>
            <a:custGeom>
              <a:avLst/>
              <a:gdLst/>
              <a:ahLst/>
              <a:cxnLst/>
              <a:rect l="l" t="t" r="r" b="b"/>
              <a:pathLst>
                <a:path w="14949" h="254" extrusionOk="0">
                  <a:moveTo>
                    <a:pt x="1" y="0"/>
                  </a:moveTo>
                  <a:lnTo>
                    <a:pt x="1" y="254"/>
                  </a:lnTo>
                  <a:lnTo>
                    <a:pt x="14949" y="254"/>
                  </a:lnTo>
                  <a:lnTo>
                    <a:pt x="14949" y="0"/>
                  </a:lnTo>
                  <a:close/>
                </a:path>
              </a:pathLst>
            </a:custGeom>
            <a:solidFill>
              <a:srgbClr val="9697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31"/>
            <p:cNvSpPr/>
            <p:nvPr/>
          </p:nvSpPr>
          <p:spPr>
            <a:xfrm>
              <a:off x="1698050" y="3079550"/>
              <a:ext cx="688050" cy="688025"/>
            </a:xfrm>
            <a:custGeom>
              <a:avLst/>
              <a:gdLst/>
              <a:ahLst/>
              <a:cxnLst/>
              <a:rect l="l" t="t" r="r" b="b"/>
              <a:pathLst>
                <a:path w="27522" h="27521" extrusionOk="0">
                  <a:moveTo>
                    <a:pt x="23056" y="1"/>
                  </a:moveTo>
                  <a:lnTo>
                    <a:pt x="23056" y="32"/>
                  </a:lnTo>
                  <a:cubicBezTo>
                    <a:pt x="23056" y="12763"/>
                    <a:pt x="12732" y="23087"/>
                    <a:pt x="1" y="23087"/>
                  </a:cubicBezTo>
                  <a:lnTo>
                    <a:pt x="1" y="27521"/>
                  </a:lnTo>
                  <a:cubicBezTo>
                    <a:pt x="15202" y="27521"/>
                    <a:pt x="27521" y="15202"/>
                    <a:pt x="2752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31"/>
            <p:cNvSpPr/>
            <p:nvPr/>
          </p:nvSpPr>
          <p:spPr>
            <a:xfrm>
              <a:off x="1010050" y="3079550"/>
              <a:ext cx="688025" cy="688025"/>
            </a:xfrm>
            <a:custGeom>
              <a:avLst/>
              <a:gdLst/>
              <a:ahLst/>
              <a:cxnLst/>
              <a:rect l="l" t="t" r="r" b="b"/>
              <a:pathLst>
                <a:path w="27521" h="27521" extrusionOk="0">
                  <a:moveTo>
                    <a:pt x="0" y="1"/>
                  </a:moveTo>
                  <a:cubicBezTo>
                    <a:pt x="0" y="15202"/>
                    <a:pt x="12320" y="27521"/>
                    <a:pt x="27521" y="27521"/>
                  </a:cubicBezTo>
                  <a:lnTo>
                    <a:pt x="27521" y="23087"/>
                  </a:lnTo>
                  <a:cubicBezTo>
                    <a:pt x="14790" y="23087"/>
                    <a:pt x="4466" y="12763"/>
                    <a:pt x="4466" y="32"/>
                  </a:cubicBezTo>
                  <a:lnTo>
                    <a:pt x="4466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31"/>
            <p:cNvSpPr/>
            <p:nvPr/>
          </p:nvSpPr>
          <p:spPr>
            <a:xfrm>
              <a:off x="1010050" y="2393125"/>
              <a:ext cx="1376050" cy="688025"/>
            </a:xfrm>
            <a:custGeom>
              <a:avLst/>
              <a:gdLst/>
              <a:ahLst/>
              <a:cxnLst/>
              <a:rect l="l" t="t" r="r" b="b"/>
              <a:pathLst>
                <a:path w="55042" h="27521" extrusionOk="0">
                  <a:moveTo>
                    <a:pt x="27521" y="1"/>
                  </a:moveTo>
                  <a:cubicBezTo>
                    <a:pt x="12320" y="1"/>
                    <a:pt x="0" y="12320"/>
                    <a:pt x="0" y="27521"/>
                  </a:cubicBezTo>
                  <a:lnTo>
                    <a:pt x="4466" y="27521"/>
                  </a:lnTo>
                  <a:lnTo>
                    <a:pt x="4466" y="27489"/>
                  </a:lnTo>
                  <a:cubicBezTo>
                    <a:pt x="4466" y="14758"/>
                    <a:pt x="14790" y="4434"/>
                    <a:pt x="27521" y="4434"/>
                  </a:cubicBezTo>
                  <a:cubicBezTo>
                    <a:pt x="40252" y="4434"/>
                    <a:pt x="50576" y="14758"/>
                    <a:pt x="50576" y="27489"/>
                  </a:cubicBezTo>
                  <a:lnTo>
                    <a:pt x="50576" y="27521"/>
                  </a:lnTo>
                  <a:lnTo>
                    <a:pt x="55041" y="27521"/>
                  </a:lnTo>
                  <a:cubicBezTo>
                    <a:pt x="55041" y="12320"/>
                    <a:pt x="42722" y="1"/>
                    <a:pt x="2752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31"/>
            <p:cNvSpPr/>
            <p:nvPr/>
          </p:nvSpPr>
          <p:spPr>
            <a:xfrm>
              <a:off x="820825" y="2203125"/>
              <a:ext cx="1754500" cy="877250"/>
            </a:xfrm>
            <a:custGeom>
              <a:avLst/>
              <a:gdLst/>
              <a:ahLst/>
              <a:cxnLst/>
              <a:rect l="l" t="t" r="r" b="b"/>
              <a:pathLst>
                <a:path w="70180" h="35090" extrusionOk="0">
                  <a:moveTo>
                    <a:pt x="35090" y="0"/>
                  </a:moveTo>
                  <a:cubicBezTo>
                    <a:pt x="15740" y="0"/>
                    <a:pt x="0" y="15740"/>
                    <a:pt x="0" y="35089"/>
                  </a:cubicBezTo>
                  <a:lnTo>
                    <a:pt x="1457" y="35089"/>
                  </a:lnTo>
                  <a:cubicBezTo>
                    <a:pt x="1457" y="16563"/>
                    <a:pt x="16563" y="1457"/>
                    <a:pt x="35090" y="1457"/>
                  </a:cubicBezTo>
                  <a:cubicBezTo>
                    <a:pt x="53648" y="1457"/>
                    <a:pt x="68722" y="16563"/>
                    <a:pt x="68722" y="35089"/>
                  </a:cubicBezTo>
                  <a:lnTo>
                    <a:pt x="70179" y="35089"/>
                  </a:lnTo>
                  <a:cubicBezTo>
                    <a:pt x="70179" y="15740"/>
                    <a:pt x="54440" y="0"/>
                    <a:pt x="3509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31"/>
            <p:cNvSpPr/>
            <p:nvPr/>
          </p:nvSpPr>
          <p:spPr>
            <a:xfrm>
              <a:off x="836650" y="3080350"/>
              <a:ext cx="861425" cy="862200"/>
            </a:xfrm>
            <a:custGeom>
              <a:avLst/>
              <a:gdLst/>
              <a:ahLst/>
              <a:cxnLst/>
              <a:rect l="l" t="t" r="r" b="b"/>
              <a:pathLst>
                <a:path w="34457" h="34488" extrusionOk="0">
                  <a:moveTo>
                    <a:pt x="1" y="0"/>
                  </a:moveTo>
                  <a:cubicBezTo>
                    <a:pt x="1" y="19002"/>
                    <a:pt x="15455" y="34488"/>
                    <a:pt x="34457" y="34488"/>
                  </a:cubicBezTo>
                  <a:lnTo>
                    <a:pt x="34457" y="34234"/>
                  </a:lnTo>
                  <a:cubicBezTo>
                    <a:pt x="15582" y="34234"/>
                    <a:pt x="223" y="18875"/>
                    <a:pt x="22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31"/>
            <p:cNvSpPr/>
            <p:nvPr/>
          </p:nvSpPr>
          <p:spPr>
            <a:xfrm>
              <a:off x="1698050" y="3080350"/>
              <a:ext cx="862225" cy="862200"/>
            </a:xfrm>
            <a:custGeom>
              <a:avLst/>
              <a:gdLst/>
              <a:ahLst/>
              <a:cxnLst/>
              <a:rect l="l" t="t" r="r" b="b"/>
              <a:pathLst>
                <a:path w="34489" h="34488" extrusionOk="0">
                  <a:moveTo>
                    <a:pt x="34235" y="0"/>
                  </a:moveTo>
                  <a:cubicBezTo>
                    <a:pt x="34235" y="18875"/>
                    <a:pt x="18876" y="34234"/>
                    <a:pt x="1" y="34234"/>
                  </a:cubicBezTo>
                  <a:lnTo>
                    <a:pt x="1" y="34488"/>
                  </a:lnTo>
                  <a:cubicBezTo>
                    <a:pt x="19002" y="34488"/>
                    <a:pt x="34488" y="19002"/>
                    <a:pt x="34488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31"/>
            <p:cNvSpPr/>
            <p:nvPr/>
          </p:nvSpPr>
          <p:spPr>
            <a:xfrm>
              <a:off x="653775" y="2036075"/>
              <a:ext cx="2089375" cy="1044300"/>
            </a:xfrm>
            <a:custGeom>
              <a:avLst/>
              <a:gdLst/>
              <a:ahLst/>
              <a:cxnLst/>
              <a:rect l="l" t="t" r="r" b="b"/>
              <a:pathLst>
                <a:path w="83575" h="41772" extrusionOk="0">
                  <a:moveTo>
                    <a:pt x="41772" y="0"/>
                  </a:moveTo>
                  <a:cubicBezTo>
                    <a:pt x="18748" y="0"/>
                    <a:pt x="0" y="18748"/>
                    <a:pt x="0" y="41771"/>
                  </a:cubicBezTo>
                  <a:lnTo>
                    <a:pt x="222" y="41771"/>
                  </a:lnTo>
                  <a:cubicBezTo>
                    <a:pt x="222" y="18875"/>
                    <a:pt x="18875" y="222"/>
                    <a:pt x="41772" y="222"/>
                  </a:cubicBezTo>
                  <a:cubicBezTo>
                    <a:pt x="64669" y="222"/>
                    <a:pt x="83322" y="18875"/>
                    <a:pt x="83322" y="41771"/>
                  </a:cubicBezTo>
                  <a:lnTo>
                    <a:pt x="83575" y="41771"/>
                  </a:lnTo>
                  <a:cubicBezTo>
                    <a:pt x="83575" y="18748"/>
                    <a:pt x="64827" y="0"/>
                    <a:pt x="417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31"/>
            <p:cNvSpPr/>
            <p:nvPr/>
          </p:nvSpPr>
          <p:spPr>
            <a:xfrm>
              <a:off x="637925" y="3080350"/>
              <a:ext cx="1060150" cy="1060125"/>
            </a:xfrm>
            <a:custGeom>
              <a:avLst/>
              <a:gdLst/>
              <a:ahLst/>
              <a:cxnLst/>
              <a:rect l="l" t="t" r="r" b="b"/>
              <a:pathLst>
                <a:path w="42406" h="42405" extrusionOk="0">
                  <a:moveTo>
                    <a:pt x="1" y="0"/>
                  </a:moveTo>
                  <a:cubicBezTo>
                    <a:pt x="1" y="23372"/>
                    <a:pt x="19034" y="42405"/>
                    <a:pt x="42406" y="42405"/>
                  </a:cubicBezTo>
                  <a:lnTo>
                    <a:pt x="42406" y="40948"/>
                  </a:lnTo>
                  <a:cubicBezTo>
                    <a:pt x="19826" y="40948"/>
                    <a:pt x="1489" y="22580"/>
                    <a:pt x="1489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31"/>
            <p:cNvSpPr/>
            <p:nvPr/>
          </p:nvSpPr>
          <p:spPr>
            <a:xfrm>
              <a:off x="1698050" y="3080350"/>
              <a:ext cx="1060150" cy="1060125"/>
            </a:xfrm>
            <a:custGeom>
              <a:avLst/>
              <a:gdLst/>
              <a:ahLst/>
              <a:cxnLst/>
              <a:rect l="l" t="t" r="r" b="b"/>
              <a:pathLst>
                <a:path w="42406" h="42405" extrusionOk="0">
                  <a:moveTo>
                    <a:pt x="40949" y="0"/>
                  </a:moveTo>
                  <a:cubicBezTo>
                    <a:pt x="40949" y="22580"/>
                    <a:pt x="22581" y="40948"/>
                    <a:pt x="1" y="40948"/>
                  </a:cubicBezTo>
                  <a:lnTo>
                    <a:pt x="1" y="42405"/>
                  </a:lnTo>
                  <a:cubicBezTo>
                    <a:pt x="23373" y="42405"/>
                    <a:pt x="42406" y="23372"/>
                    <a:pt x="4240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31"/>
            <p:cNvSpPr/>
            <p:nvPr/>
          </p:nvSpPr>
          <p:spPr>
            <a:xfrm>
              <a:off x="797075" y="3080350"/>
              <a:ext cx="86325" cy="62575"/>
            </a:xfrm>
            <a:custGeom>
              <a:avLst/>
              <a:gdLst/>
              <a:ahLst/>
              <a:cxnLst/>
              <a:rect l="l" t="t" r="r" b="b"/>
              <a:pathLst>
                <a:path w="3453" h="2503" extrusionOk="0">
                  <a:moveTo>
                    <a:pt x="1742" y="0"/>
                  </a:moveTo>
                  <a:lnTo>
                    <a:pt x="855" y="1267"/>
                  </a:lnTo>
                  <a:lnTo>
                    <a:pt x="0" y="2502"/>
                  </a:lnTo>
                  <a:lnTo>
                    <a:pt x="3452" y="2502"/>
                  </a:lnTo>
                  <a:lnTo>
                    <a:pt x="2597" y="1267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31"/>
            <p:cNvSpPr/>
            <p:nvPr/>
          </p:nvSpPr>
          <p:spPr>
            <a:xfrm>
              <a:off x="1702025" y="3893450"/>
              <a:ext cx="61775" cy="87100"/>
            </a:xfrm>
            <a:custGeom>
              <a:avLst/>
              <a:gdLst/>
              <a:ahLst/>
              <a:cxnLst/>
              <a:rect l="l" t="t" r="r" b="b"/>
              <a:pathLst>
                <a:path w="2471" h="3484" extrusionOk="0">
                  <a:moveTo>
                    <a:pt x="2470" y="0"/>
                  </a:moveTo>
                  <a:lnTo>
                    <a:pt x="1235" y="887"/>
                  </a:lnTo>
                  <a:lnTo>
                    <a:pt x="0" y="1742"/>
                  </a:lnTo>
                  <a:lnTo>
                    <a:pt x="1235" y="2597"/>
                  </a:lnTo>
                  <a:lnTo>
                    <a:pt x="2470" y="3484"/>
                  </a:lnTo>
                  <a:lnTo>
                    <a:pt x="2470" y="1742"/>
                  </a:lnTo>
                  <a:lnTo>
                    <a:pt x="2470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31"/>
            <p:cNvSpPr/>
            <p:nvPr/>
          </p:nvSpPr>
          <p:spPr>
            <a:xfrm>
              <a:off x="3469950" y="3041550"/>
              <a:ext cx="66525" cy="92650"/>
            </a:xfrm>
            <a:custGeom>
              <a:avLst/>
              <a:gdLst/>
              <a:ahLst/>
              <a:cxnLst/>
              <a:rect l="l" t="t" r="r" b="b"/>
              <a:pathLst>
                <a:path w="2661" h="3706" extrusionOk="0">
                  <a:moveTo>
                    <a:pt x="0" y="1"/>
                  </a:moveTo>
                  <a:lnTo>
                    <a:pt x="0" y="1869"/>
                  </a:lnTo>
                  <a:lnTo>
                    <a:pt x="0" y="3706"/>
                  </a:lnTo>
                  <a:lnTo>
                    <a:pt x="1330" y="2787"/>
                  </a:lnTo>
                  <a:lnTo>
                    <a:pt x="2660" y="1869"/>
                  </a:lnTo>
                  <a:lnTo>
                    <a:pt x="1330" y="9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31"/>
            <p:cNvSpPr/>
            <p:nvPr/>
          </p:nvSpPr>
          <p:spPr>
            <a:xfrm>
              <a:off x="1388500" y="2728025"/>
              <a:ext cx="619150" cy="357875"/>
            </a:xfrm>
            <a:custGeom>
              <a:avLst/>
              <a:gdLst/>
              <a:ahLst/>
              <a:cxnLst/>
              <a:rect l="l" t="t" r="r" b="b"/>
              <a:pathLst>
                <a:path w="24766" h="14315" extrusionOk="0">
                  <a:moveTo>
                    <a:pt x="12193" y="191"/>
                  </a:moveTo>
                  <a:cubicBezTo>
                    <a:pt x="14346" y="191"/>
                    <a:pt x="16373" y="1331"/>
                    <a:pt x="17576" y="3136"/>
                  </a:cubicBezTo>
                  <a:cubicBezTo>
                    <a:pt x="17576" y="3136"/>
                    <a:pt x="18527" y="2946"/>
                    <a:pt x="18970" y="2946"/>
                  </a:cubicBezTo>
                  <a:cubicBezTo>
                    <a:pt x="22073" y="2946"/>
                    <a:pt x="24607" y="5448"/>
                    <a:pt x="24607" y="8551"/>
                  </a:cubicBezTo>
                  <a:cubicBezTo>
                    <a:pt x="24607" y="11021"/>
                    <a:pt x="22992" y="13207"/>
                    <a:pt x="20648" y="13903"/>
                  </a:cubicBezTo>
                  <a:lnTo>
                    <a:pt x="20648" y="11940"/>
                  </a:lnTo>
                  <a:cubicBezTo>
                    <a:pt x="20648" y="11180"/>
                    <a:pt x="19983" y="10578"/>
                    <a:pt x="19223" y="10578"/>
                  </a:cubicBezTo>
                  <a:cubicBezTo>
                    <a:pt x="18463" y="10578"/>
                    <a:pt x="17830" y="11180"/>
                    <a:pt x="17830" y="11940"/>
                  </a:cubicBezTo>
                  <a:lnTo>
                    <a:pt x="17830" y="14157"/>
                  </a:lnTo>
                  <a:lnTo>
                    <a:pt x="13618" y="14157"/>
                  </a:lnTo>
                  <a:cubicBezTo>
                    <a:pt x="13555" y="13207"/>
                    <a:pt x="12826" y="12542"/>
                    <a:pt x="11908" y="12542"/>
                  </a:cubicBezTo>
                  <a:cubicBezTo>
                    <a:pt x="11021" y="12542"/>
                    <a:pt x="10261" y="13207"/>
                    <a:pt x="10229" y="14157"/>
                  </a:cubicBezTo>
                  <a:lnTo>
                    <a:pt x="6017" y="14157"/>
                  </a:lnTo>
                  <a:lnTo>
                    <a:pt x="6017" y="13682"/>
                  </a:lnTo>
                  <a:cubicBezTo>
                    <a:pt x="6017" y="12922"/>
                    <a:pt x="5416" y="12288"/>
                    <a:pt x="4656" y="12288"/>
                  </a:cubicBezTo>
                  <a:cubicBezTo>
                    <a:pt x="3895" y="12288"/>
                    <a:pt x="3294" y="12922"/>
                    <a:pt x="3294" y="13682"/>
                  </a:cubicBezTo>
                  <a:lnTo>
                    <a:pt x="3294" y="14030"/>
                  </a:lnTo>
                  <a:cubicBezTo>
                    <a:pt x="1425" y="13587"/>
                    <a:pt x="190" y="11940"/>
                    <a:pt x="222" y="10071"/>
                  </a:cubicBezTo>
                  <a:cubicBezTo>
                    <a:pt x="285" y="6841"/>
                    <a:pt x="3484" y="6113"/>
                    <a:pt x="3484" y="6113"/>
                  </a:cubicBezTo>
                  <a:cubicBezTo>
                    <a:pt x="3484" y="6113"/>
                    <a:pt x="4022" y="4181"/>
                    <a:pt x="5891" y="4181"/>
                  </a:cubicBezTo>
                  <a:cubicBezTo>
                    <a:pt x="5986" y="4181"/>
                    <a:pt x="6271" y="4213"/>
                    <a:pt x="6271" y="4213"/>
                  </a:cubicBezTo>
                  <a:cubicBezTo>
                    <a:pt x="7252" y="1806"/>
                    <a:pt x="9596" y="191"/>
                    <a:pt x="12193" y="191"/>
                  </a:cubicBezTo>
                  <a:close/>
                  <a:moveTo>
                    <a:pt x="12193" y="1"/>
                  </a:moveTo>
                  <a:cubicBezTo>
                    <a:pt x="9533" y="1"/>
                    <a:pt x="7189" y="1552"/>
                    <a:pt x="6144" y="3991"/>
                  </a:cubicBezTo>
                  <a:lnTo>
                    <a:pt x="5891" y="3991"/>
                  </a:lnTo>
                  <a:cubicBezTo>
                    <a:pt x="4687" y="3991"/>
                    <a:pt x="3642" y="4783"/>
                    <a:pt x="3294" y="5954"/>
                  </a:cubicBezTo>
                  <a:cubicBezTo>
                    <a:pt x="1394" y="6398"/>
                    <a:pt x="0" y="8108"/>
                    <a:pt x="0" y="10103"/>
                  </a:cubicBezTo>
                  <a:cubicBezTo>
                    <a:pt x="0" y="12098"/>
                    <a:pt x="1394" y="13808"/>
                    <a:pt x="3357" y="14252"/>
                  </a:cubicBezTo>
                  <a:lnTo>
                    <a:pt x="3484" y="14283"/>
                  </a:lnTo>
                  <a:lnTo>
                    <a:pt x="3484" y="13682"/>
                  </a:lnTo>
                  <a:cubicBezTo>
                    <a:pt x="3484" y="13017"/>
                    <a:pt x="3990" y="12478"/>
                    <a:pt x="4656" y="12478"/>
                  </a:cubicBezTo>
                  <a:cubicBezTo>
                    <a:pt x="5321" y="12478"/>
                    <a:pt x="5827" y="13017"/>
                    <a:pt x="5827" y="13682"/>
                  </a:cubicBezTo>
                  <a:lnTo>
                    <a:pt x="5827" y="14315"/>
                  </a:lnTo>
                  <a:lnTo>
                    <a:pt x="10388" y="14315"/>
                  </a:lnTo>
                  <a:cubicBezTo>
                    <a:pt x="10419" y="13492"/>
                    <a:pt x="11084" y="12700"/>
                    <a:pt x="11908" y="12700"/>
                  </a:cubicBezTo>
                  <a:cubicBezTo>
                    <a:pt x="12731" y="12700"/>
                    <a:pt x="13428" y="13492"/>
                    <a:pt x="13428" y="14315"/>
                  </a:cubicBezTo>
                  <a:lnTo>
                    <a:pt x="18020" y="14315"/>
                  </a:lnTo>
                  <a:lnTo>
                    <a:pt x="18020" y="11940"/>
                  </a:lnTo>
                  <a:cubicBezTo>
                    <a:pt x="18020" y="11275"/>
                    <a:pt x="18558" y="10768"/>
                    <a:pt x="19223" y="10768"/>
                  </a:cubicBezTo>
                  <a:cubicBezTo>
                    <a:pt x="19888" y="10768"/>
                    <a:pt x="20458" y="11306"/>
                    <a:pt x="20458" y="11940"/>
                  </a:cubicBezTo>
                  <a:lnTo>
                    <a:pt x="20458" y="14157"/>
                  </a:lnTo>
                  <a:cubicBezTo>
                    <a:pt x="23087" y="13492"/>
                    <a:pt x="24765" y="11148"/>
                    <a:pt x="24765" y="8551"/>
                  </a:cubicBezTo>
                  <a:cubicBezTo>
                    <a:pt x="24765" y="5353"/>
                    <a:pt x="22169" y="2756"/>
                    <a:pt x="18970" y="2756"/>
                  </a:cubicBezTo>
                  <a:cubicBezTo>
                    <a:pt x="18527" y="2756"/>
                    <a:pt x="18115" y="2819"/>
                    <a:pt x="17640" y="2914"/>
                  </a:cubicBezTo>
                  <a:cubicBezTo>
                    <a:pt x="16436" y="1077"/>
                    <a:pt x="14378" y="1"/>
                    <a:pt x="1219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31"/>
            <p:cNvSpPr/>
            <p:nvPr/>
          </p:nvSpPr>
          <p:spPr>
            <a:xfrm>
              <a:off x="1569800" y="2780275"/>
              <a:ext cx="77600" cy="68125"/>
            </a:xfrm>
            <a:custGeom>
              <a:avLst/>
              <a:gdLst/>
              <a:ahLst/>
              <a:cxnLst/>
              <a:rect l="l" t="t" r="r" b="b"/>
              <a:pathLst>
                <a:path w="3104" h="2725" extrusionOk="0">
                  <a:moveTo>
                    <a:pt x="2376" y="191"/>
                  </a:moveTo>
                  <a:cubicBezTo>
                    <a:pt x="2502" y="191"/>
                    <a:pt x="2692" y="191"/>
                    <a:pt x="2787" y="349"/>
                  </a:cubicBezTo>
                  <a:cubicBezTo>
                    <a:pt x="2914" y="507"/>
                    <a:pt x="2914" y="729"/>
                    <a:pt x="2787" y="1046"/>
                  </a:cubicBezTo>
                  <a:cubicBezTo>
                    <a:pt x="2661" y="1363"/>
                    <a:pt x="2407" y="1679"/>
                    <a:pt x="2059" y="1964"/>
                  </a:cubicBezTo>
                  <a:cubicBezTo>
                    <a:pt x="1615" y="2313"/>
                    <a:pt x="1140" y="2534"/>
                    <a:pt x="760" y="2534"/>
                  </a:cubicBezTo>
                  <a:cubicBezTo>
                    <a:pt x="634" y="2534"/>
                    <a:pt x="444" y="2503"/>
                    <a:pt x="349" y="2376"/>
                  </a:cubicBezTo>
                  <a:cubicBezTo>
                    <a:pt x="222" y="2218"/>
                    <a:pt x="222" y="1964"/>
                    <a:pt x="349" y="1679"/>
                  </a:cubicBezTo>
                  <a:cubicBezTo>
                    <a:pt x="475" y="1363"/>
                    <a:pt x="729" y="1014"/>
                    <a:pt x="1077" y="761"/>
                  </a:cubicBezTo>
                  <a:cubicBezTo>
                    <a:pt x="1489" y="381"/>
                    <a:pt x="1996" y="191"/>
                    <a:pt x="2376" y="191"/>
                  </a:cubicBezTo>
                  <a:close/>
                  <a:moveTo>
                    <a:pt x="2376" y="1"/>
                  </a:moveTo>
                  <a:cubicBezTo>
                    <a:pt x="1932" y="1"/>
                    <a:pt x="1425" y="222"/>
                    <a:pt x="950" y="602"/>
                  </a:cubicBezTo>
                  <a:cubicBezTo>
                    <a:pt x="602" y="888"/>
                    <a:pt x="317" y="1268"/>
                    <a:pt x="159" y="1584"/>
                  </a:cubicBezTo>
                  <a:cubicBezTo>
                    <a:pt x="0" y="1964"/>
                    <a:pt x="32" y="2281"/>
                    <a:pt x="190" y="2471"/>
                  </a:cubicBezTo>
                  <a:cubicBezTo>
                    <a:pt x="317" y="2629"/>
                    <a:pt x="507" y="2724"/>
                    <a:pt x="760" y="2724"/>
                  </a:cubicBezTo>
                  <a:cubicBezTo>
                    <a:pt x="1172" y="2724"/>
                    <a:pt x="1711" y="2471"/>
                    <a:pt x="2186" y="2091"/>
                  </a:cubicBezTo>
                  <a:cubicBezTo>
                    <a:pt x="2534" y="1806"/>
                    <a:pt x="2819" y="1458"/>
                    <a:pt x="2977" y="1109"/>
                  </a:cubicBezTo>
                  <a:cubicBezTo>
                    <a:pt x="3104" y="761"/>
                    <a:pt x="3104" y="444"/>
                    <a:pt x="2914" y="222"/>
                  </a:cubicBezTo>
                  <a:cubicBezTo>
                    <a:pt x="2819" y="64"/>
                    <a:pt x="2597" y="1"/>
                    <a:pt x="237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31"/>
            <p:cNvSpPr/>
            <p:nvPr/>
          </p:nvSpPr>
          <p:spPr>
            <a:xfrm>
              <a:off x="1512000" y="2856300"/>
              <a:ext cx="41200" cy="33275"/>
            </a:xfrm>
            <a:custGeom>
              <a:avLst/>
              <a:gdLst/>
              <a:ahLst/>
              <a:cxnLst/>
              <a:rect l="l" t="t" r="r" b="b"/>
              <a:pathLst>
                <a:path w="1648" h="1331" extrusionOk="0">
                  <a:moveTo>
                    <a:pt x="1141" y="190"/>
                  </a:moveTo>
                  <a:cubicBezTo>
                    <a:pt x="1267" y="190"/>
                    <a:pt x="1331" y="222"/>
                    <a:pt x="1394" y="317"/>
                  </a:cubicBezTo>
                  <a:cubicBezTo>
                    <a:pt x="1457" y="412"/>
                    <a:pt x="1426" y="538"/>
                    <a:pt x="1394" y="602"/>
                  </a:cubicBezTo>
                  <a:cubicBezTo>
                    <a:pt x="1331" y="728"/>
                    <a:pt x="1204" y="855"/>
                    <a:pt x="1077" y="982"/>
                  </a:cubicBezTo>
                  <a:cubicBezTo>
                    <a:pt x="919" y="1077"/>
                    <a:pt x="729" y="1140"/>
                    <a:pt x="571" y="1140"/>
                  </a:cubicBezTo>
                  <a:cubicBezTo>
                    <a:pt x="444" y="1140"/>
                    <a:pt x="349" y="1108"/>
                    <a:pt x="317" y="1045"/>
                  </a:cubicBezTo>
                  <a:cubicBezTo>
                    <a:pt x="222" y="887"/>
                    <a:pt x="349" y="570"/>
                    <a:pt x="634" y="380"/>
                  </a:cubicBezTo>
                  <a:cubicBezTo>
                    <a:pt x="792" y="253"/>
                    <a:pt x="982" y="190"/>
                    <a:pt x="1141" y="190"/>
                  </a:cubicBezTo>
                  <a:close/>
                  <a:moveTo>
                    <a:pt x="1141" y="0"/>
                  </a:moveTo>
                  <a:cubicBezTo>
                    <a:pt x="951" y="0"/>
                    <a:pt x="729" y="95"/>
                    <a:pt x="539" y="222"/>
                  </a:cubicBezTo>
                  <a:cubicBezTo>
                    <a:pt x="159" y="475"/>
                    <a:pt x="1" y="887"/>
                    <a:pt x="159" y="1140"/>
                  </a:cubicBezTo>
                  <a:cubicBezTo>
                    <a:pt x="254" y="1267"/>
                    <a:pt x="381" y="1330"/>
                    <a:pt x="571" y="1330"/>
                  </a:cubicBezTo>
                  <a:cubicBezTo>
                    <a:pt x="761" y="1330"/>
                    <a:pt x="982" y="1267"/>
                    <a:pt x="1172" y="1140"/>
                  </a:cubicBezTo>
                  <a:cubicBezTo>
                    <a:pt x="1331" y="1013"/>
                    <a:pt x="1489" y="855"/>
                    <a:pt x="1552" y="697"/>
                  </a:cubicBezTo>
                  <a:cubicBezTo>
                    <a:pt x="1647" y="507"/>
                    <a:pt x="1647" y="317"/>
                    <a:pt x="1552" y="190"/>
                  </a:cubicBezTo>
                  <a:cubicBezTo>
                    <a:pt x="1457" y="63"/>
                    <a:pt x="1331" y="0"/>
                    <a:pt x="114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31"/>
            <p:cNvSpPr/>
            <p:nvPr/>
          </p:nvSpPr>
          <p:spPr>
            <a:xfrm>
              <a:off x="1485075" y="3079550"/>
              <a:ext cx="4775" cy="30900"/>
            </a:xfrm>
            <a:custGeom>
              <a:avLst/>
              <a:gdLst/>
              <a:ahLst/>
              <a:cxnLst/>
              <a:rect l="l" t="t" r="r" b="b"/>
              <a:pathLst>
                <a:path w="191" h="1236" extrusionOk="0">
                  <a:moveTo>
                    <a:pt x="96" y="1"/>
                  </a:moveTo>
                  <a:cubicBezTo>
                    <a:pt x="32" y="1"/>
                    <a:pt x="1" y="64"/>
                    <a:pt x="1" y="96"/>
                  </a:cubicBezTo>
                  <a:lnTo>
                    <a:pt x="1" y="1141"/>
                  </a:lnTo>
                  <a:cubicBezTo>
                    <a:pt x="1" y="1204"/>
                    <a:pt x="32" y="1236"/>
                    <a:pt x="96" y="1236"/>
                  </a:cubicBezTo>
                  <a:cubicBezTo>
                    <a:pt x="127" y="1236"/>
                    <a:pt x="191" y="1204"/>
                    <a:pt x="191" y="1141"/>
                  </a:cubicBezTo>
                  <a:lnTo>
                    <a:pt x="191" y="96"/>
                  </a:lnTo>
                  <a:cubicBezTo>
                    <a:pt x="191" y="64"/>
                    <a:pt x="127" y="1"/>
                    <a:pt x="9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31"/>
            <p:cNvSpPr/>
            <p:nvPr/>
          </p:nvSpPr>
          <p:spPr>
            <a:xfrm>
              <a:off x="1515175" y="3085100"/>
              <a:ext cx="4775" cy="30100"/>
            </a:xfrm>
            <a:custGeom>
              <a:avLst/>
              <a:gdLst/>
              <a:ahLst/>
              <a:cxnLst/>
              <a:rect l="l" t="t" r="r" b="b"/>
              <a:pathLst>
                <a:path w="191" h="1204" extrusionOk="0">
                  <a:moveTo>
                    <a:pt x="95" y="0"/>
                  </a:moveTo>
                  <a:cubicBezTo>
                    <a:pt x="64" y="0"/>
                    <a:pt x="0" y="32"/>
                    <a:pt x="0" y="95"/>
                  </a:cubicBezTo>
                  <a:lnTo>
                    <a:pt x="0" y="1109"/>
                  </a:lnTo>
                  <a:cubicBezTo>
                    <a:pt x="0" y="1172"/>
                    <a:pt x="64" y="1204"/>
                    <a:pt x="95" y="1204"/>
                  </a:cubicBezTo>
                  <a:cubicBezTo>
                    <a:pt x="159" y="1204"/>
                    <a:pt x="190" y="1172"/>
                    <a:pt x="190" y="1109"/>
                  </a:cubicBezTo>
                  <a:lnTo>
                    <a:pt x="190" y="95"/>
                  </a:lnTo>
                  <a:cubicBezTo>
                    <a:pt x="190" y="32"/>
                    <a:pt x="159" y="0"/>
                    <a:pt x="9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31"/>
            <p:cNvSpPr/>
            <p:nvPr/>
          </p:nvSpPr>
          <p:spPr>
            <a:xfrm>
              <a:off x="1485075" y="3124675"/>
              <a:ext cx="4775" cy="30125"/>
            </a:xfrm>
            <a:custGeom>
              <a:avLst/>
              <a:gdLst/>
              <a:ahLst/>
              <a:cxnLst/>
              <a:rect l="l" t="t" r="r" b="b"/>
              <a:pathLst>
                <a:path w="191" h="1205" extrusionOk="0">
                  <a:moveTo>
                    <a:pt x="96" y="1"/>
                  </a:moveTo>
                  <a:cubicBezTo>
                    <a:pt x="32" y="1"/>
                    <a:pt x="1" y="32"/>
                    <a:pt x="1" y="96"/>
                  </a:cubicBezTo>
                  <a:lnTo>
                    <a:pt x="1" y="1109"/>
                  </a:lnTo>
                  <a:cubicBezTo>
                    <a:pt x="1" y="1173"/>
                    <a:pt x="32" y="1204"/>
                    <a:pt x="96" y="1204"/>
                  </a:cubicBezTo>
                  <a:cubicBezTo>
                    <a:pt x="127" y="1204"/>
                    <a:pt x="191" y="1173"/>
                    <a:pt x="191" y="1109"/>
                  </a:cubicBezTo>
                  <a:lnTo>
                    <a:pt x="191" y="96"/>
                  </a:lnTo>
                  <a:cubicBezTo>
                    <a:pt x="191" y="32"/>
                    <a:pt x="127" y="1"/>
                    <a:pt x="9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2" name="Google Shape;2782;p31"/>
            <p:cNvSpPr/>
            <p:nvPr/>
          </p:nvSpPr>
          <p:spPr>
            <a:xfrm>
              <a:off x="1515175" y="3129425"/>
              <a:ext cx="4775" cy="30125"/>
            </a:xfrm>
            <a:custGeom>
              <a:avLst/>
              <a:gdLst/>
              <a:ahLst/>
              <a:cxnLst/>
              <a:rect l="l" t="t" r="r" b="b"/>
              <a:pathLst>
                <a:path w="191" h="1205" extrusionOk="0">
                  <a:moveTo>
                    <a:pt x="95" y="1"/>
                  </a:moveTo>
                  <a:cubicBezTo>
                    <a:pt x="64" y="1"/>
                    <a:pt x="0" y="32"/>
                    <a:pt x="0" y="96"/>
                  </a:cubicBezTo>
                  <a:lnTo>
                    <a:pt x="0" y="1109"/>
                  </a:lnTo>
                  <a:cubicBezTo>
                    <a:pt x="0" y="1173"/>
                    <a:pt x="64" y="1204"/>
                    <a:pt x="95" y="1204"/>
                  </a:cubicBezTo>
                  <a:cubicBezTo>
                    <a:pt x="159" y="1204"/>
                    <a:pt x="190" y="1173"/>
                    <a:pt x="190" y="1109"/>
                  </a:cubicBezTo>
                  <a:lnTo>
                    <a:pt x="190" y="96"/>
                  </a:lnTo>
                  <a:cubicBezTo>
                    <a:pt x="190" y="32"/>
                    <a:pt x="159" y="1"/>
                    <a:pt x="9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3" name="Google Shape;2783;p31"/>
            <p:cNvSpPr/>
            <p:nvPr/>
          </p:nvSpPr>
          <p:spPr>
            <a:xfrm>
              <a:off x="1663225" y="3093800"/>
              <a:ext cx="4775" cy="45150"/>
            </a:xfrm>
            <a:custGeom>
              <a:avLst/>
              <a:gdLst/>
              <a:ahLst/>
              <a:cxnLst/>
              <a:rect l="l" t="t" r="r" b="b"/>
              <a:pathLst>
                <a:path w="191" h="1806" extrusionOk="0">
                  <a:moveTo>
                    <a:pt x="95" y="1"/>
                  </a:moveTo>
                  <a:cubicBezTo>
                    <a:pt x="32" y="1"/>
                    <a:pt x="0" y="64"/>
                    <a:pt x="0" y="96"/>
                  </a:cubicBezTo>
                  <a:lnTo>
                    <a:pt x="0" y="1711"/>
                  </a:lnTo>
                  <a:cubicBezTo>
                    <a:pt x="0" y="1742"/>
                    <a:pt x="32" y="1806"/>
                    <a:pt x="95" y="1806"/>
                  </a:cubicBezTo>
                  <a:cubicBezTo>
                    <a:pt x="127" y="1806"/>
                    <a:pt x="190" y="1742"/>
                    <a:pt x="190" y="1711"/>
                  </a:cubicBezTo>
                  <a:lnTo>
                    <a:pt x="190" y="96"/>
                  </a:lnTo>
                  <a:cubicBezTo>
                    <a:pt x="190" y="64"/>
                    <a:pt x="127" y="1"/>
                    <a:pt x="9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4" name="Google Shape;2784;p31"/>
            <p:cNvSpPr/>
            <p:nvPr/>
          </p:nvSpPr>
          <p:spPr>
            <a:xfrm>
              <a:off x="1698050" y="3084300"/>
              <a:ext cx="4775" cy="45150"/>
            </a:xfrm>
            <a:custGeom>
              <a:avLst/>
              <a:gdLst/>
              <a:ahLst/>
              <a:cxnLst/>
              <a:rect l="l" t="t" r="r" b="b"/>
              <a:pathLst>
                <a:path w="191" h="1806" extrusionOk="0">
                  <a:moveTo>
                    <a:pt x="96" y="1"/>
                  </a:moveTo>
                  <a:cubicBezTo>
                    <a:pt x="64" y="1"/>
                    <a:pt x="1" y="64"/>
                    <a:pt x="1" y="96"/>
                  </a:cubicBezTo>
                  <a:lnTo>
                    <a:pt x="1" y="1711"/>
                  </a:lnTo>
                  <a:cubicBezTo>
                    <a:pt x="1" y="1742"/>
                    <a:pt x="32" y="1806"/>
                    <a:pt x="96" y="1806"/>
                  </a:cubicBezTo>
                  <a:cubicBezTo>
                    <a:pt x="159" y="1806"/>
                    <a:pt x="191" y="1742"/>
                    <a:pt x="191" y="1711"/>
                  </a:cubicBezTo>
                  <a:lnTo>
                    <a:pt x="191" y="96"/>
                  </a:lnTo>
                  <a:cubicBezTo>
                    <a:pt x="191" y="64"/>
                    <a:pt x="159" y="1"/>
                    <a:pt x="9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5" name="Google Shape;2785;p31"/>
            <p:cNvSpPr/>
            <p:nvPr/>
          </p:nvSpPr>
          <p:spPr>
            <a:xfrm>
              <a:off x="1850075" y="3028100"/>
              <a:ext cx="5550" cy="28525"/>
            </a:xfrm>
            <a:custGeom>
              <a:avLst/>
              <a:gdLst/>
              <a:ahLst/>
              <a:cxnLst/>
              <a:rect l="l" t="t" r="r" b="b"/>
              <a:pathLst>
                <a:path w="222" h="1141" extrusionOk="0">
                  <a:moveTo>
                    <a:pt x="127" y="0"/>
                  </a:moveTo>
                  <a:cubicBezTo>
                    <a:pt x="64" y="0"/>
                    <a:pt x="0" y="63"/>
                    <a:pt x="0" y="95"/>
                  </a:cubicBezTo>
                  <a:lnTo>
                    <a:pt x="0" y="1045"/>
                  </a:lnTo>
                  <a:cubicBezTo>
                    <a:pt x="0" y="1109"/>
                    <a:pt x="64" y="1140"/>
                    <a:pt x="127" y="1140"/>
                  </a:cubicBezTo>
                  <a:cubicBezTo>
                    <a:pt x="159" y="1140"/>
                    <a:pt x="222" y="1109"/>
                    <a:pt x="222" y="1045"/>
                  </a:cubicBezTo>
                  <a:lnTo>
                    <a:pt x="222" y="95"/>
                  </a:lnTo>
                  <a:cubicBezTo>
                    <a:pt x="222" y="63"/>
                    <a:pt x="159" y="0"/>
                    <a:pt x="1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6" name="Google Shape;2786;p31"/>
            <p:cNvSpPr/>
            <p:nvPr/>
          </p:nvSpPr>
          <p:spPr>
            <a:xfrm>
              <a:off x="1880950" y="3032850"/>
              <a:ext cx="4775" cy="28525"/>
            </a:xfrm>
            <a:custGeom>
              <a:avLst/>
              <a:gdLst/>
              <a:ahLst/>
              <a:cxnLst/>
              <a:rect l="l" t="t" r="r" b="b"/>
              <a:pathLst>
                <a:path w="191" h="1141" extrusionOk="0">
                  <a:moveTo>
                    <a:pt x="95" y="0"/>
                  </a:moveTo>
                  <a:cubicBezTo>
                    <a:pt x="32" y="0"/>
                    <a:pt x="0" y="64"/>
                    <a:pt x="0" y="95"/>
                  </a:cubicBezTo>
                  <a:lnTo>
                    <a:pt x="0" y="1045"/>
                  </a:lnTo>
                  <a:cubicBezTo>
                    <a:pt x="0" y="1109"/>
                    <a:pt x="32" y="1140"/>
                    <a:pt x="95" y="1140"/>
                  </a:cubicBezTo>
                  <a:cubicBezTo>
                    <a:pt x="159" y="1140"/>
                    <a:pt x="190" y="1109"/>
                    <a:pt x="190" y="1045"/>
                  </a:cubicBezTo>
                  <a:lnTo>
                    <a:pt x="190" y="95"/>
                  </a:lnTo>
                  <a:cubicBezTo>
                    <a:pt x="190" y="64"/>
                    <a:pt x="159" y="0"/>
                    <a:pt x="9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7" name="Google Shape;2787;p31"/>
            <p:cNvSpPr/>
            <p:nvPr/>
          </p:nvSpPr>
          <p:spPr>
            <a:xfrm>
              <a:off x="1850075" y="3073225"/>
              <a:ext cx="5550" cy="27725"/>
            </a:xfrm>
            <a:custGeom>
              <a:avLst/>
              <a:gdLst/>
              <a:ahLst/>
              <a:cxnLst/>
              <a:rect l="l" t="t" r="r" b="b"/>
              <a:pathLst>
                <a:path w="222" h="1109" extrusionOk="0">
                  <a:moveTo>
                    <a:pt x="127" y="0"/>
                  </a:moveTo>
                  <a:cubicBezTo>
                    <a:pt x="64" y="0"/>
                    <a:pt x="0" y="32"/>
                    <a:pt x="0" y="95"/>
                  </a:cubicBezTo>
                  <a:lnTo>
                    <a:pt x="0" y="1014"/>
                  </a:lnTo>
                  <a:cubicBezTo>
                    <a:pt x="0" y="1077"/>
                    <a:pt x="64" y="1109"/>
                    <a:pt x="127" y="1109"/>
                  </a:cubicBezTo>
                  <a:cubicBezTo>
                    <a:pt x="159" y="1109"/>
                    <a:pt x="222" y="1077"/>
                    <a:pt x="222" y="1014"/>
                  </a:cubicBezTo>
                  <a:lnTo>
                    <a:pt x="222" y="95"/>
                  </a:lnTo>
                  <a:cubicBezTo>
                    <a:pt x="222" y="32"/>
                    <a:pt x="159" y="0"/>
                    <a:pt x="1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8" name="Google Shape;2788;p31"/>
            <p:cNvSpPr/>
            <p:nvPr/>
          </p:nvSpPr>
          <p:spPr>
            <a:xfrm>
              <a:off x="1880950" y="3077175"/>
              <a:ext cx="4775" cy="28525"/>
            </a:xfrm>
            <a:custGeom>
              <a:avLst/>
              <a:gdLst/>
              <a:ahLst/>
              <a:cxnLst/>
              <a:rect l="l" t="t" r="r" b="b"/>
              <a:pathLst>
                <a:path w="191" h="1141" extrusionOk="0">
                  <a:moveTo>
                    <a:pt x="95" y="1"/>
                  </a:moveTo>
                  <a:cubicBezTo>
                    <a:pt x="32" y="1"/>
                    <a:pt x="0" y="64"/>
                    <a:pt x="0" y="127"/>
                  </a:cubicBezTo>
                  <a:lnTo>
                    <a:pt x="0" y="1046"/>
                  </a:lnTo>
                  <a:cubicBezTo>
                    <a:pt x="0" y="1109"/>
                    <a:pt x="32" y="1141"/>
                    <a:pt x="95" y="1141"/>
                  </a:cubicBezTo>
                  <a:cubicBezTo>
                    <a:pt x="159" y="1141"/>
                    <a:pt x="190" y="1109"/>
                    <a:pt x="190" y="1046"/>
                  </a:cubicBezTo>
                  <a:lnTo>
                    <a:pt x="190" y="127"/>
                  </a:lnTo>
                  <a:cubicBezTo>
                    <a:pt x="190" y="64"/>
                    <a:pt x="159" y="1"/>
                    <a:pt x="9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9" name="Google Shape;2789;p31"/>
            <p:cNvSpPr/>
            <p:nvPr/>
          </p:nvSpPr>
          <p:spPr>
            <a:xfrm>
              <a:off x="1485075" y="3169025"/>
              <a:ext cx="4775" cy="30900"/>
            </a:xfrm>
            <a:custGeom>
              <a:avLst/>
              <a:gdLst/>
              <a:ahLst/>
              <a:cxnLst/>
              <a:rect l="l" t="t" r="r" b="b"/>
              <a:pathLst>
                <a:path w="191" h="1236" extrusionOk="0">
                  <a:moveTo>
                    <a:pt x="96" y="0"/>
                  </a:moveTo>
                  <a:cubicBezTo>
                    <a:pt x="32" y="0"/>
                    <a:pt x="1" y="32"/>
                    <a:pt x="1" y="95"/>
                  </a:cubicBezTo>
                  <a:lnTo>
                    <a:pt x="1" y="1140"/>
                  </a:lnTo>
                  <a:cubicBezTo>
                    <a:pt x="1" y="1172"/>
                    <a:pt x="32" y="1235"/>
                    <a:pt x="96" y="1235"/>
                  </a:cubicBezTo>
                  <a:cubicBezTo>
                    <a:pt x="127" y="1235"/>
                    <a:pt x="191" y="1172"/>
                    <a:pt x="191" y="1140"/>
                  </a:cubicBezTo>
                  <a:lnTo>
                    <a:pt x="191" y="95"/>
                  </a:lnTo>
                  <a:cubicBezTo>
                    <a:pt x="191" y="32"/>
                    <a:pt x="127" y="0"/>
                    <a:pt x="9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0" name="Google Shape;2790;p31"/>
            <p:cNvSpPr/>
            <p:nvPr/>
          </p:nvSpPr>
          <p:spPr>
            <a:xfrm>
              <a:off x="1515175" y="3173775"/>
              <a:ext cx="4775" cy="30900"/>
            </a:xfrm>
            <a:custGeom>
              <a:avLst/>
              <a:gdLst/>
              <a:ahLst/>
              <a:cxnLst/>
              <a:rect l="l" t="t" r="r" b="b"/>
              <a:pathLst>
                <a:path w="191" h="1236" extrusionOk="0">
                  <a:moveTo>
                    <a:pt x="95" y="0"/>
                  </a:moveTo>
                  <a:cubicBezTo>
                    <a:pt x="64" y="0"/>
                    <a:pt x="0" y="32"/>
                    <a:pt x="0" y="95"/>
                  </a:cubicBezTo>
                  <a:lnTo>
                    <a:pt x="0" y="1140"/>
                  </a:lnTo>
                  <a:cubicBezTo>
                    <a:pt x="0" y="1172"/>
                    <a:pt x="64" y="1235"/>
                    <a:pt x="95" y="1235"/>
                  </a:cubicBezTo>
                  <a:cubicBezTo>
                    <a:pt x="159" y="1235"/>
                    <a:pt x="190" y="1172"/>
                    <a:pt x="190" y="1140"/>
                  </a:cubicBezTo>
                  <a:lnTo>
                    <a:pt x="190" y="95"/>
                  </a:lnTo>
                  <a:cubicBezTo>
                    <a:pt x="190" y="32"/>
                    <a:pt x="159" y="0"/>
                    <a:pt x="9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1" name="Google Shape;2791;p31"/>
            <p:cNvSpPr/>
            <p:nvPr/>
          </p:nvSpPr>
          <p:spPr>
            <a:xfrm>
              <a:off x="1500925" y="3286200"/>
              <a:ext cx="4775" cy="23775"/>
            </a:xfrm>
            <a:custGeom>
              <a:avLst/>
              <a:gdLst/>
              <a:ahLst/>
              <a:cxnLst/>
              <a:rect l="l" t="t" r="r" b="b"/>
              <a:pathLst>
                <a:path w="191" h="951" extrusionOk="0">
                  <a:moveTo>
                    <a:pt x="95" y="0"/>
                  </a:moveTo>
                  <a:cubicBezTo>
                    <a:pt x="64" y="0"/>
                    <a:pt x="0" y="32"/>
                    <a:pt x="0" y="95"/>
                  </a:cubicBezTo>
                  <a:lnTo>
                    <a:pt x="0" y="855"/>
                  </a:lnTo>
                  <a:cubicBezTo>
                    <a:pt x="0" y="887"/>
                    <a:pt x="64" y="950"/>
                    <a:pt x="95" y="950"/>
                  </a:cubicBezTo>
                  <a:cubicBezTo>
                    <a:pt x="159" y="950"/>
                    <a:pt x="190" y="887"/>
                    <a:pt x="190" y="855"/>
                  </a:cubicBezTo>
                  <a:lnTo>
                    <a:pt x="190" y="95"/>
                  </a:lnTo>
                  <a:cubicBezTo>
                    <a:pt x="190" y="32"/>
                    <a:pt x="159" y="0"/>
                    <a:pt x="9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2" name="Google Shape;2792;p31"/>
            <p:cNvSpPr/>
            <p:nvPr/>
          </p:nvSpPr>
          <p:spPr>
            <a:xfrm>
              <a:off x="1467675" y="3284875"/>
              <a:ext cx="15850" cy="18750"/>
            </a:xfrm>
            <a:custGeom>
              <a:avLst/>
              <a:gdLst/>
              <a:ahLst/>
              <a:cxnLst/>
              <a:rect l="l" t="t" r="r" b="b"/>
              <a:pathLst>
                <a:path w="634" h="750" extrusionOk="0">
                  <a:moveTo>
                    <a:pt x="519" y="1"/>
                  </a:moveTo>
                  <a:cubicBezTo>
                    <a:pt x="491" y="1"/>
                    <a:pt x="462" y="16"/>
                    <a:pt x="443" y="53"/>
                  </a:cubicBezTo>
                  <a:lnTo>
                    <a:pt x="32" y="592"/>
                  </a:lnTo>
                  <a:cubicBezTo>
                    <a:pt x="0" y="623"/>
                    <a:pt x="0" y="687"/>
                    <a:pt x="32" y="718"/>
                  </a:cubicBezTo>
                  <a:cubicBezTo>
                    <a:pt x="63" y="750"/>
                    <a:pt x="63" y="750"/>
                    <a:pt x="95" y="750"/>
                  </a:cubicBezTo>
                  <a:cubicBezTo>
                    <a:pt x="127" y="750"/>
                    <a:pt x="158" y="750"/>
                    <a:pt x="158" y="718"/>
                  </a:cubicBezTo>
                  <a:lnTo>
                    <a:pt x="602" y="148"/>
                  </a:lnTo>
                  <a:cubicBezTo>
                    <a:pt x="633" y="117"/>
                    <a:pt x="602" y="53"/>
                    <a:pt x="570" y="22"/>
                  </a:cubicBezTo>
                  <a:cubicBezTo>
                    <a:pt x="557" y="8"/>
                    <a:pt x="538" y="1"/>
                    <a:pt x="51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3" name="Google Shape;2793;p31"/>
            <p:cNvSpPr/>
            <p:nvPr/>
          </p:nvSpPr>
          <p:spPr>
            <a:xfrm>
              <a:off x="1523875" y="3284875"/>
              <a:ext cx="15850" cy="18750"/>
            </a:xfrm>
            <a:custGeom>
              <a:avLst/>
              <a:gdLst/>
              <a:ahLst/>
              <a:cxnLst/>
              <a:rect l="l" t="t" r="r" b="b"/>
              <a:pathLst>
                <a:path w="634" h="750" extrusionOk="0">
                  <a:moveTo>
                    <a:pt x="115" y="1"/>
                  </a:moveTo>
                  <a:cubicBezTo>
                    <a:pt x="96" y="1"/>
                    <a:pt x="77" y="8"/>
                    <a:pt x="64" y="22"/>
                  </a:cubicBezTo>
                  <a:cubicBezTo>
                    <a:pt x="1" y="53"/>
                    <a:pt x="1" y="117"/>
                    <a:pt x="32" y="148"/>
                  </a:cubicBezTo>
                  <a:lnTo>
                    <a:pt x="444" y="718"/>
                  </a:lnTo>
                  <a:cubicBezTo>
                    <a:pt x="476" y="750"/>
                    <a:pt x="507" y="750"/>
                    <a:pt x="539" y="750"/>
                  </a:cubicBezTo>
                  <a:cubicBezTo>
                    <a:pt x="539" y="750"/>
                    <a:pt x="571" y="750"/>
                    <a:pt x="571" y="718"/>
                  </a:cubicBezTo>
                  <a:cubicBezTo>
                    <a:pt x="634" y="687"/>
                    <a:pt x="634" y="623"/>
                    <a:pt x="602" y="592"/>
                  </a:cubicBezTo>
                  <a:lnTo>
                    <a:pt x="191" y="53"/>
                  </a:lnTo>
                  <a:cubicBezTo>
                    <a:pt x="172" y="16"/>
                    <a:pt x="143" y="1"/>
                    <a:pt x="11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4" name="Google Shape;2794;p31"/>
            <p:cNvSpPr/>
            <p:nvPr/>
          </p:nvSpPr>
          <p:spPr>
            <a:xfrm>
              <a:off x="1614125" y="3399600"/>
              <a:ext cx="28525" cy="32300"/>
            </a:xfrm>
            <a:custGeom>
              <a:avLst/>
              <a:gdLst/>
              <a:ahLst/>
              <a:cxnLst/>
              <a:rect l="l" t="t" r="r" b="b"/>
              <a:pathLst>
                <a:path w="1141" h="1292" extrusionOk="0">
                  <a:moveTo>
                    <a:pt x="1014" y="1"/>
                  </a:moveTo>
                  <a:cubicBezTo>
                    <a:pt x="991" y="1"/>
                    <a:pt x="967" y="9"/>
                    <a:pt x="951" y="25"/>
                  </a:cubicBezTo>
                  <a:lnTo>
                    <a:pt x="33" y="1133"/>
                  </a:lnTo>
                  <a:cubicBezTo>
                    <a:pt x="1" y="1196"/>
                    <a:pt x="1" y="1260"/>
                    <a:pt x="64" y="1291"/>
                  </a:cubicBezTo>
                  <a:lnTo>
                    <a:pt x="96" y="1291"/>
                  </a:lnTo>
                  <a:cubicBezTo>
                    <a:pt x="128" y="1291"/>
                    <a:pt x="159" y="1291"/>
                    <a:pt x="191" y="1260"/>
                  </a:cubicBezTo>
                  <a:lnTo>
                    <a:pt x="1109" y="151"/>
                  </a:lnTo>
                  <a:cubicBezTo>
                    <a:pt x="1141" y="88"/>
                    <a:pt x="1141" y="56"/>
                    <a:pt x="1078" y="25"/>
                  </a:cubicBezTo>
                  <a:cubicBezTo>
                    <a:pt x="1062" y="9"/>
                    <a:pt x="1038" y="1"/>
                    <a:pt x="101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5" name="Google Shape;2795;p31"/>
            <p:cNvSpPr/>
            <p:nvPr/>
          </p:nvSpPr>
          <p:spPr>
            <a:xfrm>
              <a:off x="1681425" y="3401000"/>
              <a:ext cx="4775" cy="46725"/>
            </a:xfrm>
            <a:custGeom>
              <a:avLst/>
              <a:gdLst/>
              <a:ahLst/>
              <a:cxnLst/>
              <a:rect l="l" t="t" r="r" b="b"/>
              <a:pathLst>
                <a:path w="191" h="1869" extrusionOk="0">
                  <a:moveTo>
                    <a:pt x="96" y="0"/>
                  </a:moveTo>
                  <a:cubicBezTo>
                    <a:pt x="64" y="0"/>
                    <a:pt x="1" y="64"/>
                    <a:pt x="1" y="95"/>
                  </a:cubicBezTo>
                  <a:lnTo>
                    <a:pt x="1" y="1774"/>
                  </a:lnTo>
                  <a:cubicBezTo>
                    <a:pt x="1" y="1837"/>
                    <a:pt x="64" y="1869"/>
                    <a:pt x="96" y="1869"/>
                  </a:cubicBezTo>
                  <a:cubicBezTo>
                    <a:pt x="159" y="1869"/>
                    <a:pt x="191" y="1837"/>
                    <a:pt x="191" y="1774"/>
                  </a:cubicBezTo>
                  <a:lnTo>
                    <a:pt x="191" y="95"/>
                  </a:lnTo>
                  <a:cubicBezTo>
                    <a:pt x="191" y="32"/>
                    <a:pt x="159" y="0"/>
                    <a:pt x="9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6" name="Google Shape;2796;p31"/>
            <p:cNvSpPr/>
            <p:nvPr/>
          </p:nvSpPr>
          <p:spPr>
            <a:xfrm>
              <a:off x="1729725" y="3399075"/>
              <a:ext cx="26950" cy="32825"/>
            </a:xfrm>
            <a:custGeom>
              <a:avLst/>
              <a:gdLst/>
              <a:ahLst/>
              <a:cxnLst/>
              <a:rect l="l" t="t" r="r" b="b"/>
              <a:pathLst>
                <a:path w="1078" h="1313" extrusionOk="0">
                  <a:moveTo>
                    <a:pt x="87" y="1"/>
                  </a:moveTo>
                  <a:cubicBezTo>
                    <a:pt x="69" y="1"/>
                    <a:pt x="51" y="5"/>
                    <a:pt x="32" y="14"/>
                  </a:cubicBezTo>
                  <a:cubicBezTo>
                    <a:pt x="1" y="46"/>
                    <a:pt x="1" y="109"/>
                    <a:pt x="32" y="141"/>
                  </a:cubicBezTo>
                  <a:lnTo>
                    <a:pt x="887" y="1281"/>
                  </a:lnTo>
                  <a:cubicBezTo>
                    <a:pt x="919" y="1312"/>
                    <a:pt x="951" y="1312"/>
                    <a:pt x="982" y="1312"/>
                  </a:cubicBezTo>
                  <a:lnTo>
                    <a:pt x="1014" y="1312"/>
                  </a:lnTo>
                  <a:cubicBezTo>
                    <a:pt x="1077" y="1281"/>
                    <a:pt x="1077" y="1217"/>
                    <a:pt x="1046" y="1154"/>
                  </a:cubicBezTo>
                  <a:lnTo>
                    <a:pt x="191" y="46"/>
                  </a:lnTo>
                  <a:cubicBezTo>
                    <a:pt x="168" y="23"/>
                    <a:pt x="130" y="1"/>
                    <a:pt x="8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7" name="Google Shape;2797;p31"/>
            <p:cNvSpPr/>
            <p:nvPr/>
          </p:nvSpPr>
          <p:spPr>
            <a:xfrm>
              <a:off x="1823950" y="3276375"/>
              <a:ext cx="19800" cy="22500"/>
            </a:xfrm>
            <a:custGeom>
              <a:avLst/>
              <a:gdLst/>
              <a:ahLst/>
              <a:cxnLst/>
              <a:rect l="l" t="t" r="r" b="b"/>
              <a:pathLst>
                <a:path w="792" h="900" extrusionOk="0">
                  <a:moveTo>
                    <a:pt x="694" y="0"/>
                  </a:moveTo>
                  <a:cubicBezTo>
                    <a:pt x="662" y="0"/>
                    <a:pt x="624" y="22"/>
                    <a:pt x="602" y="45"/>
                  </a:cubicBezTo>
                  <a:lnTo>
                    <a:pt x="32" y="742"/>
                  </a:lnTo>
                  <a:cubicBezTo>
                    <a:pt x="0" y="805"/>
                    <a:pt x="32" y="837"/>
                    <a:pt x="63" y="868"/>
                  </a:cubicBezTo>
                  <a:cubicBezTo>
                    <a:pt x="63" y="900"/>
                    <a:pt x="95" y="900"/>
                    <a:pt x="127" y="900"/>
                  </a:cubicBezTo>
                  <a:cubicBezTo>
                    <a:pt x="158" y="900"/>
                    <a:pt x="190" y="900"/>
                    <a:pt x="190" y="868"/>
                  </a:cubicBezTo>
                  <a:lnTo>
                    <a:pt x="760" y="172"/>
                  </a:lnTo>
                  <a:cubicBezTo>
                    <a:pt x="792" y="108"/>
                    <a:pt x="792" y="45"/>
                    <a:pt x="729" y="13"/>
                  </a:cubicBezTo>
                  <a:cubicBezTo>
                    <a:pt x="719" y="4"/>
                    <a:pt x="707" y="0"/>
                    <a:pt x="69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8" name="Google Shape;2798;p31"/>
            <p:cNvSpPr/>
            <p:nvPr/>
          </p:nvSpPr>
          <p:spPr>
            <a:xfrm>
              <a:off x="1866700" y="3276700"/>
              <a:ext cx="4775" cy="30900"/>
            </a:xfrm>
            <a:custGeom>
              <a:avLst/>
              <a:gdLst/>
              <a:ahLst/>
              <a:cxnLst/>
              <a:rect l="l" t="t" r="r" b="b"/>
              <a:pathLst>
                <a:path w="191" h="1236" extrusionOk="0">
                  <a:moveTo>
                    <a:pt x="95" y="0"/>
                  </a:moveTo>
                  <a:cubicBezTo>
                    <a:pt x="64" y="0"/>
                    <a:pt x="0" y="64"/>
                    <a:pt x="0" y="95"/>
                  </a:cubicBezTo>
                  <a:lnTo>
                    <a:pt x="0" y="1140"/>
                  </a:lnTo>
                  <a:cubicBezTo>
                    <a:pt x="0" y="1172"/>
                    <a:pt x="64" y="1235"/>
                    <a:pt x="95" y="1235"/>
                  </a:cubicBezTo>
                  <a:cubicBezTo>
                    <a:pt x="159" y="1235"/>
                    <a:pt x="190" y="1172"/>
                    <a:pt x="190" y="1140"/>
                  </a:cubicBezTo>
                  <a:lnTo>
                    <a:pt x="190" y="95"/>
                  </a:lnTo>
                  <a:cubicBezTo>
                    <a:pt x="190" y="64"/>
                    <a:pt x="159" y="0"/>
                    <a:pt x="9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9" name="Google Shape;2799;p31"/>
            <p:cNvSpPr/>
            <p:nvPr/>
          </p:nvSpPr>
          <p:spPr>
            <a:xfrm>
              <a:off x="1896000" y="3276375"/>
              <a:ext cx="19025" cy="22500"/>
            </a:xfrm>
            <a:custGeom>
              <a:avLst/>
              <a:gdLst/>
              <a:ahLst/>
              <a:cxnLst/>
              <a:rect l="l" t="t" r="r" b="b"/>
              <a:pathLst>
                <a:path w="761" h="900" extrusionOk="0">
                  <a:moveTo>
                    <a:pt x="66" y="0"/>
                  </a:moveTo>
                  <a:cubicBezTo>
                    <a:pt x="53" y="0"/>
                    <a:pt x="41" y="4"/>
                    <a:pt x="32" y="13"/>
                  </a:cubicBezTo>
                  <a:cubicBezTo>
                    <a:pt x="0" y="45"/>
                    <a:pt x="0" y="108"/>
                    <a:pt x="32" y="172"/>
                  </a:cubicBezTo>
                  <a:lnTo>
                    <a:pt x="570" y="868"/>
                  </a:lnTo>
                  <a:cubicBezTo>
                    <a:pt x="602" y="900"/>
                    <a:pt x="633" y="900"/>
                    <a:pt x="665" y="900"/>
                  </a:cubicBezTo>
                  <a:cubicBezTo>
                    <a:pt x="665" y="900"/>
                    <a:pt x="697" y="900"/>
                    <a:pt x="728" y="868"/>
                  </a:cubicBezTo>
                  <a:cubicBezTo>
                    <a:pt x="760" y="837"/>
                    <a:pt x="760" y="805"/>
                    <a:pt x="728" y="742"/>
                  </a:cubicBezTo>
                  <a:lnTo>
                    <a:pt x="158" y="45"/>
                  </a:lnTo>
                  <a:cubicBezTo>
                    <a:pt x="136" y="22"/>
                    <a:pt x="98" y="0"/>
                    <a:pt x="6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0" name="Google Shape;2800;p31"/>
            <p:cNvSpPr/>
            <p:nvPr/>
          </p:nvSpPr>
          <p:spPr>
            <a:xfrm>
              <a:off x="1488250" y="3220475"/>
              <a:ext cx="27725" cy="45150"/>
            </a:xfrm>
            <a:custGeom>
              <a:avLst/>
              <a:gdLst/>
              <a:ahLst/>
              <a:cxnLst/>
              <a:rect l="l" t="t" r="r" b="b"/>
              <a:pathLst>
                <a:path w="1109" h="1806" extrusionOk="0">
                  <a:moveTo>
                    <a:pt x="507" y="317"/>
                  </a:moveTo>
                  <a:lnTo>
                    <a:pt x="507" y="666"/>
                  </a:lnTo>
                  <a:cubicBezTo>
                    <a:pt x="444" y="634"/>
                    <a:pt x="380" y="602"/>
                    <a:pt x="349" y="539"/>
                  </a:cubicBezTo>
                  <a:cubicBezTo>
                    <a:pt x="349" y="444"/>
                    <a:pt x="380" y="381"/>
                    <a:pt x="444" y="349"/>
                  </a:cubicBezTo>
                  <a:cubicBezTo>
                    <a:pt x="475" y="317"/>
                    <a:pt x="444" y="317"/>
                    <a:pt x="507" y="317"/>
                  </a:cubicBezTo>
                  <a:close/>
                  <a:moveTo>
                    <a:pt x="697" y="982"/>
                  </a:moveTo>
                  <a:cubicBezTo>
                    <a:pt x="792" y="1014"/>
                    <a:pt x="887" y="1109"/>
                    <a:pt x="919" y="1204"/>
                  </a:cubicBezTo>
                  <a:cubicBezTo>
                    <a:pt x="919" y="1362"/>
                    <a:pt x="856" y="1489"/>
                    <a:pt x="729" y="1521"/>
                  </a:cubicBezTo>
                  <a:lnTo>
                    <a:pt x="697" y="1521"/>
                  </a:lnTo>
                  <a:lnTo>
                    <a:pt x="697" y="982"/>
                  </a:lnTo>
                  <a:close/>
                  <a:moveTo>
                    <a:pt x="602" y="1"/>
                  </a:moveTo>
                  <a:cubicBezTo>
                    <a:pt x="571" y="1"/>
                    <a:pt x="507" y="64"/>
                    <a:pt x="507" y="96"/>
                  </a:cubicBezTo>
                  <a:lnTo>
                    <a:pt x="507" y="127"/>
                  </a:lnTo>
                  <a:cubicBezTo>
                    <a:pt x="412" y="127"/>
                    <a:pt x="380" y="159"/>
                    <a:pt x="349" y="191"/>
                  </a:cubicBezTo>
                  <a:cubicBezTo>
                    <a:pt x="190" y="254"/>
                    <a:pt x="127" y="412"/>
                    <a:pt x="159" y="571"/>
                  </a:cubicBezTo>
                  <a:cubicBezTo>
                    <a:pt x="190" y="761"/>
                    <a:pt x="317" y="824"/>
                    <a:pt x="507" y="887"/>
                  </a:cubicBezTo>
                  <a:lnTo>
                    <a:pt x="507" y="1552"/>
                  </a:lnTo>
                  <a:cubicBezTo>
                    <a:pt x="349" y="1552"/>
                    <a:pt x="254" y="1489"/>
                    <a:pt x="222" y="1426"/>
                  </a:cubicBezTo>
                  <a:cubicBezTo>
                    <a:pt x="204" y="1389"/>
                    <a:pt x="174" y="1373"/>
                    <a:pt x="140" y="1373"/>
                  </a:cubicBezTo>
                  <a:cubicBezTo>
                    <a:pt x="116" y="1373"/>
                    <a:pt x="90" y="1381"/>
                    <a:pt x="64" y="1394"/>
                  </a:cubicBezTo>
                  <a:cubicBezTo>
                    <a:pt x="32" y="1394"/>
                    <a:pt x="0" y="1457"/>
                    <a:pt x="32" y="1521"/>
                  </a:cubicBezTo>
                  <a:cubicBezTo>
                    <a:pt x="127" y="1647"/>
                    <a:pt x="317" y="1742"/>
                    <a:pt x="507" y="1742"/>
                  </a:cubicBezTo>
                  <a:cubicBezTo>
                    <a:pt x="507" y="1774"/>
                    <a:pt x="539" y="1806"/>
                    <a:pt x="602" y="1806"/>
                  </a:cubicBezTo>
                  <a:cubicBezTo>
                    <a:pt x="634" y="1806"/>
                    <a:pt x="666" y="1774"/>
                    <a:pt x="666" y="1711"/>
                  </a:cubicBezTo>
                  <a:lnTo>
                    <a:pt x="761" y="1711"/>
                  </a:lnTo>
                  <a:cubicBezTo>
                    <a:pt x="982" y="1616"/>
                    <a:pt x="1109" y="1426"/>
                    <a:pt x="1077" y="1204"/>
                  </a:cubicBezTo>
                  <a:cubicBezTo>
                    <a:pt x="1077" y="951"/>
                    <a:pt x="887" y="824"/>
                    <a:pt x="697" y="761"/>
                  </a:cubicBezTo>
                  <a:lnTo>
                    <a:pt x="697" y="317"/>
                  </a:lnTo>
                  <a:cubicBezTo>
                    <a:pt x="697" y="349"/>
                    <a:pt x="792" y="381"/>
                    <a:pt x="824" y="412"/>
                  </a:cubicBezTo>
                  <a:cubicBezTo>
                    <a:pt x="837" y="426"/>
                    <a:pt x="856" y="433"/>
                    <a:pt x="875" y="433"/>
                  </a:cubicBezTo>
                  <a:cubicBezTo>
                    <a:pt x="903" y="433"/>
                    <a:pt x="932" y="418"/>
                    <a:pt x="951" y="381"/>
                  </a:cubicBezTo>
                  <a:cubicBezTo>
                    <a:pt x="982" y="349"/>
                    <a:pt x="982" y="286"/>
                    <a:pt x="951" y="254"/>
                  </a:cubicBezTo>
                  <a:cubicBezTo>
                    <a:pt x="887" y="191"/>
                    <a:pt x="792" y="159"/>
                    <a:pt x="697" y="127"/>
                  </a:cubicBezTo>
                  <a:lnTo>
                    <a:pt x="697" y="96"/>
                  </a:lnTo>
                  <a:cubicBezTo>
                    <a:pt x="697" y="64"/>
                    <a:pt x="666" y="1"/>
                    <a:pt x="60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1" name="Google Shape;2801;p31"/>
            <p:cNvSpPr/>
            <p:nvPr/>
          </p:nvSpPr>
          <p:spPr>
            <a:xfrm>
              <a:off x="1655300" y="3253725"/>
              <a:ext cx="55450" cy="91075"/>
            </a:xfrm>
            <a:custGeom>
              <a:avLst/>
              <a:gdLst/>
              <a:ahLst/>
              <a:cxnLst/>
              <a:rect l="l" t="t" r="r" b="b"/>
              <a:pathLst>
                <a:path w="2218" h="3643" extrusionOk="0">
                  <a:moveTo>
                    <a:pt x="1046" y="381"/>
                  </a:moveTo>
                  <a:lnTo>
                    <a:pt x="1046" y="1489"/>
                  </a:lnTo>
                  <a:cubicBezTo>
                    <a:pt x="792" y="1363"/>
                    <a:pt x="539" y="1268"/>
                    <a:pt x="539" y="1046"/>
                  </a:cubicBezTo>
                  <a:cubicBezTo>
                    <a:pt x="539" y="381"/>
                    <a:pt x="951" y="412"/>
                    <a:pt x="1046" y="381"/>
                  </a:cubicBezTo>
                  <a:close/>
                  <a:moveTo>
                    <a:pt x="1236" y="1774"/>
                  </a:moveTo>
                  <a:cubicBezTo>
                    <a:pt x="1616" y="1933"/>
                    <a:pt x="1932" y="2091"/>
                    <a:pt x="1964" y="2503"/>
                  </a:cubicBezTo>
                  <a:cubicBezTo>
                    <a:pt x="2027" y="3009"/>
                    <a:pt x="1742" y="3231"/>
                    <a:pt x="1457" y="3326"/>
                  </a:cubicBezTo>
                  <a:cubicBezTo>
                    <a:pt x="1394" y="3326"/>
                    <a:pt x="1331" y="3358"/>
                    <a:pt x="1236" y="3358"/>
                  </a:cubicBezTo>
                  <a:lnTo>
                    <a:pt x="1236" y="1774"/>
                  </a:lnTo>
                  <a:close/>
                  <a:moveTo>
                    <a:pt x="1141" y="1"/>
                  </a:moveTo>
                  <a:cubicBezTo>
                    <a:pt x="1109" y="1"/>
                    <a:pt x="1046" y="32"/>
                    <a:pt x="1046" y="96"/>
                  </a:cubicBezTo>
                  <a:lnTo>
                    <a:pt x="1046" y="191"/>
                  </a:lnTo>
                  <a:cubicBezTo>
                    <a:pt x="856" y="222"/>
                    <a:pt x="254" y="286"/>
                    <a:pt x="286" y="1078"/>
                  </a:cubicBezTo>
                  <a:cubicBezTo>
                    <a:pt x="317" y="1394"/>
                    <a:pt x="666" y="1553"/>
                    <a:pt x="1046" y="1679"/>
                  </a:cubicBezTo>
                  <a:lnTo>
                    <a:pt x="1046" y="3358"/>
                  </a:lnTo>
                  <a:cubicBezTo>
                    <a:pt x="666" y="3358"/>
                    <a:pt x="317" y="3231"/>
                    <a:pt x="222" y="3041"/>
                  </a:cubicBezTo>
                  <a:cubicBezTo>
                    <a:pt x="191" y="2978"/>
                    <a:pt x="127" y="2978"/>
                    <a:pt x="64" y="2978"/>
                  </a:cubicBezTo>
                  <a:cubicBezTo>
                    <a:pt x="32" y="3009"/>
                    <a:pt x="1" y="3073"/>
                    <a:pt x="32" y="3104"/>
                  </a:cubicBezTo>
                  <a:cubicBezTo>
                    <a:pt x="191" y="3389"/>
                    <a:pt x="602" y="3548"/>
                    <a:pt x="1046" y="3548"/>
                  </a:cubicBezTo>
                  <a:cubicBezTo>
                    <a:pt x="1046" y="3611"/>
                    <a:pt x="1077" y="3643"/>
                    <a:pt x="1141" y="3643"/>
                  </a:cubicBezTo>
                  <a:cubicBezTo>
                    <a:pt x="1172" y="3643"/>
                    <a:pt x="1236" y="3611"/>
                    <a:pt x="1236" y="3548"/>
                  </a:cubicBezTo>
                  <a:cubicBezTo>
                    <a:pt x="1331" y="3548"/>
                    <a:pt x="1426" y="3516"/>
                    <a:pt x="1521" y="3484"/>
                  </a:cubicBezTo>
                  <a:cubicBezTo>
                    <a:pt x="1964" y="3358"/>
                    <a:pt x="2217" y="2978"/>
                    <a:pt x="2154" y="2471"/>
                  </a:cubicBezTo>
                  <a:cubicBezTo>
                    <a:pt x="2091" y="1933"/>
                    <a:pt x="1616" y="1743"/>
                    <a:pt x="1236" y="1553"/>
                  </a:cubicBezTo>
                  <a:lnTo>
                    <a:pt x="1236" y="412"/>
                  </a:lnTo>
                  <a:cubicBezTo>
                    <a:pt x="1426" y="412"/>
                    <a:pt x="1584" y="507"/>
                    <a:pt x="1742" y="634"/>
                  </a:cubicBezTo>
                  <a:cubicBezTo>
                    <a:pt x="1774" y="650"/>
                    <a:pt x="1798" y="658"/>
                    <a:pt x="1818" y="658"/>
                  </a:cubicBezTo>
                  <a:cubicBezTo>
                    <a:pt x="1837" y="658"/>
                    <a:pt x="1853" y="650"/>
                    <a:pt x="1869" y="634"/>
                  </a:cubicBezTo>
                  <a:cubicBezTo>
                    <a:pt x="1901" y="571"/>
                    <a:pt x="1932" y="539"/>
                    <a:pt x="1869" y="507"/>
                  </a:cubicBezTo>
                  <a:cubicBezTo>
                    <a:pt x="1679" y="317"/>
                    <a:pt x="1426" y="222"/>
                    <a:pt x="1236" y="222"/>
                  </a:cubicBezTo>
                  <a:lnTo>
                    <a:pt x="1236" y="96"/>
                  </a:lnTo>
                  <a:cubicBezTo>
                    <a:pt x="1236" y="32"/>
                    <a:pt x="1204" y="1"/>
                    <a:pt x="114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2" name="Google Shape;2802;p31"/>
            <p:cNvSpPr/>
            <p:nvPr/>
          </p:nvSpPr>
          <p:spPr>
            <a:xfrm>
              <a:off x="1846100" y="3171400"/>
              <a:ext cx="38825" cy="63350"/>
            </a:xfrm>
            <a:custGeom>
              <a:avLst/>
              <a:gdLst/>
              <a:ahLst/>
              <a:cxnLst/>
              <a:rect l="l" t="t" r="r" b="b"/>
              <a:pathLst>
                <a:path w="1553" h="2534" extrusionOk="0">
                  <a:moveTo>
                    <a:pt x="729" y="349"/>
                  </a:moveTo>
                  <a:lnTo>
                    <a:pt x="729" y="1014"/>
                  </a:lnTo>
                  <a:cubicBezTo>
                    <a:pt x="539" y="919"/>
                    <a:pt x="444" y="855"/>
                    <a:pt x="413" y="729"/>
                  </a:cubicBezTo>
                  <a:cubicBezTo>
                    <a:pt x="381" y="570"/>
                    <a:pt x="444" y="444"/>
                    <a:pt x="571" y="380"/>
                  </a:cubicBezTo>
                  <a:cubicBezTo>
                    <a:pt x="603" y="349"/>
                    <a:pt x="634" y="349"/>
                    <a:pt x="729" y="349"/>
                  </a:cubicBezTo>
                  <a:close/>
                  <a:moveTo>
                    <a:pt x="919" y="1299"/>
                  </a:moveTo>
                  <a:cubicBezTo>
                    <a:pt x="1109" y="1394"/>
                    <a:pt x="1299" y="1489"/>
                    <a:pt x="1331" y="1742"/>
                  </a:cubicBezTo>
                  <a:cubicBezTo>
                    <a:pt x="1394" y="2059"/>
                    <a:pt x="1204" y="2185"/>
                    <a:pt x="1014" y="2249"/>
                  </a:cubicBezTo>
                  <a:cubicBezTo>
                    <a:pt x="983" y="2280"/>
                    <a:pt x="919" y="2280"/>
                    <a:pt x="919" y="2280"/>
                  </a:cubicBezTo>
                  <a:lnTo>
                    <a:pt x="919" y="1299"/>
                  </a:lnTo>
                  <a:close/>
                  <a:moveTo>
                    <a:pt x="824" y="0"/>
                  </a:moveTo>
                  <a:cubicBezTo>
                    <a:pt x="761" y="0"/>
                    <a:pt x="729" y="32"/>
                    <a:pt x="729" y="95"/>
                  </a:cubicBezTo>
                  <a:lnTo>
                    <a:pt x="729" y="159"/>
                  </a:lnTo>
                  <a:cubicBezTo>
                    <a:pt x="634" y="159"/>
                    <a:pt x="539" y="190"/>
                    <a:pt x="444" y="222"/>
                  </a:cubicBezTo>
                  <a:cubicBezTo>
                    <a:pt x="254" y="349"/>
                    <a:pt x="191" y="539"/>
                    <a:pt x="223" y="792"/>
                  </a:cubicBezTo>
                  <a:cubicBezTo>
                    <a:pt x="286" y="1014"/>
                    <a:pt x="444" y="1109"/>
                    <a:pt x="729" y="1204"/>
                  </a:cubicBezTo>
                  <a:lnTo>
                    <a:pt x="729" y="2312"/>
                  </a:lnTo>
                  <a:cubicBezTo>
                    <a:pt x="444" y="2280"/>
                    <a:pt x="254" y="2185"/>
                    <a:pt x="191" y="2090"/>
                  </a:cubicBezTo>
                  <a:cubicBezTo>
                    <a:pt x="191" y="2053"/>
                    <a:pt x="169" y="2038"/>
                    <a:pt x="138" y="2038"/>
                  </a:cubicBezTo>
                  <a:cubicBezTo>
                    <a:pt x="117" y="2038"/>
                    <a:pt x="90" y="2046"/>
                    <a:pt x="64" y="2059"/>
                  </a:cubicBezTo>
                  <a:cubicBezTo>
                    <a:pt x="33" y="2059"/>
                    <a:pt x="1" y="2122"/>
                    <a:pt x="33" y="2154"/>
                  </a:cubicBezTo>
                  <a:cubicBezTo>
                    <a:pt x="128" y="2344"/>
                    <a:pt x="413" y="2470"/>
                    <a:pt x="729" y="2502"/>
                  </a:cubicBezTo>
                  <a:cubicBezTo>
                    <a:pt x="729" y="2534"/>
                    <a:pt x="761" y="2534"/>
                    <a:pt x="793" y="2534"/>
                  </a:cubicBezTo>
                  <a:cubicBezTo>
                    <a:pt x="856" y="2534"/>
                    <a:pt x="888" y="2502"/>
                    <a:pt x="888" y="2470"/>
                  </a:cubicBezTo>
                  <a:cubicBezTo>
                    <a:pt x="951" y="2470"/>
                    <a:pt x="1014" y="2439"/>
                    <a:pt x="1046" y="2439"/>
                  </a:cubicBezTo>
                  <a:cubicBezTo>
                    <a:pt x="1394" y="2344"/>
                    <a:pt x="1553" y="2059"/>
                    <a:pt x="1521" y="1710"/>
                  </a:cubicBezTo>
                  <a:cubicBezTo>
                    <a:pt x="1489" y="1362"/>
                    <a:pt x="1204" y="1204"/>
                    <a:pt x="919" y="1077"/>
                  </a:cubicBezTo>
                  <a:lnTo>
                    <a:pt x="919" y="349"/>
                  </a:lnTo>
                  <a:cubicBezTo>
                    <a:pt x="1014" y="349"/>
                    <a:pt x="1109" y="412"/>
                    <a:pt x="1204" y="475"/>
                  </a:cubicBezTo>
                  <a:cubicBezTo>
                    <a:pt x="1220" y="491"/>
                    <a:pt x="1244" y="499"/>
                    <a:pt x="1268" y="499"/>
                  </a:cubicBezTo>
                  <a:cubicBezTo>
                    <a:pt x="1291" y="499"/>
                    <a:pt x="1315" y="491"/>
                    <a:pt x="1331" y="475"/>
                  </a:cubicBezTo>
                  <a:cubicBezTo>
                    <a:pt x="1363" y="444"/>
                    <a:pt x="1363" y="380"/>
                    <a:pt x="1331" y="349"/>
                  </a:cubicBezTo>
                  <a:cubicBezTo>
                    <a:pt x="1204" y="254"/>
                    <a:pt x="1014" y="190"/>
                    <a:pt x="919" y="159"/>
                  </a:cubicBezTo>
                  <a:lnTo>
                    <a:pt x="919" y="95"/>
                  </a:lnTo>
                  <a:cubicBezTo>
                    <a:pt x="919" y="32"/>
                    <a:pt x="888" y="0"/>
                    <a:pt x="82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3" name="Google Shape;2803;p31"/>
            <p:cNvSpPr/>
            <p:nvPr/>
          </p:nvSpPr>
          <p:spPr>
            <a:xfrm>
              <a:off x="1462125" y="3202275"/>
              <a:ext cx="81575" cy="81575"/>
            </a:xfrm>
            <a:custGeom>
              <a:avLst/>
              <a:gdLst/>
              <a:ahLst/>
              <a:cxnLst/>
              <a:rect l="l" t="t" r="r" b="b"/>
              <a:pathLst>
                <a:path w="3263" h="3263" extrusionOk="0">
                  <a:moveTo>
                    <a:pt x="1647" y="159"/>
                  </a:moveTo>
                  <a:cubicBezTo>
                    <a:pt x="2439" y="159"/>
                    <a:pt x="3072" y="824"/>
                    <a:pt x="3072" y="1615"/>
                  </a:cubicBezTo>
                  <a:cubicBezTo>
                    <a:pt x="3072" y="2407"/>
                    <a:pt x="2439" y="3072"/>
                    <a:pt x="1647" y="3072"/>
                  </a:cubicBezTo>
                  <a:cubicBezTo>
                    <a:pt x="855" y="3072"/>
                    <a:pt x="190" y="2407"/>
                    <a:pt x="190" y="1615"/>
                  </a:cubicBezTo>
                  <a:cubicBezTo>
                    <a:pt x="190" y="824"/>
                    <a:pt x="855" y="159"/>
                    <a:pt x="1647" y="159"/>
                  </a:cubicBezTo>
                  <a:close/>
                  <a:moveTo>
                    <a:pt x="1647" y="0"/>
                  </a:moveTo>
                  <a:cubicBezTo>
                    <a:pt x="729" y="0"/>
                    <a:pt x="0" y="729"/>
                    <a:pt x="0" y="1615"/>
                  </a:cubicBezTo>
                  <a:cubicBezTo>
                    <a:pt x="0" y="2502"/>
                    <a:pt x="729" y="3262"/>
                    <a:pt x="1647" y="3262"/>
                  </a:cubicBezTo>
                  <a:cubicBezTo>
                    <a:pt x="2534" y="3262"/>
                    <a:pt x="3262" y="2502"/>
                    <a:pt x="3262" y="1615"/>
                  </a:cubicBezTo>
                  <a:cubicBezTo>
                    <a:pt x="3262" y="729"/>
                    <a:pt x="2534" y="0"/>
                    <a:pt x="164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4" name="Google Shape;2804;p31"/>
            <p:cNvSpPr/>
            <p:nvPr/>
          </p:nvSpPr>
          <p:spPr>
            <a:xfrm>
              <a:off x="1470050" y="3210175"/>
              <a:ext cx="65725" cy="64950"/>
            </a:xfrm>
            <a:custGeom>
              <a:avLst/>
              <a:gdLst/>
              <a:ahLst/>
              <a:cxnLst/>
              <a:rect l="l" t="t" r="r" b="b"/>
              <a:pathLst>
                <a:path w="2629" h="2598" extrusionOk="0">
                  <a:moveTo>
                    <a:pt x="1330" y="191"/>
                  </a:moveTo>
                  <a:cubicBezTo>
                    <a:pt x="1932" y="191"/>
                    <a:pt x="2439" y="666"/>
                    <a:pt x="2439" y="1299"/>
                  </a:cubicBezTo>
                  <a:cubicBezTo>
                    <a:pt x="2439" y="1933"/>
                    <a:pt x="1932" y="2408"/>
                    <a:pt x="1330" y="2408"/>
                  </a:cubicBezTo>
                  <a:cubicBezTo>
                    <a:pt x="697" y="2408"/>
                    <a:pt x="190" y="1933"/>
                    <a:pt x="190" y="1299"/>
                  </a:cubicBezTo>
                  <a:cubicBezTo>
                    <a:pt x="190" y="666"/>
                    <a:pt x="697" y="191"/>
                    <a:pt x="1330" y="191"/>
                  </a:cubicBezTo>
                  <a:close/>
                  <a:moveTo>
                    <a:pt x="1330" y="1"/>
                  </a:moveTo>
                  <a:cubicBezTo>
                    <a:pt x="602" y="1"/>
                    <a:pt x="0" y="571"/>
                    <a:pt x="0" y="1299"/>
                  </a:cubicBezTo>
                  <a:cubicBezTo>
                    <a:pt x="0" y="2028"/>
                    <a:pt x="602" y="2598"/>
                    <a:pt x="1330" y="2598"/>
                  </a:cubicBezTo>
                  <a:cubicBezTo>
                    <a:pt x="2027" y="2598"/>
                    <a:pt x="2629" y="2028"/>
                    <a:pt x="2629" y="1299"/>
                  </a:cubicBezTo>
                  <a:cubicBezTo>
                    <a:pt x="2629" y="571"/>
                    <a:pt x="2027" y="1"/>
                    <a:pt x="133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31"/>
            <p:cNvSpPr/>
            <p:nvPr/>
          </p:nvSpPr>
          <p:spPr>
            <a:xfrm>
              <a:off x="1590375" y="3169025"/>
              <a:ext cx="188475" cy="224075"/>
            </a:xfrm>
            <a:custGeom>
              <a:avLst/>
              <a:gdLst/>
              <a:ahLst/>
              <a:cxnLst/>
              <a:rect l="l" t="t" r="r" b="b"/>
              <a:pathLst>
                <a:path w="7539" h="8963" extrusionOk="0">
                  <a:moveTo>
                    <a:pt x="3769" y="1615"/>
                  </a:moveTo>
                  <a:cubicBezTo>
                    <a:pt x="5765" y="1615"/>
                    <a:pt x="7348" y="3230"/>
                    <a:pt x="7348" y="5194"/>
                  </a:cubicBezTo>
                  <a:cubicBezTo>
                    <a:pt x="7348" y="7189"/>
                    <a:pt x="5733" y="8772"/>
                    <a:pt x="3769" y="8772"/>
                  </a:cubicBezTo>
                  <a:cubicBezTo>
                    <a:pt x="1806" y="8772"/>
                    <a:pt x="191" y="7189"/>
                    <a:pt x="191" y="5194"/>
                  </a:cubicBezTo>
                  <a:cubicBezTo>
                    <a:pt x="191" y="3230"/>
                    <a:pt x="1806" y="1615"/>
                    <a:pt x="3769" y="1615"/>
                  </a:cubicBezTo>
                  <a:close/>
                  <a:moveTo>
                    <a:pt x="4403" y="0"/>
                  </a:moveTo>
                  <a:cubicBezTo>
                    <a:pt x="4339" y="0"/>
                    <a:pt x="4308" y="32"/>
                    <a:pt x="4308" y="95"/>
                  </a:cubicBezTo>
                  <a:lnTo>
                    <a:pt x="4308" y="1457"/>
                  </a:lnTo>
                  <a:cubicBezTo>
                    <a:pt x="4118" y="1457"/>
                    <a:pt x="3959" y="1425"/>
                    <a:pt x="3801" y="1425"/>
                  </a:cubicBezTo>
                  <a:cubicBezTo>
                    <a:pt x="3548" y="1425"/>
                    <a:pt x="3263" y="1457"/>
                    <a:pt x="3104" y="1489"/>
                  </a:cubicBezTo>
                  <a:lnTo>
                    <a:pt x="3104" y="285"/>
                  </a:lnTo>
                  <a:cubicBezTo>
                    <a:pt x="3104" y="222"/>
                    <a:pt x="3041" y="190"/>
                    <a:pt x="3009" y="190"/>
                  </a:cubicBezTo>
                  <a:cubicBezTo>
                    <a:pt x="2946" y="190"/>
                    <a:pt x="2914" y="222"/>
                    <a:pt x="2914" y="285"/>
                  </a:cubicBezTo>
                  <a:lnTo>
                    <a:pt x="2914" y="1552"/>
                  </a:lnTo>
                  <a:cubicBezTo>
                    <a:pt x="1204" y="1932"/>
                    <a:pt x="1" y="3420"/>
                    <a:pt x="1" y="5194"/>
                  </a:cubicBezTo>
                  <a:cubicBezTo>
                    <a:pt x="1" y="7284"/>
                    <a:pt x="1679" y="8963"/>
                    <a:pt x="3769" y="8963"/>
                  </a:cubicBezTo>
                  <a:cubicBezTo>
                    <a:pt x="5860" y="8963"/>
                    <a:pt x="7538" y="7284"/>
                    <a:pt x="7538" y="5194"/>
                  </a:cubicBezTo>
                  <a:cubicBezTo>
                    <a:pt x="7538" y="3357"/>
                    <a:pt x="6240" y="1837"/>
                    <a:pt x="4498" y="1520"/>
                  </a:cubicBezTo>
                  <a:cubicBezTo>
                    <a:pt x="4498" y="1520"/>
                    <a:pt x="4498" y="1520"/>
                    <a:pt x="4498" y="1489"/>
                  </a:cubicBezTo>
                  <a:lnTo>
                    <a:pt x="4498" y="95"/>
                  </a:lnTo>
                  <a:cubicBezTo>
                    <a:pt x="4498" y="32"/>
                    <a:pt x="4466" y="0"/>
                    <a:pt x="440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31"/>
            <p:cNvSpPr/>
            <p:nvPr/>
          </p:nvSpPr>
          <p:spPr>
            <a:xfrm>
              <a:off x="1605425" y="3220475"/>
              <a:ext cx="158375" cy="157575"/>
            </a:xfrm>
            <a:custGeom>
              <a:avLst/>
              <a:gdLst/>
              <a:ahLst/>
              <a:cxnLst/>
              <a:rect l="l" t="t" r="r" b="b"/>
              <a:pathLst>
                <a:path w="6335" h="6303" extrusionOk="0">
                  <a:moveTo>
                    <a:pt x="3167" y="191"/>
                  </a:moveTo>
                  <a:cubicBezTo>
                    <a:pt x="4814" y="191"/>
                    <a:pt x="6144" y="1521"/>
                    <a:pt x="6144" y="3136"/>
                  </a:cubicBezTo>
                  <a:cubicBezTo>
                    <a:pt x="6144" y="4783"/>
                    <a:pt x="4814" y="6113"/>
                    <a:pt x="3167" y="6113"/>
                  </a:cubicBezTo>
                  <a:cubicBezTo>
                    <a:pt x="1521" y="6113"/>
                    <a:pt x="190" y="4783"/>
                    <a:pt x="190" y="3136"/>
                  </a:cubicBezTo>
                  <a:cubicBezTo>
                    <a:pt x="190" y="1521"/>
                    <a:pt x="1521" y="191"/>
                    <a:pt x="3167" y="191"/>
                  </a:cubicBezTo>
                  <a:close/>
                  <a:moveTo>
                    <a:pt x="3167" y="1"/>
                  </a:moveTo>
                  <a:cubicBezTo>
                    <a:pt x="1426" y="1"/>
                    <a:pt x="0" y="1394"/>
                    <a:pt x="0" y="3136"/>
                  </a:cubicBezTo>
                  <a:cubicBezTo>
                    <a:pt x="0" y="4878"/>
                    <a:pt x="1426" y="6303"/>
                    <a:pt x="3167" y="6303"/>
                  </a:cubicBezTo>
                  <a:cubicBezTo>
                    <a:pt x="4909" y="6303"/>
                    <a:pt x="6334" y="4878"/>
                    <a:pt x="6334" y="3136"/>
                  </a:cubicBezTo>
                  <a:cubicBezTo>
                    <a:pt x="6334" y="1394"/>
                    <a:pt x="4909" y="1"/>
                    <a:pt x="316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7" name="Google Shape;2807;p31"/>
            <p:cNvSpPr/>
            <p:nvPr/>
          </p:nvSpPr>
          <p:spPr>
            <a:xfrm>
              <a:off x="1801775" y="3117550"/>
              <a:ext cx="131450" cy="148875"/>
            </a:xfrm>
            <a:custGeom>
              <a:avLst/>
              <a:gdLst/>
              <a:ahLst/>
              <a:cxnLst/>
              <a:rect l="l" t="t" r="r" b="b"/>
              <a:pathLst>
                <a:path w="5258" h="5955" extrusionOk="0">
                  <a:moveTo>
                    <a:pt x="2629" y="856"/>
                  </a:moveTo>
                  <a:cubicBezTo>
                    <a:pt x="3959" y="856"/>
                    <a:pt x="5067" y="1964"/>
                    <a:pt x="5067" y="3326"/>
                  </a:cubicBezTo>
                  <a:cubicBezTo>
                    <a:pt x="5067" y="4656"/>
                    <a:pt x="3959" y="5764"/>
                    <a:pt x="2629" y="5764"/>
                  </a:cubicBezTo>
                  <a:cubicBezTo>
                    <a:pt x="1267" y="5764"/>
                    <a:pt x="159" y="4656"/>
                    <a:pt x="159" y="3326"/>
                  </a:cubicBezTo>
                  <a:cubicBezTo>
                    <a:pt x="159" y="1964"/>
                    <a:pt x="1267" y="856"/>
                    <a:pt x="2629" y="856"/>
                  </a:cubicBezTo>
                  <a:close/>
                  <a:moveTo>
                    <a:pt x="2027" y="1"/>
                  </a:moveTo>
                  <a:cubicBezTo>
                    <a:pt x="1996" y="1"/>
                    <a:pt x="1932" y="32"/>
                    <a:pt x="1932" y="96"/>
                  </a:cubicBezTo>
                  <a:lnTo>
                    <a:pt x="1932" y="761"/>
                  </a:lnTo>
                  <a:cubicBezTo>
                    <a:pt x="824" y="1077"/>
                    <a:pt x="0" y="2091"/>
                    <a:pt x="0" y="3326"/>
                  </a:cubicBezTo>
                  <a:cubicBezTo>
                    <a:pt x="0" y="4783"/>
                    <a:pt x="1172" y="5954"/>
                    <a:pt x="2629" y="5954"/>
                  </a:cubicBezTo>
                  <a:cubicBezTo>
                    <a:pt x="4086" y="5954"/>
                    <a:pt x="5257" y="4783"/>
                    <a:pt x="5257" y="3326"/>
                  </a:cubicBezTo>
                  <a:cubicBezTo>
                    <a:pt x="5257" y="2123"/>
                    <a:pt x="4497" y="1077"/>
                    <a:pt x="3357" y="792"/>
                  </a:cubicBezTo>
                  <a:lnTo>
                    <a:pt x="3357" y="286"/>
                  </a:lnTo>
                  <a:cubicBezTo>
                    <a:pt x="3357" y="222"/>
                    <a:pt x="3326" y="191"/>
                    <a:pt x="3262" y="191"/>
                  </a:cubicBezTo>
                  <a:cubicBezTo>
                    <a:pt x="3199" y="191"/>
                    <a:pt x="3167" y="222"/>
                    <a:pt x="3167" y="286"/>
                  </a:cubicBezTo>
                  <a:lnTo>
                    <a:pt x="3167" y="729"/>
                  </a:lnTo>
                  <a:cubicBezTo>
                    <a:pt x="2977" y="697"/>
                    <a:pt x="2819" y="666"/>
                    <a:pt x="2629" y="666"/>
                  </a:cubicBezTo>
                  <a:cubicBezTo>
                    <a:pt x="2471" y="666"/>
                    <a:pt x="2312" y="697"/>
                    <a:pt x="2122" y="729"/>
                  </a:cubicBezTo>
                  <a:lnTo>
                    <a:pt x="2122" y="96"/>
                  </a:lnTo>
                  <a:cubicBezTo>
                    <a:pt x="2122" y="32"/>
                    <a:pt x="2091" y="1"/>
                    <a:pt x="202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8" name="Google Shape;2808;p31"/>
            <p:cNvSpPr/>
            <p:nvPr/>
          </p:nvSpPr>
          <p:spPr>
            <a:xfrm>
              <a:off x="1812075" y="3145275"/>
              <a:ext cx="110850" cy="110075"/>
            </a:xfrm>
            <a:custGeom>
              <a:avLst/>
              <a:gdLst/>
              <a:ahLst/>
              <a:cxnLst/>
              <a:rect l="l" t="t" r="r" b="b"/>
              <a:pathLst>
                <a:path w="4434" h="4403" extrusionOk="0">
                  <a:moveTo>
                    <a:pt x="2217" y="190"/>
                  </a:moveTo>
                  <a:cubicBezTo>
                    <a:pt x="3325" y="190"/>
                    <a:pt x="4244" y="1077"/>
                    <a:pt x="4244" y="2217"/>
                  </a:cubicBezTo>
                  <a:cubicBezTo>
                    <a:pt x="4244" y="3325"/>
                    <a:pt x="3325" y="4244"/>
                    <a:pt x="2217" y="4244"/>
                  </a:cubicBezTo>
                  <a:cubicBezTo>
                    <a:pt x="1077" y="4244"/>
                    <a:pt x="190" y="3325"/>
                    <a:pt x="190" y="2217"/>
                  </a:cubicBezTo>
                  <a:cubicBezTo>
                    <a:pt x="190" y="1077"/>
                    <a:pt x="1077" y="190"/>
                    <a:pt x="2217" y="190"/>
                  </a:cubicBezTo>
                  <a:close/>
                  <a:moveTo>
                    <a:pt x="2217" y="0"/>
                  </a:moveTo>
                  <a:cubicBezTo>
                    <a:pt x="982" y="0"/>
                    <a:pt x="0" y="982"/>
                    <a:pt x="0" y="2217"/>
                  </a:cubicBezTo>
                  <a:cubicBezTo>
                    <a:pt x="0" y="3420"/>
                    <a:pt x="982" y="4402"/>
                    <a:pt x="2217" y="4402"/>
                  </a:cubicBezTo>
                  <a:cubicBezTo>
                    <a:pt x="3420" y="4402"/>
                    <a:pt x="4434" y="3420"/>
                    <a:pt x="4434" y="2217"/>
                  </a:cubicBezTo>
                  <a:cubicBezTo>
                    <a:pt x="4434" y="982"/>
                    <a:pt x="3420" y="0"/>
                    <a:pt x="221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31"/>
            <p:cNvSpPr/>
            <p:nvPr/>
          </p:nvSpPr>
          <p:spPr>
            <a:xfrm>
              <a:off x="2693250" y="3044725"/>
              <a:ext cx="85550" cy="86325"/>
            </a:xfrm>
            <a:custGeom>
              <a:avLst/>
              <a:gdLst/>
              <a:ahLst/>
              <a:cxnLst/>
              <a:rect l="l" t="t" r="r" b="b"/>
              <a:pathLst>
                <a:path w="3422" h="3453" extrusionOk="0">
                  <a:moveTo>
                    <a:pt x="1711" y="0"/>
                  </a:moveTo>
                  <a:cubicBezTo>
                    <a:pt x="761" y="0"/>
                    <a:pt x="1" y="792"/>
                    <a:pt x="1" y="1742"/>
                  </a:cubicBezTo>
                  <a:cubicBezTo>
                    <a:pt x="1" y="2692"/>
                    <a:pt x="761" y="3452"/>
                    <a:pt x="1711" y="3452"/>
                  </a:cubicBezTo>
                  <a:cubicBezTo>
                    <a:pt x="2661" y="3452"/>
                    <a:pt x="3421" y="2692"/>
                    <a:pt x="3421" y="1742"/>
                  </a:cubicBezTo>
                  <a:cubicBezTo>
                    <a:pt x="3421" y="792"/>
                    <a:pt x="2661" y="0"/>
                    <a:pt x="171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31"/>
            <p:cNvSpPr/>
            <p:nvPr/>
          </p:nvSpPr>
          <p:spPr>
            <a:xfrm>
              <a:off x="5318625" y="2080400"/>
              <a:ext cx="87100" cy="87125"/>
            </a:xfrm>
            <a:custGeom>
              <a:avLst/>
              <a:gdLst/>
              <a:ahLst/>
              <a:cxnLst/>
              <a:rect l="l" t="t" r="r" b="b"/>
              <a:pathLst>
                <a:path w="3484" h="3485" extrusionOk="0">
                  <a:moveTo>
                    <a:pt x="1742" y="0"/>
                  </a:moveTo>
                  <a:cubicBezTo>
                    <a:pt x="792" y="0"/>
                    <a:pt x="0" y="761"/>
                    <a:pt x="0" y="1742"/>
                  </a:cubicBezTo>
                  <a:cubicBezTo>
                    <a:pt x="0" y="2692"/>
                    <a:pt x="792" y="3484"/>
                    <a:pt x="1742" y="3484"/>
                  </a:cubicBezTo>
                  <a:cubicBezTo>
                    <a:pt x="2724" y="3484"/>
                    <a:pt x="3484" y="2692"/>
                    <a:pt x="3484" y="1742"/>
                  </a:cubicBezTo>
                  <a:cubicBezTo>
                    <a:pt x="3484" y="761"/>
                    <a:pt x="2724" y="0"/>
                    <a:pt x="174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1" name="Google Shape;2811;p31"/>
            <p:cNvSpPr/>
            <p:nvPr/>
          </p:nvSpPr>
          <p:spPr>
            <a:xfrm>
              <a:off x="4060575" y="2119975"/>
              <a:ext cx="1301625" cy="7950"/>
            </a:xfrm>
            <a:custGeom>
              <a:avLst/>
              <a:gdLst/>
              <a:ahLst/>
              <a:cxnLst/>
              <a:rect l="l" t="t" r="r" b="b"/>
              <a:pathLst>
                <a:path w="52065" h="318" extrusionOk="0">
                  <a:moveTo>
                    <a:pt x="0" y="1"/>
                  </a:moveTo>
                  <a:lnTo>
                    <a:pt x="0" y="318"/>
                  </a:lnTo>
                  <a:lnTo>
                    <a:pt x="52064" y="318"/>
                  </a:lnTo>
                  <a:lnTo>
                    <a:pt x="52064" y="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2" name="Google Shape;2812;p31"/>
            <p:cNvSpPr/>
            <p:nvPr/>
          </p:nvSpPr>
          <p:spPr>
            <a:xfrm>
              <a:off x="5318625" y="4006650"/>
              <a:ext cx="87100" cy="87125"/>
            </a:xfrm>
            <a:custGeom>
              <a:avLst/>
              <a:gdLst/>
              <a:ahLst/>
              <a:cxnLst/>
              <a:rect l="l" t="t" r="r" b="b"/>
              <a:pathLst>
                <a:path w="3484" h="3485" extrusionOk="0">
                  <a:moveTo>
                    <a:pt x="1742" y="1"/>
                  </a:moveTo>
                  <a:cubicBezTo>
                    <a:pt x="792" y="1"/>
                    <a:pt x="0" y="793"/>
                    <a:pt x="0" y="1743"/>
                  </a:cubicBezTo>
                  <a:cubicBezTo>
                    <a:pt x="0" y="2724"/>
                    <a:pt x="792" y="3484"/>
                    <a:pt x="1742" y="3484"/>
                  </a:cubicBezTo>
                  <a:cubicBezTo>
                    <a:pt x="2724" y="3484"/>
                    <a:pt x="3484" y="2724"/>
                    <a:pt x="3484" y="1743"/>
                  </a:cubicBezTo>
                  <a:cubicBezTo>
                    <a:pt x="3484" y="793"/>
                    <a:pt x="2724" y="1"/>
                    <a:pt x="1742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31"/>
            <p:cNvSpPr/>
            <p:nvPr/>
          </p:nvSpPr>
          <p:spPr>
            <a:xfrm>
              <a:off x="4051850" y="4046250"/>
              <a:ext cx="1310350" cy="7950"/>
            </a:xfrm>
            <a:custGeom>
              <a:avLst/>
              <a:gdLst/>
              <a:ahLst/>
              <a:cxnLst/>
              <a:rect l="l" t="t" r="r" b="b"/>
              <a:pathLst>
                <a:path w="52414" h="318" extrusionOk="0">
                  <a:moveTo>
                    <a:pt x="1" y="0"/>
                  </a:moveTo>
                  <a:lnTo>
                    <a:pt x="1" y="317"/>
                  </a:lnTo>
                  <a:lnTo>
                    <a:pt x="52413" y="317"/>
                  </a:lnTo>
                  <a:lnTo>
                    <a:pt x="52413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31"/>
            <p:cNvSpPr/>
            <p:nvPr/>
          </p:nvSpPr>
          <p:spPr>
            <a:xfrm>
              <a:off x="5318625" y="3044725"/>
              <a:ext cx="87100" cy="87100"/>
            </a:xfrm>
            <a:custGeom>
              <a:avLst/>
              <a:gdLst/>
              <a:ahLst/>
              <a:cxnLst/>
              <a:rect l="l" t="t" r="r" b="b"/>
              <a:pathLst>
                <a:path w="3484" h="3484" extrusionOk="0">
                  <a:moveTo>
                    <a:pt x="1742" y="0"/>
                  </a:moveTo>
                  <a:cubicBezTo>
                    <a:pt x="792" y="0"/>
                    <a:pt x="0" y="792"/>
                    <a:pt x="0" y="1742"/>
                  </a:cubicBezTo>
                  <a:cubicBezTo>
                    <a:pt x="0" y="2724"/>
                    <a:pt x="792" y="3484"/>
                    <a:pt x="1742" y="3484"/>
                  </a:cubicBezTo>
                  <a:cubicBezTo>
                    <a:pt x="2724" y="3484"/>
                    <a:pt x="3484" y="2724"/>
                    <a:pt x="3484" y="1742"/>
                  </a:cubicBezTo>
                  <a:cubicBezTo>
                    <a:pt x="3484" y="792"/>
                    <a:pt x="2724" y="0"/>
                    <a:pt x="174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5" name="Google Shape;2815;p31"/>
            <p:cNvSpPr/>
            <p:nvPr/>
          </p:nvSpPr>
          <p:spPr>
            <a:xfrm>
              <a:off x="5130975" y="3085100"/>
              <a:ext cx="231225" cy="7150"/>
            </a:xfrm>
            <a:custGeom>
              <a:avLst/>
              <a:gdLst/>
              <a:ahLst/>
              <a:cxnLst/>
              <a:rect l="l" t="t" r="r" b="b"/>
              <a:pathLst>
                <a:path w="9249" h="286" extrusionOk="0">
                  <a:moveTo>
                    <a:pt x="1" y="0"/>
                  </a:moveTo>
                  <a:lnTo>
                    <a:pt x="1" y="285"/>
                  </a:lnTo>
                  <a:lnTo>
                    <a:pt x="9248" y="285"/>
                  </a:lnTo>
                  <a:lnTo>
                    <a:pt x="9248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6" name="Google Shape;2816;p31"/>
            <p:cNvSpPr/>
            <p:nvPr/>
          </p:nvSpPr>
          <p:spPr>
            <a:xfrm>
              <a:off x="4447725" y="2936250"/>
              <a:ext cx="338100" cy="305625"/>
            </a:xfrm>
            <a:custGeom>
              <a:avLst/>
              <a:gdLst/>
              <a:ahLst/>
              <a:cxnLst/>
              <a:rect l="l" t="t" r="r" b="b"/>
              <a:pathLst>
                <a:path w="13524" h="12225" extrusionOk="0">
                  <a:moveTo>
                    <a:pt x="11971" y="4656"/>
                  </a:moveTo>
                  <a:lnTo>
                    <a:pt x="13175" y="5068"/>
                  </a:lnTo>
                  <a:lnTo>
                    <a:pt x="13175" y="6398"/>
                  </a:lnTo>
                  <a:lnTo>
                    <a:pt x="13143" y="6398"/>
                  </a:lnTo>
                  <a:lnTo>
                    <a:pt x="11971" y="6778"/>
                  </a:lnTo>
                  <a:lnTo>
                    <a:pt x="11971" y="4656"/>
                  </a:lnTo>
                  <a:close/>
                  <a:moveTo>
                    <a:pt x="3706" y="4054"/>
                  </a:moveTo>
                  <a:lnTo>
                    <a:pt x="3706" y="7379"/>
                  </a:lnTo>
                  <a:lnTo>
                    <a:pt x="2027" y="7379"/>
                  </a:lnTo>
                  <a:cubicBezTo>
                    <a:pt x="1141" y="7379"/>
                    <a:pt x="380" y="6651"/>
                    <a:pt x="380" y="5733"/>
                  </a:cubicBezTo>
                  <a:cubicBezTo>
                    <a:pt x="380" y="4814"/>
                    <a:pt x="1141" y="4054"/>
                    <a:pt x="2027" y="4054"/>
                  </a:cubicBezTo>
                  <a:close/>
                  <a:moveTo>
                    <a:pt x="10008" y="1616"/>
                  </a:moveTo>
                  <a:lnTo>
                    <a:pt x="10008" y="9818"/>
                  </a:lnTo>
                  <a:lnTo>
                    <a:pt x="4054" y="7443"/>
                  </a:lnTo>
                  <a:lnTo>
                    <a:pt x="4054" y="4023"/>
                  </a:lnTo>
                  <a:lnTo>
                    <a:pt x="4086" y="3991"/>
                  </a:lnTo>
                  <a:lnTo>
                    <a:pt x="10008" y="1616"/>
                  </a:lnTo>
                  <a:close/>
                  <a:moveTo>
                    <a:pt x="10990" y="381"/>
                  </a:moveTo>
                  <a:cubicBezTo>
                    <a:pt x="11306" y="381"/>
                    <a:pt x="11591" y="666"/>
                    <a:pt x="11591" y="982"/>
                  </a:cubicBezTo>
                  <a:lnTo>
                    <a:pt x="11591" y="10451"/>
                  </a:lnTo>
                  <a:cubicBezTo>
                    <a:pt x="11591" y="10800"/>
                    <a:pt x="11306" y="11053"/>
                    <a:pt x="10990" y="11053"/>
                  </a:cubicBezTo>
                  <a:cubicBezTo>
                    <a:pt x="10641" y="11053"/>
                    <a:pt x="10388" y="10800"/>
                    <a:pt x="10388" y="10451"/>
                  </a:cubicBezTo>
                  <a:lnTo>
                    <a:pt x="10388" y="982"/>
                  </a:lnTo>
                  <a:cubicBezTo>
                    <a:pt x="10388" y="666"/>
                    <a:pt x="10641" y="381"/>
                    <a:pt x="10990" y="381"/>
                  </a:cubicBezTo>
                  <a:close/>
                  <a:moveTo>
                    <a:pt x="3737" y="7759"/>
                  </a:moveTo>
                  <a:lnTo>
                    <a:pt x="3737" y="7823"/>
                  </a:lnTo>
                  <a:lnTo>
                    <a:pt x="4497" y="10768"/>
                  </a:lnTo>
                  <a:cubicBezTo>
                    <a:pt x="4497" y="10800"/>
                    <a:pt x="4529" y="10831"/>
                    <a:pt x="4529" y="10863"/>
                  </a:cubicBezTo>
                  <a:lnTo>
                    <a:pt x="4846" y="11180"/>
                  </a:lnTo>
                  <a:cubicBezTo>
                    <a:pt x="4877" y="11211"/>
                    <a:pt x="4909" y="11243"/>
                    <a:pt x="4909" y="11306"/>
                  </a:cubicBezTo>
                  <a:cubicBezTo>
                    <a:pt x="4909" y="11338"/>
                    <a:pt x="4909" y="11370"/>
                    <a:pt x="4846" y="11433"/>
                  </a:cubicBezTo>
                  <a:cubicBezTo>
                    <a:pt x="4814" y="11465"/>
                    <a:pt x="4782" y="11465"/>
                    <a:pt x="4751" y="11465"/>
                  </a:cubicBezTo>
                  <a:lnTo>
                    <a:pt x="2946" y="11813"/>
                  </a:lnTo>
                  <a:lnTo>
                    <a:pt x="2946" y="11750"/>
                  </a:lnTo>
                  <a:lnTo>
                    <a:pt x="1996" y="7759"/>
                  </a:lnTo>
                  <a:close/>
                  <a:moveTo>
                    <a:pt x="10990" y="1"/>
                  </a:moveTo>
                  <a:cubicBezTo>
                    <a:pt x="10451" y="1"/>
                    <a:pt x="10008" y="444"/>
                    <a:pt x="10008" y="982"/>
                  </a:cubicBezTo>
                  <a:lnTo>
                    <a:pt x="10008" y="1236"/>
                  </a:lnTo>
                  <a:lnTo>
                    <a:pt x="9976" y="1236"/>
                  </a:lnTo>
                  <a:lnTo>
                    <a:pt x="3832" y="3706"/>
                  </a:lnTo>
                  <a:lnTo>
                    <a:pt x="2027" y="3706"/>
                  </a:lnTo>
                  <a:cubicBezTo>
                    <a:pt x="919" y="3706"/>
                    <a:pt x="0" y="4624"/>
                    <a:pt x="0" y="5733"/>
                  </a:cubicBezTo>
                  <a:cubicBezTo>
                    <a:pt x="0" y="6651"/>
                    <a:pt x="665" y="7474"/>
                    <a:pt x="1584" y="7696"/>
                  </a:cubicBezTo>
                  <a:lnTo>
                    <a:pt x="1616" y="7696"/>
                  </a:lnTo>
                  <a:lnTo>
                    <a:pt x="1616" y="7759"/>
                  </a:lnTo>
                  <a:lnTo>
                    <a:pt x="2661" y="12098"/>
                  </a:lnTo>
                  <a:cubicBezTo>
                    <a:pt x="2661" y="12161"/>
                    <a:pt x="2756" y="12225"/>
                    <a:pt x="2819" y="12225"/>
                  </a:cubicBezTo>
                  <a:lnTo>
                    <a:pt x="2851" y="12225"/>
                  </a:lnTo>
                  <a:lnTo>
                    <a:pt x="4846" y="11845"/>
                  </a:lnTo>
                  <a:cubicBezTo>
                    <a:pt x="4941" y="11813"/>
                    <a:pt x="5036" y="11781"/>
                    <a:pt x="5099" y="11686"/>
                  </a:cubicBezTo>
                  <a:cubicBezTo>
                    <a:pt x="5226" y="11591"/>
                    <a:pt x="5258" y="11465"/>
                    <a:pt x="5258" y="11306"/>
                  </a:cubicBezTo>
                  <a:cubicBezTo>
                    <a:pt x="5258" y="11148"/>
                    <a:pt x="5226" y="11021"/>
                    <a:pt x="5099" y="10926"/>
                  </a:cubicBezTo>
                  <a:lnTo>
                    <a:pt x="4814" y="10641"/>
                  </a:lnTo>
                  <a:lnTo>
                    <a:pt x="4814" y="10610"/>
                  </a:lnTo>
                  <a:lnTo>
                    <a:pt x="4149" y="7886"/>
                  </a:lnTo>
                  <a:lnTo>
                    <a:pt x="10008" y="10230"/>
                  </a:lnTo>
                  <a:lnTo>
                    <a:pt x="10008" y="10483"/>
                  </a:lnTo>
                  <a:cubicBezTo>
                    <a:pt x="10008" y="11021"/>
                    <a:pt x="10451" y="11433"/>
                    <a:pt x="10990" y="11433"/>
                  </a:cubicBezTo>
                  <a:cubicBezTo>
                    <a:pt x="11528" y="11433"/>
                    <a:pt x="11940" y="11021"/>
                    <a:pt x="11940" y="10483"/>
                  </a:cubicBezTo>
                  <a:lnTo>
                    <a:pt x="11940" y="7189"/>
                  </a:lnTo>
                  <a:lnTo>
                    <a:pt x="11971" y="7158"/>
                  </a:lnTo>
                  <a:lnTo>
                    <a:pt x="13396" y="6683"/>
                  </a:lnTo>
                  <a:cubicBezTo>
                    <a:pt x="13491" y="6683"/>
                    <a:pt x="13523" y="6588"/>
                    <a:pt x="13523" y="6524"/>
                  </a:cubicBezTo>
                  <a:lnTo>
                    <a:pt x="13523" y="4941"/>
                  </a:lnTo>
                  <a:cubicBezTo>
                    <a:pt x="13523" y="4846"/>
                    <a:pt x="13491" y="4783"/>
                    <a:pt x="13396" y="4751"/>
                  </a:cubicBezTo>
                  <a:lnTo>
                    <a:pt x="11971" y="4276"/>
                  </a:lnTo>
                  <a:lnTo>
                    <a:pt x="11971" y="982"/>
                  </a:lnTo>
                  <a:cubicBezTo>
                    <a:pt x="11971" y="444"/>
                    <a:pt x="11528" y="1"/>
                    <a:pt x="1099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31"/>
            <p:cNvSpPr/>
            <p:nvPr/>
          </p:nvSpPr>
          <p:spPr>
            <a:xfrm>
              <a:off x="4803200" y="3074800"/>
              <a:ext cx="35650" cy="9525"/>
            </a:xfrm>
            <a:custGeom>
              <a:avLst/>
              <a:gdLst/>
              <a:ahLst/>
              <a:cxnLst/>
              <a:rect l="l" t="t" r="r" b="b"/>
              <a:pathLst>
                <a:path w="1426" h="381" extrusionOk="0">
                  <a:moveTo>
                    <a:pt x="1" y="1"/>
                  </a:moveTo>
                  <a:lnTo>
                    <a:pt x="1" y="381"/>
                  </a:lnTo>
                  <a:lnTo>
                    <a:pt x="1426" y="381"/>
                  </a:lnTo>
                  <a:lnTo>
                    <a:pt x="142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31"/>
            <p:cNvSpPr/>
            <p:nvPr/>
          </p:nvSpPr>
          <p:spPr>
            <a:xfrm>
              <a:off x="4800825" y="2998000"/>
              <a:ext cx="34075" cy="25375"/>
            </a:xfrm>
            <a:custGeom>
              <a:avLst/>
              <a:gdLst/>
              <a:ahLst/>
              <a:cxnLst/>
              <a:rect l="l" t="t" r="r" b="b"/>
              <a:pathLst>
                <a:path w="1363" h="1015" extrusionOk="0">
                  <a:moveTo>
                    <a:pt x="1173" y="1"/>
                  </a:moveTo>
                  <a:lnTo>
                    <a:pt x="1" y="697"/>
                  </a:lnTo>
                  <a:lnTo>
                    <a:pt x="191" y="1014"/>
                  </a:lnTo>
                  <a:lnTo>
                    <a:pt x="1363" y="317"/>
                  </a:lnTo>
                  <a:lnTo>
                    <a:pt x="1173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9" name="Google Shape;2819;p31"/>
            <p:cNvSpPr/>
            <p:nvPr/>
          </p:nvSpPr>
          <p:spPr>
            <a:xfrm>
              <a:off x="4800825" y="3135775"/>
              <a:ext cx="34075" cy="25350"/>
            </a:xfrm>
            <a:custGeom>
              <a:avLst/>
              <a:gdLst/>
              <a:ahLst/>
              <a:cxnLst/>
              <a:rect l="l" t="t" r="r" b="b"/>
              <a:pathLst>
                <a:path w="1363" h="1014" extrusionOk="0">
                  <a:moveTo>
                    <a:pt x="191" y="0"/>
                  </a:moveTo>
                  <a:lnTo>
                    <a:pt x="1" y="317"/>
                  </a:lnTo>
                  <a:lnTo>
                    <a:pt x="1173" y="1014"/>
                  </a:lnTo>
                  <a:lnTo>
                    <a:pt x="1363" y="697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0" name="Google Shape;2820;p31"/>
            <p:cNvSpPr/>
            <p:nvPr/>
          </p:nvSpPr>
          <p:spPr>
            <a:xfrm>
              <a:off x="4514225" y="3055000"/>
              <a:ext cx="8725" cy="22200"/>
            </a:xfrm>
            <a:custGeom>
              <a:avLst/>
              <a:gdLst/>
              <a:ahLst/>
              <a:cxnLst/>
              <a:rect l="l" t="t" r="r" b="b"/>
              <a:pathLst>
                <a:path w="349" h="888" extrusionOk="0">
                  <a:moveTo>
                    <a:pt x="1" y="1"/>
                  </a:moveTo>
                  <a:lnTo>
                    <a:pt x="1" y="888"/>
                  </a:lnTo>
                  <a:lnTo>
                    <a:pt x="349" y="888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31"/>
            <p:cNvSpPr/>
            <p:nvPr/>
          </p:nvSpPr>
          <p:spPr>
            <a:xfrm>
              <a:off x="4487300" y="3055000"/>
              <a:ext cx="9525" cy="22200"/>
            </a:xfrm>
            <a:custGeom>
              <a:avLst/>
              <a:gdLst/>
              <a:ahLst/>
              <a:cxnLst/>
              <a:rect l="l" t="t" r="r" b="b"/>
              <a:pathLst>
                <a:path w="381" h="888" extrusionOk="0">
                  <a:moveTo>
                    <a:pt x="1" y="1"/>
                  </a:moveTo>
                  <a:lnTo>
                    <a:pt x="1" y="888"/>
                  </a:lnTo>
                  <a:lnTo>
                    <a:pt x="381" y="888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22" name="Google Shape;2822;p31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Medium"/>
                <a:ea typeface="Fira Sans Medium"/>
                <a:cs typeface="Fira Sans Medium"/>
                <a:sym typeface="Fira Sans Medium"/>
              </a:rPr>
              <a:t>Technology Infographics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823" name="Google Shape;2823;p31"/>
          <p:cNvSpPr txBox="1"/>
          <p:nvPr/>
        </p:nvSpPr>
        <p:spPr>
          <a:xfrm>
            <a:off x="6637000" y="1376975"/>
            <a:ext cx="1907100" cy="2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Mercury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824" name="Google Shape;2824;p31"/>
          <p:cNvSpPr txBox="1"/>
          <p:nvPr/>
        </p:nvSpPr>
        <p:spPr>
          <a:xfrm>
            <a:off x="6945750" y="1684925"/>
            <a:ext cx="1598400" cy="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closest planet of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825" name="Google Shape;2825;p31"/>
          <p:cNvSpPr txBox="1"/>
          <p:nvPr/>
        </p:nvSpPr>
        <p:spPr>
          <a:xfrm>
            <a:off x="6637000" y="2569462"/>
            <a:ext cx="1907100" cy="2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Earth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826" name="Google Shape;2826;p31"/>
          <p:cNvSpPr txBox="1"/>
          <p:nvPr/>
        </p:nvSpPr>
        <p:spPr>
          <a:xfrm>
            <a:off x="6949440" y="2851105"/>
            <a:ext cx="1600200" cy="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third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827" name="Google Shape;2827;p31"/>
          <p:cNvSpPr txBox="1"/>
          <p:nvPr/>
        </p:nvSpPr>
        <p:spPr>
          <a:xfrm>
            <a:off x="6637000" y="3803767"/>
            <a:ext cx="1907100" cy="2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Mars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828" name="Google Shape;2828;p31"/>
          <p:cNvSpPr txBox="1"/>
          <p:nvPr/>
        </p:nvSpPr>
        <p:spPr>
          <a:xfrm>
            <a:off x="6949440" y="4085410"/>
            <a:ext cx="1600200" cy="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Despite being red, Mars is a cold place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"/>
          <p:cNvSpPr txBox="1"/>
          <p:nvPr/>
        </p:nvSpPr>
        <p:spPr>
          <a:xfrm>
            <a:off x="1135675" y="1544356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Fira Sans Medium"/>
                <a:ea typeface="Fira Sans Medium"/>
                <a:cs typeface="Fira Sans Medium"/>
                <a:sym typeface="Fira Sans Medium"/>
              </a:rPr>
              <a:t>Introduction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2" name="Google Shape;172;p14"/>
          <p:cNvSpPr txBox="1"/>
          <p:nvPr/>
        </p:nvSpPr>
        <p:spPr>
          <a:xfrm>
            <a:off x="1135675" y="2672307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Fira Sans Medium"/>
                <a:ea typeface="Fira Sans Medium"/>
                <a:cs typeface="Fira Sans Medium"/>
                <a:sym typeface="Fira Sans Medium"/>
              </a:rPr>
              <a:t>Mise en contexte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4" name="Google Shape;174;p14"/>
          <p:cNvSpPr txBox="1"/>
          <p:nvPr/>
        </p:nvSpPr>
        <p:spPr>
          <a:xfrm>
            <a:off x="1135682" y="3826139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Fira Sans Medium"/>
                <a:ea typeface="Fira Sans Medium"/>
                <a:cs typeface="Fira Sans Medium"/>
                <a:sym typeface="Fira Sans Medium"/>
              </a:rPr>
              <a:t>Réalisation du besoin client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6" name="Google Shape;176;p14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Fira Sans Medium"/>
                <a:ea typeface="Fira Sans Medium"/>
                <a:cs typeface="Fira Sans Medium"/>
                <a:sym typeface="Fira Sans Medium"/>
              </a:rPr>
              <a:t>Plan de la présentation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7" name="Google Shape;177;p14"/>
          <p:cNvSpPr txBox="1"/>
          <p:nvPr/>
        </p:nvSpPr>
        <p:spPr>
          <a:xfrm>
            <a:off x="6112074" y="1590769"/>
            <a:ext cx="1896226" cy="306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Fira Sans Medium"/>
                <a:ea typeface="Fira Sans Medium"/>
                <a:cs typeface="Fira Sans Medium"/>
                <a:sym typeface="Fira Sans Medium"/>
              </a:rPr>
              <a:t>Gestion du travail et du temps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79" name="Google Shape;179;p14"/>
          <p:cNvSpPr txBox="1"/>
          <p:nvPr/>
        </p:nvSpPr>
        <p:spPr>
          <a:xfrm>
            <a:off x="6371500" y="2672308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Fira Sans Medium"/>
                <a:ea typeface="Fira Sans Medium"/>
                <a:cs typeface="Fira Sans Medium"/>
                <a:sym typeface="Fira Sans Medium"/>
              </a:rPr>
              <a:t>Portefolio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81" name="Google Shape;181;p14"/>
          <p:cNvSpPr txBox="1"/>
          <p:nvPr/>
        </p:nvSpPr>
        <p:spPr>
          <a:xfrm>
            <a:off x="6371507" y="3827860"/>
            <a:ext cx="16368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latin typeface="Fira Sans Medium"/>
                <a:ea typeface="Fira Sans Medium"/>
                <a:cs typeface="Fira Sans Medium"/>
                <a:sym typeface="Fira Sans Medium"/>
              </a:rPr>
              <a:t>Conclusion</a:t>
            </a:r>
            <a:endParaRPr sz="15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183" name="Google Shape;183;p14"/>
          <p:cNvGrpSpPr/>
          <p:nvPr/>
        </p:nvGrpSpPr>
        <p:grpSpPr>
          <a:xfrm>
            <a:off x="8056664" y="1361318"/>
            <a:ext cx="630131" cy="630131"/>
            <a:chOff x="6323089" y="1361318"/>
            <a:chExt cx="630131" cy="630131"/>
          </a:xfrm>
        </p:grpSpPr>
        <p:sp>
          <p:nvSpPr>
            <p:cNvPr id="184" name="Google Shape;184;p14"/>
            <p:cNvSpPr/>
            <p:nvPr/>
          </p:nvSpPr>
          <p:spPr>
            <a:xfrm>
              <a:off x="6332385" y="1406385"/>
              <a:ext cx="612392" cy="539652"/>
            </a:xfrm>
            <a:custGeom>
              <a:avLst/>
              <a:gdLst/>
              <a:ahLst/>
              <a:cxnLst/>
              <a:rect l="l" t="t" r="r" b="b"/>
              <a:pathLst>
                <a:path w="22992" h="20261" extrusionOk="0">
                  <a:moveTo>
                    <a:pt x="11488" y="0"/>
                  </a:moveTo>
                  <a:cubicBezTo>
                    <a:pt x="7517" y="0"/>
                    <a:pt x="3747" y="2363"/>
                    <a:pt x="2122" y="6258"/>
                  </a:cubicBezTo>
                  <a:cubicBezTo>
                    <a:pt x="0" y="11420"/>
                    <a:pt x="2439" y="17342"/>
                    <a:pt x="7601" y="19495"/>
                  </a:cubicBezTo>
                  <a:cubicBezTo>
                    <a:pt x="8872" y="20014"/>
                    <a:pt x="10186" y="20261"/>
                    <a:pt x="11478" y="20261"/>
                  </a:cubicBezTo>
                  <a:cubicBezTo>
                    <a:pt x="15465" y="20261"/>
                    <a:pt x="19236" y="17915"/>
                    <a:pt x="20838" y="14017"/>
                  </a:cubicBezTo>
                  <a:cubicBezTo>
                    <a:pt x="22992" y="8823"/>
                    <a:pt x="20522" y="2901"/>
                    <a:pt x="15360" y="779"/>
                  </a:cubicBezTo>
                  <a:cubicBezTo>
                    <a:pt x="14093" y="250"/>
                    <a:pt x="12780" y="0"/>
                    <a:pt x="1148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4"/>
            <p:cNvSpPr/>
            <p:nvPr/>
          </p:nvSpPr>
          <p:spPr>
            <a:xfrm>
              <a:off x="6474935" y="1526642"/>
              <a:ext cx="326465" cy="299484"/>
            </a:xfrm>
            <a:custGeom>
              <a:avLst/>
              <a:gdLst/>
              <a:ahLst/>
              <a:cxnLst/>
              <a:rect l="l" t="t" r="r" b="b"/>
              <a:pathLst>
                <a:path w="12257" h="11244" extrusionOk="0">
                  <a:moveTo>
                    <a:pt x="3896" y="1838"/>
                  </a:moveTo>
                  <a:cubicBezTo>
                    <a:pt x="4371" y="1838"/>
                    <a:pt x="4782" y="1964"/>
                    <a:pt x="5099" y="2186"/>
                  </a:cubicBezTo>
                  <a:lnTo>
                    <a:pt x="5099" y="3136"/>
                  </a:lnTo>
                  <a:cubicBezTo>
                    <a:pt x="4972" y="3294"/>
                    <a:pt x="4909" y="3484"/>
                    <a:pt x="4909" y="3674"/>
                  </a:cubicBezTo>
                  <a:lnTo>
                    <a:pt x="4909" y="4498"/>
                  </a:lnTo>
                  <a:cubicBezTo>
                    <a:pt x="4909" y="4561"/>
                    <a:pt x="4909" y="4625"/>
                    <a:pt x="4941" y="4688"/>
                  </a:cubicBezTo>
                  <a:cubicBezTo>
                    <a:pt x="4941" y="4688"/>
                    <a:pt x="4941" y="4720"/>
                    <a:pt x="4941" y="4751"/>
                  </a:cubicBezTo>
                  <a:cubicBezTo>
                    <a:pt x="4972" y="4783"/>
                    <a:pt x="4972" y="4815"/>
                    <a:pt x="4972" y="4846"/>
                  </a:cubicBezTo>
                  <a:cubicBezTo>
                    <a:pt x="5036" y="4941"/>
                    <a:pt x="5099" y="5036"/>
                    <a:pt x="5226" y="5131"/>
                  </a:cubicBezTo>
                  <a:cubicBezTo>
                    <a:pt x="5226" y="5195"/>
                    <a:pt x="5226" y="5226"/>
                    <a:pt x="5257" y="5290"/>
                  </a:cubicBezTo>
                  <a:lnTo>
                    <a:pt x="5257" y="5321"/>
                  </a:lnTo>
                  <a:cubicBezTo>
                    <a:pt x="5289" y="5353"/>
                    <a:pt x="5289" y="5353"/>
                    <a:pt x="5289" y="5353"/>
                  </a:cubicBezTo>
                  <a:cubicBezTo>
                    <a:pt x="5289" y="5385"/>
                    <a:pt x="5289" y="5385"/>
                    <a:pt x="5289" y="5416"/>
                  </a:cubicBezTo>
                  <a:cubicBezTo>
                    <a:pt x="5321" y="5448"/>
                    <a:pt x="5321" y="5480"/>
                    <a:pt x="5352" y="5543"/>
                  </a:cubicBezTo>
                  <a:cubicBezTo>
                    <a:pt x="5352" y="5543"/>
                    <a:pt x="5352" y="5575"/>
                    <a:pt x="5352" y="5575"/>
                  </a:cubicBezTo>
                  <a:cubicBezTo>
                    <a:pt x="5384" y="5638"/>
                    <a:pt x="5384" y="5670"/>
                    <a:pt x="5416" y="5701"/>
                  </a:cubicBezTo>
                  <a:cubicBezTo>
                    <a:pt x="5416" y="5701"/>
                    <a:pt x="5416" y="5733"/>
                    <a:pt x="5416" y="5733"/>
                  </a:cubicBezTo>
                  <a:lnTo>
                    <a:pt x="5447" y="5765"/>
                  </a:lnTo>
                  <a:cubicBezTo>
                    <a:pt x="5447" y="5765"/>
                    <a:pt x="5447" y="5796"/>
                    <a:pt x="5447" y="5796"/>
                  </a:cubicBezTo>
                  <a:cubicBezTo>
                    <a:pt x="5479" y="5828"/>
                    <a:pt x="5479" y="5891"/>
                    <a:pt x="5511" y="5923"/>
                  </a:cubicBezTo>
                  <a:cubicBezTo>
                    <a:pt x="5511" y="5923"/>
                    <a:pt x="5511" y="5923"/>
                    <a:pt x="5511" y="5955"/>
                  </a:cubicBezTo>
                  <a:cubicBezTo>
                    <a:pt x="5542" y="5955"/>
                    <a:pt x="5542" y="5986"/>
                    <a:pt x="5574" y="6018"/>
                  </a:cubicBezTo>
                  <a:cubicBezTo>
                    <a:pt x="5574" y="6050"/>
                    <a:pt x="5606" y="6113"/>
                    <a:pt x="5637" y="6145"/>
                  </a:cubicBezTo>
                  <a:cubicBezTo>
                    <a:pt x="5637" y="6145"/>
                    <a:pt x="5637" y="6176"/>
                    <a:pt x="5669" y="6208"/>
                  </a:cubicBezTo>
                  <a:cubicBezTo>
                    <a:pt x="5701" y="6240"/>
                    <a:pt x="5732" y="6303"/>
                    <a:pt x="5732" y="6335"/>
                  </a:cubicBezTo>
                  <a:cubicBezTo>
                    <a:pt x="5732" y="6335"/>
                    <a:pt x="5764" y="6366"/>
                    <a:pt x="5764" y="6366"/>
                  </a:cubicBezTo>
                  <a:cubicBezTo>
                    <a:pt x="5796" y="6430"/>
                    <a:pt x="5859" y="6493"/>
                    <a:pt x="5891" y="6556"/>
                  </a:cubicBezTo>
                  <a:lnTo>
                    <a:pt x="5922" y="6588"/>
                  </a:lnTo>
                  <a:lnTo>
                    <a:pt x="5922" y="7285"/>
                  </a:lnTo>
                  <a:cubicBezTo>
                    <a:pt x="5922" y="7475"/>
                    <a:pt x="5827" y="7665"/>
                    <a:pt x="5637" y="7760"/>
                  </a:cubicBezTo>
                  <a:lnTo>
                    <a:pt x="5099" y="8045"/>
                  </a:lnTo>
                  <a:lnTo>
                    <a:pt x="5004" y="8045"/>
                  </a:lnTo>
                  <a:lnTo>
                    <a:pt x="4972" y="8108"/>
                  </a:lnTo>
                  <a:lnTo>
                    <a:pt x="3832" y="8742"/>
                  </a:lnTo>
                  <a:cubicBezTo>
                    <a:pt x="3230" y="9090"/>
                    <a:pt x="2850" y="9692"/>
                    <a:pt x="2850" y="10357"/>
                  </a:cubicBezTo>
                  <a:lnTo>
                    <a:pt x="2850" y="10832"/>
                  </a:lnTo>
                  <a:lnTo>
                    <a:pt x="412" y="10832"/>
                  </a:lnTo>
                  <a:lnTo>
                    <a:pt x="412" y="10452"/>
                  </a:lnTo>
                  <a:cubicBezTo>
                    <a:pt x="412" y="10008"/>
                    <a:pt x="665" y="9597"/>
                    <a:pt x="1045" y="9375"/>
                  </a:cubicBezTo>
                  <a:lnTo>
                    <a:pt x="2407" y="8520"/>
                  </a:lnTo>
                  <a:cubicBezTo>
                    <a:pt x="2692" y="8393"/>
                    <a:pt x="2850" y="8108"/>
                    <a:pt x="2850" y="7791"/>
                  </a:cubicBezTo>
                  <a:lnTo>
                    <a:pt x="2850" y="7063"/>
                  </a:lnTo>
                  <a:lnTo>
                    <a:pt x="2787" y="7000"/>
                  </a:lnTo>
                  <a:cubicBezTo>
                    <a:pt x="2787" y="7000"/>
                    <a:pt x="2249" y="6493"/>
                    <a:pt x="2090" y="5796"/>
                  </a:cubicBezTo>
                  <a:lnTo>
                    <a:pt x="2059" y="5701"/>
                  </a:lnTo>
                  <a:lnTo>
                    <a:pt x="1995" y="5670"/>
                  </a:lnTo>
                  <a:cubicBezTo>
                    <a:pt x="1900" y="5606"/>
                    <a:pt x="1837" y="5511"/>
                    <a:pt x="1837" y="5385"/>
                  </a:cubicBezTo>
                  <a:lnTo>
                    <a:pt x="1837" y="4688"/>
                  </a:lnTo>
                  <a:cubicBezTo>
                    <a:pt x="1837" y="4593"/>
                    <a:pt x="1900" y="4530"/>
                    <a:pt x="1995" y="4435"/>
                  </a:cubicBezTo>
                  <a:lnTo>
                    <a:pt x="2059" y="4371"/>
                  </a:lnTo>
                  <a:lnTo>
                    <a:pt x="2059" y="3294"/>
                  </a:lnTo>
                  <a:cubicBezTo>
                    <a:pt x="2059" y="3231"/>
                    <a:pt x="2154" y="1838"/>
                    <a:pt x="3896" y="1838"/>
                  </a:cubicBezTo>
                  <a:close/>
                  <a:moveTo>
                    <a:pt x="7569" y="413"/>
                  </a:moveTo>
                  <a:cubicBezTo>
                    <a:pt x="8361" y="413"/>
                    <a:pt x="8931" y="634"/>
                    <a:pt x="9279" y="1014"/>
                  </a:cubicBezTo>
                  <a:cubicBezTo>
                    <a:pt x="9659" y="1458"/>
                    <a:pt x="9596" y="2028"/>
                    <a:pt x="9596" y="2028"/>
                  </a:cubicBezTo>
                  <a:lnTo>
                    <a:pt x="9596" y="3326"/>
                  </a:lnTo>
                  <a:lnTo>
                    <a:pt x="9659" y="3389"/>
                  </a:lnTo>
                  <a:cubicBezTo>
                    <a:pt x="9754" y="3484"/>
                    <a:pt x="9818" y="3579"/>
                    <a:pt x="9818" y="3706"/>
                  </a:cubicBezTo>
                  <a:lnTo>
                    <a:pt x="9818" y="4530"/>
                  </a:lnTo>
                  <a:cubicBezTo>
                    <a:pt x="9818" y="4688"/>
                    <a:pt x="9691" y="4846"/>
                    <a:pt x="9533" y="4910"/>
                  </a:cubicBezTo>
                  <a:lnTo>
                    <a:pt x="9406" y="4941"/>
                  </a:lnTo>
                  <a:lnTo>
                    <a:pt x="9374" y="5036"/>
                  </a:lnTo>
                  <a:cubicBezTo>
                    <a:pt x="9248" y="5448"/>
                    <a:pt x="9058" y="5860"/>
                    <a:pt x="8804" y="6208"/>
                  </a:cubicBezTo>
                  <a:cubicBezTo>
                    <a:pt x="8741" y="6303"/>
                    <a:pt x="8678" y="6366"/>
                    <a:pt x="8646" y="6430"/>
                  </a:cubicBezTo>
                  <a:lnTo>
                    <a:pt x="8583" y="6493"/>
                  </a:lnTo>
                  <a:lnTo>
                    <a:pt x="8583" y="7316"/>
                  </a:lnTo>
                  <a:cubicBezTo>
                    <a:pt x="8583" y="7696"/>
                    <a:pt x="8773" y="8013"/>
                    <a:pt x="9121" y="8171"/>
                  </a:cubicBezTo>
                  <a:lnTo>
                    <a:pt x="11053" y="9153"/>
                  </a:lnTo>
                  <a:cubicBezTo>
                    <a:pt x="11559" y="9407"/>
                    <a:pt x="11844" y="9882"/>
                    <a:pt x="11844" y="10420"/>
                  </a:cubicBezTo>
                  <a:lnTo>
                    <a:pt x="11844" y="10832"/>
                  </a:lnTo>
                  <a:lnTo>
                    <a:pt x="3262" y="10832"/>
                  </a:lnTo>
                  <a:lnTo>
                    <a:pt x="3262" y="10388"/>
                  </a:lnTo>
                  <a:cubicBezTo>
                    <a:pt x="3262" y="9850"/>
                    <a:pt x="3547" y="9375"/>
                    <a:pt x="4022" y="9122"/>
                  </a:cubicBezTo>
                  <a:lnTo>
                    <a:pt x="5859" y="8108"/>
                  </a:lnTo>
                  <a:cubicBezTo>
                    <a:pt x="6144" y="7950"/>
                    <a:pt x="6334" y="7633"/>
                    <a:pt x="6334" y="7285"/>
                  </a:cubicBezTo>
                  <a:lnTo>
                    <a:pt x="6334" y="6461"/>
                  </a:lnTo>
                  <a:lnTo>
                    <a:pt x="6302" y="6430"/>
                  </a:lnTo>
                  <a:lnTo>
                    <a:pt x="6302" y="6398"/>
                  </a:lnTo>
                  <a:cubicBezTo>
                    <a:pt x="6302" y="6398"/>
                    <a:pt x="6271" y="6398"/>
                    <a:pt x="6271" y="6366"/>
                  </a:cubicBezTo>
                  <a:lnTo>
                    <a:pt x="6239" y="6366"/>
                  </a:lnTo>
                  <a:cubicBezTo>
                    <a:pt x="6239" y="6335"/>
                    <a:pt x="6239" y="6335"/>
                    <a:pt x="6207" y="6303"/>
                  </a:cubicBezTo>
                  <a:cubicBezTo>
                    <a:pt x="6176" y="6271"/>
                    <a:pt x="6144" y="6208"/>
                    <a:pt x="6112" y="6145"/>
                  </a:cubicBezTo>
                  <a:cubicBezTo>
                    <a:pt x="6081" y="6113"/>
                    <a:pt x="6049" y="6081"/>
                    <a:pt x="6049" y="6050"/>
                  </a:cubicBezTo>
                  <a:lnTo>
                    <a:pt x="6017" y="6050"/>
                  </a:lnTo>
                  <a:cubicBezTo>
                    <a:pt x="5986" y="5955"/>
                    <a:pt x="5922" y="5860"/>
                    <a:pt x="5891" y="5765"/>
                  </a:cubicBezTo>
                  <a:cubicBezTo>
                    <a:pt x="5859" y="5733"/>
                    <a:pt x="5827" y="5670"/>
                    <a:pt x="5796" y="5606"/>
                  </a:cubicBezTo>
                  <a:lnTo>
                    <a:pt x="5796" y="5575"/>
                  </a:lnTo>
                  <a:cubicBezTo>
                    <a:pt x="5796" y="5575"/>
                    <a:pt x="5764" y="5543"/>
                    <a:pt x="5764" y="5511"/>
                  </a:cubicBezTo>
                  <a:cubicBezTo>
                    <a:pt x="5764" y="5511"/>
                    <a:pt x="5764" y="5480"/>
                    <a:pt x="5764" y="5480"/>
                  </a:cubicBezTo>
                  <a:cubicBezTo>
                    <a:pt x="5732" y="5448"/>
                    <a:pt x="5732" y="5416"/>
                    <a:pt x="5701" y="5385"/>
                  </a:cubicBezTo>
                  <a:cubicBezTo>
                    <a:pt x="5701" y="5353"/>
                    <a:pt x="5669" y="5290"/>
                    <a:pt x="5669" y="5226"/>
                  </a:cubicBezTo>
                  <a:lnTo>
                    <a:pt x="5637" y="5195"/>
                  </a:lnTo>
                  <a:cubicBezTo>
                    <a:pt x="5637" y="5163"/>
                    <a:pt x="5637" y="5163"/>
                    <a:pt x="5637" y="5163"/>
                  </a:cubicBezTo>
                  <a:cubicBezTo>
                    <a:pt x="5637" y="5100"/>
                    <a:pt x="5606" y="5036"/>
                    <a:pt x="5606" y="4973"/>
                  </a:cubicBezTo>
                  <a:lnTo>
                    <a:pt x="5574" y="4910"/>
                  </a:lnTo>
                  <a:lnTo>
                    <a:pt x="5511" y="4846"/>
                  </a:lnTo>
                  <a:cubicBezTo>
                    <a:pt x="5384" y="4783"/>
                    <a:pt x="5321" y="4656"/>
                    <a:pt x="5321" y="4498"/>
                  </a:cubicBezTo>
                  <a:lnTo>
                    <a:pt x="5321" y="3706"/>
                  </a:lnTo>
                  <a:cubicBezTo>
                    <a:pt x="5321" y="3579"/>
                    <a:pt x="5352" y="3484"/>
                    <a:pt x="5447" y="3389"/>
                  </a:cubicBezTo>
                  <a:lnTo>
                    <a:pt x="5511" y="3326"/>
                  </a:lnTo>
                  <a:lnTo>
                    <a:pt x="5511" y="1996"/>
                  </a:lnTo>
                  <a:cubicBezTo>
                    <a:pt x="5511" y="1838"/>
                    <a:pt x="5511" y="1394"/>
                    <a:pt x="5827" y="1014"/>
                  </a:cubicBezTo>
                  <a:cubicBezTo>
                    <a:pt x="6176" y="634"/>
                    <a:pt x="6746" y="413"/>
                    <a:pt x="7569" y="413"/>
                  </a:cubicBezTo>
                  <a:close/>
                  <a:moveTo>
                    <a:pt x="7569" y="1"/>
                  </a:moveTo>
                  <a:cubicBezTo>
                    <a:pt x="6651" y="1"/>
                    <a:pt x="5954" y="254"/>
                    <a:pt x="5542" y="729"/>
                  </a:cubicBezTo>
                  <a:cubicBezTo>
                    <a:pt x="5257" y="1046"/>
                    <a:pt x="5131" y="1426"/>
                    <a:pt x="5131" y="1711"/>
                  </a:cubicBezTo>
                  <a:cubicBezTo>
                    <a:pt x="4782" y="1521"/>
                    <a:pt x="4339" y="1426"/>
                    <a:pt x="3896" y="1426"/>
                  </a:cubicBezTo>
                  <a:cubicBezTo>
                    <a:pt x="1774" y="1426"/>
                    <a:pt x="1647" y="3231"/>
                    <a:pt x="1647" y="3263"/>
                  </a:cubicBezTo>
                  <a:lnTo>
                    <a:pt x="1647" y="4213"/>
                  </a:lnTo>
                  <a:cubicBezTo>
                    <a:pt x="1520" y="4340"/>
                    <a:pt x="1425" y="4530"/>
                    <a:pt x="1425" y="4688"/>
                  </a:cubicBezTo>
                  <a:lnTo>
                    <a:pt x="1425" y="5385"/>
                  </a:lnTo>
                  <a:cubicBezTo>
                    <a:pt x="1425" y="5606"/>
                    <a:pt x="1520" y="5828"/>
                    <a:pt x="1710" y="5955"/>
                  </a:cubicBezTo>
                  <a:cubicBezTo>
                    <a:pt x="1869" y="6588"/>
                    <a:pt x="2280" y="7063"/>
                    <a:pt x="2439" y="7253"/>
                  </a:cubicBezTo>
                  <a:lnTo>
                    <a:pt x="2439" y="7791"/>
                  </a:lnTo>
                  <a:cubicBezTo>
                    <a:pt x="2439" y="7950"/>
                    <a:pt x="2344" y="8108"/>
                    <a:pt x="2217" y="8203"/>
                  </a:cubicBezTo>
                  <a:lnTo>
                    <a:pt x="855" y="9027"/>
                  </a:lnTo>
                  <a:cubicBezTo>
                    <a:pt x="317" y="9312"/>
                    <a:pt x="0" y="9882"/>
                    <a:pt x="0" y="10452"/>
                  </a:cubicBezTo>
                  <a:lnTo>
                    <a:pt x="0" y="11243"/>
                  </a:lnTo>
                  <a:lnTo>
                    <a:pt x="12256" y="11243"/>
                  </a:lnTo>
                  <a:lnTo>
                    <a:pt x="12256" y="10420"/>
                  </a:lnTo>
                  <a:cubicBezTo>
                    <a:pt x="12256" y="9723"/>
                    <a:pt x="11876" y="9090"/>
                    <a:pt x="11243" y="8773"/>
                  </a:cubicBezTo>
                  <a:lnTo>
                    <a:pt x="9279" y="7791"/>
                  </a:lnTo>
                  <a:cubicBezTo>
                    <a:pt x="9121" y="7696"/>
                    <a:pt x="8994" y="7506"/>
                    <a:pt x="8994" y="7316"/>
                  </a:cubicBezTo>
                  <a:lnTo>
                    <a:pt x="8994" y="6620"/>
                  </a:lnTo>
                  <a:cubicBezTo>
                    <a:pt x="9058" y="6556"/>
                    <a:pt x="9089" y="6493"/>
                    <a:pt x="9153" y="6430"/>
                  </a:cubicBezTo>
                  <a:cubicBezTo>
                    <a:pt x="9406" y="6081"/>
                    <a:pt x="9596" y="5670"/>
                    <a:pt x="9754" y="5226"/>
                  </a:cubicBezTo>
                  <a:cubicBezTo>
                    <a:pt x="10039" y="5100"/>
                    <a:pt x="10229" y="4815"/>
                    <a:pt x="10229" y="4498"/>
                  </a:cubicBezTo>
                  <a:lnTo>
                    <a:pt x="10229" y="3674"/>
                  </a:lnTo>
                  <a:cubicBezTo>
                    <a:pt x="10229" y="3484"/>
                    <a:pt x="10134" y="3294"/>
                    <a:pt x="10008" y="3136"/>
                  </a:cubicBezTo>
                  <a:lnTo>
                    <a:pt x="10008" y="2059"/>
                  </a:lnTo>
                  <a:cubicBezTo>
                    <a:pt x="10039" y="1964"/>
                    <a:pt x="10071" y="1268"/>
                    <a:pt x="9596" y="729"/>
                  </a:cubicBezTo>
                  <a:cubicBezTo>
                    <a:pt x="9153" y="254"/>
                    <a:pt x="8488" y="1"/>
                    <a:pt x="75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4"/>
            <p:cNvSpPr/>
            <p:nvPr/>
          </p:nvSpPr>
          <p:spPr>
            <a:xfrm>
              <a:off x="6533133" y="1361318"/>
              <a:ext cx="420087" cy="535656"/>
            </a:xfrm>
            <a:custGeom>
              <a:avLst/>
              <a:gdLst/>
              <a:ahLst/>
              <a:cxnLst/>
              <a:rect l="l" t="t" r="r" b="b"/>
              <a:pathLst>
                <a:path w="15772" h="20111" fill="none" extrusionOk="0">
                  <a:moveTo>
                    <a:pt x="12383" y="20111"/>
                  </a:moveTo>
                  <a:cubicBezTo>
                    <a:pt x="14473" y="17989"/>
                    <a:pt x="15772" y="15044"/>
                    <a:pt x="15772" y="11813"/>
                  </a:cubicBezTo>
                  <a:cubicBezTo>
                    <a:pt x="15772" y="5289"/>
                    <a:pt x="10483" y="1"/>
                    <a:pt x="3959" y="1"/>
                  </a:cubicBezTo>
                  <a:cubicBezTo>
                    <a:pt x="2566" y="1"/>
                    <a:pt x="1235" y="254"/>
                    <a:pt x="0" y="69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4"/>
            <p:cNvSpPr/>
            <p:nvPr/>
          </p:nvSpPr>
          <p:spPr>
            <a:xfrm>
              <a:off x="6323089" y="1446524"/>
              <a:ext cx="315518" cy="544925"/>
            </a:xfrm>
            <a:custGeom>
              <a:avLst/>
              <a:gdLst/>
              <a:ahLst/>
              <a:cxnLst/>
              <a:rect l="l" t="t" r="r" b="b"/>
              <a:pathLst>
                <a:path w="11846" h="20459" fill="none" extrusionOk="0">
                  <a:moveTo>
                    <a:pt x="3738" y="0"/>
                  </a:moveTo>
                  <a:cubicBezTo>
                    <a:pt x="1458" y="2154"/>
                    <a:pt x="1" y="5226"/>
                    <a:pt x="1" y="8614"/>
                  </a:cubicBezTo>
                  <a:cubicBezTo>
                    <a:pt x="1" y="15138"/>
                    <a:pt x="5321" y="20458"/>
                    <a:pt x="11845" y="2045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88;p14"/>
          <p:cNvGrpSpPr/>
          <p:nvPr/>
        </p:nvGrpSpPr>
        <p:grpSpPr>
          <a:xfrm>
            <a:off x="8056664" y="3637093"/>
            <a:ext cx="630131" cy="630131"/>
            <a:chOff x="6323089" y="3637093"/>
            <a:chExt cx="630131" cy="630131"/>
          </a:xfrm>
        </p:grpSpPr>
        <p:sp>
          <p:nvSpPr>
            <p:cNvPr id="189" name="Google Shape;189;p14"/>
            <p:cNvSpPr/>
            <p:nvPr/>
          </p:nvSpPr>
          <p:spPr>
            <a:xfrm>
              <a:off x="6368635" y="3682639"/>
              <a:ext cx="539039" cy="539012"/>
            </a:xfrm>
            <a:custGeom>
              <a:avLst/>
              <a:gdLst/>
              <a:ahLst/>
              <a:cxnLst/>
              <a:rect l="l" t="t" r="r" b="b"/>
              <a:pathLst>
                <a:path w="20238" h="20237" extrusionOk="0">
                  <a:moveTo>
                    <a:pt x="10135" y="1"/>
                  </a:moveTo>
                  <a:cubicBezTo>
                    <a:pt x="4530" y="1"/>
                    <a:pt x="1" y="4529"/>
                    <a:pt x="1" y="10103"/>
                  </a:cubicBezTo>
                  <a:cubicBezTo>
                    <a:pt x="1" y="15708"/>
                    <a:pt x="4530" y="20237"/>
                    <a:pt x="10135" y="20237"/>
                  </a:cubicBezTo>
                  <a:cubicBezTo>
                    <a:pt x="15709" y="20237"/>
                    <a:pt x="20237" y="15708"/>
                    <a:pt x="20237" y="10103"/>
                  </a:cubicBezTo>
                  <a:cubicBezTo>
                    <a:pt x="20237" y="4529"/>
                    <a:pt x="15709" y="1"/>
                    <a:pt x="1013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4"/>
            <p:cNvSpPr/>
            <p:nvPr/>
          </p:nvSpPr>
          <p:spPr>
            <a:xfrm>
              <a:off x="6504447" y="3817598"/>
              <a:ext cx="124013" cy="124865"/>
            </a:xfrm>
            <a:custGeom>
              <a:avLst/>
              <a:gdLst/>
              <a:ahLst/>
              <a:cxnLst/>
              <a:rect l="l" t="t" r="r" b="b"/>
              <a:pathLst>
                <a:path w="4656" h="4688" extrusionOk="0">
                  <a:moveTo>
                    <a:pt x="4054" y="381"/>
                  </a:moveTo>
                  <a:cubicBezTo>
                    <a:pt x="4213" y="381"/>
                    <a:pt x="4308" y="476"/>
                    <a:pt x="4308" y="602"/>
                  </a:cubicBezTo>
                  <a:lnTo>
                    <a:pt x="4308" y="4086"/>
                  </a:lnTo>
                  <a:cubicBezTo>
                    <a:pt x="4308" y="4213"/>
                    <a:pt x="4213" y="4339"/>
                    <a:pt x="4054" y="4339"/>
                  </a:cubicBezTo>
                  <a:lnTo>
                    <a:pt x="602" y="4339"/>
                  </a:lnTo>
                  <a:cubicBezTo>
                    <a:pt x="444" y="4339"/>
                    <a:pt x="349" y="4213"/>
                    <a:pt x="349" y="4086"/>
                  </a:cubicBezTo>
                  <a:lnTo>
                    <a:pt x="349" y="602"/>
                  </a:lnTo>
                  <a:cubicBezTo>
                    <a:pt x="349" y="476"/>
                    <a:pt x="444" y="381"/>
                    <a:pt x="602" y="381"/>
                  </a:cubicBezTo>
                  <a:close/>
                  <a:moveTo>
                    <a:pt x="602" y="1"/>
                  </a:moveTo>
                  <a:cubicBezTo>
                    <a:pt x="254" y="1"/>
                    <a:pt x="1" y="286"/>
                    <a:pt x="1" y="602"/>
                  </a:cubicBezTo>
                  <a:lnTo>
                    <a:pt x="1" y="4086"/>
                  </a:lnTo>
                  <a:cubicBezTo>
                    <a:pt x="1" y="4403"/>
                    <a:pt x="254" y="4688"/>
                    <a:pt x="602" y="4688"/>
                  </a:cubicBezTo>
                  <a:lnTo>
                    <a:pt x="4054" y="4688"/>
                  </a:lnTo>
                  <a:cubicBezTo>
                    <a:pt x="4403" y="4688"/>
                    <a:pt x="4656" y="4403"/>
                    <a:pt x="4656" y="4086"/>
                  </a:cubicBezTo>
                  <a:lnTo>
                    <a:pt x="4656" y="602"/>
                  </a:lnTo>
                  <a:cubicBezTo>
                    <a:pt x="4656" y="286"/>
                    <a:pt x="4403" y="1"/>
                    <a:pt x="40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4"/>
            <p:cNvSpPr/>
            <p:nvPr/>
          </p:nvSpPr>
          <p:spPr>
            <a:xfrm>
              <a:off x="6647850" y="3817598"/>
              <a:ext cx="124865" cy="124865"/>
            </a:xfrm>
            <a:custGeom>
              <a:avLst/>
              <a:gdLst/>
              <a:ahLst/>
              <a:cxnLst/>
              <a:rect l="l" t="t" r="r" b="b"/>
              <a:pathLst>
                <a:path w="4688" h="4688" extrusionOk="0">
                  <a:moveTo>
                    <a:pt x="4086" y="381"/>
                  </a:moveTo>
                  <a:cubicBezTo>
                    <a:pt x="4212" y="381"/>
                    <a:pt x="4307" y="476"/>
                    <a:pt x="4307" y="602"/>
                  </a:cubicBezTo>
                  <a:lnTo>
                    <a:pt x="4307" y="4086"/>
                  </a:lnTo>
                  <a:cubicBezTo>
                    <a:pt x="4307" y="4213"/>
                    <a:pt x="4212" y="4339"/>
                    <a:pt x="4086" y="4339"/>
                  </a:cubicBezTo>
                  <a:lnTo>
                    <a:pt x="602" y="4339"/>
                  </a:lnTo>
                  <a:cubicBezTo>
                    <a:pt x="475" y="4339"/>
                    <a:pt x="349" y="4213"/>
                    <a:pt x="349" y="4086"/>
                  </a:cubicBezTo>
                  <a:lnTo>
                    <a:pt x="349" y="602"/>
                  </a:lnTo>
                  <a:cubicBezTo>
                    <a:pt x="349" y="476"/>
                    <a:pt x="475" y="381"/>
                    <a:pt x="602" y="381"/>
                  </a:cubicBezTo>
                  <a:close/>
                  <a:moveTo>
                    <a:pt x="602" y="1"/>
                  </a:moveTo>
                  <a:cubicBezTo>
                    <a:pt x="254" y="1"/>
                    <a:pt x="0" y="286"/>
                    <a:pt x="0" y="602"/>
                  </a:cubicBezTo>
                  <a:lnTo>
                    <a:pt x="0" y="4086"/>
                  </a:lnTo>
                  <a:cubicBezTo>
                    <a:pt x="0" y="4403"/>
                    <a:pt x="254" y="4688"/>
                    <a:pt x="602" y="4688"/>
                  </a:cubicBezTo>
                  <a:lnTo>
                    <a:pt x="4086" y="4688"/>
                  </a:lnTo>
                  <a:cubicBezTo>
                    <a:pt x="4402" y="4688"/>
                    <a:pt x="4687" y="4403"/>
                    <a:pt x="4687" y="4086"/>
                  </a:cubicBezTo>
                  <a:lnTo>
                    <a:pt x="4687" y="602"/>
                  </a:lnTo>
                  <a:cubicBezTo>
                    <a:pt x="4687" y="286"/>
                    <a:pt x="4402" y="1"/>
                    <a:pt x="40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4"/>
            <p:cNvSpPr/>
            <p:nvPr/>
          </p:nvSpPr>
          <p:spPr>
            <a:xfrm>
              <a:off x="6504447" y="3961827"/>
              <a:ext cx="124013" cy="124039"/>
            </a:xfrm>
            <a:custGeom>
              <a:avLst/>
              <a:gdLst/>
              <a:ahLst/>
              <a:cxnLst/>
              <a:rect l="l" t="t" r="r" b="b"/>
              <a:pathLst>
                <a:path w="4656" h="4657" extrusionOk="0">
                  <a:moveTo>
                    <a:pt x="4054" y="349"/>
                  </a:moveTo>
                  <a:cubicBezTo>
                    <a:pt x="4213" y="349"/>
                    <a:pt x="4308" y="444"/>
                    <a:pt x="4308" y="603"/>
                  </a:cubicBezTo>
                  <a:lnTo>
                    <a:pt x="4308" y="4055"/>
                  </a:lnTo>
                  <a:cubicBezTo>
                    <a:pt x="4308" y="4213"/>
                    <a:pt x="4213" y="4308"/>
                    <a:pt x="4054" y="4308"/>
                  </a:cubicBezTo>
                  <a:lnTo>
                    <a:pt x="602" y="4308"/>
                  </a:lnTo>
                  <a:cubicBezTo>
                    <a:pt x="444" y="4308"/>
                    <a:pt x="349" y="4213"/>
                    <a:pt x="349" y="4055"/>
                  </a:cubicBezTo>
                  <a:lnTo>
                    <a:pt x="349" y="603"/>
                  </a:lnTo>
                  <a:cubicBezTo>
                    <a:pt x="349" y="476"/>
                    <a:pt x="444" y="349"/>
                    <a:pt x="602" y="349"/>
                  </a:cubicBezTo>
                  <a:close/>
                  <a:moveTo>
                    <a:pt x="602" y="1"/>
                  </a:moveTo>
                  <a:cubicBezTo>
                    <a:pt x="254" y="1"/>
                    <a:pt x="1" y="254"/>
                    <a:pt x="1" y="603"/>
                  </a:cubicBezTo>
                  <a:lnTo>
                    <a:pt x="1" y="4055"/>
                  </a:lnTo>
                  <a:cubicBezTo>
                    <a:pt x="1" y="4403"/>
                    <a:pt x="254" y="4656"/>
                    <a:pt x="602" y="4656"/>
                  </a:cubicBezTo>
                  <a:lnTo>
                    <a:pt x="4054" y="4656"/>
                  </a:lnTo>
                  <a:cubicBezTo>
                    <a:pt x="4403" y="4656"/>
                    <a:pt x="4656" y="4403"/>
                    <a:pt x="4656" y="4055"/>
                  </a:cubicBezTo>
                  <a:lnTo>
                    <a:pt x="4656" y="603"/>
                  </a:lnTo>
                  <a:cubicBezTo>
                    <a:pt x="4656" y="254"/>
                    <a:pt x="4403" y="1"/>
                    <a:pt x="40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4"/>
            <p:cNvSpPr/>
            <p:nvPr/>
          </p:nvSpPr>
          <p:spPr>
            <a:xfrm>
              <a:off x="6647850" y="3961827"/>
              <a:ext cx="124865" cy="124039"/>
            </a:xfrm>
            <a:custGeom>
              <a:avLst/>
              <a:gdLst/>
              <a:ahLst/>
              <a:cxnLst/>
              <a:rect l="l" t="t" r="r" b="b"/>
              <a:pathLst>
                <a:path w="4688" h="4657" extrusionOk="0">
                  <a:moveTo>
                    <a:pt x="2344" y="1"/>
                  </a:moveTo>
                  <a:cubicBezTo>
                    <a:pt x="2249" y="1"/>
                    <a:pt x="2154" y="64"/>
                    <a:pt x="2154" y="159"/>
                  </a:cubicBezTo>
                  <a:lnTo>
                    <a:pt x="2154" y="2154"/>
                  </a:lnTo>
                  <a:lnTo>
                    <a:pt x="190" y="2154"/>
                  </a:lnTo>
                  <a:cubicBezTo>
                    <a:pt x="64" y="2154"/>
                    <a:pt x="0" y="2218"/>
                    <a:pt x="0" y="2344"/>
                  </a:cubicBezTo>
                  <a:cubicBezTo>
                    <a:pt x="0" y="2439"/>
                    <a:pt x="64" y="2503"/>
                    <a:pt x="190" y="2503"/>
                  </a:cubicBezTo>
                  <a:lnTo>
                    <a:pt x="2154" y="2503"/>
                  </a:lnTo>
                  <a:lnTo>
                    <a:pt x="2154" y="4498"/>
                  </a:lnTo>
                  <a:cubicBezTo>
                    <a:pt x="2154" y="4593"/>
                    <a:pt x="2249" y="4656"/>
                    <a:pt x="2344" y="4656"/>
                  </a:cubicBezTo>
                  <a:cubicBezTo>
                    <a:pt x="2439" y="4656"/>
                    <a:pt x="2502" y="4593"/>
                    <a:pt x="2502" y="4498"/>
                  </a:cubicBezTo>
                  <a:lnTo>
                    <a:pt x="2502" y="2503"/>
                  </a:lnTo>
                  <a:lnTo>
                    <a:pt x="4497" y="2503"/>
                  </a:lnTo>
                  <a:cubicBezTo>
                    <a:pt x="4592" y="2503"/>
                    <a:pt x="4687" y="2439"/>
                    <a:pt x="4687" y="2344"/>
                  </a:cubicBezTo>
                  <a:cubicBezTo>
                    <a:pt x="4687" y="2218"/>
                    <a:pt x="4592" y="2154"/>
                    <a:pt x="4497" y="2154"/>
                  </a:cubicBezTo>
                  <a:lnTo>
                    <a:pt x="2502" y="2154"/>
                  </a:lnTo>
                  <a:lnTo>
                    <a:pt x="2502" y="159"/>
                  </a:lnTo>
                  <a:cubicBezTo>
                    <a:pt x="2502" y="64"/>
                    <a:pt x="2439" y="1"/>
                    <a:pt x="23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4"/>
            <p:cNvSpPr/>
            <p:nvPr/>
          </p:nvSpPr>
          <p:spPr>
            <a:xfrm>
              <a:off x="6533133" y="3637093"/>
              <a:ext cx="420087" cy="535656"/>
            </a:xfrm>
            <a:custGeom>
              <a:avLst/>
              <a:gdLst/>
              <a:ahLst/>
              <a:cxnLst/>
              <a:rect l="l" t="t" r="r" b="b"/>
              <a:pathLst>
                <a:path w="15772" h="20111" fill="none" extrusionOk="0">
                  <a:moveTo>
                    <a:pt x="12383" y="20110"/>
                  </a:moveTo>
                  <a:cubicBezTo>
                    <a:pt x="14473" y="17988"/>
                    <a:pt x="15772" y="15043"/>
                    <a:pt x="15772" y="11813"/>
                  </a:cubicBezTo>
                  <a:cubicBezTo>
                    <a:pt x="15772" y="5289"/>
                    <a:pt x="10483" y="0"/>
                    <a:pt x="3959" y="0"/>
                  </a:cubicBezTo>
                  <a:cubicBezTo>
                    <a:pt x="2566" y="0"/>
                    <a:pt x="1235" y="254"/>
                    <a:pt x="0" y="666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4"/>
            <p:cNvSpPr/>
            <p:nvPr/>
          </p:nvSpPr>
          <p:spPr>
            <a:xfrm>
              <a:off x="6323089" y="3722298"/>
              <a:ext cx="315518" cy="544925"/>
            </a:xfrm>
            <a:custGeom>
              <a:avLst/>
              <a:gdLst/>
              <a:ahLst/>
              <a:cxnLst/>
              <a:rect l="l" t="t" r="r" b="b"/>
              <a:pathLst>
                <a:path w="11846" h="20459" fill="none" extrusionOk="0">
                  <a:moveTo>
                    <a:pt x="3738" y="0"/>
                  </a:moveTo>
                  <a:cubicBezTo>
                    <a:pt x="1458" y="2154"/>
                    <a:pt x="1" y="5225"/>
                    <a:pt x="1" y="8614"/>
                  </a:cubicBezTo>
                  <a:cubicBezTo>
                    <a:pt x="1" y="15138"/>
                    <a:pt x="5321" y="20458"/>
                    <a:pt x="11845" y="2045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" name="Google Shape;196;p14"/>
          <p:cNvGrpSpPr/>
          <p:nvPr/>
        </p:nvGrpSpPr>
        <p:grpSpPr>
          <a:xfrm>
            <a:off x="8056664" y="2499219"/>
            <a:ext cx="630131" cy="630104"/>
            <a:chOff x="6323089" y="2499219"/>
            <a:chExt cx="630131" cy="630104"/>
          </a:xfrm>
        </p:grpSpPr>
        <p:sp>
          <p:nvSpPr>
            <p:cNvPr id="197" name="Google Shape;197;p14"/>
            <p:cNvSpPr/>
            <p:nvPr/>
          </p:nvSpPr>
          <p:spPr>
            <a:xfrm>
              <a:off x="6368635" y="2544765"/>
              <a:ext cx="539039" cy="539012"/>
            </a:xfrm>
            <a:custGeom>
              <a:avLst/>
              <a:gdLst/>
              <a:ahLst/>
              <a:cxnLst/>
              <a:rect l="l" t="t" r="r" b="b"/>
              <a:pathLst>
                <a:path w="20238" h="20237" extrusionOk="0">
                  <a:moveTo>
                    <a:pt x="10135" y="0"/>
                  </a:moveTo>
                  <a:cubicBezTo>
                    <a:pt x="4530" y="0"/>
                    <a:pt x="1" y="4529"/>
                    <a:pt x="1" y="10103"/>
                  </a:cubicBezTo>
                  <a:cubicBezTo>
                    <a:pt x="1" y="15708"/>
                    <a:pt x="4530" y="20237"/>
                    <a:pt x="10135" y="20237"/>
                  </a:cubicBezTo>
                  <a:cubicBezTo>
                    <a:pt x="15709" y="20237"/>
                    <a:pt x="20237" y="15708"/>
                    <a:pt x="20237" y="10103"/>
                  </a:cubicBezTo>
                  <a:cubicBezTo>
                    <a:pt x="20237" y="4529"/>
                    <a:pt x="15709" y="0"/>
                    <a:pt x="1013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4"/>
            <p:cNvSpPr/>
            <p:nvPr/>
          </p:nvSpPr>
          <p:spPr>
            <a:xfrm>
              <a:off x="6544932" y="2639239"/>
              <a:ext cx="186445" cy="350064"/>
            </a:xfrm>
            <a:custGeom>
              <a:avLst/>
              <a:gdLst/>
              <a:ahLst/>
              <a:cxnLst/>
              <a:rect l="l" t="t" r="r" b="b"/>
              <a:pathLst>
                <a:path w="7000" h="13143" extrusionOk="0">
                  <a:moveTo>
                    <a:pt x="4371" y="444"/>
                  </a:moveTo>
                  <a:lnTo>
                    <a:pt x="4371" y="887"/>
                  </a:lnTo>
                  <a:lnTo>
                    <a:pt x="2629" y="887"/>
                  </a:lnTo>
                  <a:lnTo>
                    <a:pt x="2629" y="444"/>
                  </a:lnTo>
                  <a:close/>
                  <a:moveTo>
                    <a:pt x="6240" y="1299"/>
                  </a:moveTo>
                  <a:cubicBezTo>
                    <a:pt x="6430" y="1299"/>
                    <a:pt x="6588" y="1457"/>
                    <a:pt x="6588" y="1615"/>
                  </a:cubicBezTo>
                  <a:lnTo>
                    <a:pt x="6588" y="12383"/>
                  </a:lnTo>
                  <a:cubicBezTo>
                    <a:pt x="6588" y="12573"/>
                    <a:pt x="6430" y="12699"/>
                    <a:pt x="6240" y="12699"/>
                  </a:cubicBezTo>
                  <a:lnTo>
                    <a:pt x="761" y="12699"/>
                  </a:lnTo>
                  <a:cubicBezTo>
                    <a:pt x="571" y="12699"/>
                    <a:pt x="444" y="12573"/>
                    <a:pt x="444" y="12383"/>
                  </a:cubicBezTo>
                  <a:lnTo>
                    <a:pt x="444" y="1615"/>
                  </a:lnTo>
                  <a:cubicBezTo>
                    <a:pt x="444" y="1457"/>
                    <a:pt x="571" y="1299"/>
                    <a:pt x="761" y="1299"/>
                  </a:cubicBezTo>
                  <a:close/>
                  <a:moveTo>
                    <a:pt x="2186" y="0"/>
                  </a:moveTo>
                  <a:lnTo>
                    <a:pt x="2186" y="855"/>
                  </a:lnTo>
                  <a:lnTo>
                    <a:pt x="761" y="855"/>
                  </a:lnTo>
                  <a:cubicBezTo>
                    <a:pt x="349" y="855"/>
                    <a:pt x="1" y="1204"/>
                    <a:pt x="1" y="1615"/>
                  </a:cubicBezTo>
                  <a:lnTo>
                    <a:pt x="1" y="12383"/>
                  </a:lnTo>
                  <a:cubicBezTo>
                    <a:pt x="1" y="12794"/>
                    <a:pt x="349" y="13143"/>
                    <a:pt x="761" y="13143"/>
                  </a:cubicBezTo>
                  <a:lnTo>
                    <a:pt x="6240" y="13143"/>
                  </a:lnTo>
                  <a:cubicBezTo>
                    <a:pt x="6683" y="13143"/>
                    <a:pt x="7000" y="12794"/>
                    <a:pt x="7000" y="12383"/>
                  </a:cubicBezTo>
                  <a:lnTo>
                    <a:pt x="7000" y="1615"/>
                  </a:lnTo>
                  <a:cubicBezTo>
                    <a:pt x="7000" y="1204"/>
                    <a:pt x="6683" y="855"/>
                    <a:pt x="6240" y="855"/>
                  </a:cubicBezTo>
                  <a:lnTo>
                    <a:pt x="4814" y="855"/>
                  </a:lnTo>
                  <a:lnTo>
                    <a:pt x="481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4"/>
            <p:cNvSpPr/>
            <p:nvPr/>
          </p:nvSpPr>
          <p:spPr>
            <a:xfrm>
              <a:off x="6587122" y="2731183"/>
              <a:ext cx="102092" cy="188949"/>
            </a:xfrm>
            <a:custGeom>
              <a:avLst/>
              <a:gdLst/>
              <a:ahLst/>
              <a:cxnLst/>
              <a:rect l="l" t="t" r="r" b="b"/>
              <a:pathLst>
                <a:path w="3833" h="7094" extrusionOk="0">
                  <a:moveTo>
                    <a:pt x="2344" y="1013"/>
                  </a:moveTo>
                  <a:lnTo>
                    <a:pt x="2344" y="3325"/>
                  </a:lnTo>
                  <a:lnTo>
                    <a:pt x="3104" y="3325"/>
                  </a:lnTo>
                  <a:lnTo>
                    <a:pt x="1710" y="5985"/>
                  </a:lnTo>
                  <a:lnTo>
                    <a:pt x="1710" y="3547"/>
                  </a:lnTo>
                  <a:lnTo>
                    <a:pt x="792" y="3547"/>
                  </a:lnTo>
                  <a:lnTo>
                    <a:pt x="2344" y="1013"/>
                  </a:lnTo>
                  <a:close/>
                  <a:moveTo>
                    <a:pt x="2502" y="0"/>
                  </a:moveTo>
                  <a:lnTo>
                    <a:pt x="2375" y="127"/>
                  </a:lnTo>
                  <a:lnTo>
                    <a:pt x="0" y="3990"/>
                  </a:lnTo>
                  <a:lnTo>
                    <a:pt x="1267" y="3990"/>
                  </a:lnTo>
                  <a:lnTo>
                    <a:pt x="1267" y="6809"/>
                  </a:lnTo>
                  <a:cubicBezTo>
                    <a:pt x="1267" y="6904"/>
                    <a:pt x="1299" y="6999"/>
                    <a:pt x="1394" y="7031"/>
                  </a:cubicBezTo>
                  <a:lnTo>
                    <a:pt x="1584" y="7094"/>
                  </a:lnTo>
                  <a:lnTo>
                    <a:pt x="1679" y="6967"/>
                  </a:lnTo>
                  <a:lnTo>
                    <a:pt x="3832" y="2882"/>
                  </a:lnTo>
                  <a:lnTo>
                    <a:pt x="2787" y="2882"/>
                  </a:lnTo>
                  <a:lnTo>
                    <a:pt x="2787" y="285"/>
                  </a:lnTo>
                  <a:cubicBezTo>
                    <a:pt x="2787" y="190"/>
                    <a:pt x="2755" y="95"/>
                    <a:pt x="2660" y="63"/>
                  </a:cubicBezTo>
                  <a:lnTo>
                    <a:pt x="250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6533133" y="2499219"/>
              <a:ext cx="420087" cy="535630"/>
            </a:xfrm>
            <a:custGeom>
              <a:avLst/>
              <a:gdLst/>
              <a:ahLst/>
              <a:cxnLst/>
              <a:rect l="l" t="t" r="r" b="b"/>
              <a:pathLst>
                <a:path w="15772" h="20110" fill="none" extrusionOk="0">
                  <a:moveTo>
                    <a:pt x="12383" y="20110"/>
                  </a:moveTo>
                  <a:cubicBezTo>
                    <a:pt x="14473" y="17988"/>
                    <a:pt x="15772" y="15043"/>
                    <a:pt x="15772" y="11813"/>
                  </a:cubicBezTo>
                  <a:cubicBezTo>
                    <a:pt x="15772" y="5289"/>
                    <a:pt x="10483" y="0"/>
                    <a:pt x="3959" y="0"/>
                  </a:cubicBezTo>
                  <a:cubicBezTo>
                    <a:pt x="2566" y="0"/>
                    <a:pt x="1235" y="253"/>
                    <a:pt x="0" y="697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6323089" y="2584398"/>
              <a:ext cx="315518" cy="544925"/>
            </a:xfrm>
            <a:custGeom>
              <a:avLst/>
              <a:gdLst/>
              <a:ahLst/>
              <a:cxnLst/>
              <a:rect l="l" t="t" r="r" b="b"/>
              <a:pathLst>
                <a:path w="11846" h="20459" fill="none" extrusionOk="0">
                  <a:moveTo>
                    <a:pt x="3738" y="1"/>
                  </a:moveTo>
                  <a:cubicBezTo>
                    <a:pt x="1458" y="2154"/>
                    <a:pt x="1" y="5226"/>
                    <a:pt x="1" y="8615"/>
                  </a:cubicBezTo>
                  <a:cubicBezTo>
                    <a:pt x="1" y="15138"/>
                    <a:pt x="5321" y="20459"/>
                    <a:pt x="11845" y="20459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2" name="Google Shape;202;p14"/>
          <p:cNvGrpSpPr/>
          <p:nvPr/>
        </p:nvGrpSpPr>
        <p:grpSpPr>
          <a:xfrm>
            <a:off x="457201" y="1361318"/>
            <a:ext cx="630104" cy="630131"/>
            <a:chOff x="2190776" y="1361318"/>
            <a:chExt cx="630104" cy="630131"/>
          </a:xfrm>
        </p:grpSpPr>
        <p:sp>
          <p:nvSpPr>
            <p:cNvPr id="203" name="Google Shape;203;p14"/>
            <p:cNvSpPr/>
            <p:nvPr/>
          </p:nvSpPr>
          <p:spPr>
            <a:xfrm>
              <a:off x="2200045" y="1406731"/>
              <a:ext cx="611566" cy="539305"/>
            </a:xfrm>
            <a:custGeom>
              <a:avLst/>
              <a:gdLst/>
              <a:ahLst/>
              <a:cxnLst/>
              <a:rect l="l" t="t" r="r" b="b"/>
              <a:pathLst>
                <a:path w="22961" h="20248" extrusionOk="0">
                  <a:moveTo>
                    <a:pt x="11461" y="1"/>
                  </a:moveTo>
                  <a:cubicBezTo>
                    <a:pt x="10173" y="1"/>
                    <a:pt x="8864" y="247"/>
                    <a:pt x="7601" y="766"/>
                  </a:cubicBezTo>
                  <a:cubicBezTo>
                    <a:pt x="2439" y="2919"/>
                    <a:pt x="0" y="8842"/>
                    <a:pt x="2122" y="14004"/>
                  </a:cubicBezTo>
                  <a:cubicBezTo>
                    <a:pt x="3749" y="17902"/>
                    <a:pt x="7525" y="20248"/>
                    <a:pt x="11500" y="20248"/>
                  </a:cubicBezTo>
                  <a:cubicBezTo>
                    <a:pt x="12788" y="20248"/>
                    <a:pt x="14097" y="20001"/>
                    <a:pt x="15360" y="19482"/>
                  </a:cubicBezTo>
                  <a:cubicBezTo>
                    <a:pt x="20522" y="17329"/>
                    <a:pt x="22960" y="11407"/>
                    <a:pt x="20839" y="6245"/>
                  </a:cubicBezTo>
                  <a:cubicBezTo>
                    <a:pt x="19212" y="2346"/>
                    <a:pt x="15436" y="1"/>
                    <a:pt x="1146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2331621" y="1552797"/>
              <a:ext cx="348412" cy="81849"/>
            </a:xfrm>
            <a:custGeom>
              <a:avLst/>
              <a:gdLst/>
              <a:ahLst/>
              <a:cxnLst/>
              <a:rect l="l" t="t" r="r" b="b"/>
              <a:pathLst>
                <a:path w="13081" h="3073" extrusionOk="0">
                  <a:moveTo>
                    <a:pt x="6556" y="1"/>
                  </a:moveTo>
                  <a:cubicBezTo>
                    <a:pt x="4118" y="1"/>
                    <a:pt x="1806" y="951"/>
                    <a:pt x="96" y="2661"/>
                  </a:cubicBezTo>
                  <a:cubicBezTo>
                    <a:pt x="1" y="2756"/>
                    <a:pt x="1" y="2882"/>
                    <a:pt x="96" y="2978"/>
                  </a:cubicBezTo>
                  <a:cubicBezTo>
                    <a:pt x="143" y="3025"/>
                    <a:pt x="207" y="3049"/>
                    <a:pt x="266" y="3049"/>
                  </a:cubicBezTo>
                  <a:cubicBezTo>
                    <a:pt x="325" y="3049"/>
                    <a:pt x="381" y="3025"/>
                    <a:pt x="412" y="2978"/>
                  </a:cubicBezTo>
                  <a:cubicBezTo>
                    <a:pt x="2059" y="1362"/>
                    <a:pt x="4213" y="476"/>
                    <a:pt x="6556" y="476"/>
                  </a:cubicBezTo>
                  <a:cubicBezTo>
                    <a:pt x="8868" y="476"/>
                    <a:pt x="11022" y="1362"/>
                    <a:pt x="12668" y="2978"/>
                  </a:cubicBezTo>
                  <a:cubicBezTo>
                    <a:pt x="12700" y="3041"/>
                    <a:pt x="12763" y="3073"/>
                    <a:pt x="12827" y="3073"/>
                  </a:cubicBezTo>
                  <a:cubicBezTo>
                    <a:pt x="12890" y="3073"/>
                    <a:pt x="12953" y="3041"/>
                    <a:pt x="12985" y="2978"/>
                  </a:cubicBezTo>
                  <a:cubicBezTo>
                    <a:pt x="13080" y="2882"/>
                    <a:pt x="13080" y="2756"/>
                    <a:pt x="12985" y="2661"/>
                  </a:cubicBezTo>
                  <a:cubicBezTo>
                    <a:pt x="11275" y="951"/>
                    <a:pt x="8995" y="1"/>
                    <a:pt x="655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2368751" y="1605109"/>
              <a:ext cx="274154" cy="66641"/>
            </a:xfrm>
            <a:custGeom>
              <a:avLst/>
              <a:gdLst/>
              <a:ahLst/>
              <a:cxnLst/>
              <a:rect l="l" t="t" r="r" b="b"/>
              <a:pathLst>
                <a:path w="10293" h="2502" extrusionOk="0">
                  <a:moveTo>
                    <a:pt x="5146" y="0"/>
                  </a:moveTo>
                  <a:cubicBezTo>
                    <a:pt x="3318" y="0"/>
                    <a:pt x="1489" y="697"/>
                    <a:pt x="95" y="2090"/>
                  </a:cubicBezTo>
                  <a:cubicBezTo>
                    <a:pt x="0" y="2185"/>
                    <a:pt x="0" y="2344"/>
                    <a:pt x="95" y="2439"/>
                  </a:cubicBezTo>
                  <a:cubicBezTo>
                    <a:pt x="127" y="2470"/>
                    <a:pt x="190" y="2502"/>
                    <a:pt x="254" y="2502"/>
                  </a:cubicBezTo>
                  <a:cubicBezTo>
                    <a:pt x="317" y="2502"/>
                    <a:pt x="380" y="2470"/>
                    <a:pt x="412" y="2439"/>
                  </a:cubicBezTo>
                  <a:cubicBezTo>
                    <a:pt x="1710" y="1124"/>
                    <a:pt x="3420" y="467"/>
                    <a:pt x="5131" y="467"/>
                  </a:cubicBezTo>
                  <a:cubicBezTo>
                    <a:pt x="6841" y="467"/>
                    <a:pt x="8551" y="1124"/>
                    <a:pt x="9849" y="2439"/>
                  </a:cubicBezTo>
                  <a:cubicBezTo>
                    <a:pt x="9897" y="2470"/>
                    <a:pt x="9960" y="2486"/>
                    <a:pt x="10023" y="2486"/>
                  </a:cubicBezTo>
                  <a:cubicBezTo>
                    <a:pt x="10087" y="2486"/>
                    <a:pt x="10150" y="2470"/>
                    <a:pt x="10198" y="2439"/>
                  </a:cubicBezTo>
                  <a:cubicBezTo>
                    <a:pt x="10293" y="2344"/>
                    <a:pt x="10293" y="2185"/>
                    <a:pt x="10198" y="2090"/>
                  </a:cubicBezTo>
                  <a:cubicBezTo>
                    <a:pt x="8804" y="697"/>
                    <a:pt x="6975" y="0"/>
                    <a:pt x="51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4"/>
            <p:cNvSpPr/>
            <p:nvPr/>
          </p:nvSpPr>
          <p:spPr>
            <a:xfrm>
              <a:off x="2405853" y="1657393"/>
              <a:ext cx="199949" cy="51485"/>
            </a:xfrm>
            <a:custGeom>
              <a:avLst/>
              <a:gdLst/>
              <a:ahLst/>
              <a:cxnLst/>
              <a:rect l="l" t="t" r="r" b="b"/>
              <a:pathLst>
                <a:path w="7507" h="1933" extrusionOk="0">
                  <a:moveTo>
                    <a:pt x="3738" y="1"/>
                  </a:moveTo>
                  <a:cubicBezTo>
                    <a:pt x="2376" y="1"/>
                    <a:pt x="1077" y="539"/>
                    <a:pt x="96" y="1521"/>
                  </a:cubicBezTo>
                  <a:cubicBezTo>
                    <a:pt x="1" y="1616"/>
                    <a:pt x="1" y="1774"/>
                    <a:pt x="96" y="1869"/>
                  </a:cubicBezTo>
                  <a:cubicBezTo>
                    <a:pt x="143" y="1901"/>
                    <a:pt x="206" y="1917"/>
                    <a:pt x="266" y="1917"/>
                  </a:cubicBezTo>
                  <a:cubicBezTo>
                    <a:pt x="325" y="1917"/>
                    <a:pt x="381" y="1901"/>
                    <a:pt x="412" y="1869"/>
                  </a:cubicBezTo>
                  <a:cubicBezTo>
                    <a:pt x="1331" y="982"/>
                    <a:pt x="2502" y="476"/>
                    <a:pt x="3769" y="476"/>
                  </a:cubicBezTo>
                  <a:cubicBezTo>
                    <a:pt x="5004" y="476"/>
                    <a:pt x="6208" y="982"/>
                    <a:pt x="7063" y="1869"/>
                  </a:cubicBezTo>
                  <a:cubicBezTo>
                    <a:pt x="7126" y="1901"/>
                    <a:pt x="7190" y="1932"/>
                    <a:pt x="7253" y="1932"/>
                  </a:cubicBezTo>
                  <a:cubicBezTo>
                    <a:pt x="7316" y="1932"/>
                    <a:pt x="7380" y="1901"/>
                    <a:pt x="7411" y="1869"/>
                  </a:cubicBezTo>
                  <a:cubicBezTo>
                    <a:pt x="7506" y="1774"/>
                    <a:pt x="7506" y="1616"/>
                    <a:pt x="7411" y="1521"/>
                  </a:cubicBezTo>
                  <a:cubicBezTo>
                    <a:pt x="6429" y="539"/>
                    <a:pt x="5131" y="1"/>
                    <a:pt x="37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4"/>
            <p:cNvSpPr/>
            <p:nvPr/>
          </p:nvSpPr>
          <p:spPr>
            <a:xfrm>
              <a:off x="2464051" y="1717295"/>
              <a:ext cx="83554" cy="82675"/>
            </a:xfrm>
            <a:custGeom>
              <a:avLst/>
              <a:gdLst/>
              <a:ahLst/>
              <a:cxnLst/>
              <a:rect l="l" t="t" r="r" b="b"/>
              <a:pathLst>
                <a:path w="3137" h="3104" extrusionOk="0">
                  <a:moveTo>
                    <a:pt x="1553" y="475"/>
                  </a:moveTo>
                  <a:cubicBezTo>
                    <a:pt x="2154" y="475"/>
                    <a:pt x="2661" y="950"/>
                    <a:pt x="2661" y="1552"/>
                  </a:cubicBezTo>
                  <a:cubicBezTo>
                    <a:pt x="2661" y="2154"/>
                    <a:pt x="2154" y="2629"/>
                    <a:pt x="1553" y="2629"/>
                  </a:cubicBezTo>
                  <a:cubicBezTo>
                    <a:pt x="983" y="2629"/>
                    <a:pt x="476" y="2154"/>
                    <a:pt x="476" y="1552"/>
                  </a:cubicBezTo>
                  <a:cubicBezTo>
                    <a:pt x="476" y="950"/>
                    <a:pt x="983" y="475"/>
                    <a:pt x="1553" y="475"/>
                  </a:cubicBezTo>
                  <a:close/>
                  <a:moveTo>
                    <a:pt x="1553" y="0"/>
                  </a:moveTo>
                  <a:cubicBezTo>
                    <a:pt x="698" y="0"/>
                    <a:pt x="1" y="697"/>
                    <a:pt x="1" y="1552"/>
                  </a:cubicBezTo>
                  <a:cubicBezTo>
                    <a:pt x="1" y="2407"/>
                    <a:pt x="698" y="3104"/>
                    <a:pt x="1553" y="3104"/>
                  </a:cubicBezTo>
                  <a:cubicBezTo>
                    <a:pt x="2439" y="3104"/>
                    <a:pt x="3136" y="2407"/>
                    <a:pt x="3136" y="1552"/>
                  </a:cubicBezTo>
                  <a:cubicBezTo>
                    <a:pt x="3136" y="697"/>
                    <a:pt x="2439" y="0"/>
                    <a:pt x="15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4"/>
            <p:cNvSpPr/>
            <p:nvPr/>
          </p:nvSpPr>
          <p:spPr>
            <a:xfrm>
              <a:off x="2190776" y="1361318"/>
              <a:ext cx="420087" cy="535656"/>
            </a:xfrm>
            <a:custGeom>
              <a:avLst/>
              <a:gdLst/>
              <a:ahLst/>
              <a:cxnLst/>
              <a:rect l="l" t="t" r="r" b="b"/>
              <a:pathLst>
                <a:path w="15772" h="20111" fill="none" extrusionOk="0">
                  <a:moveTo>
                    <a:pt x="3389" y="20111"/>
                  </a:moveTo>
                  <a:cubicBezTo>
                    <a:pt x="1298" y="17989"/>
                    <a:pt x="0" y="15044"/>
                    <a:pt x="0" y="11813"/>
                  </a:cubicBezTo>
                  <a:cubicBezTo>
                    <a:pt x="0" y="5289"/>
                    <a:pt x="5289" y="1"/>
                    <a:pt x="11813" y="1"/>
                  </a:cubicBezTo>
                  <a:cubicBezTo>
                    <a:pt x="13206" y="1"/>
                    <a:pt x="14536" y="254"/>
                    <a:pt x="15771" y="69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4"/>
            <p:cNvSpPr/>
            <p:nvPr/>
          </p:nvSpPr>
          <p:spPr>
            <a:xfrm>
              <a:off x="2505388" y="1446524"/>
              <a:ext cx="315492" cy="544925"/>
            </a:xfrm>
            <a:custGeom>
              <a:avLst/>
              <a:gdLst/>
              <a:ahLst/>
              <a:cxnLst/>
              <a:rect l="l" t="t" r="r" b="b"/>
              <a:pathLst>
                <a:path w="11845" h="20459" fill="none" extrusionOk="0">
                  <a:moveTo>
                    <a:pt x="8108" y="0"/>
                  </a:moveTo>
                  <a:cubicBezTo>
                    <a:pt x="10388" y="2154"/>
                    <a:pt x="11845" y="5226"/>
                    <a:pt x="11845" y="8614"/>
                  </a:cubicBezTo>
                  <a:cubicBezTo>
                    <a:pt x="11845" y="15138"/>
                    <a:pt x="6556" y="20458"/>
                    <a:pt x="1" y="2045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0" name="Google Shape;210;p14"/>
          <p:cNvGrpSpPr/>
          <p:nvPr/>
        </p:nvGrpSpPr>
        <p:grpSpPr>
          <a:xfrm>
            <a:off x="457201" y="3637093"/>
            <a:ext cx="630104" cy="630131"/>
            <a:chOff x="2190776" y="3637093"/>
            <a:chExt cx="630104" cy="630131"/>
          </a:xfrm>
        </p:grpSpPr>
        <p:sp>
          <p:nvSpPr>
            <p:cNvPr id="211" name="Google Shape;211;p14"/>
            <p:cNvSpPr/>
            <p:nvPr/>
          </p:nvSpPr>
          <p:spPr>
            <a:xfrm>
              <a:off x="2236321" y="3682639"/>
              <a:ext cx="539012" cy="539012"/>
            </a:xfrm>
            <a:custGeom>
              <a:avLst/>
              <a:gdLst/>
              <a:ahLst/>
              <a:cxnLst/>
              <a:rect l="l" t="t" r="r" b="b"/>
              <a:pathLst>
                <a:path w="20237" h="20237" extrusionOk="0">
                  <a:moveTo>
                    <a:pt x="10103" y="1"/>
                  </a:moveTo>
                  <a:cubicBezTo>
                    <a:pt x="4529" y="1"/>
                    <a:pt x="0" y="4529"/>
                    <a:pt x="0" y="10103"/>
                  </a:cubicBezTo>
                  <a:cubicBezTo>
                    <a:pt x="0" y="15708"/>
                    <a:pt x="4529" y="20237"/>
                    <a:pt x="10103" y="20237"/>
                  </a:cubicBezTo>
                  <a:cubicBezTo>
                    <a:pt x="15708" y="20237"/>
                    <a:pt x="20237" y="15708"/>
                    <a:pt x="20237" y="10103"/>
                  </a:cubicBezTo>
                  <a:cubicBezTo>
                    <a:pt x="20237" y="4529"/>
                    <a:pt x="15708" y="1"/>
                    <a:pt x="1010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4"/>
            <p:cNvSpPr/>
            <p:nvPr/>
          </p:nvSpPr>
          <p:spPr>
            <a:xfrm>
              <a:off x="2343447" y="3828572"/>
              <a:ext cx="308753" cy="247173"/>
            </a:xfrm>
            <a:custGeom>
              <a:avLst/>
              <a:gdLst/>
              <a:ahLst/>
              <a:cxnLst/>
              <a:rect l="l" t="t" r="r" b="b"/>
              <a:pathLst>
                <a:path w="11592" h="9280" extrusionOk="0">
                  <a:moveTo>
                    <a:pt x="11211" y="380"/>
                  </a:moveTo>
                  <a:lnTo>
                    <a:pt x="11211" y="6176"/>
                  </a:lnTo>
                  <a:lnTo>
                    <a:pt x="3104" y="6176"/>
                  </a:lnTo>
                  <a:lnTo>
                    <a:pt x="3104" y="380"/>
                  </a:lnTo>
                  <a:close/>
                  <a:moveTo>
                    <a:pt x="2692" y="1742"/>
                  </a:moveTo>
                  <a:lnTo>
                    <a:pt x="2692" y="6556"/>
                  </a:lnTo>
                  <a:lnTo>
                    <a:pt x="9849" y="6556"/>
                  </a:lnTo>
                  <a:lnTo>
                    <a:pt x="9849" y="7537"/>
                  </a:lnTo>
                  <a:lnTo>
                    <a:pt x="1742" y="7537"/>
                  </a:lnTo>
                  <a:lnTo>
                    <a:pt x="1742" y="1742"/>
                  </a:lnTo>
                  <a:close/>
                  <a:moveTo>
                    <a:pt x="1362" y="3104"/>
                  </a:moveTo>
                  <a:lnTo>
                    <a:pt x="1362" y="7918"/>
                  </a:lnTo>
                  <a:lnTo>
                    <a:pt x="8487" y="7918"/>
                  </a:lnTo>
                  <a:lnTo>
                    <a:pt x="8487" y="8899"/>
                  </a:lnTo>
                  <a:lnTo>
                    <a:pt x="380" y="8899"/>
                  </a:lnTo>
                  <a:lnTo>
                    <a:pt x="380" y="3104"/>
                  </a:lnTo>
                  <a:close/>
                  <a:moveTo>
                    <a:pt x="2692" y="0"/>
                  </a:moveTo>
                  <a:lnTo>
                    <a:pt x="2692" y="1362"/>
                  </a:lnTo>
                  <a:lnTo>
                    <a:pt x="1362" y="1362"/>
                  </a:lnTo>
                  <a:lnTo>
                    <a:pt x="1362" y="2692"/>
                  </a:lnTo>
                  <a:lnTo>
                    <a:pt x="0" y="2692"/>
                  </a:lnTo>
                  <a:lnTo>
                    <a:pt x="0" y="9279"/>
                  </a:lnTo>
                  <a:lnTo>
                    <a:pt x="8899" y="9279"/>
                  </a:lnTo>
                  <a:lnTo>
                    <a:pt x="8899" y="7918"/>
                  </a:lnTo>
                  <a:lnTo>
                    <a:pt x="10229" y="7918"/>
                  </a:lnTo>
                  <a:lnTo>
                    <a:pt x="10229" y="6556"/>
                  </a:lnTo>
                  <a:lnTo>
                    <a:pt x="11591" y="6556"/>
                  </a:lnTo>
                  <a:lnTo>
                    <a:pt x="115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4"/>
            <p:cNvSpPr/>
            <p:nvPr/>
          </p:nvSpPr>
          <p:spPr>
            <a:xfrm>
              <a:off x="2190776" y="3637093"/>
              <a:ext cx="420087" cy="535656"/>
            </a:xfrm>
            <a:custGeom>
              <a:avLst/>
              <a:gdLst/>
              <a:ahLst/>
              <a:cxnLst/>
              <a:rect l="l" t="t" r="r" b="b"/>
              <a:pathLst>
                <a:path w="15772" h="20111" fill="none" extrusionOk="0">
                  <a:moveTo>
                    <a:pt x="3389" y="20110"/>
                  </a:moveTo>
                  <a:cubicBezTo>
                    <a:pt x="1298" y="17988"/>
                    <a:pt x="0" y="15043"/>
                    <a:pt x="0" y="11813"/>
                  </a:cubicBezTo>
                  <a:cubicBezTo>
                    <a:pt x="0" y="5289"/>
                    <a:pt x="5289" y="0"/>
                    <a:pt x="11813" y="0"/>
                  </a:cubicBezTo>
                  <a:cubicBezTo>
                    <a:pt x="13206" y="0"/>
                    <a:pt x="14536" y="254"/>
                    <a:pt x="15771" y="666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4"/>
            <p:cNvSpPr/>
            <p:nvPr/>
          </p:nvSpPr>
          <p:spPr>
            <a:xfrm>
              <a:off x="2505388" y="3722298"/>
              <a:ext cx="315492" cy="544925"/>
            </a:xfrm>
            <a:custGeom>
              <a:avLst/>
              <a:gdLst/>
              <a:ahLst/>
              <a:cxnLst/>
              <a:rect l="l" t="t" r="r" b="b"/>
              <a:pathLst>
                <a:path w="11845" h="20459" fill="none" extrusionOk="0">
                  <a:moveTo>
                    <a:pt x="8108" y="0"/>
                  </a:moveTo>
                  <a:cubicBezTo>
                    <a:pt x="10388" y="2154"/>
                    <a:pt x="11845" y="5225"/>
                    <a:pt x="11845" y="8614"/>
                  </a:cubicBezTo>
                  <a:cubicBezTo>
                    <a:pt x="11845" y="15138"/>
                    <a:pt x="6556" y="20458"/>
                    <a:pt x="1" y="20458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" name="Google Shape;215;p14"/>
          <p:cNvGrpSpPr/>
          <p:nvPr/>
        </p:nvGrpSpPr>
        <p:grpSpPr>
          <a:xfrm>
            <a:off x="457201" y="2499219"/>
            <a:ext cx="630104" cy="630104"/>
            <a:chOff x="2190776" y="2499219"/>
            <a:chExt cx="630104" cy="630104"/>
          </a:xfrm>
        </p:grpSpPr>
        <p:sp>
          <p:nvSpPr>
            <p:cNvPr id="216" name="Google Shape;216;p14"/>
            <p:cNvSpPr/>
            <p:nvPr/>
          </p:nvSpPr>
          <p:spPr>
            <a:xfrm>
              <a:off x="2236321" y="2544765"/>
              <a:ext cx="539012" cy="539012"/>
            </a:xfrm>
            <a:custGeom>
              <a:avLst/>
              <a:gdLst/>
              <a:ahLst/>
              <a:cxnLst/>
              <a:rect l="l" t="t" r="r" b="b"/>
              <a:pathLst>
                <a:path w="20237" h="20237" extrusionOk="0">
                  <a:moveTo>
                    <a:pt x="10103" y="0"/>
                  </a:moveTo>
                  <a:cubicBezTo>
                    <a:pt x="4529" y="0"/>
                    <a:pt x="0" y="4529"/>
                    <a:pt x="0" y="10103"/>
                  </a:cubicBezTo>
                  <a:cubicBezTo>
                    <a:pt x="0" y="15708"/>
                    <a:pt x="4529" y="20237"/>
                    <a:pt x="10103" y="20237"/>
                  </a:cubicBezTo>
                  <a:cubicBezTo>
                    <a:pt x="15708" y="20237"/>
                    <a:pt x="20237" y="15708"/>
                    <a:pt x="20237" y="10103"/>
                  </a:cubicBezTo>
                  <a:cubicBezTo>
                    <a:pt x="20237" y="4529"/>
                    <a:pt x="15708" y="0"/>
                    <a:pt x="10103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4"/>
            <p:cNvSpPr/>
            <p:nvPr/>
          </p:nvSpPr>
          <p:spPr>
            <a:xfrm>
              <a:off x="2434539" y="2737069"/>
              <a:ext cx="91118" cy="91118"/>
            </a:xfrm>
            <a:custGeom>
              <a:avLst/>
              <a:gdLst/>
              <a:ahLst/>
              <a:cxnLst/>
              <a:rect l="l" t="t" r="r" b="b"/>
              <a:pathLst>
                <a:path w="3421" h="3421" extrusionOk="0">
                  <a:moveTo>
                    <a:pt x="1711" y="1"/>
                  </a:moveTo>
                  <a:cubicBezTo>
                    <a:pt x="1584" y="1"/>
                    <a:pt x="1489" y="96"/>
                    <a:pt x="1489" y="222"/>
                  </a:cubicBezTo>
                  <a:lnTo>
                    <a:pt x="1489" y="1521"/>
                  </a:lnTo>
                  <a:lnTo>
                    <a:pt x="222" y="1521"/>
                  </a:lnTo>
                  <a:cubicBezTo>
                    <a:pt x="95" y="1521"/>
                    <a:pt x="0" y="1616"/>
                    <a:pt x="0" y="1711"/>
                  </a:cubicBezTo>
                  <a:cubicBezTo>
                    <a:pt x="0" y="1838"/>
                    <a:pt x="95" y="1933"/>
                    <a:pt x="222" y="1933"/>
                  </a:cubicBezTo>
                  <a:lnTo>
                    <a:pt x="1489" y="1933"/>
                  </a:lnTo>
                  <a:lnTo>
                    <a:pt x="1489" y="3231"/>
                  </a:lnTo>
                  <a:cubicBezTo>
                    <a:pt x="1489" y="3326"/>
                    <a:pt x="1584" y="3421"/>
                    <a:pt x="1711" y="3421"/>
                  </a:cubicBezTo>
                  <a:cubicBezTo>
                    <a:pt x="1837" y="3421"/>
                    <a:pt x="1932" y="3326"/>
                    <a:pt x="1932" y="3231"/>
                  </a:cubicBezTo>
                  <a:lnTo>
                    <a:pt x="1932" y="1933"/>
                  </a:lnTo>
                  <a:lnTo>
                    <a:pt x="3199" y="1933"/>
                  </a:lnTo>
                  <a:cubicBezTo>
                    <a:pt x="3326" y="1933"/>
                    <a:pt x="3421" y="1838"/>
                    <a:pt x="3421" y="1711"/>
                  </a:cubicBezTo>
                  <a:cubicBezTo>
                    <a:pt x="3421" y="1616"/>
                    <a:pt x="3326" y="1521"/>
                    <a:pt x="3199" y="1521"/>
                  </a:cubicBezTo>
                  <a:lnTo>
                    <a:pt x="1932" y="1521"/>
                  </a:lnTo>
                  <a:lnTo>
                    <a:pt x="1932" y="222"/>
                  </a:lnTo>
                  <a:cubicBezTo>
                    <a:pt x="1932" y="96"/>
                    <a:pt x="1837" y="1"/>
                    <a:pt x="17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4"/>
            <p:cNvSpPr/>
            <p:nvPr/>
          </p:nvSpPr>
          <p:spPr>
            <a:xfrm>
              <a:off x="2360307" y="2662838"/>
              <a:ext cx="291893" cy="302014"/>
            </a:xfrm>
            <a:custGeom>
              <a:avLst/>
              <a:gdLst/>
              <a:ahLst/>
              <a:cxnLst/>
              <a:rect l="l" t="t" r="r" b="b"/>
              <a:pathLst>
                <a:path w="10959" h="11339" extrusionOk="0">
                  <a:moveTo>
                    <a:pt x="4498" y="444"/>
                  </a:moveTo>
                  <a:cubicBezTo>
                    <a:pt x="6746" y="444"/>
                    <a:pt x="8583" y="2249"/>
                    <a:pt x="8583" y="4498"/>
                  </a:cubicBezTo>
                  <a:cubicBezTo>
                    <a:pt x="8583" y="6746"/>
                    <a:pt x="6746" y="8583"/>
                    <a:pt x="4498" y="8583"/>
                  </a:cubicBezTo>
                  <a:cubicBezTo>
                    <a:pt x="2249" y="8583"/>
                    <a:pt x="444" y="6746"/>
                    <a:pt x="444" y="4498"/>
                  </a:cubicBezTo>
                  <a:cubicBezTo>
                    <a:pt x="444" y="2249"/>
                    <a:pt x="2249" y="444"/>
                    <a:pt x="4498" y="444"/>
                  </a:cubicBezTo>
                  <a:close/>
                  <a:moveTo>
                    <a:pt x="4498" y="1"/>
                  </a:moveTo>
                  <a:cubicBezTo>
                    <a:pt x="2027" y="1"/>
                    <a:pt x="1" y="2028"/>
                    <a:pt x="1" y="4498"/>
                  </a:cubicBezTo>
                  <a:cubicBezTo>
                    <a:pt x="1" y="7000"/>
                    <a:pt x="2027" y="8995"/>
                    <a:pt x="4498" y="8995"/>
                  </a:cubicBezTo>
                  <a:cubicBezTo>
                    <a:pt x="5574" y="8995"/>
                    <a:pt x="6588" y="8615"/>
                    <a:pt x="7379" y="7981"/>
                  </a:cubicBezTo>
                  <a:lnTo>
                    <a:pt x="10546" y="11275"/>
                  </a:lnTo>
                  <a:cubicBezTo>
                    <a:pt x="10610" y="11338"/>
                    <a:pt x="10641" y="11338"/>
                    <a:pt x="10705" y="11338"/>
                  </a:cubicBezTo>
                  <a:cubicBezTo>
                    <a:pt x="10768" y="11338"/>
                    <a:pt x="10831" y="11338"/>
                    <a:pt x="10863" y="11275"/>
                  </a:cubicBezTo>
                  <a:cubicBezTo>
                    <a:pt x="10958" y="11212"/>
                    <a:pt x="10958" y="11085"/>
                    <a:pt x="10863" y="10990"/>
                  </a:cubicBezTo>
                  <a:lnTo>
                    <a:pt x="7696" y="7696"/>
                  </a:lnTo>
                  <a:cubicBezTo>
                    <a:pt x="8488" y="6873"/>
                    <a:pt x="8995" y="5733"/>
                    <a:pt x="8995" y="4498"/>
                  </a:cubicBezTo>
                  <a:cubicBezTo>
                    <a:pt x="8995" y="2028"/>
                    <a:pt x="6968" y="1"/>
                    <a:pt x="44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4"/>
            <p:cNvSpPr/>
            <p:nvPr/>
          </p:nvSpPr>
          <p:spPr>
            <a:xfrm>
              <a:off x="2190776" y="2499219"/>
              <a:ext cx="420087" cy="535630"/>
            </a:xfrm>
            <a:custGeom>
              <a:avLst/>
              <a:gdLst/>
              <a:ahLst/>
              <a:cxnLst/>
              <a:rect l="l" t="t" r="r" b="b"/>
              <a:pathLst>
                <a:path w="15772" h="20110" fill="none" extrusionOk="0">
                  <a:moveTo>
                    <a:pt x="3389" y="20110"/>
                  </a:moveTo>
                  <a:cubicBezTo>
                    <a:pt x="1298" y="17988"/>
                    <a:pt x="0" y="15043"/>
                    <a:pt x="0" y="11813"/>
                  </a:cubicBezTo>
                  <a:cubicBezTo>
                    <a:pt x="0" y="5289"/>
                    <a:pt x="5289" y="0"/>
                    <a:pt x="11813" y="0"/>
                  </a:cubicBezTo>
                  <a:cubicBezTo>
                    <a:pt x="13206" y="0"/>
                    <a:pt x="14536" y="253"/>
                    <a:pt x="15771" y="697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4"/>
            <p:cNvSpPr/>
            <p:nvPr/>
          </p:nvSpPr>
          <p:spPr>
            <a:xfrm>
              <a:off x="2505388" y="2584398"/>
              <a:ext cx="315492" cy="544925"/>
            </a:xfrm>
            <a:custGeom>
              <a:avLst/>
              <a:gdLst/>
              <a:ahLst/>
              <a:cxnLst/>
              <a:rect l="l" t="t" r="r" b="b"/>
              <a:pathLst>
                <a:path w="11845" h="20459" fill="none" extrusionOk="0">
                  <a:moveTo>
                    <a:pt x="8108" y="1"/>
                  </a:moveTo>
                  <a:cubicBezTo>
                    <a:pt x="10388" y="2154"/>
                    <a:pt x="11845" y="5226"/>
                    <a:pt x="11845" y="8615"/>
                  </a:cubicBezTo>
                  <a:cubicBezTo>
                    <a:pt x="11845" y="15138"/>
                    <a:pt x="6556" y="20459"/>
                    <a:pt x="1" y="20459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" name="Google Shape;221;p14"/>
          <p:cNvGrpSpPr/>
          <p:nvPr/>
        </p:nvGrpSpPr>
        <p:grpSpPr>
          <a:xfrm>
            <a:off x="2820853" y="1403508"/>
            <a:ext cx="3502263" cy="2951424"/>
            <a:chOff x="2820853" y="1403508"/>
            <a:chExt cx="3502263" cy="2951424"/>
          </a:xfrm>
        </p:grpSpPr>
        <p:sp>
          <p:nvSpPr>
            <p:cNvPr id="222" name="Google Shape;222;p14"/>
            <p:cNvSpPr/>
            <p:nvPr/>
          </p:nvSpPr>
          <p:spPr>
            <a:xfrm>
              <a:off x="2942335" y="1403508"/>
              <a:ext cx="3260177" cy="2951424"/>
            </a:xfrm>
            <a:custGeom>
              <a:avLst/>
              <a:gdLst/>
              <a:ahLst/>
              <a:cxnLst/>
              <a:rect l="l" t="t" r="r" b="b"/>
              <a:pathLst>
                <a:path w="122402" h="110810" fill="none" extrusionOk="0">
                  <a:moveTo>
                    <a:pt x="25335" y="0"/>
                  </a:moveTo>
                  <a:cubicBezTo>
                    <a:pt x="10008" y="11148"/>
                    <a:pt x="0" y="29199"/>
                    <a:pt x="0" y="49594"/>
                  </a:cubicBezTo>
                  <a:cubicBezTo>
                    <a:pt x="0" y="83416"/>
                    <a:pt x="27394" y="110810"/>
                    <a:pt x="61185" y="110810"/>
                  </a:cubicBezTo>
                  <a:cubicBezTo>
                    <a:pt x="95007" y="110810"/>
                    <a:pt x="122401" y="83416"/>
                    <a:pt x="122401" y="49594"/>
                  </a:cubicBezTo>
                  <a:cubicBezTo>
                    <a:pt x="122401" y="29199"/>
                    <a:pt x="112394" y="11116"/>
                    <a:pt x="97034" y="0"/>
                  </a:cubicBez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2820853" y="1675958"/>
              <a:ext cx="504440" cy="27"/>
            </a:xfrm>
            <a:custGeom>
              <a:avLst/>
              <a:gdLst/>
              <a:ahLst/>
              <a:cxnLst/>
              <a:rect l="l" t="t" r="r" b="b"/>
              <a:pathLst>
                <a:path w="18939" h="1" fill="none" extrusionOk="0">
                  <a:moveTo>
                    <a:pt x="1" y="0"/>
                  </a:moveTo>
                  <a:lnTo>
                    <a:pt x="18939" y="0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2820853" y="3985452"/>
              <a:ext cx="716162" cy="27"/>
            </a:xfrm>
            <a:custGeom>
              <a:avLst/>
              <a:gdLst/>
              <a:ahLst/>
              <a:cxnLst/>
              <a:rect l="l" t="t" r="r" b="b"/>
              <a:pathLst>
                <a:path w="26888" h="1" fill="none" extrusionOk="0">
                  <a:moveTo>
                    <a:pt x="1" y="1"/>
                  </a:moveTo>
                  <a:lnTo>
                    <a:pt x="26888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2820853" y="2828161"/>
              <a:ext cx="127395" cy="27"/>
            </a:xfrm>
            <a:custGeom>
              <a:avLst/>
              <a:gdLst/>
              <a:ahLst/>
              <a:cxnLst/>
              <a:rect l="l" t="t" r="r" b="b"/>
              <a:pathLst>
                <a:path w="4783" h="1" fill="none" extrusionOk="0">
                  <a:moveTo>
                    <a:pt x="1" y="1"/>
                  </a:moveTo>
                  <a:lnTo>
                    <a:pt x="4783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5818676" y="1675958"/>
              <a:ext cx="504440" cy="27"/>
            </a:xfrm>
            <a:custGeom>
              <a:avLst/>
              <a:gdLst/>
              <a:ahLst/>
              <a:cxnLst/>
              <a:rect l="l" t="t" r="r" b="b"/>
              <a:pathLst>
                <a:path w="18939" h="1" fill="none" extrusionOk="0">
                  <a:moveTo>
                    <a:pt x="18939" y="0"/>
                  </a:moveTo>
                  <a:lnTo>
                    <a:pt x="1" y="0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5606954" y="3985452"/>
              <a:ext cx="716162" cy="27"/>
            </a:xfrm>
            <a:custGeom>
              <a:avLst/>
              <a:gdLst/>
              <a:ahLst/>
              <a:cxnLst/>
              <a:rect l="l" t="t" r="r" b="b"/>
              <a:pathLst>
                <a:path w="26888" h="1" fill="none" extrusionOk="0">
                  <a:moveTo>
                    <a:pt x="26888" y="1"/>
                  </a:moveTo>
                  <a:lnTo>
                    <a:pt x="1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6195721" y="2828161"/>
              <a:ext cx="127395" cy="27"/>
            </a:xfrm>
            <a:custGeom>
              <a:avLst/>
              <a:gdLst/>
              <a:ahLst/>
              <a:cxnLst/>
              <a:rect l="l" t="t" r="r" b="b"/>
              <a:pathLst>
                <a:path w="4783" h="1" fill="none" extrusionOk="0">
                  <a:moveTo>
                    <a:pt x="4783" y="1"/>
                  </a:moveTo>
                  <a:lnTo>
                    <a:pt x="1" y="1"/>
                  </a:lnTo>
                </a:path>
              </a:pathLst>
            </a:custGeom>
            <a:noFill/>
            <a:ln w="792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3623872" y="1880914"/>
              <a:ext cx="1896226" cy="1175030"/>
            </a:xfrm>
            <a:custGeom>
              <a:avLst/>
              <a:gdLst/>
              <a:ahLst/>
              <a:cxnLst/>
              <a:rect l="l" t="t" r="r" b="b"/>
              <a:pathLst>
                <a:path w="71193" h="44116" extrusionOk="0">
                  <a:moveTo>
                    <a:pt x="3421" y="1"/>
                  </a:moveTo>
                  <a:cubicBezTo>
                    <a:pt x="1553" y="1"/>
                    <a:pt x="1" y="1521"/>
                    <a:pt x="1" y="3421"/>
                  </a:cubicBezTo>
                  <a:lnTo>
                    <a:pt x="1" y="40695"/>
                  </a:lnTo>
                  <a:cubicBezTo>
                    <a:pt x="1" y="42595"/>
                    <a:pt x="1553" y="44116"/>
                    <a:pt x="3421" y="44116"/>
                  </a:cubicBezTo>
                  <a:lnTo>
                    <a:pt x="67773" y="44116"/>
                  </a:lnTo>
                  <a:cubicBezTo>
                    <a:pt x="69641" y="44116"/>
                    <a:pt x="71193" y="42595"/>
                    <a:pt x="71193" y="40695"/>
                  </a:cubicBezTo>
                  <a:lnTo>
                    <a:pt x="71193" y="3421"/>
                  </a:lnTo>
                  <a:cubicBezTo>
                    <a:pt x="71193" y="1521"/>
                    <a:pt x="69641" y="1"/>
                    <a:pt x="6777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3331180" y="3017962"/>
              <a:ext cx="2481610" cy="455512"/>
            </a:xfrm>
            <a:custGeom>
              <a:avLst/>
              <a:gdLst/>
              <a:ahLst/>
              <a:cxnLst/>
              <a:rect l="l" t="t" r="r" b="b"/>
              <a:pathLst>
                <a:path w="93171" h="17102" extrusionOk="0">
                  <a:moveTo>
                    <a:pt x="14410" y="0"/>
                  </a:moveTo>
                  <a:cubicBezTo>
                    <a:pt x="12542" y="0"/>
                    <a:pt x="10610" y="634"/>
                    <a:pt x="10103" y="1394"/>
                  </a:cubicBezTo>
                  <a:lnTo>
                    <a:pt x="507" y="15740"/>
                  </a:lnTo>
                  <a:cubicBezTo>
                    <a:pt x="1" y="16468"/>
                    <a:pt x="1616" y="17102"/>
                    <a:pt x="4118" y="17102"/>
                  </a:cubicBezTo>
                  <a:lnTo>
                    <a:pt x="89086" y="17102"/>
                  </a:lnTo>
                  <a:cubicBezTo>
                    <a:pt x="91556" y="17102"/>
                    <a:pt x="93171" y="16468"/>
                    <a:pt x="92664" y="15740"/>
                  </a:cubicBezTo>
                  <a:lnTo>
                    <a:pt x="83069" y="1394"/>
                  </a:lnTo>
                  <a:cubicBezTo>
                    <a:pt x="82594" y="634"/>
                    <a:pt x="80630" y="0"/>
                    <a:pt x="78762" y="0"/>
                  </a:cubicBezTo>
                  <a:close/>
                </a:path>
              </a:pathLst>
            </a:custGeom>
            <a:solidFill>
              <a:srgbClr val="FFFFFF"/>
            </a:solidFill>
            <a:ln w="237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4"/>
            <p:cNvSpPr/>
            <p:nvPr/>
          </p:nvSpPr>
          <p:spPr>
            <a:xfrm>
              <a:off x="3338771" y="3444761"/>
              <a:ext cx="2467280" cy="81849"/>
            </a:xfrm>
            <a:custGeom>
              <a:avLst/>
              <a:gdLst/>
              <a:ahLst/>
              <a:cxnLst/>
              <a:rect l="l" t="t" r="r" b="b"/>
              <a:pathLst>
                <a:path w="92633" h="3073" extrusionOk="0">
                  <a:moveTo>
                    <a:pt x="127" y="1"/>
                  </a:moveTo>
                  <a:lnTo>
                    <a:pt x="127" y="1"/>
                  </a:lnTo>
                  <a:cubicBezTo>
                    <a:pt x="1" y="1869"/>
                    <a:pt x="3358" y="3073"/>
                    <a:pt x="5543" y="3073"/>
                  </a:cubicBezTo>
                  <a:lnTo>
                    <a:pt x="87091" y="3073"/>
                  </a:lnTo>
                  <a:cubicBezTo>
                    <a:pt x="89276" y="3073"/>
                    <a:pt x="92633" y="1869"/>
                    <a:pt x="92474" y="1"/>
                  </a:cubicBezTo>
                  <a:lnTo>
                    <a:pt x="92474" y="1"/>
                  </a:lnTo>
                  <a:cubicBezTo>
                    <a:pt x="92443" y="603"/>
                    <a:pt x="90954" y="1078"/>
                    <a:pt x="88801" y="1078"/>
                  </a:cubicBezTo>
                  <a:lnTo>
                    <a:pt x="3833" y="1078"/>
                  </a:lnTo>
                  <a:cubicBezTo>
                    <a:pt x="1679" y="1078"/>
                    <a:pt x="191" y="603"/>
                    <a:pt x="12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4"/>
            <p:cNvSpPr/>
            <p:nvPr/>
          </p:nvSpPr>
          <p:spPr>
            <a:xfrm>
              <a:off x="3747032" y="3062656"/>
              <a:ext cx="104622" cy="22800"/>
            </a:xfrm>
            <a:custGeom>
              <a:avLst/>
              <a:gdLst/>
              <a:ahLst/>
              <a:cxnLst/>
              <a:rect l="l" t="t" r="r" b="b"/>
              <a:pathLst>
                <a:path w="3928" h="856" extrusionOk="0">
                  <a:moveTo>
                    <a:pt x="1046" y="1"/>
                  </a:moveTo>
                  <a:cubicBezTo>
                    <a:pt x="697" y="1"/>
                    <a:pt x="380" y="96"/>
                    <a:pt x="317" y="223"/>
                  </a:cubicBezTo>
                  <a:cubicBezTo>
                    <a:pt x="222" y="381"/>
                    <a:pt x="190" y="476"/>
                    <a:pt x="95" y="634"/>
                  </a:cubicBezTo>
                  <a:cubicBezTo>
                    <a:pt x="0" y="761"/>
                    <a:pt x="222" y="856"/>
                    <a:pt x="571" y="856"/>
                  </a:cubicBezTo>
                  <a:lnTo>
                    <a:pt x="2946" y="856"/>
                  </a:lnTo>
                  <a:cubicBezTo>
                    <a:pt x="3262" y="856"/>
                    <a:pt x="3579" y="761"/>
                    <a:pt x="3642" y="634"/>
                  </a:cubicBezTo>
                  <a:cubicBezTo>
                    <a:pt x="3737" y="476"/>
                    <a:pt x="3769" y="381"/>
                    <a:pt x="3864" y="223"/>
                  </a:cubicBezTo>
                  <a:cubicBezTo>
                    <a:pt x="3927" y="96"/>
                    <a:pt x="3706" y="1"/>
                    <a:pt x="338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3858366" y="3062656"/>
              <a:ext cx="102944" cy="22800"/>
            </a:xfrm>
            <a:custGeom>
              <a:avLst/>
              <a:gdLst/>
              <a:ahLst/>
              <a:cxnLst/>
              <a:rect l="l" t="t" r="r" b="b"/>
              <a:pathLst>
                <a:path w="3865" h="856" extrusionOk="0">
                  <a:moveTo>
                    <a:pt x="951" y="1"/>
                  </a:moveTo>
                  <a:cubicBezTo>
                    <a:pt x="634" y="1"/>
                    <a:pt x="317" y="96"/>
                    <a:pt x="286" y="223"/>
                  </a:cubicBezTo>
                  <a:cubicBezTo>
                    <a:pt x="191" y="381"/>
                    <a:pt x="127" y="476"/>
                    <a:pt x="64" y="634"/>
                  </a:cubicBezTo>
                  <a:cubicBezTo>
                    <a:pt x="1" y="761"/>
                    <a:pt x="222" y="856"/>
                    <a:pt x="539" y="856"/>
                  </a:cubicBezTo>
                  <a:lnTo>
                    <a:pt x="2946" y="856"/>
                  </a:lnTo>
                  <a:cubicBezTo>
                    <a:pt x="3263" y="856"/>
                    <a:pt x="3579" y="761"/>
                    <a:pt x="3611" y="634"/>
                  </a:cubicBezTo>
                  <a:cubicBezTo>
                    <a:pt x="3706" y="476"/>
                    <a:pt x="3738" y="381"/>
                    <a:pt x="3801" y="223"/>
                  </a:cubicBezTo>
                  <a:cubicBezTo>
                    <a:pt x="3864" y="96"/>
                    <a:pt x="3643" y="1"/>
                    <a:pt x="332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3968875" y="3062656"/>
              <a:ext cx="102092" cy="22800"/>
            </a:xfrm>
            <a:custGeom>
              <a:avLst/>
              <a:gdLst/>
              <a:ahLst/>
              <a:cxnLst/>
              <a:rect l="l" t="t" r="r" b="b"/>
              <a:pathLst>
                <a:path w="3833" h="856" extrusionOk="0">
                  <a:moveTo>
                    <a:pt x="919" y="1"/>
                  </a:moveTo>
                  <a:cubicBezTo>
                    <a:pt x="602" y="1"/>
                    <a:pt x="285" y="96"/>
                    <a:pt x="254" y="223"/>
                  </a:cubicBezTo>
                  <a:cubicBezTo>
                    <a:pt x="190" y="381"/>
                    <a:pt x="127" y="476"/>
                    <a:pt x="64" y="634"/>
                  </a:cubicBezTo>
                  <a:cubicBezTo>
                    <a:pt x="0" y="761"/>
                    <a:pt x="254" y="856"/>
                    <a:pt x="570" y="856"/>
                  </a:cubicBezTo>
                  <a:lnTo>
                    <a:pt x="2946" y="856"/>
                  </a:lnTo>
                  <a:cubicBezTo>
                    <a:pt x="3294" y="856"/>
                    <a:pt x="3579" y="761"/>
                    <a:pt x="3642" y="634"/>
                  </a:cubicBezTo>
                  <a:cubicBezTo>
                    <a:pt x="3706" y="476"/>
                    <a:pt x="3737" y="381"/>
                    <a:pt x="3769" y="223"/>
                  </a:cubicBezTo>
                  <a:cubicBezTo>
                    <a:pt x="3832" y="96"/>
                    <a:pt x="3611" y="1"/>
                    <a:pt x="326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4080209" y="3062656"/>
              <a:ext cx="100414" cy="22800"/>
            </a:xfrm>
            <a:custGeom>
              <a:avLst/>
              <a:gdLst/>
              <a:ahLst/>
              <a:cxnLst/>
              <a:rect l="l" t="t" r="r" b="b"/>
              <a:pathLst>
                <a:path w="3770" h="856" extrusionOk="0">
                  <a:moveTo>
                    <a:pt x="856" y="1"/>
                  </a:moveTo>
                  <a:cubicBezTo>
                    <a:pt x="539" y="1"/>
                    <a:pt x="222" y="96"/>
                    <a:pt x="191" y="223"/>
                  </a:cubicBezTo>
                  <a:cubicBezTo>
                    <a:pt x="127" y="381"/>
                    <a:pt x="96" y="476"/>
                    <a:pt x="64" y="634"/>
                  </a:cubicBezTo>
                  <a:cubicBezTo>
                    <a:pt x="1" y="761"/>
                    <a:pt x="254" y="856"/>
                    <a:pt x="571" y="856"/>
                  </a:cubicBezTo>
                  <a:lnTo>
                    <a:pt x="2946" y="856"/>
                  </a:lnTo>
                  <a:cubicBezTo>
                    <a:pt x="3294" y="856"/>
                    <a:pt x="3579" y="761"/>
                    <a:pt x="3611" y="634"/>
                  </a:cubicBezTo>
                  <a:cubicBezTo>
                    <a:pt x="3674" y="476"/>
                    <a:pt x="3674" y="381"/>
                    <a:pt x="3738" y="223"/>
                  </a:cubicBezTo>
                  <a:cubicBezTo>
                    <a:pt x="3769" y="96"/>
                    <a:pt x="3516" y="1"/>
                    <a:pt x="319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4191570" y="3062656"/>
              <a:ext cx="98709" cy="22800"/>
            </a:xfrm>
            <a:custGeom>
              <a:avLst/>
              <a:gdLst/>
              <a:ahLst/>
              <a:cxnLst/>
              <a:rect l="l" t="t" r="r" b="b"/>
              <a:pathLst>
                <a:path w="3706" h="856" extrusionOk="0">
                  <a:moveTo>
                    <a:pt x="792" y="1"/>
                  </a:moveTo>
                  <a:cubicBezTo>
                    <a:pt x="475" y="1"/>
                    <a:pt x="158" y="96"/>
                    <a:pt x="127" y="223"/>
                  </a:cubicBezTo>
                  <a:cubicBezTo>
                    <a:pt x="95" y="381"/>
                    <a:pt x="63" y="476"/>
                    <a:pt x="32" y="634"/>
                  </a:cubicBezTo>
                  <a:cubicBezTo>
                    <a:pt x="0" y="761"/>
                    <a:pt x="222" y="856"/>
                    <a:pt x="570" y="856"/>
                  </a:cubicBezTo>
                  <a:lnTo>
                    <a:pt x="2945" y="856"/>
                  </a:lnTo>
                  <a:cubicBezTo>
                    <a:pt x="3294" y="856"/>
                    <a:pt x="3579" y="761"/>
                    <a:pt x="3610" y="634"/>
                  </a:cubicBezTo>
                  <a:cubicBezTo>
                    <a:pt x="3642" y="476"/>
                    <a:pt x="3642" y="381"/>
                    <a:pt x="3674" y="223"/>
                  </a:cubicBezTo>
                  <a:cubicBezTo>
                    <a:pt x="3705" y="96"/>
                    <a:pt x="3452" y="1"/>
                    <a:pt x="313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4302052" y="3062656"/>
              <a:ext cx="97031" cy="22800"/>
            </a:xfrm>
            <a:custGeom>
              <a:avLst/>
              <a:gdLst/>
              <a:ahLst/>
              <a:cxnLst/>
              <a:rect l="l" t="t" r="r" b="b"/>
              <a:pathLst>
                <a:path w="3643" h="856" extrusionOk="0">
                  <a:moveTo>
                    <a:pt x="729" y="1"/>
                  </a:moveTo>
                  <a:cubicBezTo>
                    <a:pt x="412" y="1"/>
                    <a:pt x="127" y="96"/>
                    <a:pt x="96" y="223"/>
                  </a:cubicBezTo>
                  <a:cubicBezTo>
                    <a:pt x="96" y="381"/>
                    <a:pt x="64" y="476"/>
                    <a:pt x="32" y="634"/>
                  </a:cubicBezTo>
                  <a:cubicBezTo>
                    <a:pt x="1" y="761"/>
                    <a:pt x="254" y="856"/>
                    <a:pt x="602" y="856"/>
                  </a:cubicBezTo>
                  <a:lnTo>
                    <a:pt x="2978" y="856"/>
                  </a:lnTo>
                  <a:cubicBezTo>
                    <a:pt x="3294" y="856"/>
                    <a:pt x="3579" y="761"/>
                    <a:pt x="3579" y="634"/>
                  </a:cubicBezTo>
                  <a:cubicBezTo>
                    <a:pt x="3611" y="476"/>
                    <a:pt x="3611" y="381"/>
                    <a:pt x="3643" y="223"/>
                  </a:cubicBezTo>
                  <a:cubicBezTo>
                    <a:pt x="3643" y="96"/>
                    <a:pt x="3421" y="1"/>
                    <a:pt x="307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14"/>
            <p:cNvSpPr/>
            <p:nvPr/>
          </p:nvSpPr>
          <p:spPr>
            <a:xfrm>
              <a:off x="4413413" y="3062656"/>
              <a:ext cx="96179" cy="22800"/>
            </a:xfrm>
            <a:custGeom>
              <a:avLst/>
              <a:gdLst/>
              <a:ahLst/>
              <a:cxnLst/>
              <a:rect l="l" t="t" r="r" b="b"/>
              <a:pathLst>
                <a:path w="3611" h="856" extrusionOk="0">
                  <a:moveTo>
                    <a:pt x="665" y="1"/>
                  </a:moveTo>
                  <a:cubicBezTo>
                    <a:pt x="348" y="1"/>
                    <a:pt x="63" y="96"/>
                    <a:pt x="63" y="223"/>
                  </a:cubicBezTo>
                  <a:cubicBezTo>
                    <a:pt x="32" y="381"/>
                    <a:pt x="32" y="476"/>
                    <a:pt x="0" y="634"/>
                  </a:cubicBezTo>
                  <a:cubicBezTo>
                    <a:pt x="0" y="761"/>
                    <a:pt x="253" y="856"/>
                    <a:pt x="602" y="856"/>
                  </a:cubicBezTo>
                  <a:lnTo>
                    <a:pt x="2977" y="856"/>
                  </a:lnTo>
                  <a:cubicBezTo>
                    <a:pt x="3294" y="856"/>
                    <a:pt x="3579" y="761"/>
                    <a:pt x="3579" y="634"/>
                  </a:cubicBezTo>
                  <a:cubicBezTo>
                    <a:pt x="3579" y="476"/>
                    <a:pt x="3579" y="381"/>
                    <a:pt x="3610" y="223"/>
                  </a:cubicBezTo>
                  <a:cubicBezTo>
                    <a:pt x="3610" y="96"/>
                    <a:pt x="3357" y="1"/>
                    <a:pt x="300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4"/>
            <p:cNvSpPr/>
            <p:nvPr/>
          </p:nvSpPr>
          <p:spPr>
            <a:xfrm>
              <a:off x="4524747" y="3062656"/>
              <a:ext cx="95327" cy="22800"/>
            </a:xfrm>
            <a:custGeom>
              <a:avLst/>
              <a:gdLst/>
              <a:ahLst/>
              <a:cxnLst/>
              <a:rect l="l" t="t" r="r" b="b"/>
              <a:pathLst>
                <a:path w="3579" h="856" extrusionOk="0">
                  <a:moveTo>
                    <a:pt x="602" y="1"/>
                  </a:moveTo>
                  <a:cubicBezTo>
                    <a:pt x="285" y="1"/>
                    <a:pt x="0" y="96"/>
                    <a:pt x="0" y="223"/>
                  </a:cubicBezTo>
                  <a:cubicBezTo>
                    <a:pt x="0" y="381"/>
                    <a:pt x="0" y="476"/>
                    <a:pt x="0" y="634"/>
                  </a:cubicBezTo>
                  <a:cubicBezTo>
                    <a:pt x="0" y="761"/>
                    <a:pt x="254" y="856"/>
                    <a:pt x="570" y="856"/>
                  </a:cubicBezTo>
                  <a:lnTo>
                    <a:pt x="2977" y="856"/>
                  </a:lnTo>
                  <a:cubicBezTo>
                    <a:pt x="3294" y="856"/>
                    <a:pt x="3579" y="761"/>
                    <a:pt x="3547" y="634"/>
                  </a:cubicBezTo>
                  <a:cubicBezTo>
                    <a:pt x="3547" y="476"/>
                    <a:pt x="3547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4"/>
            <p:cNvSpPr/>
            <p:nvPr/>
          </p:nvSpPr>
          <p:spPr>
            <a:xfrm>
              <a:off x="4634404" y="3062656"/>
              <a:ext cx="96179" cy="22800"/>
            </a:xfrm>
            <a:custGeom>
              <a:avLst/>
              <a:gdLst/>
              <a:ahLst/>
              <a:cxnLst/>
              <a:rect l="l" t="t" r="r" b="b"/>
              <a:pathLst>
                <a:path w="3611" h="856" extrusionOk="0">
                  <a:moveTo>
                    <a:pt x="602" y="1"/>
                  </a:moveTo>
                  <a:cubicBezTo>
                    <a:pt x="254" y="1"/>
                    <a:pt x="0" y="96"/>
                    <a:pt x="0" y="223"/>
                  </a:cubicBezTo>
                  <a:cubicBezTo>
                    <a:pt x="32" y="381"/>
                    <a:pt x="32" y="476"/>
                    <a:pt x="32" y="634"/>
                  </a:cubicBezTo>
                  <a:cubicBezTo>
                    <a:pt x="32" y="761"/>
                    <a:pt x="317" y="856"/>
                    <a:pt x="634" y="856"/>
                  </a:cubicBezTo>
                  <a:lnTo>
                    <a:pt x="3009" y="856"/>
                  </a:lnTo>
                  <a:cubicBezTo>
                    <a:pt x="3357" y="856"/>
                    <a:pt x="3611" y="761"/>
                    <a:pt x="3611" y="634"/>
                  </a:cubicBezTo>
                  <a:cubicBezTo>
                    <a:pt x="3579" y="476"/>
                    <a:pt x="3579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4"/>
            <p:cNvSpPr/>
            <p:nvPr/>
          </p:nvSpPr>
          <p:spPr>
            <a:xfrm>
              <a:off x="4744060" y="3062656"/>
              <a:ext cx="97857" cy="22800"/>
            </a:xfrm>
            <a:custGeom>
              <a:avLst/>
              <a:gdLst/>
              <a:ahLst/>
              <a:cxnLst/>
              <a:rect l="l" t="t" r="r" b="b"/>
              <a:pathLst>
                <a:path w="3674" h="856" extrusionOk="0">
                  <a:moveTo>
                    <a:pt x="602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32" y="381"/>
                    <a:pt x="64" y="476"/>
                    <a:pt x="64" y="634"/>
                  </a:cubicBezTo>
                  <a:cubicBezTo>
                    <a:pt x="95" y="761"/>
                    <a:pt x="380" y="856"/>
                    <a:pt x="697" y="856"/>
                  </a:cubicBezTo>
                  <a:lnTo>
                    <a:pt x="3072" y="856"/>
                  </a:lnTo>
                  <a:cubicBezTo>
                    <a:pt x="3421" y="856"/>
                    <a:pt x="3674" y="761"/>
                    <a:pt x="3642" y="634"/>
                  </a:cubicBezTo>
                  <a:cubicBezTo>
                    <a:pt x="3611" y="476"/>
                    <a:pt x="3579" y="381"/>
                    <a:pt x="3547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4853716" y="3062656"/>
              <a:ext cx="99562" cy="22800"/>
            </a:xfrm>
            <a:custGeom>
              <a:avLst/>
              <a:gdLst/>
              <a:ahLst/>
              <a:cxnLst/>
              <a:rect l="l" t="t" r="r" b="b"/>
              <a:pathLst>
                <a:path w="3738" h="856" extrusionOk="0">
                  <a:moveTo>
                    <a:pt x="570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64" y="381"/>
                    <a:pt x="95" y="476"/>
                    <a:pt x="127" y="634"/>
                  </a:cubicBezTo>
                  <a:cubicBezTo>
                    <a:pt x="159" y="761"/>
                    <a:pt x="444" y="856"/>
                    <a:pt x="760" y="856"/>
                  </a:cubicBezTo>
                  <a:lnTo>
                    <a:pt x="3167" y="856"/>
                  </a:lnTo>
                  <a:cubicBezTo>
                    <a:pt x="3484" y="856"/>
                    <a:pt x="3737" y="761"/>
                    <a:pt x="3706" y="634"/>
                  </a:cubicBezTo>
                  <a:cubicBezTo>
                    <a:pt x="3642" y="476"/>
                    <a:pt x="3611" y="381"/>
                    <a:pt x="3579" y="223"/>
                  </a:cubicBezTo>
                  <a:cubicBezTo>
                    <a:pt x="3547" y="96"/>
                    <a:pt x="3262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4963373" y="3062656"/>
              <a:ext cx="100387" cy="22800"/>
            </a:xfrm>
            <a:custGeom>
              <a:avLst/>
              <a:gdLst/>
              <a:ahLst/>
              <a:cxnLst/>
              <a:rect l="l" t="t" r="r" b="b"/>
              <a:pathLst>
                <a:path w="3769" h="856" extrusionOk="0">
                  <a:moveTo>
                    <a:pt x="570" y="1"/>
                  </a:moveTo>
                  <a:cubicBezTo>
                    <a:pt x="254" y="1"/>
                    <a:pt x="0" y="96"/>
                    <a:pt x="32" y="223"/>
                  </a:cubicBezTo>
                  <a:cubicBezTo>
                    <a:pt x="95" y="381"/>
                    <a:pt x="127" y="476"/>
                    <a:pt x="159" y="634"/>
                  </a:cubicBezTo>
                  <a:cubicBezTo>
                    <a:pt x="190" y="761"/>
                    <a:pt x="475" y="856"/>
                    <a:pt x="824" y="856"/>
                  </a:cubicBezTo>
                  <a:lnTo>
                    <a:pt x="3199" y="856"/>
                  </a:lnTo>
                  <a:cubicBezTo>
                    <a:pt x="3516" y="856"/>
                    <a:pt x="3769" y="761"/>
                    <a:pt x="3737" y="634"/>
                  </a:cubicBezTo>
                  <a:cubicBezTo>
                    <a:pt x="3674" y="476"/>
                    <a:pt x="3642" y="381"/>
                    <a:pt x="3579" y="223"/>
                  </a:cubicBezTo>
                  <a:cubicBezTo>
                    <a:pt x="3547" y="96"/>
                    <a:pt x="3231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4"/>
            <p:cNvSpPr/>
            <p:nvPr/>
          </p:nvSpPr>
          <p:spPr>
            <a:xfrm>
              <a:off x="5073029" y="3062656"/>
              <a:ext cx="101240" cy="22800"/>
            </a:xfrm>
            <a:custGeom>
              <a:avLst/>
              <a:gdLst/>
              <a:ahLst/>
              <a:cxnLst/>
              <a:rect l="l" t="t" r="r" b="b"/>
              <a:pathLst>
                <a:path w="3801" h="856" extrusionOk="0">
                  <a:moveTo>
                    <a:pt x="570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95" y="381"/>
                    <a:pt x="127" y="476"/>
                    <a:pt x="190" y="634"/>
                  </a:cubicBezTo>
                  <a:cubicBezTo>
                    <a:pt x="254" y="761"/>
                    <a:pt x="539" y="856"/>
                    <a:pt x="887" y="856"/>
                  </a:cubicBezTo>
                  <a:lnTo>
                    <a:pt x="3262" y="856"/>
                  </a:lnTo>
                  <a:cubicBezTo>
                    <a:pt x="3579" y="856"/>
                    <a:pt x="3801" y="761"/>
                    <a:pt x="3769" y="634"/>
                  </a:cubicBezTo>
                  <a:cubicBezTo>
                    <a:pt x="3706" y="476"/>
                    <a:pt x="3642" y="381"/>
                    <a:pt x="3579" y="223"/>
                  </a:cubicBezTo>
                  <a:cubicBezTo>
                    <a:pt x="3547" y="96"/>
                    <a:pt x="3230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4"/>
            <p:cNvSpPr/>
            <p:nvPr/>
          </p:nvSpPr>
          <p:spPr>
            <a:xfrm>
              <a:off x="5182685" y="3062656"/>
              <a:ext cx="102918" cy="22800"/>
            </a:xfrm>
            <a:custGeom>
              <a:avLst/>
              <a:gdLst/>
              <a:ahLst/>
              <a:cxnLst/>
              <a:rect l="l" t="t" r="r" b="b"/>
              <a:pathLst>
                <a:path w="3864" h="856" extrusionOk="0">
                  <a:moveTo>
                    <a:pt x="570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127" y="381"/>
                    <a:pt x="159" y="476"/>
                    <a:pt x="254" y="634"/>
                  </a:cubicBezTo>
                  <a:cubicBezTo>
                    <a:pt x="285" y="761"/>
                    <a:pt x="602" y="856"/>
                    <a:pt x="919" y="856"/>
                  </a:cubicBezTo>
                  <a:lnTo>
                    <a:pt x="3325" y="856"/>
                  </a:lnTo>
                  <a:cubicBezTo>
                    <a:pt x="3642" y="856"/>
                    <a:pt x="3864" y="761"/>
                    <a:pt x="3801" y="634"/>
                  </a:cubicBezTo>
                  <a:cubicBezTo>
                    <a:pt x="3737" y="476"/>
                    <a:pt x="3674" y="381"/>
                    <a:pt x="3610" y="223"/>
                  </a:cubicBezTo>
                  <a:cubicBezTo>
                    <a:pt x="3547" y="96"/>
                    <a:pt x="3230" y="1"/>
                    <a:pt x="29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4"/>
            <p:cNvSpPr/>
            <p:nvPr/>
          </p:nvSpPr>
          <p:spPr>
            <a:xfrm>
              <a:off x="5292341" y="3062656"/>
              <a:ext cx="104622" cy="22800"/>
            </a:xfrm>
            <a:custGeom>
              <a:avLst/>
              <a:gdLst/>
              <a:ahLst/>
              <a:cxnLst/>
              <a:rect l="l" t="t" r="r" b="b"/>
              <a:pathLst>
                <a:path w="3928" h="856" extrusionOk="0">
                  <a:moveTo>
                    <a:pt x="539" y="1"/>
                  </a:moveTo>
                  <a:cubicBezTo>
                    <a:pt x="222" y="1"/>
                    <a:pt x="0" y="96"/>
                    <a:pt x="64" y="223"/>
                  </a:cubicBezTo>
                  <a:cubicBezTo>
                    <a:pt x="159" y="381"/>
                    <a:pt x="190" y="476"/>
                    <a:pt x="285" y="634"/>
                  </a:cubicBezTo>
                  <a:cubicBezTo>
                    <a:pt x="349" y="761"/>
                    <a:pt x="665" y="856"/>
                    <a:pt x="982" y="856"/>
                  </a:cubicBezTo>
                  <a:lnTo>
                    <a:pt x="3389" y="856"/>
                  </a:lnTo>
                  <a:cubicBezTo>
                    <a:pt x="3705" y="856"/>
                    <a:pt x="3927" y="761"/>
                    <a:pt x="3864" y="634"/>
                  </a:cubicBezTo>
                  <a:cubicBezTo>
                    <a:pt x="3737" y="476"/>
                    <a:pt x="3705" y="381"/>
                    <a:pt x="3610" y="223"/>
                  </a:cubicBezTo>
                  <a:cubicBezTo>
                    <a:pt x="3547" y="96"/>
                    <a:pt x="3230" y="1"/>
                    <a:pt x="288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3724259" y="3091342"/>
              <a:ext cx="80997" cy="35451"/>
            </a:xfrm>
            <a:custGeom>
              <a:avLst/>
              <a:gdLst/>
              <a:ahLst/>
              <a:cxnLst/>
              <a:rect l="l" t="t" r="r" b="b"/>
              <a:pathLst>
                <a:path w="3041" h="1331" extrusionOk="0">
                  <a:moveTo>
                    <a:pt x="1299" y="1"/>
                  </a:moveTo>
                  <a:cubicBezTo>
                    <a:pt x="950" y="1"/>
                    <a:pt x="634" y="96"/>
                    <a:pt x="570" y="222"/>
                  </a:cubicBezTo>
                  <a:cubicBezTo>
                    <a:pt x="380" y="571"/>
                    <a:pt x="285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1806" y="1331"/>
                  </a:lnTo>
                  <a:cubicBezTo>
                    <a:pt x="2122" y="1331"/>
                    <a:pt x="2471" y="1236"/>
                    <a:pt x="2534" y="1109"/>
                  </a:cubicBezTo>
                  <a:cubicBezTo>
                    <a:pt x="2692" y="761"/>
                    <a:pt x="2787" y="571"/>
                    <a:pt x="2977" y="222"/>
                  </a:cubicBezTo>
                  <a:cubicBezTo>
                    <a:pt x="3041" y="96"/>
                    <a:pt x="2819" y="1"/>
                    <a:pt x="247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3806082" y="3091342"/>
              <a:ext cx="110509" cy="35451"/>
            </a:xfrm>
            <a:custGeom>
              <a:avLst/>
              <a:gdLst/>
              <a:ahLst/>
              <a:cxnLst/>
              <a:rect l="l" t="t" r="r" b="b"/>
              <a:pathLst>
                <a:path w="4149" h="1331" extrusionOk="0">
                  <a:moveTo>
                    <a:pt x="1204" y="1"/>
                  </a:moveTo>
                  <a:cubicBezTo>
                    <a:pt x="887" y="1"/>
                    <a:pt x="570" y="96"/>
                    <a:pt x="507" y="222"/>
                  </a:cubicBezTo>
                  <a:cubicBezTo>
                    <a:pt x="317" y="571"/>
                    <a:pt x="222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009" y="1331"/>
                  </a:lnTo>
                  <a:cubicBezTo>
                    <a:pt x="3357" y="1331"/>
                    <a:pt x="3674" y="1236"/>
                    <a:pt x="3706" y="1109"/>
                  </a:cubicBezTo>
                  <a:cubicBezTo>
                    <a:pt x="3864" y="761"/>
                    <a:pt x="3959" y="571"/>
                    <a:pt x="4117" y="222"/>
                  </a:cubicBezTo>
                  <a:cubicBezTo>
                    <a:pt x="4149" y="96"/>
                    <a:pt x="3927" y="1"/>
                    <a:pt x="361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4"/>
            <p:cNvSpPr/>
            <p:nvPr/>
          </p:nvSpPr>
          <p:spPr>
            <a:xfrm>
              <a:off x="3919946" y="3091342"/>
              <a:ext cx="108831" cy="35451"/>
            </a:xfrm>
            <a:custGeom>
              <a:avLst/>
              <a:gdLst/>
              <a:ahLst/>
              <a:cxnLst/>
              <a:rect l="l" t="t" r="r" b="b"/>
              <a:pathLst>
                <a:path w="4086" h="1331" extrusionOk="0">
                  <a:moveTo>
                    <a:pt x="1141" y="1"/>
                  </a:moveTo>
                  <a:cubicBezTo>
                    <a:pt x="792" y="1"/>
                    <a:pt x="476" y="96"/>
                    <a:pt x="444" y="222"/>
                  </a:cubicBezTo>
                  <a:cubicBezTo>
                    <a:pt x="286" y="571"/>
                    <a:pt x="222" y="761"/>
                    <a:pt x="64" y="1109"/>
                  </a:cubicBezTo>
                  <a:cubicBezTo>
                    <a:pt x="1" y="1236"/>
                    <a:pt x="254" y="1331"/>
                    <a:pt x="571" y="1331"/>
                  </a:cubicBezTo>
                  <a:lnTo>
                    <a:pt x="3041" y="1331"/>
                  </a:lnTo>
                  <a:cubicBezTo>
                    <a:pt x="3358" y="1331"/>
                    <a:pt x="3674" y="1236"/>
                    <a:pt x="3706" y="1109"/>
                  </a:cubicBezTo>
                  <a:cubicBezTo>
                    <a:pt x="3833" y="761"/>
                    <a:pt x="3928" y="571"/>
                    <a:pt x="4054" y="222"/>
                  </a:cubicBezTo>
                  <a:cubicBezTo>
                    <a:pt x="4086" y="96"/>
                    <a:pt x="3864" y="1"/>
                    <a:pt x="351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4"/>
            <p:cNvSpPr/>
            <p:nvPr/>
          </p:nvSpPr>
          <p:spPr>
            <a:xfrm>
              <a:off x="4033811" y="3091342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1046" y="1"/>
                  </a:moveTo>
                  <a:cubicBezTo>
                    <a:pt x="729" y="1"/>
                    <a:pt x="413" y="96"/>
                    <a:pt x="381" y="222"/>
                  </a:cubicBezTo>
                  <a:cubicBezTo>
                    <a:pt x="254" y="571"/>
                    <a:pt x="191" y="761"/>
                    <a:pt x="64" y="1109"/>
                  </a:cubicBezTo>
                  <a:cubicBezTo>
                    <a:pt x="1" y="1236"/>
                    <a:pt x="254" y="1331"/>
                    <a:pt x="603" y="1331"/>
                  </a:cubicBezTo>
                  <a:lnTo>
                    <a:pt x="3041" y="1331"/>
                  </a:lnTo>
                  <a:cubicBezTo>
                    <a:pt x="3390" y="1331"/>
                    <a:pt x="3675" y="1236"/>
                    <a:pt x="3738" y="1109"/>
                  </a:cubicBezTo>
                  <a:cubicBezTo>
                    <a:pt x="3833" y="761"/>
                    <a:pt x="3865" y="571"/>
                    <a:pt x="3991" y="222"/>
                  </a:cubicBezTo>
                  <a:cubicBezTo>
                    <a:pt x="4023" y="96"/>
                    <a:pt x="3770" y="1"/>
                    <a:pt x="345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4"/>
            <p:cNvSpPr/>
            <p:nvPr/>
          </p:nvSpPr>
          <p:spPr>
            <a:xfrm>
              <a:off x="4148528" y="3091342"/>
              <a:ext cx="103797" cy="35451"/>
            </a:xfrm>
            <a:custGeom>
              <a:avLst/>
              <a:gdLst/>
              <a:ahLst/>
              <a:cxnLst/>
              <a:rect l="l" t="t" r="r" b="b"/>
              <a:pathLst>
                <a:path w="3897" h="1331" extrusionOk="0">
                  <a:moveTo>
                    <a:pt x="919" y="1"/>
                  </a:moveTo>
                  <a:cubicBezTo>
                    <a:pt x="603" y="1"/>
                    <a:pt x="318" y="96"/>
                    <a:pt x="286" y="222"/>
                  </a:cubicBezTo>
                  <a:cubicBezTo>
                    <a:pt x="159" y="571"/>
                    <a:pt x="128" y="761"/>
                    <a:pt x="33" y="1109"/>
                  </a:cubicBezTo>
                  <a:cubicBezTo>
                    <a:pt x="1" y="1236"/>
                    <a:pt x="254" y="1331"/>
                    <a:pt x="571" y="1331"/>
                  </a:cubicBezTo>
                  <a:lnTo>
                    <a:pt x="3041" y="1331"/>
                  </a:lnTo>
                  <a:cubicBezTo>
                    <a:pt x="3358" y="1331"/>
                    <a:pt x="3675" y="1236"/>
                    <a:pt x="3675" y="1109"/>
                  </a:cubicBezTo>
                  <a:cubicBezTo>
                    <a:pt x="3770" y="761"/>
                    <a:pt x="3801" y="571"/>
                    <a:pt x="3865" y="222"/>
                  </a:cubicBezTo>
                  <a:cubicBezTo>
                    <a:pt x="3896" y="96"/>
                    <a:pt x="3643" y="1"/>
                    <a:pt x="332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4"/>
            <p:cNvSpPr/>
            <p:nvPr/>
          </p:nvSpPr>
          <p:spPr>
            <a:xfrm>
              <a:off x="4262419" y="3091342"/>
              <a:ext cx="102092" cy="35451"/>
            </a:xfrm>
            <a:custGeom>
              <a:avLst/>
              <a:gdLst/>
              <a:ahLst/>
              <a:cxnLst/>
              <a:rect l="l" t="t" r="r" b="b"/>
              <a:pathLst>
                <a:path w="3833" h="1331" extrusionOk="0">
                  <a:moveTo>
                    <a:pt x="855" y="1"/>
                  </a:moveTo>
                  <a:cubicBezTo>
                    <a:pt x="507" y="1"/>
                    <a:pt x="222" y="96"/>
                    <a:pt x="190" y="222"/>
                  </a:cubicBezTo>
                  <a:cubicBezTo>
                    <a:pt x="127" y="571"/>
                    <a:pt x="95" y="761"/>
                    <a:pt x="32" y="1109"/>
                  </a:cubicBezTo>
                  <a:cubicBezTo>
                    <a:pt x="0" y="1236"/>
                    <a:pt x="254" y="1331"/>
                    <a:pt x="602" y="1331"/>
                  </a:cubicBezTo>
                  <a:lnTo>
                    <a:pt x="3040" y="1331"/>
                  </a:lnTo>
                  <a:cubicBezTo>
                    <a:pt x="3389" y="1331"/>
                    <a:pt x="3674" y="1236"/>
                    <a:pt x="3674" y="1109"/>
                  </a:cubicBezTo>
                  <a:cubicBezTo>
                    <a:pt x="3737" y="761"/>
                    <a:pt x="3769" y="571"/>
                    <a:pt x="3801" y="222"/>
                  </a:cubicBezTo>
                  <a:cubicBezTo>
                    <a:pt x="3832" y="96"/>
                    <a:pt x="3579" y="1"/>
                    <a:pt x="323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4"/>
            <p:cNvSpPr/>
            <p:nvPr/>
          </p:nvSpPr>
          <p:spPr>
            <a:xfrm>
              <a:off x="4376284" y="3091342"/>
              <a:ext cx="99562" cy="35451"/>
            </a:xfrm>
            <a:custGeom>
              <a:avLst/>
              <a:gdLst/>
              <a:ahLst/>
              <a:cxnLst/>
              <a:rect l="l" t="t" r="r" b="b"/>
              <a:pathLst>
                <a:path w="3738" h="1331" extrusionOk="0">
                  <a:moveTo>
                    <a:pt x="761" y="1"/>
                  </a:moveTo>
                  <a:cubicBezTo>
                    <a:pt x="444" y="1"/>
                    <a:pt x="159" y="96"/>
                    <a:pt x="127" y="222"/>
                  </a:cubicBezTo>
                  <a:cubicBezTo>
                    <a:pt x="96" y="571"/>
                    <a:pt x="64" y="761"/>
                    <a:pt x="32" y="1109"/>
                  </a:cubicBezTo>
                  <a:cubicBezTo>
                    <a:pt x="1" y="1236"/>
                    <a:pt x="286" y="1331"/>
                    <a:pt x="602" y="1331"/>
                  </a:cubicBezTo>
                  <a:lnTo>
                    <a:pt x="3072" y="1331"/>
                  </a:lnTo>
                  <a:cubicBezTo>
                    <a:pt x="3389" y="1331"/>
                    <a:pt x="3674" y="1236"/>
                    <a:pt x="3674" y="1109"/>
                  </a:cubicBezTo>
                  <a:cubicBezTo>
                    <a:pt x="3706" y="761"/>
                    <a:pt x="3706" y="571"/>
                    <a:pt x="3738" y="222"/>
                  </a:cubicBezTo>
                  <a:cubicBezTo>
                    <a:pt x="3738" y="96"/>
                    <a:pt x="3484" y="1"/>
                    <a:pt x="316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4"/>
            <p:cNvSpPr/>
            <p:nvPr/>
          </p:nvSpPr>
          <p:spPr>
            <a:xfrm>
              <a:off x="4490148" y="3091342"/>
              <a:ext cx="97884" cy="35451"/>
            </a:xfrm>
            <a:custGeom>
              <a:avLst/>
              <a:gdLst/>
              <a:ahLst/>
              <a:cxnLst/>
              <a:rect l="l" t="t" r="r" b="b"/>
              <a:pathLst>
                <a:path w="3675" h="1331" extrusionOk="0">
                  <a:moveTo>
                    <a:pt x="666" y="1"/>
                  </a:moveTo>
                  <a:cubicBezTo>
                    <a:pt x="349" y="1"/>
                    <a:pt x="64" y="96"/>
                    <a:pt x="64" y="222"/>
                  </a:cubicBezTo>
                  <a:cubicBezTo>
                    <a:pt x="64" y="571"/>
                    <a:pt x="33" y="761"/>
                    <a:pt x="33" y="1109"/>
                  </a:cubicBezTo>
                  <a:cubicBezTo>
                    <a:pt x="1" y="1236"/>
                    <a:pt x="286" y="1331"/>
                    <a:pt x="634" y="1331"/>
                  </a:cubicBezTo>
                  <a:lnTo>
                    <a:pt x="3073" y="1331"/>
                  </a:lnTo>
                  <a:cubicBezTo>
                    <a:pt x="3421" y="1331"/>
                    <a:pt x="3675" y="1236"/>
                    <a:pt x="3675" y="1109"/>
                  </a:cubicBezTo>
                  <a:cubicBezTo>
                    <a:pt x="3675" y="761"/>
                    <a:pt x="3675" y="571"/>
                    <a:pt x="3675" y="222"/>
                  </a:cubicBezTo>
                  <a:cubicBezTo>
                    <a:pt x="3675" y="96"/>
                    <a:pt x="3390" y="1"/>
                    <a:pt x="307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4"/>
            <p:cNvSpPr/>
            <p:nvPr/>
          </p:nvSpPr>
          <p:spPr>
            <a:xfrm>
              <a:off x="4604040" y="3091342"/>
              <a:ext cx="98709" cy="35451"/>
            </a:xfrm>
            <a:custGeom>
              <a:avLst/>
              <a:gdLst/>
              <a:ahLst/>
              <a:cxnLst/>
              <a:rect l="l" t="t" r="r" b="b"/>
              <a:pathLst>
                <a:path w="3706" h="1331" extrusionOk="0">
                  <a:moveTo>
                    <a:pt x="602" y="1"/>
                  </a:moveTo>
                  <a:cubicBezTo>
                    <a:pt x="254" y="1"/>
                    <a:pt x="0" y="96"/>
                    <a:pt x="0" y="222"/>
                  </a:cubicBezTo>
                  <a:cubicBezTo>
                    <a:pt x="0" y="571"/>
                    <a:pt x="0" y="761"/>
                    <a:pt x="32" y="1109"/>
                  </a:cubicBezTo>
                  <a:cubicBezTo>
                    <a:pt x="32" y="1236"/>
                    <a:pt x="285" y="1331"/>
                    <a:pt x="634" y="1331"/>
                  </a:cubicBezTo>
                  <a:lnTo>
                    <a:pt x="3104" y="1331"/>
                  </a:lnTo>
                  <a:cubicBezTo>
                    <a:pt x="3420" y="1331"/>
                    <a:pt x="3706" y="1236"/>
                    <a:pt x="3674" y="1109"/>
                  </a:cubicBezTo>
                  <a:cubicBezTo>
                    <a:pt x="3642" y="761"/>
                    <a:pt x="3642" y="571"/>
                    <a:pt x="3611" y="222"/>
                  </a:cubicBezTo>
                  <a:cubicBezTo>
                    <a:pt x="3579" y="96"/>
                    <a:pt x="3325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4"/>
            <p:cNvSpPr/>
            <p:nvPr/>
          </p:nvSpPr>
          <p:spPr>
            <a:xfrm>
              <a:off x="4716226" y="3091342"/>
              <a:ext cx="100387" cy="35451"/>
            </a:xfrm>
            <a:custGeom>
              <a:avLst/>
              <a:gdLst/>
              <a:ahLst/>
              <a:cxnLst/>
              <a:rect l="l" t="t" r="r" b="b"/>
              <a:pathLst>
                <a:path w="3769" h="1331" extrusionOk="0">
                  <a:moveTo>
                    <a:pt x="570" y="1"/>
                  </a:moveTo>
                  <a:cubicBezTo>
                    <a:pt x="254" y="1"/>
                    <a:pt x="0" y="96"/>
                    <a:pt x="0" y="222"/>
                  </a:cubicBezTo>
                  <a:cubicBezTo>
                    <a:pt x="32" y="571"/>
                    <a:pt x="32" y="761"/>
                    <a:pt x="95" y="1109"/>
                  </a:cubicBezTo>
                  <a:cubicBezTo>
                    <a:pt x="95" y="1236"/>
                    <a:pt x="380" y="1331"/>
                    <a:pt x="729" y="1331"/>
                  </a:cubicBezTo>
                  <a:lnTo>
                    <a:pt x="3167" y="1331"/>
                  </a:lnTo>
                  <a:cubicBezTo>
                    <a:pt x="3515" y="1331"/>
                    <a:pt x="3769" y="1236"/>
                    <a:pt x="3737" y="1109"/>
                  </a:cubicBezTo>
                  <a:cubicBezTo>
                    <a:pt x="3674" y="761"/>
                    <a:pt x="3674" y="571"/>
                    <a:pt x="3610" y="222"/>
                  </a:cubicBezTo>
                  <a:cubicBezTo>
                    <a:pt x="3579" y="96"/>
                    <a:pt x="3294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4"/>
            <p:cNvSpPr/>
            <p:nvPr/>
          </p:nvSpPr>
          <p:spPr>
            <a:xfrm>
              <a:off x="4827561" y="3091342"/>
              <a:ext cx="102944" cy="35451"/>
            </a:xfrm>
            <a:custGeom>
              <a:avLst/>
              <a:gdLst/>
              <a:ahLst/>
              <a:cxnLst/>
              <a:rect l="l" t="t" r="r" b="b"/>
              <a:pathLst>
                <a:path w="3865" h="1331" extrusionOk="0">
                  <a:moveTo>
                    <a:pt x="602" y="1"/>
                  </a:moveTo>
                  <a:cubicBezTo>
                    <a:pt x="254" y="1"/>
                    <a:pt x="1" y="96"/>
                    <a:pt x="32" y="222"/>
                  </a:cubicBezTo>
                  <a:cubicBezTo>
                    <a:pt x="96" y="571"/>
                    <a:pt x="127" y="761"/>
                    <a:pt x="191" y="1109"/>
                  </a:cubicBezTo>
                  <a:cubicBezTo>
                    <a:pt x="191" y="1236"/>
                    <a:pt x="476" y="1331"/>
                    <a:pt x="824" y="1331"/>
                  </a:cubicBezTo>
                  <a:lnTo>
                    <a:pt x="3262" y="1331"/>
                  </a:lnTo>
                  <a:cubicBezTo>
                    <a:pt x="3611" y="1331"/>
                    <a:pt x="3864" y="1236"/>
                    <a:pt x="3832" y="1109"/>
                  </a:cubicBezTo>
                  <a:cubicBezTo>
                    <a:pt x="3769" y="761"/>
                    <a:pt x="3706" y="571"/>
                    <a:pt x="3642" y="222"/>
                  </a:cubicBezTo>
                  <a:cubicBezTo>
                    <a:pt x="3611" y="96"/>
                    <a:pt x="3326" y="1"/>
                    <a:pt x="297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14"/>
            <p:cNvSpPr/>
            <p:nvPr/>
          </p:nvSpPr>
          <p:spPr>
            <a:xfrm>
              <a:off x="4939747" y="3091342"/>
              <a:ext cx="104622" cy="35451"/>
            </a:xfrm>
            <a:custGeom>
              <a:avLst/>
              <a:gdLst/>
              <a:ahLst/>
              <a:cxnLst/>
              <a:rect l="l" t="t" r="r" b="b"/>
              <a:pathLst>
                <a:path w="3928" h="1331" extrusionOk="0">
                  <a:moveTo>
                    <a:pt x="571" y="1"/>
                  </a:moveTo>
                  <a:cubicBezTo>
                    <a:pt x="222" y="1"/>
                    <a:pt x="1" y="96"/>
                    <a:pt x="32" y="222"/>
                  </a:cubicBezTo>
                  <a:cubicBezTo>
                    <a:pt x="96" y="571"/>
                    <a:pt x="159" y="761"/>
                    <a:pt x="222" y="1109"/>
                  </a:cubicBezTo>
                  <a:cubicBezTo>
                    <a:pt x="254" y="1236"/>
                    <a:pt x="571" y="1331"/>
                    <a:pt x="919" y="1331"/>
                  </a:cubicBezTo>
                  <a:lnTo>
                    <a:pt x="3357" y="1331"/>
                  </a:lnTo>
                  <a:cubicBezTo>
                    <a:pt x="3706" y="1331"/>
                    <a:pt x="3927" y="1236"/>
                    <a:pt x="3896" y="1109"/>
                  </a:cubicBezTo>
                  <a:cubicBezTo>
                    <a:pt x="3801" y="761"/>
                    <a:pt x="3737" y="571"/>
                    <a:pt x="3642" y="222"/>
                  </a:cubicBezTo>
                  <a:cubicBezTo>
                    <a:pt x="3579" y="96"/>
                    <a:pt x="3294" y="1"/>
                    <a:pt x="29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14"/>
            <p:cNvSpPr/>
            <p:nvPr/>
          </p:nvSpPr>
          <p:spPr>
            <a:xfrm>
              <a:off x="5051082" y="3091342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571" y="1"/>
                  </a:moveTo>
                  <a:cubicBezTo>
                    <a:pt x="254" y="1"/>
                    <a:pt x="1" y="96"/>
                    <a:pt x="64" y="222"/>
                  </a:cubicBezTo>
                  <a:cubicBezTo>
                    <a:pt x="159" y="571"/>
                    <a:pt x="223" y="761"/>
                    <a:pt x="318" y="1109"/>
                  </a:cubicBezTo>
                  <a:cubicBezTo>
                    <a:pt x="381" y="1236"/>
                    <a:pt x="666" y="1331"/>
                    <a:pt x="1014" y="1331"/>
                  </a:cubicBezTo>
                  <a:lnTo>
                    <a:pt x="3484" y="1331"/>
                  </a:lnTo>
                  <a:cubicBezTo>
                    <a:pt x="3801" y="1331"/>
                    <a:pt x="4054" y="1236"/>
                    <a:pt x="3991" y="1109"/>
                  </a:cubicBezTo>
                  <a:cubicBezTo>
                    <a:pt x="3864" y="761"/>
                    <a:pt x="3801" y="571"/>
                    <a:pt x="3643" y="222"/>
                  </a:cubicBezTo>
                  <a:cubicBezTo>
                    <a:pt x="3611" y="96"/>
                    <a:pt x="3294" y="1"/>
                    <a:pt x="2978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4"/>
            <p:cNvSpPr/>
            <p:nvPr/>
          </p:nvSpPr>
          <p:spPr>
            <a:xfrm>
              <a:off x="5163268" y="3091342"/>
              <a:ext cx="256468" cy="35451"/>
            </a:xfrm>
            <a:custGeom>
              <a:avLst/>
              <a:gdLst/>
              <a:ahLst/>
              <a:cxnLst/>
              <a:rect l="l" t="t" r="r" b="b"/>
              <a:pathLst>
                <a:path w="9629" h="1331" extrusionOk="0">
                  <a:moveTo>
                    <a:pt x="571" y="1"/>
                  </a:moveTo>
                  <a:cubicBezTo>
                    <a:pt x="223" y="1"/>
                    <a:pt x="1" y="96"/>
                    <a:pt x="32" y="222"/>
                  </a:cubicBezTo>
                  <a:cubicBezTo>
                    <a:pt x="191" y="571"/>
                    <a:pt x="254" y="761"/>
                    <a:pt x="381" y="1109"/>
                  </a:cubicBezTo>
                  <a:cubicBezTo>
                    <a:pt x="444" y="1236"/>
                    <a:pt x="761" y="1331"/>
                    <a:pt x="1109" y="1331"/>
                  </a:cubicBezTo>
                  <a:lnTo>
                    <a:pt x="9058" y="1331"/>
                  </a:lnTo>
                  <a:cubicBezTo>
                    <a:pt x="9407" y="1331"/>
                    <a:pt x="9628" y="1236"/>
                    <a:pt x="9565" y="1109"/>
                  </a:cubicBezTo>
                  <a:cubicBezTo>
                    <a:pt x="9343" y="761"/>
                    <a:pt x="9248" y="571"/>
                    <a:pt x="9058" y="222"/>
                  </a:cubicBezTo>
                  <a:cubicBezTo>
                    <a:pt x="8995" y="96"/>
                    <a:pt x="8678" y="1"/>
                    <a:pt x="833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4"/>
            <p:cNvSpPr/>
            <p:nvPr/>
          </p:nvSpPr>
          <p:spPr>
            <a:xfrm>
              <a:off x="3701486" y="3132679"/>
              <a:ext cx="148490" cy="35451"/>
            </a:xfrm>
            <a:custGeom>
              <a:avLst/>
              <a:gdLst/>
              <a:ahLst/>
              <a:cxnLst/>
              <a:rect l="l" t="t" r="r" b="b"/>
              <a:pathLst>
                <a:path w="5575" h="1331" extrusionOk="0">
                  <a:moveTo>
                    <a:pt x="1299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1"/>
                    <a:pt x="285" y="761"/>
                    <a:pt x="64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4371" y="1331"/>
                  </a:lnTo>
                  <a:cubicBezTo>
                    <a:pt x="4719" y="1331"/>
                    <a:pt x="5036" y="1236"/>
                    <a:pt x="5099" y="1109"/>
                  </a:cubicBezTo>
                  <a:cubicBezTo>
                    <a:pt x="5257" y="761"/>
                    <a:pt x="5352" y="571"/>
                    <a:pt x="5511" y="222"/>
                  </a:cubicBezTo>
                  <a:cubicBezTo>
                    <a:pt x="5574" y="95"/>
                    <a:pt x="5352" y="0"/>
                    <a:pt x="500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4"/>
            <p:cNvSpPr/>
            <p:nvPr/>
          </p:nvSpPr>
          <p:spPr>
            <a:xfrm>
              <a:off x="3852480" y="3132679"/>
              <a:ext cx="112213" cy="35451"/>
            </a:xfrm>
            <a:custGeom>
              <a:avLst/>
              <a:gdLst/>
              <a:ahLst/>
              <a:cxnLst/>
              <a:rect l="l" t="t" r="r" b="b"/>
              <a:pathLst>
                <a:path w="4213" h="1331" extrusionOk="0">
                  <a:moveTo>
                    <a:pt x="1172" y="0"/>
                  </a:moveTo>
                  <a:cubicBezTo>
                    <a:pt x="823" y="0"/>
                    <a:pt x="507" y="95"/>
                    <a:pt x="443" y="222"/>
                  </a:cubicBezTo>
                  <a:cubicBezTo>
                    <a:pt x="285" y="571"/>
                    <a:pt x="222" y="761"/>
                    <a:pt x="63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959" y="761"/>
                    <a:pt x="4022" y="571"/>
                    <a:pt x="4149" y="222"/>
                  </a:cubicBezTo>
                  <a:cubicBezTo>
                    <a:pt x="4212" y="95"/>
                    <a:pt x="3990" y="0"/>
                    <a:pt x="364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4"/>
            <p:cNvSpPr/>
            <p:nvPr/>
          </p:nvSpPr>
          <p:spPr>
            <a:xfrm>
              <a:off x="3969727" y="3132679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1077" y="0"/>
                  </a:moveTo>
                  <a:cubicBezTo>
                    <a:pt x="728" y="0"/>
                    <a:pt x="412" y="95"/>
                    <a:pt x="380" y="222"/>
                  </a:cubicBezTo>
                  <a:cubicBezTo>
                    <a:pt x="253" y="571"/>
                    <a:pt x="158" y="761"/>
                    <a:pt x="32" y="1109"/>
                  </a:cubicBezTo>
                  <a:cubicBezTo>
                    <a:pt x="0" y="1236"/>
                    <a:pt x="222" y="1331"/>
                    <a:pt x="570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927" y="761"/>
                    <a:pt x="3959" y="571"/>
                    <a:pt x="4085" y="222"/>
                  </a:cubicBezTo>
                  <a:cubicBezTo>
                    <a:pt x="4117" y="95"/>
                    <a:pt x="3895" y="0"/>
                    <a:pt x="354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4"/>
            <p:cNvSpPr/>
            <p:nvPr/>
          </p:nvSpPr>
          <p:spPr>
            <a:xfrm>
              <a:off x="4086974" y="3132679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982" y="0"/>
                  </a:moveTo>
                  <a:cubicBezTo>
                    <a:pt x="633" y="0"/>
                    <a:pt x="348" y="95"/>
                    <a:pt x="285" y="222"/>
                  </a:cubicBezTo>
                  <a:cubicBezTo>
                    <a:pt x="190" y="571"/>
                    <a:pt x="127" y="761"/>
                    <a:pt x="32" y="1109"/>
                  </a:cubicBezTo>
                  <a:cubicBezTo>
                    <a:pt x="0" y="1236"/>
                    <a:pt x="253" y="1331"/>
                    <a:pt x="602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800" y="1109"/>
                  </a:cubicBezTo>
                  <a:cubicBezTo>
                    <a:pt x="3864" y="761"/>
                    <a:pt x="3927" y="571"/>
                    <a:pt x="4022" y="222"/>
                  </a:cubicBezTo>
                  <a:cubicBezTo>
                    <a:pt x="4022" y="95"/>
                    <a:pt x="3800" y="0"/>
                    <a:pt x="345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4"/>
            <p:cNvSpPr/>
            <p:nvPr/>
          </p:nvSpPr>
          <p:spPr>
            <a:xfrm>
              <a:off x="4204222" y="3132679"/>
              <a:ext cx="105448" cy="35451"/>
            </a:xfrm>
            <a:custGeom>
              <a:avLst/>
              <a:gdLst/>
              <a:ahLst/>
              <a:cxnLst/>
              <a:rect l="l" t="t" r="r" b="b"/>
              <a:pathLst>
                <a:path w="3959" h="1331" extrusionOk="0">
                  <a:moveTo>
                    <a:pt x="887" y="0"/>
                  </a:moveTo>
                  <a:cubicBezTo>
                    <a:pt x="538" y="0"/>
                    <a:pt x="253" y="95"/>
                    <a:pt x="222" y="222"/>
                  </a:cubicBezTo>
                  <a:cubicBezTo>
                    <a:pt x="127" y="571"/>
                    <a:pt x="95" y="761"/>
                    <a:pt x="0" y="1109"/>
                  </a:cubicBezTo>
                  <a:cubicBezTo>
                    <a:pt x="0" y="1236"/>
                    <a:pt x="253" y="1331"/>
                    <a:pt x="602" y="1331"/>
                  </a:cubicBezTo>
                  <a:lnTo>
                    <a:pt x="3104" y="1331"/>
                  </a:lnTo>
                  <a:cubicBezTo>
                    <a:pt x="3452" y="1331"/>
                    <a:pt x="3769" y="1236"/>
                    <a:pt x="3769" y="1109"/>
                  </a:cubicBezTo>
                  <a:cubicBezTo>
                    <a:pt x="3832" y="761"/>
                    <a:pt x="3864" y="571"/>
                    <a:pt x="3927" y="222"/>
                  </a:cubicBezTo>
                  <a:cubicBezTo>
                    <a:pt x="3959" y="95"/>
                    <a:pt x="3705" y="0"/>
                    <a:pt x="335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4"/>
            <p:cNvSpPr/>
            <p:nvPr/>
          </p:nvSpPr>
          <p:spPr>
            <a:xfrm>
              <a:off x="4320617" y="3132679"/>
              <a:ext cx="103770" cy="35451"/>
            </a:xfrm>
            <a:custGeom>
              <a:avLst/>
              <a:gdLst/>
              <a:ahLst/>
              <a:cxnLst/>
              <a:rect l="l" t="t" r="r" b="b"/>
              <a:pathLst>
                <a:path w="3896" h="1331" extrusionOk="0">
                  <a:moveTo>
                    <a:pt x="824" y="0"/>
                  </a:moveTo>
                  <a:cubicBezTo>
                    <a:pt x="475" y="0"/>
                    <a:pt x="190" y="95"/>
                    <a:pt x="190" y="222"/>
                  </a:cubicBezTo>
                  <a:cubicBezTo>
                    <a:pt x="127" y="571"/>
                    <a:pt x="95" y="761"/>
                    <a:pt x="32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36" y="1331"/>
                  </a:lnTo>
                  <a:cubicBezTo>
                    <a:pt x="3484" y="1331"/>
                    <a:pt x="3801" y="1236"/>
                    <a:pt x="3801" y="1109"/>
                  </a:cubicBezTo>
                  <a:cubicBezTo>
                    <a:pt x="3832" y="761"/>
                    <a:pt x="3832" y="571"/>
                    <a:pt x="3896" y="222"/>
                  </a:cubicBezTo>
                  <a:cubicBezTo>
                    <a:pt x="3896" y="95"/>
                    <a:pt x="3642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4"/>
            <p:cNvSpPr/>
            <p:nvPr/>
          </p:nvSpPr>
          <p:spPr>
            <a:xfrm>
              <a:off x="4437864" y="3132679"/>
              <a:ext cx="101240" cy="35451"/>
            </a:xfrm>
            <a:custGeom>
              <a:avLst/>
              <a:gdLst/>
              <a:ahLst/>
              <a:cxnLst/>
              <a:rect l="l" t="t" r="r" b="b"/>
              <a:pathLst>
                <a:path w="3801" h="1331" extrusionOk="0">
                  <a:moveTo>
                    <a:pt x="729" y="0"/>
                  </a:moveTo>
                  <a:cubicBezTo>
                    <a:pt x="380" y="0"/>
                    <a:pt x="95" y="95"/>
                    <a:pt x="95" y="222"/>
                  </a:cubicBezTo>
                  <a:cubicBezTo>
                    <a:pt x="64" y="571"/>
                    <a:pt x="64" y="761"/>
                    <a:pt x="32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36" y="1331"/>
                  </a:lnTo>
                  <a:cubicBezTo>
                    <a:pt x="3484" y="1331"/>
                    <a:pt x="3769" y="1236"/>
                    <a:pt x="3769" y="1109"/>
                  </a:cubicBezTo>
                  <a:cubicBezTo>
                    <a:pt x="3801" y="761"/>
                    <a:pt x="3801" y="571"/>
                    <a:pt x="3801" y="222"/>
                  </a:cubicBezTo>
                  <a:cubicBezTo>
                    <a:pt x="3801" y="95"/>
                    <a:pt x="3547" y="0"/>
                    <a:pt x="319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4"/>
            <p:cNvSpPr/>
            <p:nvPr/>
          </p:nvSpPr>
          <p:spPr>
            <a:xfrm>
              <a:off x="4555111" y="3132679"/>
              <a:ext cx="100414" cy="35451"/>
            </a:xfrm>
            <a:custGeom>
              <a:avLst/>
              <a:gdLst/>
              <a:ahLst/>
              <a:cxnLst/>
              <a:rect l="l" t="t" r="r" b="b"/>
              <a:pathLst>
                <a:path w="3770" h="1331" extrusionOk="0">
                  <a:moveTo>
                    <a:pt x="634" y="0"/>
                  </a:moveTo>
                  <a:cubicBezTo>
                    <a:pt x="285" y="0"/>
                    <a:pt x="32" y="95"/>
                    <a:pt x="32" y="222"/>
                  </a:cubicBezTo>
                  <a:cubicBezTo>
                    <a:pt x="0" y="571"/>
                    <a:pt x="0" y="761"/>
                    <a:pt x="0" y="1109"/>
                  </a:cubicBezTo>
                  <a:cubicBezTo>
                    <a:pt x="0" y="1236"/>
                    <a:pt x="285" y="1331"/>
                    <a:pt x="634" y="1331"/>
                  </a:cubicBezTo>
                  <a:lnTo>
                    <a:pt x="3167" y="1331"/>
                  </a:lnTo>
                  <a:cubicBezTo>
                    <a:pt x="3516" y="1331"/>
                    <a:pt x="3769" y="1236"/>
                    <a:pt x="3769" y="1109"/>
                  </a:cubicBezTo>
                  <a:cubicBezTo>
                    <a:pt x="3737" y="761"/>
                    <a:pt x="3737" y="571"/>
                    <a:pt x="3737" y="222"/>
                  </a:cubicBezTo>
                  <a:cubicBezTo>
                    <a:pt x="3706" y="95"/>
                    <a:pt x="3452" y="0"/>
                    <a:pt x="310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4"/>
            <p:cNvSpPr/>
            <p:nvPr/>
          </p:nvSpPr>
          <p:spPr>
            <a:xfrm>
              <a:off x="4670681" y="3132679"/>
              <a:ext cx="102092" cy="35451"/>
            </a:xfrm>
            <a:custGeom>
              <a:avLst/>
              <a:gdLst/>
              <a:ahLst/>
              <a:cxnLst/>
              <a:rect l="l" t="t" r="r" b="b"/>
              <a:pathLst>
                <a:path w="3833" h="1331" extrusionOk="0">
                  <a:moveTo>
                    <a:pt x="602" y="0"/>
                  </a:moveTo>
                  <a:cubicBezTo>
                    <a:pt x="253" y="0"/>
                    <a:pt x="0" y="95"/>
                    <a:pt x="0" y="222"/>
                  </a:cubicBezTo>
                  <a:cubicBezTo>
                    <a:pt x="32" y="571"/>
                    <a:pt x="32" y="761"/>
                    <a:pt x="63" y="1109"/>
                  </a:cubicBezTo>
                  <a:cubicBezTo>
                    <a:pt x="63" y="1236"/>
                    <a:pt x="348" y="1331"/>
                    <a:pt x="697" y="1331"/>
                  </a:cubicBezTo>
                  <a:lnTo>
                    <a:pt x="3230" y="1331"/>
                  </a:lnTo>
                  <a:cubicBezTo>
                    <a:pt x="3579" y="1331"/>
                    <a:pt x="3832" y="1236"/>
                    <a:pt x="3832" y="1109"/>
                  </a:cubicBezTo>
                  <a:cubicBezTo>
                    <a:pt x="3769" y="761"/>
                    <a:pt x="3769" y="571"/>
                    <a:pt x="3705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4"/>
            <p:cNvSpPr/>
            <p:nvPr/>
          </p:nvSpPr>
          <p:spPr>
            <a:xfrm>
              <a:off x="4785397" y="3132679"/>
              <a:ext cx="104622" cy="35451"/>
            </a:xfrm>
            <a:custGeom>
              <a:avLst/>
              <a:gdLst/>
              <a:ahLst/>
              <a:cxnLst/>
              <a:rect l="l" t="t" r="r" b="b"/>
              <a:pathLst>
                <a:path w="3928" h="1331" extrusionOk="0">
                  <a:moveTo>
                    <a:pt x="602" y="0"/>
                  </a:moveTo>
                  <a:cubicBezTo>
                    <a:pt x="253" y="0"/>
                    <a:pt x="0" y="95"/>
                    <a:pt x="32" y="222"/>
                  </a:cubicBezTo>
                  <a:cubicBezTo>
                    <a:pt x="63" y="571"/>
                    <a:pt x="95" y="761"/>
                    <a:pt x="127" y="1109"/>
                  </a:cubicBezTo>
                  <a:cubicBezTo>
                    <a:pt x="158" y="1236"/>
                    <a:pt x="443" y="1331"/>
                    <a:pt x="792" y="1331"/>
                  </a:cubicBezTo>
                  <a:lnTo>
                    <a:pt x="3325" y="1331"/>
                  </a:lnTo>
                  <a:cubicBezTo>
                    <a:pt x="3674" y="1331"/>
                    <a:pt x="3927" y="1236"/>
                    <a:pt x="3895" y="1109"/>
                  </a:cubicBezTo>
                  <a:cubicBezTo>
                    <a:pt x="3832" y="761"/>
                    <a:pt x="3800" y="571"/>
                    <a:pt x="3737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4"/>
            <p:cNvSpPr/>
            <p:nvPr/>
          </p:nvSpPr>
          <p:spPr>
            <a:xfrm>
              <a:off x="4900114" y="3132679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602" y="0"/>
                  </a:moveTo>
                  <a:cubicBezTo>
                    <a:pt x="253" y="0"/>
                    <a:pt x="0" y="95"/>
                    <a:pt x="32" y="222"/>
                  </a:cubicBezTo>
                  <a:cubicBezTo>
                    <a:pt x="95" y="571"/>
                    <a:pt x="158" y="761"/>
                    <a:pt x="222" y="1109"/>
                  </a:cubicBezTo>
                  <a:cubicBezTo>
                    <a:pt x="253" y="1236"/>
                    <a:pt x="538" y="1331"/>
                    <a:pt x="887" y="1331"/>
                  </a:cubicBezTo>
                  <a:lnTo>
                    <a:pt x="3420" y="1331"/>
                  </a:lnTo>
                  <a:cubicBezTo>
                    <a:pt x="3769" y="1331"/>
                    <a:pt x="4022" y="1236"/>
                    <a:pt x="3990" y="1109"/>
                  </a:cubicBezTo>
                  <a:cubicBezTo>
                    <a:pt x="3895" y="761"/>
                    <a:pt x="3832" y="571"/>
                    <a:pt x="3737" y="222"/>
                  </a:cubicBezTo>
                  <a:cubicBezTo>
                    <a:pt x="3705" y="95"/>
                    <a:pt x="3420" y="0"/>
                    <a:pt x="307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14"/>
            <p:cNvSpPr/>
            <p:nvPr/>
          </p:nvSpPr>
          <p:spPr>
            <a:xfrm>
              <a:off x="5015657" y="3132679"/>
              <a:ext cx="108857" cy="35451"/>
            </a:xfrm>
            <a:custGeom>
              <a:avLst/>
              <a:gdLst/>
              <a:ahLst/>
              <a:cxnLst/>
              <a:rect l="l" t="t" r="r" b="b"/>
              <a:pathLst>
                <a:path w="4087" h="1331" extrusionOk="0">
                  <a:moveTo>
                    <a:pt x="571" y="0"/>
                  </a:moveTo>
                  <a:cubicBezTo>
                    <a:pt x="222" y="0"/>
                    <a:pt x="1" y="95"/>
                    <a:pt x="32" y="222"/>
                  </a:cubicBezTo>
                  <a:cubicBezTo>
                    <a:pt x="127" y="571"/>
                    <a:pt x="159" y="761"/>
                    <a:pt x="286" y="1109"/>
                  </a:cubicBezTo>
                  <a:cubicBezTo>
                    <a:pt x="317" y="1236"/>
                    <a:pt x="634" y="1331"/>
                    <a:pt x="982" y="1331"/>
                  </a:cubicBezTo>
                  <a:lnTo>
                    <a:pt x="3484" y="1331"/>
                  </a:lnTo>
                  <a:cubicBezTo>
                    <a:pt x="3833" y="1331"/>
                    <a:pt x="4086" y="1236"/>
                    <a:pt x="4054" y="1109"/>
                  </a:cubicBezTo>
                  <a:cubicBezTo>
                    <a:pt x="3928" y="761"/>
                    <a:pt x="3864" y="571"/>
                    <a:pt x="3738" y="222"/>
                  </a:cubicBezTo>
                  <a:cubicBezTo>
                    <a:pt x="3674" y="95"/>
                    <a:pt x="3389" y="0"/>
                    <a:pt x="30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4"/>
            <p:cNvSpPr/>
            <p:nvPr/>
          </p:nvSpPr>
          <p:spPr>
            <a:xfrm>
              <a:off x="5130374" y="3132679"/>
              <a:ext cx="111388" cy="35451"/>
            </a:xfrm>
            <a:custGeom>
              <a:avLst/>
              <a:gdLst/>
              <a:ahLst/>
              <a:cxnLst/>
              <a:rect l="l" t="t" r="r" b="b"/>
              <a:pathLst>
                <a:path w="4182" h="1331" extrusionOk="0">
                  <a:moveTo>
                    <a:pt x="571" y="0"/>
                  </a:moveTo>
                  <a:cubicBezTo>
                    <a:pt x="222" y="0"/>
                    <a:pt x="1" y="95"/>
                    <a:pt x="32" y="222"/>
                  </a:cubicBezTo>
                  <a:cubicBezTo>
                    <a:pt x="159" y="571"/>
                    <a:pt x="222" y="761"/>
                    <a:pt x="349" y="1109"/>
                  </a:cubicBezTo>
                  <a:cubicBezTo>
                    <a:pt x="412" y="1236"/>
                    <a:pt x="729" y="1331"/>
                    <a:pt x="1077" y="1331"/>
                  </a:cubicBezTo>
                  <a:lnTo>
                    <a:pt x="3579" y="1331"/>
                  </a:lnTo>
                  <a:cubicBezTo>
                    <a:pt x="3928" y="1331"/>
                    <a:pt x="4181" y="1236"/>
                    <a:pt x="4118" y="1109"/>
                  </a:cubicBezTo>
                  <a:cubicBezTo>
                    <a:pt x="3959" y="761"/>
                    <a:pt x="3896" y="571"/>
                    <a:pt x="3738" y="222"/>
                  </a:cubicBezTo>
                  <a:cubicBezTo>
                    <a:pt x="3706" y="95"/>
                    <a:pt x="3389" y="0"/>
                    <a:pt x="304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4"/>
            <p:cNvSpPr/>
            <p:nvPr/>
          </p:nvSpPr>
          <p:spPr>
            <a:xfrm>
              <a:off x="5245091" y="3132679"/>
              <a:ext cx="197419" cy="35451"/>
            </a:xfrm>
            <a:custGeom>
              <a:avLst/>
              <a:gdLst/>
              <a:ahLst/>
              <a:cxnLst/>
              <a:rect l="l" t="t" r="r" b="b"/>
              <a:pathLst>
                <a:path w="7412" h="1331" extrusionOk="0">
                  <a:moveTo>
                    <a:pt x="571" y="0"/>
                  </a:moveTo>
                  <a:cubicBezTo>
                    <a:pt x="222" y="0"/>
                    <a:pt x="1" y="95"/>
                    <a:pt x="64" y="222"/>
                  </a:cubicBezTo>
                  <a:cubicBezTo>
                    <a:pt x="222" y="571"/>
                    <a:pt x="286" y="761"/>
                    <a:pt x="444" y="1109"/>
                  </a:cubicBezTo>
                  <a:cubicBezTo>
                    <a:pt x="507" y="1236"/>
                    <a:pt x="824" y="1331"/>
                    <a:pt x="1172" y="1331"/>
                  </a:cubicBezTo>
                  <a:lnTo>
                    <a:pt x="6841" y="1331"/>
                  </a:lnTo>
                  <a:cubicBezTo>
                    <a:pt x="7190" y="1331"/>
                    <a:pt x="7411" y="1236"/>
                    <a:pt x="7348" y="1109"/>
                  </a:cubicBezTo>
                  <a:cubicBezTo>
                    <a:pt x="7126" y="761"/>
                    <a:pt x="7031" y="571"/>
                    <a:pt x="6841" y="222"/>
                  </a:cubicBezTo>
                  <a:cubicBezTo>
                    <a:pt x="6778" y="95"/>
                    <a:pt x="6461" y="0"/>
                    <a:pt x="6113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4"/>
            <p:cNvSpPr/>
            <p:nvPr/>
          </p:nvSpPr>
          <p:spPr>
            <a:xfrm>
              <a:off x="3678713" y="3174017"/>
              <a:ext cx="185593" cy="35451"/>
            </a:xfrm>
            <a:custGeom>
              <a:avLst/>
              <a:gdLst/>
              <a:ahLst/>
              <a:cxnLst/>
              <a:rect l="l" t="t" r="r" b="b"/>
              <a:pathLst>
                <a:path w="6968" h="1331" extrusionOk="0">
                  <a:moveTo>
                    <a:pt x="1330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0"/>
                    <a:pt x="254" y="729"/>
                    <a:pt x="64" y="1109"/>
                  </a:cubicBezTo>
                  <a:cubicBezTo>
                    <a:pt x="0" y="1204"/>
                    <a:pt x="254" y="1330"/>
                    <a:pt x="602" y="1330"/>
                  </a:cubicBezTo>
                  <a:lnTo>
                    <a:pt x="5764" y="1330"/>
                  </a:lnTo>
                  <a:cubicBezTo>
                    <a:pt x="6112" y="1330"/>
                    <a:pt x="6461" y="1204"/>
                    <a:pt x="6524" y="1109"/>
                  </a:cubicBezTo>
                  <a:cubicBezTo>
                    <a:pt x="6682" y="729"/>
                    <a:pt x="6746" y="570"/>
                    <a:pt x="6904" y="222"/>
                  </a:cubicBezTo>
                  <a:cubicBezTo>
                    <a:pt x="6967" y="95"/>
                    <a:pt x="6714" y="0"/>
                    <a:pt x="636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4"/>
            <p:cNvSpPr/>
            <p:nvPr/>
          </p:nvSpPr>
          <p:spPr>
            <a:xfrm>
              <a:off x="3867662" y="3174017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1172" y="0"/>
                  </a:moveTo>
                  <a:cubicBezTo>
                    <a:pt x="824" y="0"/>
                    <a:pt x="507" y="95"/>
                    <a:pt x="444" y="222"/>
                  </a:cubicBezTo>
                  <a:cubicBezTo>
                    <a:pt x="285" y="570"/>
                    <a:pt x="222" y="729"/>
                    <a:pt x="63" y="1109"/>
                  </a:cubicBezTo>
                  <a:cubicBezTo>
                    <a:pt x="0" y="1204"/>
                    <a:pt x="253" y="1330"/>
                    <a:pt x="602" y="1330"/>
                  </a:cubicBezTo>
                  <a:lnTo>
                    <a:pt x="3199" y="1330"/>
                  </a:lnTo>
                  <a:cubicBezTo>
                    <a:pt x="3547" y="1330"/>
                    <a:pt x="3864" y="1204"/>
                    <a:pt x="3927" y="1109"/>
                  </a:cubicBezTo>
                  <a:cubicBezTo>
                    <a:pt x="4054" y="729"/>
                    <a:pt x="4117" y="570"/>
                    <a:pt x="4244" y="222"/>
                  </a:cubicBezTo>
                  <a:cubicBezTo>
                    <a:pt x="4307" y="95"/>
                    <a:pt x="4054" y="0"/>
                    <a:pt x="370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3988265" y="3174017"/>
              <a:ext cx="111388" cy="35451"/>
            </a:xfrm>
            <a:custGeom>
              <a:avLst/>
              <a:gdLst/>
              <a:ahLst/>
              <a:cxnLst/>
              <a:rect l="l" t="t" r="r" b="b"/>
              <a:pathLst>
                <a:path w="4182" h="1331" extrusionOk="0">
                  <a:moveTo>
                    <a:pt x="1078" y="0"/>
                  </a:moveTo>
                  <a:cubicBezTo>
                    <a:pt x="729" y="0"/>
                    <a:pt x="413" y="95"/>
                    <a:pt x="349" y="222"/>
                  </a:cubicBezTo>
                  <a:cubicBezTo>
                    <a:pt x="222" y="570"/>
                    <a:pt x="159" y="729"/>
                    <a:pt x="32" y="1109"/>
                  </a:cubicBezTo>
                  <a:cubicBezTo>
                    <a:pt x="1" y="1204"/>
                    <a:pt x="254" y="1330"/>
                    <a:pt x="603" y="1330"/>
                  </a:cubicBezTo>
                  <a:lnTo>
                    <a:pt x="3168" y="1330"/>
                  </a:lnTo>
                  <a:cubicBezTo>
                    <a:pt x="3548" y="1330"/>
                    <a:pt x="3864" y="1204"/>
                    <a:pt x="3896" y="1109"/>
                  </a:cubicBezTo>
                  <a:cubicBezTo>
                    <a:pt x="3991" y="729"/>
                    <a:pt x="4054" y="570"/>
                    <a:pt x="4149" y="222"/>
                  </a:cubicBezTo>
                  <a:cubicBezTo>
                    <a:pt x="4181" y="95"/>
                    <a:pt x="3928" y="0"/>
                    <a:pt x="357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4"/>
            <p:cNvSpPr/>
            <p:nvPr/>
          </p:nvSpPr>
          <p:spPr>
            <a:xfrm>
              <a:off x="4108043" y="3174017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983" y="0"/>
                  </a:moveTo>
                  <a:cubicBezTo>
                    <a:pt x="634" y="0"/>
                    <a:pt x="318" y="95"/>
                    <a:pt x="286" y="222"/>
                  </a:cubicBezTo>
                  <a:cubicBezTo>
                    <a:pt x="191" y="570"/>
                    <a:pt x="128" y="729"/>
                    <a:pt x="32" y="1109"/>
                  </a:cubicBezTo>
                  <a:cubicBezTo>
                    <a:pt x="1" y="1204"/>
                    <a:pt x="254" y="1330"/>
                    <a:pt x="634" y="1330"/>
                  </a:cubicBezTo>
                  <a:lnTo>
                    <a:pt x="3199" y="1330"/>
                  </a:lnTo>
                  <a:cubicBezTo>
                    <a:pt x="3548" y="1330"/>
                    <a:pt x="3864" y="1204"/>
                    <a:pt x="3896" y="1109"/>
                  </a:cubicBezTo>
                  <a:cubicBezTo>
                    <a:pt x="3991" y="729"/>
                    <a:pt x="4023" y="570"/>
                    <a:pt x="4086" y="222"/>
                  </a:cubicBezTo>
                  <a:cubicBezTo>
                    <a:pt x="4118" y="95"/>
                    <a:pt x="3864" y="0"/>
                    <a:pt x="351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4228673" y="3174017"/>
              <a:ext cx="107153" cy="35451"/>
            </a:xfrm>
            <a:custGeom>
              <a:avLst/>
              <a:gdLst/>
              <a:ahLst/>
              <a:cxnLst/>
              <a:rect l="l" t="t" r="r" b="b"/>
              <a:pathLst>
                <a:path w="4023" h="1331" extrusionOk="0">
                  <a:moveTo>
                    <a:pt x="887" y="0"/>
                  </a:moveTo>
                  <a:cubicBezTo>
                    <a:pt x="539" y="0"/>
                    <a:pt x="254" y="95"/>
                    <a:pt x="222" y="222"/>
                  </a:cubicBezTo>
                  <a:cubicBezTo>
                    <a:pt x="127" y="570"/>
                    <a:pt x="96" y="729"/>
                    <a:pt x="32" y="1109"/>
                  </a:cubicBezTo>
                  <a:cubicBezTo>
                    <a:pt x="1" y="1204"/>
                    <a:pt x="254" y="1330"/>
                    <a:pt x="634" y="1330"/>
                  </a:cubicBezTo>
                  <a:lnTo>
                    <a:pt x="3199" y="1330"/>
                  </a:lnTo>
                  <a:cubicBezTo>
                    <a:pt x="3547" y="1330"/>
                    <a:pt x="3864" y="1204"/>
                    <a:pt x="3896" y="1109"/>
                  </a:cubicBezTo>
                  <a:cubicBezTo>
                    <a:pt x="3927" y="729"/>
                    <a:pt x="3959" y="570"/>
                    <a:pt x="4022" y="222"/>
                  </a:cubicBezTo>
                  <a:cubicBezTo>
                    <a:pt x="4022" y="95"/>
                    <a:pt x="3769" y="0"/>
                    <a:pt x="342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4348450" y="3174017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824" y="0"/>
                  </a:moveTo>
                  <a:cubicBezTo>
                    <a:pt x="476" y="0"/>
                    <a:pt x="159" y="95"/>
                    <a:pt x="159" y="222"/>
                  </a:cubicBezTo>
                  <a:cubicBezTo>
                    <a:pt x="96" y="570"/>
                    <a:pt x="64" y="729"/>
                    <a:pt x="32" y="1109"/>
                  </a:cubicBezTo>
                  <a:cubicBezTo>
                    <a:pt x="1" y="1204"/>
                    <a:pt x="286" y="1330"/>
                    <a:pt x="634" y="1330"/>
                  </a:cubicBezTo>
                  <a:lnTo>
                    <a:pt x="3231" y="1330"/>
                  </a:lnTo>
                  <a:cubicBezTo>
                    <a:pt x="3579" y="1330"/>
                    <a:pt x="3864" y="1204"/>
                    <a:pt x="3896" y="1109"/>
                  </a:cubicBezTo>
                  <a:cubicBezTo>
                    <a:pt x="3927" y="729"/>
                    <a:pt x="3927" y="570"/>
                    <a:pt x="3959" y="222"/>
                  </a:cubicBezTo>
                  <a:cubicBezTo>
                    <a:pt x="3959" y="95"/>
                    <a:pt x="3674" y="0"/>
                    <a:pt x="332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4469080" y="3174017"/>
              <a:ext cx="102918" cy="35451"/>
            </a:xfrm>
            <a:custGeom>
              <a:avLst/>
              <a:gdLst/>
              <a:ahLst/>
              <a:cxnLst/>
              <a:rect l="l" t="t" r="r" b="b"/>
              <a:pathLst>
                <a:path w="3864" h="1331" extrusionOk="0">
                  <a:moveTo>
                    <a:pt x="697" y="0"/>
                  </a:moveTo>
                  <a:cubicBezTo>
                    <a:pt x="349" y="0"/>
                    <a:pt x="64" y="95"/>
                    <a:pt x="64" y="222"/>
                  </a:cubicBezTo>
                  <a:cubicBezTo>
                    <a:pt x="32" y="570"/>
                    <a:pt x="32" y="729"/>
                    <a:pt x="0" y="1109"/>
                  </a:cubicBezTo>
                  <a:cubicBezTo>
                    <a:pt x="0" y="1204"/>
                    <a:pt x="285" y="1330"/>
                    <a:pt x="634" y="1330"/>
                  </a:cubicBezTo>
                  <a:lnTo>
                    <a:pt x="3199" y="1330"/>
                  </a:lnTo>
                  <a:cubicBezTo>
                    <a:pt x="3579" y="1330"/>
                    <a:pt x="3864" y="1204"/>
                    <a:pt x="3864" y="1109"/>
                  </a:cubicBezTo>
                  <a:lnTo>
                    <a:pt x="3864" y="222"/>
                  </a:lnTo>
                  <a:cubicBezTo>
                    <a:pt x="3864" y="95"/>
                    <a:pt x="3579" y="0"/>
                    <a:pt x="323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4588858" y="3174017"/>
              <a:ext cx="103770" cy="35451"/>
            </a:xfrm>
            <a:custGeom>
              <a:avLst/>
              <a:gdLst/>
              <a:ahLst/>
              <a:cxnLst/>
              <a:rect l="l" t="t" r="r" b="b"/>
              <a:pathLst>
                <a:path w="3896" h="1331" extrusionOk="0">
                  <a:moveTo>
                    <a:pt x="634" y="0"/>
                  </a:moveTo>
                  <a:cubicBezTo>
                    <a:pt x="285" y="0"/>
                    <a:pt x="0" y="95"/>
                    <a:pt x="0" y="222"/>
                  </a:cubicBezTo>
                  <a:cubicBezTo>
                    <a:pt x="0" y="570"/>
                    <a:pt x="0" y="729"/>
                    <a:pt x="0" y="1109"/>
                  </a:cubicBezTo>
                  <a:cubicBezTo>
                    <a:pt x="0" y="1204"/>
                    <a:pt x="317" y="1330"/>
                    <a:pt x="665" y="1330"/>
                  </a:cubicBezTo>
                  <a:lnTo>
                    <a:pt x="3230" y="1330"/>
                  </a:lnTo>
                  <a:cubicBezTo>
                    <a:pt x="3610" y="1330"/>
                    <a:pt x="3895" y="1204"/>
                    <a:pt x="3864" y="1109"/>
                  </a:cubicBezTo>
                  <a:cubicBezTo>
                    <a:pt x="3832" y="729"/>
                    <a:pt x="3832" y="570"/>
                    <a:pt x="3800" y="222"/>
                  </a:cubicBezTo>
                  <a:cubicBezTo>
                    <a:pt x="3800" y="95"/>
                    <a:pt x="3515" y="0"/>
                    <a:pt x="3167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4"/>
            <p:cNvSpPr/>
            <p:nvPr/>
          </p:nvSpPr>
          <p:spPr>
            <a:xfrm>
              <a:off x="4706931" y="3174017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34" y="0"/>
                  </a:moveTo>
                  <a:cubicBezTo>
                    <a:pt x="286" y="0"/>
                    <a:pt x="1" y="95"/>
                    <a:pt x="1" y="222"/>
                  </a:cubicBezTo>
                  <a:cubicBezTo>
                    <a:pt x="33" y="570"/>
                    <a:pt x="64" y="729"/>
                    <a:pt x="96" y="1109"/>
                  </a:cubicBezTo>
                  <a:cubicBezTo>
                    <a:pt x="96" y="1204"/>
                    <a:pt x="381" y="1330"/>
                    <a:pt x="761" y="1330"/>
                  </a:cubicBezTo>
                  <a:lnTo>
                    <a:pt x="3326" y="1330"/>
                  </a:lnTo>
                  <a:cubicBezTo>
                    <a:pt x="3674" y="1330"/>
                    <a:pt x="3959" y="1204"/>
                    <a:pt x="3959" y="1109"/>
                  </a:cubicBezTo>
                  <a:cubicBezTo>
                    <a:pt x="3896" y="729"/>
                    <a:pt x="3864" y="570"/>
                    <a:pt x="3801" y="222"/>
                  </a:cubicBezTo>
                  <a:cubicBezTo>
                    <a:pt x="3801" y="95"/>
                    <a:pt x="3484" y="0"/>
                    <a:pt x="313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4"/>
            <p:cNvSpPr/>
            <p:nvPr/>
          </p:nvSpPr>
          <p:spPr>
            <a:xfrm>
              <a:off x="4825030" y="3174017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602" y="0"/>
                  </a:moveTo>
                  <a:cubicBezTo>
                    <a:pt x="254" y="0"/>
                    <a:pt x="1" y="95"/>
                    <a:pt x="1" y="222"/>
                  </a:cubicBezTo>
                  <a:cubicBezTo>
                    <a:pt x="64" y="570"/>
                    <a:pt x="96" y="729"/>
                    <a:pt x="159" y="1109"/>
                  </a:cubicBezTo>
                  <a:cubicBezTo>
                    <a:pt x="191" y="1204"/>
                    <a:pt x="476" y="1330"/>
                    <a:pt x="824" y="1330"/>
                  </a:cubicBezTo>
                  <a:lnTo>
                    <a:pt x="3421" y="1330"/>
                  </a:lnTo>
                  <a:cubicBezTo>
                    <a:pt x="3769" y="1330"/>
                    <a:pt x="4054" y="1204"/>
                    <a:pt x="4023" y="1109"/>
                  </a:cubicBezTo>
                  <a:cubicBezTo>
                    <a:pt x="3927" y="729"/>
                    <a:pt x="3896" y="570"/>
                    <a:pt x="3832" y="222"/>
                  </a:cubicBezTo>
                  <a:cubicBezTo>
                    <a:pt x="3801" y="95"/>
                    <a:pt x="3484" y="0"/>
                    <a:pt x="313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4943130" y="3174017"/>
              <a:ext cx="109683" cy="35451"/>
            </a:xfrm>
            <a:custGeom>
              <a:avLst/>
              <a:gdLst/>
              <a:ahLst/>
              <a:cxnLst/>
              <a:rect l="l" t="t" r="r" b="b"/>
              <a:pathLst>
                <a:path w="4118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95" y="570"/>
                    <a:pt x="159" y="729"/>
                    <a:pt x="222" y="1109"/>
                  </a:cubicBezTo>
                  <a:cubicBezTo>
                    <a:pt x="254" y="1204"/>
                    <a:pt x="570" y="1330"/>
                    <a:pt x="919" y="1330"/>
                  </a:cubicBezTo>
                  <a:lnTo>
                    <a:pt x="3515" y="1330"/>
                  </a:lnTo>
                  <a:cubicBezTo>
                    <a:pt x="3864" y="1330"/>
                    <a:pt x="4117" y="1204"/>
                    <a:pt x="4086" y="1109"/>
                  </a:cubicBezTo>
                  <a:cubicBezTo>
                    <a:pt x="3991" y="729"/>
                    <a:pt x="3927" y="570"/>
                    <a:pt x="3832" y="222"/>
                  </a:cubicBezTo>
                  <a:cubicBezTo>
                    <a:pt x="3800" y="95"/>
                    <a:pt x="3484" y="0"/>
                    <a:pt x="313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5060377" y="3174017"/>
              <a:ext cx="113039" cy="35451"/>
            </a:xfrm>
            <a:custGeom>
              <a:avLst/>
              <a:gdLst/>
              <a:ahLst/>
              <a:cxnLst/>
              <a:rect l="l" t="t" r="r" b="b"/>
              <a:pathLst>
                <a:path w="4244" h="1331" extrusionOk="0">
                  <a:moveTo>
                    <a:pt x="634" y="0"/>
                  </a:moveTo>
                  <a:cubicBezTo>
                    <a:pt x="285" y="0"/>
                    <a:pt x="0" y="95"/>
                    <a:pt x="64" y="222"/>
                  </a:cubicBezTo>
                  <a:cubicBezTo>
                    <a:pt x="159" y="570"/>
                    <a:pt x="222" y="729"/>
                    <a:pt x="317" y="1109"/>
                  </a:cubicBezTo>
                  <a:cubicBezTo>
                    <a:pt x="380" y="1204"/>
                    <a:pt x="697" y="1330"/>
                    <a:pt x="1045" y="1330"/>
                  </a:cubicBezTo>
                  <a:lnTo>
                    <a:pt x="3610" y="1330"/>
                  </a:lnTo>
                  <a:cubicBezTo>
                    <a:pt x="3991" y="1330"/>
                    <a:pt x="4244" y="1204"/>
                    <a:pt x="4181" y="1109"/>
                  </a:cubicBezTo>
                  <a:cubicBezTo>
                    <a:pt x="4054" y="729"/>
                    <a:pt x="3991" y="570"/>
                    <a:pt x="3864" y="222"/>
                  </a:cubicBezTo>
                  <a:cubicBezTo>
                    <a:pt x="3800" y="95"/>
                    <a:pt x="3484" y="0"/>
                    <a:pt x="313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5178450" y="3174017"/>
              <a:ext cx="286832" cy="35451"/>
            </a:xfrm>
            <a:custGeom>
              <a:avLst/>
              <a:gdLst/>
              <a:ahLst/>
              <a:cxnLst/>
              <a:rect l="l" t="t" r="r" b="b"/>
              <a:pathLst>
                <a:path w="10769" h="1331" extrusionOk="0">
                  <a:moveTo>
                    <a:pt x="603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191" y="570"/>
                    <a:pt x="254" y="729"/>
                    <a:pt x="413" y="1109"/>
                  </a:cubicBezTo>
                  <a:cubicBezTo>
                    <a:pt x="444" y="1204"/>
                    <a:pt x="761" y="1330"/>
                    <a:pt x="1141" y="1330"/>
                  </a:cubicBezTo>
                  <a:lnTo>
                    <a:pt x="10167" y="1330"/>
                  </a:lnTo>
                  <a:cubicBezTo>
                    <a:pt x="10515" y="1330"/>
                    <a:pt x="10768" y="1204"/>
                    <a:pt x="10705" y="1109"/>
                  </a:cubicBezTo>
                  <a:cubicBezTo>
                    <a:pt x="10483" y="729"/>
                    <a:pt x="10388" y="570"/>
                    <a:pt x="10198" y="222"/>
                  </a:cubicBezTo>
                  <a:cubicBezTo>
                    <a:pt x="10135" y="95"/>
                    <a:pt x="9787" y="0"/>
                    <a:pt x="943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3655940" y="3214502"/>
              <a:ext cx="293571" cy="35451"/>
            </a:xfrm>
            <a:custGeom>
              <a:avLst/>
              <a:gdLst/>
              <a:ahLst/>
              <a:cxnLst/>
              <a:rect l="l" t="t" r="r" b="b"/>
              <a:pathLst>
                <a:path w="11022" h="1331" extrusionOk="0">
                  <a:moveTo>
                    <a:pt x="1330" y="0"/>
                  </a:moveTo>
                  <a:cubicBezTo>
                    <a:pt x="982" y="0"/>
                    <a:pt x="634" y="95"/>
                    <a:pt x="570" y="222"/>
                  </a:cubicBezTo>
                  <a:cubicBezTo>
                    <a:pt x="380" y="570"/>
                    <a:pt x="285" y="760"/>
                    <a:pt x="64" y="1109"/>
                  </a:cubicBezTo>
                  <a:cubicBezTo>
                    <a:pt x="0" y="1235"/>
                    <a:pt x="254" y="1330"/>
                    <a:pt x="602" y="1330"/>
                  </a:cubicBezTo>
                  <a:lnTo>
                    <a:pt x="9881" y="1330"/>
                  </a:lnTo>
                  <a:cubicBezTo>
                    <a:pt x="10261" y="1330"/>
                    <a:pt x="10578" y="1235"/>
                    <a:pt x="10641" y="1109"/>
                  </a:cubicBezTo>
                  <a:cubicBezTo>
                    <a:pt x="10768" y="760"/>
                    <a:pt x="10831" y="570"/>
                    <a:pt x="10989" y="222"/>
                  </a:cubicBezTo>
                  <a:cubicBezTo>
                    <a:pt x="11021" y="95"/>
                    <a:pt x="10768" y="0"/>
                    <a:pt x="1041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3955371" y="3214502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1109" y="0"/>
                  </a:moveTo>
                  <a:cubicBezTo>
                    <a:pt x="729" y="0"/>
                    <a:pt x="412" y="95"/>
                    <a:pt x="381" y="222"/>
                  </a:cubicBezTo>
                  <a:cubicBezTo>
                    <a:pt x="254" y="570"/>
                    <a:pt x="159" y="760"/>
                    <a:pt x="32" y="1109"/>
                  </a:cubicBezTo>
                  <a:cubicBezTo>
                    <a:pt x="1" y="1235"/>
                    <a:pt x="254" y="1330"/>
                    <a:pt x="634" y="1330"/>
                  </a:cubicBezTo>
                  <a:lnTo>
                    <a:pt x="3263" y="1330"/>
                  </a:lnTo>
                  <a:cubicBezTo>
                    <a:pt x="3643" y="1330"/>
                    <a:pt x="3959" y="1235"/>
                    <a:pt x="3991" y="1109"/>
                  </a:cubicBezTo>
                  <a:cubicBezTo>
                    <a:pt x="4118" y="760"/>
                    <a:pt x="4181" y="570"/>
                    <a:pt x="4276" y="222"/>
                  </a:cubicBezTo>
                  <a:cubicBezTo>
                    <a:pt x="4308" y="95"/>
                    <a:pt x="4054" y="0"/>
                    <a:pt x="370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4078531" y="3214502"/>
              <a:ext cx="113066" cy="35451"/>
            </a:xfrm>
            <a:custGeom>
              <a:avLst/>
              <a:gdLst/>
              <a:ahLst/>
              <a:cxnLst/>
              <a:rect l="l" t="t" r="r" b="b"/>
              <a:pathLst>
                <a:path w="4245" h="1331" extrusionOk="0">
                  <a:moveTo>
                    <a:pt x="1014" y="0"/>
                  </a:moveTo>
                  <a:cubicBezTo>
                    <a:pt x="665" y="0"/>
                    <a:pt x="349" y="95"/>
                    <a:pt x="317" y="222"/>
                  </a:cubicBezTo>
                  <a:cubicBezTo>
                    <a:pt x="190" y="570"/>
                    <a:pt x="159" y="760"/>
                    <a:pt x="32" y="1109"/>
                  </a:cubicBezTo>
                  <a:cubicBezTo>
                    <a:pt x="0" y="1235"/>
                    <a:pt x="285" y="1330"/>
                    <a:pt x="634" y="1330"/>
                  </a:cubicBezTo>
                  <a:lnTo>
                    <a:pt x="3294" y="1330"/>
                  </a:lnTo>
                  <a:cubicBezTo>
                    <a:pt x="3674" y="1330"/>
                    <a:pt x="3991" y="1235"/>
                    <a:pt x="4022" y="1109"/>
                  </a:cubicBezTo>
                  <a:cubicBezTo>
                    <a:pt x="4086" y="760"/>
                    <a:pt x="4117" y="570"/>
                    <a:pt x="4212" y="222"/>
                  </a:cubicBezTo>
                  <a:cubicBezTo>
                    <a:pt x="4244" y="95"/>
                    <a:pt x="3959" y="0"/>
                    <a:pt x="361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4"/>
            <p:cNvSpPr/>
            <p:nvPr/>
          </p:nvSpPr>
          <p:spPr>
            <a:xfrm>
              <a:off x="4201691" y="3214502"/>
              <a:ext cx="110509" cy="35451"/>
            </a:xfrm>
            <a:custGeom>
              <a:avLst/>
              <a:gdLst/>
              <a:ahLst/>
              <a:cxnLst/>
              <a:rect l="l" t="t" r="r" b="b"/>
              <a:pathLst>
                <a:path w="4149" h="1331" extrusionOk="0">
                  <a:moveTo>
                    <a:pt x="918" y="0"/>
                  </a:moveTo>
                  <a:cubicBezTo>
                    <a:pt x="570" y="0"/>
                    <a:pt x="253" y="95"/>
                    <a:pt x="222" y="222"/>
                  </a:cubicBezTo>
                  <a:cubicBezTo>
                    <a:pt x="158" y="570"/>
                    <a:pt x="127" y="760"/>
                    <a:pt x="32" y="1109"/>
                  </a:cubicBezTo>
                  <a:cubicBezTo>
                    <a:pt x="0" y="1235"/>
                    <a:pt x="285" y="1330"/>
                    <a:pt x="665" y="1330"/>
                  </a:cubicBezTo>
                  <a:lnTo>
                    <a:pt x="3294" y="1330"/>
                  </a:lnTo>
                  <a:cubicBezTo>
                    <a:pt x="3674" y="1330"/>
                    <a:pt x="3990" y="1235"/>
                    <a:pt x="3990" y="1109"/>
                  </a:cubicBezTo>
                  <a:cubicBezTo>
                    <a:pt x="4054" y="760"/>
                    <a:pt x="4085" y="570"/>
                    <a:pt x="4149" y="222"/>
                  </a:cubicBezTo>
                  <a:cubicBezTo>
                    <a:pt x="4149" y="95"/>
                    <a:pt x="3895" y="0"/>
                    <a:pt x="351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4325677" y="3214502"/>
              <a:ext cx="108005" cy="35451"/>
            </a:xfrm>
            <a:custGeom>
              <a:avLst/>
              <a:gdLst/>
              <a:ahLst/>
              <a:cxnLst/>
              <a:rect l="l" t="t" r="r" b="b"/>
              <a:pathLst>
                <a:path w="4055" h="1331" extrusionOk="0">
                  <a:moveTo>
                    <a:pt x="824" y="0"/>
                  </a:moveTo>
                  <a:cubicBezTo>
                    <a:pt x="475" y="0"/>
                    <a:pt x="159" y="95"/>
                    <a:pt x="127" y="222"/>
                  </a:cubicBezTo>
                  <a:cubicBezTo>
                    <a:pt x="95" y="570"/>
                    <a:pt x="64" y="760"/>
                    <a:pt x="0" y="1109"/>
                  </a:cubicBezTo>
                  <a:cubicBezTo>
                    <a:pt x="0" y="1235"/>
                    <a:pt x="285" y="1330"/>
                    <a:pt x="634" y="1330"/>
                  </a:cubicBezTo>
                  <a:lnTo>
                    <a:pt x="3294" y="1330"/>
                  </a:lnTo>
                  <a:cubicBezTo>
                    <a:pt x="3642" y="1330"/>
                    <a:pt x="3959" y="1235"/>
                    <a:pt x="3959" y="1109"/>
                  </a:cubicBezTo>
                  <a:cubicBezTo>
                    <a:pt x="3991" y="760"/>
                    <a:pt x="4022" y="570"/>
                    <a:pt x="4054" y="222"/>
                  </a:cubicBezTo>
                  <a:cubicBezTo>
                    <a:pt x="4054" y="95"/>
                    <a:pt x="3769" y="0"/>
                    <a:pt x="342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4"/>
            <p:cNvSpPr/>
            <p:nvPr/>
          </p:nvSpPr>
          <p:spPr>
            <a:xfrm>
              <a:off x="4448838" y="3214502"/>
              <a:ext cx="106300" cy="35451"/>
            </a:xfrm>
            <a:custGeom>
              <a:avLst/>
              <a:gdLst/>
              <a:ahLst/>
              <a:cxnLst/>
              <a:rect l="l" t="t" r="r" b="b"/>
              <a:pathLst>
                <a:path w="3991" h="1331" extrusionOk="0">
                  <a:moveTo>
                    <a:pt x="729" y="0"/>
                  </a:moveTo>
                  <a:cubicBezTo>
                    <a:pt x="380" y="0"/>
                    <a:pt x="95" y="95"/>
                    <a:pt x="63" y="222"/>
                  </a:cubicBezTo>
                  <a:cubicBezTo>
                    <a:pt x="32" y="570"/>
                    <a:pt x="32" y="760"/>
                    <a:pt x="0" y="1109"/>
                  </a:cubicBezTo>
                  <a:cubicBezTo>
                    <a:pt x="0" y="1235"/>
                    <a:pt x="285" y="1330"/>
                    <a:pt x="665" y="1330"/>
                  </a:cubicBezTo>
                  <a:lnTo>
                    <a:pt x="3294" y="1330"/>
                  </a:lnTo>
                  <a:cubicBezTo>
                    <a:pt x="3674" y="1330"/>
                    <a:pt x="3959" y="1235"/>
                    <a:pt x="3959" y="1109"/>
                  </a:cubicBezTo>
                  <a:cubicBezTo>
                    <a:pt x="3959" y="760"/>
                    <a:pt x="3959" y="570"/>
                    <a:pt x="3990" y="222"/>
                  </a:cubicBezTo>
                  <a:cubicBezTo>
                    <a:pt x="3990" y="95"/>
                    <a:pt x="3674" y="0"/>
                    <a:pt x="332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4"/>
            <p:cNvSpPr/>
            <p:nvPr/>
          </p:nvSpPr>
          <p:spPr>
            <a:xfrm>
              <a:off x="4571971" y="3214502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66" y="0"/>
                  </a:moveTo>
                  <a:cubicBezTo>
                    <a:pt x="286" y="0"/>
                    <a:pt x="1" y="95"/>
                    <a:pt x="1" y="222"/>
                  </a:cubicBezTo>
                  <a:lnTo>
                    <a:pt x="1" y="1109"/>
                  </a:lnTo>
                  <a:cubicBezTo>
                    <a:pt x="1" y="1235"/>
                    <a:pt x="286" y="1330"/>
                    <a:pt x="666" y="1330"/>
                  </a:cubicBezTo>
                  <a:lnTo>
                    <a:pt x="3326" y="1330"/>
                  </a:lnTo>
                  <a:cubicBezTo>
                    <a:pt x="3674" y="1330"/>
                    <a:pt x="3959" y="1235"/>
                    <a:pt x="3959" y="1109"/>
                  </a:cubicBezTo>
                  <a:cubicBezTo>
                    <a:pt x="3928" y="760"/>
                    <a:pt x="3928" y="570"/>
                    <a:pt x="3896" y="222"/>
                  </a:cubicBezTo>
                  <a:cubicBezTo>
                    <a:pt x="3896" y="95"/>
                    <a:pt x="3611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4"/>
            <p:cNvSpPr/>
            <p:nvPr/>
          </p:nvSpPr>
          <p:spPr>
            <a:xfrm>
              <a:off x="4692601" y="3214502"/>
              <a:ext cx="108831" cy="35451"/>
            </a:xfrm>
            <a:custGeom>
              <a:avLst/>
              <a:gdLst/>
              <a:ahLst/>
              <a:cxnLst/>
              <a:rect l="l" t="t" r="r" b="b"/>
              <a:pathLst>
                <a:path w="4086" h="1331" extrusionOk="0">
                  <a:moveTo>
                    <a:pt x="666" y="0"/>
                  </a:moveTo>
                  <a:cubicBezTo>
                    <a:pt x="286" y="0"/>
                    <a:pt x="0" y="95"/>
                    <a:pt x="32" y="222"/>
                  </a:cubicBezTo>
                  <a:cubicBezTo>
                    <a:pt x="64" y="570"/>
                    <a:pt x="64" y="760"/>
                    <a:pt x="95" y="1109"/>
                  </a:cubicBezTo>
                  <a:cubicBezTo>
                    <a:pt x="95" y="1235"/>
                    <a:pt x="412" y="1330"/>
                    <a:pt x="761" y="1330"/>
                  </a:cubicBezTo>
                  <a:lnTo>
                    <a:pt x="3421" y="1330"/>
                  </a:lnTo>
                  <a:cubicBezTo>
                    <a:pt x="3801" y="1330"/>
                    <a:pt x="4086" y="1235"/>
                    <a:pt x="4054" y="1109"/>
                  </a:cubicBezTo>
                  <a:cubicBezTo>
                    <a:pt x="4022" y="760"/>
                    <a:pt x="3991" y="570"/>
                    <a:pt x="3927" y="222"/>
                  </a:cubicBezTo>
                  <a:cubicBezTo>
                    <a:pt x="3927" y="95"/>
                    <a:pt x="3611" y="0"/>
                    <a:pt x="326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4"/>
            <p:cNvSpPr/>
            <p:nvPr/>
          </p:nvSpPr>
          <p:spPr>
            <a:xfrm>
              <a:off x="4814057" y="3214502"/>
              <a:ext cx="110535" cy="35451"/>
            </a:xfrm>
            <a:custGeom>
              <a:avLst/>
              <a:gdLst/>
              <a:ahLst/>
              <a:cxnLst/>
              <a:rect l="l" t="t" r="r" b="b"/>
              <a:pathLst>
                <a:path w="4150" h="1331" extrusionOk="0">
                  <a:moveTo>
                    <a:pt x="634" y="0"/>
                  </a:moveTo>
                  <a:cubicBezTo>
                    <a:pt x="286" y="0"/>
                    <a:pt x="1" y="95"/>
                    <a:pt x="33" y="222"/>
                  </a:cubicBezTo>
                  <a:cubicBezTo>
                    <a:pt x="64" y="570"/>
                    <a:pt x="96" y="760"/>
                    <a:pt x="159" y="1109"/>
                  </a:cubicBezTo>
                  <a:cubicBezTo>
                    <a:pt x="159" y="1235"/>
                    <a:pt x="476" y="1330"/>
                    <a:pt x="856" y="1330"/>
                  </a:cubicBezTo>
                  <a:lnTo>
                    <a:pt x="3516" y="1330"/>
                  </a:lnTo>
                  <a:cubicBezTo>
                    <a:pt x="3864" y="1330"/>
                    <a:pt x="4149" y="1235"/>
                    <a:pt x="4118" y="1109"/>
                  </a:cubicBezTo>
                  <a:cubicBezTo>
                    <a:pt x="4054" y="760"/>
                    <a:pt x="3991" y="570"/>
                    <a:pt x="3928" y="222"/>
                  </a:cubicBezTo>
                  <a:cubicBezTo>
                    <a:pt x="3896" y="95"/>
                    <a:pt x="3579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4"/>
            <p:cNvSpPr/>
            <p:nvPr/>
          </p:nvSpPr>
          <p:spPr>
            <a:xfrm>
              <a:off x="4935539" y="3214502"/>
              <a:ext cx="112213" cy="35451"/>
            </a:xfrm>
            <a:custGeom>
              <a:avLst/>
              <a:gdLst/>
              <a:ahLst/>
              <a:cxnLst/>
              <a:rect l="l" t="t" r="r" b="b"/>
              <a:pathLst>
                <a:path w="4213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95" y="570"/>
                    <a:pt x="127" y="760"/>
                    <a:pt x="222" y="1109"/>
                  </a:cubicBezTo>
                  <a:cubicBezTo>
                    <a:pt x="254" y="1235"/>
                    <a:pt x="570" y="1330"/>
                    <a:pt x="919" y="1330"/>
                  </a:cubicBezTo>
                  <a:lnTo>
                    <a:pt x="3579" y="1330"/>
                  </a:lnTo>
                  <a:cubicBezTo>
                    <a:pt x="3927" y="1330"/>
                    <a:pt x="4212" y="1235"/>
                    <a:pt x="4180" y="1109"/>
                  </a:cubicBezTo>
                  <a:cubicBezTo>
                    <a:pt x="4085" y="760"/>
                    <a:pt x="4022" y="570"/>
                    <a:pt x="3927" y="222"/>
                  </a:cubicBezTo>
                  <a:cubicBezTo>
                    <a:pt x="3895" y="95"/>
                    <a:pt x="3547" y="0"/>
                    <a:pt x="319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4"/>
            <p:cNvSpPr/>
            <p:nvPr/>
          </p:nvSpPr>
          <p:spPr>
            <a:xfrm>
              <a:off x="5056142" y="3214502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634" y="0"/>
                  </a:moveTo>
                  <a:cubicBezTo>
                    <a:pt x="254" y="0"/>
                    <a:pt x="1" y="95"/>
                    <a:pt x="33" y="222"/>
                  </a:cubicBezTo>
                  <a:cubicBezTo>
                    <a:pt x="159" y="570"/>
                    <a:pt x="191" y="760"/>
                    <a:pt x="318" y="1109"/>
                  </a:cubicBezTo>
                  <a:cubicBezTo>
                    <a:pt x="349" y="1235"/>
                    <a:pt x="666" y="1330"/>
                    <a:pt x="1046" y="1330"/>
                  </a:cubicBezTo>
                  <a:lnTo>
                    <a:pt x="3674" y="1330"/>
                  </a:lnTo>
                  <a:cubicBezTo>
                    <a:pt x="4054" y="1330"/>
                    <a:pt x="4308" y="1235"/>
                    <a:pt x="4276" y="1109"/>
                  </a:cubicBezTo>
                  <a:cubicBezTo>
                    <a:pt x="4150" y="760"/>
                    <a:pt x="4086" y="570"/>
                    <a:pt x="3959" y="222"/>
                  </a:cubicBezTo>
                  <a:cubicBezTo>
                    <a:pt x="3896" y="95"/>
                    <a:pt x="3579" y="0"/>
                    <a:pt x="323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4"/>
            <p:cNvSpPr/>
            <p:nvPr/>
          </p:nvSpPr>
          <p:spPr>
            <a:xfrm>
              <a:off x="5177624" y="3214502"/>
              <a:ext cx="310431" cy="35451"/>
            </a:xfrm>
            <a:custGeom>
              <a:avLst/>
              <a:gdLst/>
              <a:ahLst/>
              <a:cxnLst/>
              <a:rect l="l" t="t" r="r" b="b"/>
              <a:pathLst>
                <a:path w="11655" h="1331" extrusionOk="0">
                  <a:moveTo>
                    <a:pt x="602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159" y="570"/>
                    <a:pt x="222" y="760"/>
                    <a:pt x="380" y="1109"/>
                  </a:cubicBezTo>
                  <a:cubicBezTo>
                    <a:pt x="412" y="1235"/>
                    <a:pt x="760" y="1330"/>
                    <a:pt x="1109" y="1330"/>
                  </a:cubicBezTo>
                  <a:lnTo>
                    <a:pt x="11053" y="1330"/>
                  </a:lnTo>
                  <a:cubicBezTo>
                    <a:pt x="11401" y="1330"/>
                    <a:pt x="11654" y="1235"/>
                    <a:pt x="11591" y="1109"/>
                  </a:cubicBezTo>
                  <a:cubicBezTo>
                    <a:pt x="11401" y="760"/>
                    <a:pt x="11306" y="570"/>
                    <a:pt x="11084" y="222"/>
                  </a:cubicBezTo>
                  <a:cubicBezTo>
                    <a:pt x="11021" y="95"/>
                    <a:pt x="10673" y="0"/>
                    <a:pt x="1032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4"/>
            <p:cNvSpPr/>
            <p:nvPr/>
          </p:nvSpPr>
          <p:spPr>
            <a:xfrm>
              <a:off x="3633167" y="3255839"/>
              <a:ext cx="123160" cy="35451"/>
            </a:xfrm>
            <a:custGeom>
              <a:avLst/>
              <a:gdLst/>
              <a:ahLst/>
              <a:cxnLst/>
              <a:rect l="l" t="t" r="r" b="b"/>
              <a:pathLst>
                <a:path w="4624" h="1331" extrusionOk="0">
                  <a:moveTo>
                    <a:pt x="1330" y="0"/>
                  </a:moveTo>
                  <a:cubicBezTo>
                    <a:pt x="982" y="0"/>
                    <a:pt x="634" y="95"/>
                    <a:pt x="539" y="222"/>
                  </a:cubicBezTo>
                  <a:cubicBezTo>
                    <a:pt x="348" y="570"/>
                    <a:pt x="253" y="760"/>
                    <a:pt x="63" y="1109"/>
                  </a:cubicBezTo>
                  <a:cubicBezTo>
                    <a:pt x="0" y="1235"/>
                    <a:pt x="253" y="1330"/>
                    <a:pt x="634" y="1330"/>
                  </a:cubicBezTo>
                  <a:lnTo>
                    <a:pt x="3325" y="1330"/>
                  </a:lnTo>
                  <a:cubicBezTo>
                    <a:pt x="3705" y="1330"/>
                    <a:pt x="4054" y="1235"/>
                    <a:pt x="4117" y="1109"/>
                  </a:cubicBezTo>
                  <a:cubicBezTo>
                    <a:pt x="4307" y="760"/>
                    <a:pt x="4402" y="570"/>
                    <a:pt x="4560" y="222"/>
                  </a:cubicBezTo>
                  <a:cubicBezTo>
                    <a:pt x="4624" y="95"/>
                    <a:pt x="4370" y="0"/>
                    <a:pt x="399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4"/>
            <p:cNvSpPr/>
            <p:nvPr/>
          </p:nvSpPr>
          <p:spPr>
            <a:xfrm>
              <a:off x="3759684" y="3255839"/>
              <a:ext cx="120657" cy="35451"/>
            </a:xfrm>
            <a:custGeom>
              <a:avLst/>
              <a:gdLst/>
              <a:ahLst/>
              <a:cxnLst/>
              <a:rect l="l" t="t" r="r" b="b"/>
              <a:pathLst>
                <a:path w="4530" h="1331" extrusionOk="0">
                  <a:moveTo>
                    <a:pt x="1236" y="0"/>
                  </a:moveTo>
                  <a:cubicBezTo>
                    <a:pt x="887" y="0"/>
                    <a:pt x="539" y="95"/>
                    <a:pt x="476" y="222"/>
                  </a:cubicBezTo>
                  <a:cubicBezTo>
                    <a:pt x="317" y="570"/>
                    <a:pt x="222" y="760"/>
                    <a:pt x="64" y="1109"/>
                  </a:cubicBezTo>
                  <a:cubicBezTo>
                    <a:pt x="0" y="1235"/>
                    <a:pt x="254" y="1330"/>
                    <a:pt x="634" y="1330"/>
                  </a:cubicBezTo>
                  <a:lnTo>
                    <a:pt x="3357" y="1330"/>
                  </a:lnTo>
                  <a:cubicBezTo>
                    <a:pt x="3706" y="1330"/>
                    <a:pt x="4054" y="1235"/>
                    <a:pt x="4117" y="1109"/>
                  </a:cubicBezTo>
                  <a:cubicBezTo>
                    <a:pt x="4276" y="760"/>
                    <a:pt x="4339" y="570"/>
                    <a:pt x="4498" y="222"/>
                  </a:cubicBezTo>
                  <a:cubicBezTo>
                    <a:pt x="4529" y="95"/>
                    <a:pt x="4276" y="0"/>
                    <a:pt x="389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4"/>
            <p:cNvSpPr/>
            <p:nvPr/>
          </p:nvSpPr>
          <p:spPr>
            <a:xfrm>
              <a:off x="3886200" y="3255839"/>
              <a:ext cx="118126" cy="35451"/>
            </a:xfrm>
            <a:custGeom>
              <a:avLst/>
              <a:gdLst/>
              <a:ahLst/>
              <a:cxnLst/>
              <a:rect l="l" t="t" r="r" b="b"/>
              <a:pathLst>
                <a:path w="4435" h="1331" extrusionOk="0">
                  <a:moveTo>
                    <a:pt x="1141" y="0"/>
                  </a:moveTo>
                  <a:cubicBezTo>
                    <a:pt x="793" y="0"/>
                    <a:pt x="444" y="95"/>
                    <a:pt x="381" y="222"/>
                  </a:cubicBezTo>
                  <a:cubicBezTo>
                    <a:pt x="254" y="570"/>
                    <a:pt x="191" y="760"/>
                    <a:pt x="33" y="1109"/>
                  </a:cubicBezTo>
                  <a:cubicBezTo>
                    <a:pt x="1" y="1235"/>
                    <a:pt x="254" y="1330"/>
                    <a:pt x="634" y="1330"/>
                  </a:cubicBezTo>
                  <a:lnTo>
                    <a:pt x="3358" y="1330"/>
                  </a:lnTo>
                  <a:cubicBezTo>
                    <a:pt x="3706" y="1330"/>
                    <a:pt x="4054" y="1235"/>
                    <a:pt x="4086" y="1109"/>
                  </a:cubicBezTo>
                  <a:cubicBezTo>
                    <a:pt x="4213" y="760"/>
                    <a:pt x="4276" y="570"/>
                    <a:pt x="4403" y="222"/>
                  </a:cubicBezTo>
                  <a:cubicBezTo>
                    <a:pt x="4435" y="95"/>
                    <a:pt x="4181" y="0"/>
                    <a:pt x="380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4"/>
            <p:cNvSpPr/>
            <p:nvPr/>
          </p:nvSpPr>
          <p:spPr>
            <a:xfrm>
              <a:off x="4012743" y="3255839"/>
              <a:ext cx="186445" cy="35451"/>
            </a:xfrm>
            <a:custGeom>
              <a:avLst/>
              <a:gdLst/>
              <a:ahLst/>
              <a:cxnLst/>
              <a:rect l="l" t="t" r="r" b="b"/>
              <a:pathLst>
                <a:path w="7000" h="1331" extrusionOk="0">
                  <a:moveTo>
                    <a:pt x="1045" y="0"/>
                  </a:moveTo>
                  <a:cubicBezTo>
                    <a:pt x="697" y="0"/>
                    <a:pt x="349" y="95"/>
                    <a:pt x="317" y="222"/>
                  </a:cubicBezTo>
                  <a:cubicBezTo>
                    <a:pt x="190" y="570"/>
                    <a:pt x="159" y="760"/>
                    <a:pt x="32" y="1109"/>
                  </a:cubicBezTo>
                  <a:cubicBezTo>
                    <a:pt x="0" y="1235"/>
                    <a:pt x="254" y="1330"/>
                    <a:pt x="634" y="1330"/>
                  </a:cubicBezTo>
                  <a:lnTo>
                    <a:pt x="6049" y="1330"/>
                  </a:lnTo>
                  <a:cubicBezTo>
                    <a:pt x="6429" y="1330"/>
                    <a:pt x="6746" y="1235"/>
                    <a:pt x="6777" y="1109"/>
                  </a:cubicBezTo>
                  <a:cubicBezTo>
                    <a:pt x="6872" y="760"/>
                    <a:pt x="6904" y="570"/>
                    <a:pt x="6999" y="222"/>
                  </a:cubicBezTo>
                  <a:cubicBezTo>
                    <a:pt x="6999" y="95"/>
                    <a:pt x="6746" y="0"/>
                    <a:pt x="636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4"/>
            <p:cNvSpPr/>
            <p:nvPr/>
          </p:nvSpPr>
          <p:spPr>
            <a:xfrm>
              <a:off x="4210960" y="3255839"/>
              <a:ext cx="722075" cy="35451"/>
            </a:xfrm>
            <a:custGeom>
              <a:avLst/>
              <a:gdLst/>
              <a:ahLst/>
              <a:cxnLst/>
              <a:rect l="l" t="t" r="r" b="b"/>
              <a:pathLst>
                <a:path w="27110" h="1331" extrusionOk="0">
                  <a:moveTo>
                    <a:pt x="919" y="0"/>
                  </a:moveTo>
                  <a:cubicBezTo>
                    <a:pt x="570" y="0"/>
                    <a:pt x="254" y="95"/>
                    <a:pt x="222" y="222"/>
                  </a:cubicBezTo>
                  <a:cubicBezTo>
                    <a:pt x="127" y="570"/>
                    <a:pt x="95" y="760"/>
                    <a:pt x="32" y="1109"/>
                  </a:cubicBezTo>
                  <a:cubicBezTo>
                    <a:pt x="0" y="1235"/>
                    <a:pt x="285" y="1330"/>
                    <a:pt x="666" y="1330"/>
                  </a:cubicBezTo>
                  <a:lnTo>
                    <a:pt x="26444" y="1330"/>
                  </a:lnTo>
                  <a:cubicBezTo>
                    <a:pt x="26824" y="1330"/>
                    <a:pt x="27109" y="1235"/>
                    <a:pt x="27078" y="1109"/>
                  </a:cubicBezTo>
                  <a:cubicBezTo>
                    <a:pt x="27014" y="760"/>
                    <a:pt x="26982" y="570"/>
                    <a:pt x="26887" y="222"/>
                  </a:cubicBezTo>
                  <a:cubicBezTo>
                    <a:pt x="26887" y="95"/>
                    <a:pt x="26571" y="0"/>
                    <a:pt x="2619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4"/>
            <p:cNvSpPr/>
            <p:nvPr/>
          </p:nvSpPr>
          <p:spPr>
            <a:xfrm>
              <a:off x="4944808" y="3255839"/>
              <a:ext cx="114744" cy="35451"/>
            </a:xfrm>
            <a:custGeom>
              <a:avLst/>
              <a:gdLst/>
              <a:ahLst/>
              <a:cxnLst/>
              <a:rect l="l" t="t" r="r" b="b"/>
              <a:pathLst>
                <a:path w="4308" h="1331" extrusionOk="0">
                  <a:moveTo>
                    <a:pt x="634" y="0"/>
                  </a:moveTo>
                  <a:cubicBezTo>
                    <a:pt x="254" y="0"/>
                    <a:pt x="1" y="95"/>
                    <a:pt x="1" y="222"/>
                  </a:cubicBezTo>
                  <a:cubicBezTo>
                    <a:pt x="96" y="570"/>
                    <a:pt x="127" y="760"/>
                    <a:pt x="222" y="1109"/>
                  </a:cubicBezTo>
                  <a:cubicBezTo>
                    <a:pt x="254" y="1235"/>
                    <a:pt x="571" y="1330"/>
                    <a:pt x="951" y="1330"/>
                  </a:cubicBezTo>
                  <a:lnTo>
                    <a:pt x="3642" y="1330"/>
                  </a:lnTo>
                  <a:cubicBezTo>
                    <a:pt x="4023" y="1330"/>
                    <a:pt x="4308" y="1235"/>
                    <a:pt x="4276" y="1109"/>
                  </a:cubicBezTo>
                  <a:cubicBezTo>
                    <a:pt x="4181" y="760"/>
                    <a:pt x="4118" y="570"/>
                    <a:pt x="4023" y="222"/>
                  </a:cubicBezTo>
                  <a:cubicBezTo>
                    <a:pt x="3991" y="95"/>
                    <a:pt x="3642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4"/>
            <p:cNvSpPr/>
            <p:nvPr/>
          </p:nvSpPr>
          <p:spPr>
            <a:xfrm>
              <a:off x="5068794" y="3255839"/>
              <a:ext cx="117274" cy="35451"/>
            </a:xfrm>
            <a:custGeom>
              <a:avLst/>
              <a:gdLst/>
              <a:ahLst/>
              <a:cxnLst/>
              <a:rect l="l" t="t" r="r" b="b"/>
              <a:pathLst>
                <a:path w="4403" h="1331" extrusionOk="0">
                  <a:moveTo>
                    <a:pt x="634" y="0"/>
                  </a:moveTo>
                  <a:cubicBezTo>
                    <a:pt x="254" y="0"/>
                    <a:pt x="1" y="95"/>
                    <a:pt x="33" y="222"/>
                  </a:cubicBezTo>
                  <a:cubicBezTo>
                    <a:pt x="128" y="570"/>
                    <a:pt x="191" y="760"/>
                    <a:pt x="286" y="1109"/>
                  </a:cubicBezTo>
                  <a:cubicBezTo>
                    <a:pt x="318" y="1235"/>
                    <a:pt x="666" y="1330"/>
                    <a:pt x="1046" y="1330"/>
                  </a:cubicBezTo>
                  <a:lnTo>
                    <a:pt x="3770" y="1330"/>
                  </a:lnTo>
                  <a:cubicBezTo>
                    <a:pt x="4118" y="1330"/>
                    <a:pt x="4403" y="1235"/>
                    <a:pt x="4340" y="1109"/>
                  </a:cubicBezTo>
                  <a:cubicBezTo>
                    <a:pt x="4213" y="760"/>
                    <a:pt x="4150" y="570"/>
                    <a:pt x="4023" y="222"/>
                  </a:cubicBezTo>
                  <a:cubicBezTo>
                    <a:pt x="3991" y="95"/>
                    <a:pt x="3643" y="0"/>
                    <a:pt x="329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4"/>
            <p:cNvSpPr/>
            <p:nvPr/>
          </p:nvSpPr>
          <p:spPr>
            <a:xfrm>
              <a:off x="5192806" y="3255839"/>
              <a:ext cx="101240" cy="35451"/>
            </a:xfrm>
            <a:custGeom>
              <a:avLst/>
              <a:gdLst/>
              <a:ahLst/>
              <a:cxnLst/>
              <a:rect l="l" t="t" r="r" b="b"/>
              <a:pathLst>
                <a:path w="3801" h="1331" extrusionOk="0">
                  <a:moveTo>
                    <a:pt x="634" y="0"/>
                  </a:moveTo>
                  <a:cubicBezTo>
                    <a:pt x="254" y="0"/>
                    <a:pt x="0" y="95"/>
                    <a:pt x="32" y="222"/>
                  </a:cubicBezTo>
                  <a:cubicBezTo>
                    <a:pt x="190" y="570"/>
                    <a:pt x="254" y="760"/>
                    <a:pt x="380" y="1109"/>
                  </a:cubicBezTo>
                  <a:cubicBezTo>
                    <a:pt x="412" y="1235"/>
                    <a:pt x="760" y="1330"/>
                    <a:pt x="1140" y="1330"/>
                  </a:cubicBezTo>
                  <a:lnTo>
                    <a:pt x="3167" y="1330"/>
                  </a:lnTo>
                  <a:cubicBezTo>
                    <a:pt x="3547" y="1330"/>
                    <a:pt x="3801" y="1235"/>
                    <a:pt x="3769" y="1109"/>
                  </a:cubicBezTo>
                  <a:cubicBezTo>
                    <a:pt x="3611" y="760"/>
                    <a:pt x="3547" y="570"/>
                    <a:pt x="3389" y="222"/>
                  </a:cubicBezTo>
                  <a:cubicBezTo>
                    <a:pt x="3325" y="95"/>
                    <a:pt x="2977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4"/>
            <p:cNvSpPr/>
            <p:nvPr/>
          </p:nvSpPr>
          <p:spPr>
            <a:xfrm>
              <a:off x="5405354" y="3255839"/>
              <a:ext cx="105475" cy="35451"/>
            </a:xfrm>
            <a:custGeom>
              <a:avLst/>
              <a:gdLst/>
              <a:ahLst/>
              <a:cxnLst/>
              <a:rect l="l" t="t" r="r" b="b"/>
              <a:pathLst>
                <a:path w="3960" h="1331" extrusionOk="0">
                  <a:moveTo>
                    <a:pt x="634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254" y="570"/>
                    <a:pt x="349" y="760"/>
                    <a:pt x="508" y="1109"/>
                  </a:cubicBezTo>
                  <a:cubicBezTo>
                    <a:pt x="571" y="1235"/>
                    <a:pt x="919" y="1330"/>
                    <a:pt x="1299" y="1330"/>
                  </a:cubicBezTo>
                  <a:lnTo>
                    <a:pt x="3326" y="1330"/>
                  </a:lnTo>
                  <a:cubicBezTo>
                    <a:pt x="3706" y="1330"/>
                    <a:pt x="3959" y="1235"/>
                    <a:pt x="3896" y="1109"/>
                  </a:cubicBezTo>
                  <a:cubicBezTo>
                    <a:pt x="3706" y="760"/>
                    <a:pt x="3611" y="570"/>
                    <a:pt x="3421" y="222"/>
                  </a:cubicBezTo>
                  <a:cubicBezTo>
                    <a:pt x="3326" y="95"/>
                    <a:pt x="2978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4"/>
            <p:cNvSpPr/>
            <p:nvPr/>
          </p:nvSpPr>
          <p:spPr>
            <a:xfrm>
              <a:off x="5299080" y="3255839"/>
              <a:ext cx="93649" cy="15209"/>
            </a:xfrm>
            <a:custGeom>
              <a:avLst/>
              <a:gdLst/>
              <a:ahLst/>
              <a:cxnLst/>
              <a:rect l="l" t="t" r="r" b="b"/>
              <a:pathLst>
                <a:path w="3516" h="571" extrusionOk="0">
                  <a:moveTo>
                    <a:pt x="634" y="0"/>
                  </a:moveTo>
                  <a:cubicBezTo>
                    <a:pt x="254" y="0"/>
                    <a:pt x="1" y="95"/>
                    <a:pt x="64" y="222"/>
                  </a:cubicBezTo>
                  <a:cubicBezTo>
                    <a:pt x="64" y="253"/>
                    <a:pt x="96" y="285"/>
                    <a:pt x="96" y="348"/>
                  </a:cubicBezTo>
                  <a:cubicBezTo>
                    <a:pt x="159" y="443"/>
                    <a:pt x="507" y="570"/>
                    <a:pt x="887" y="570"/>
                  </a:cubicBezTo>
                  <a:lnTo>
                    <a:pt x="2882" y="570"/>
                  </a:lnTo>
                  <a:cubicBezTo>
                    <a:pt x="3262" y="570"/>
                    <a:pt x="3516" y="443"/>
                    <a:pt x="3452" y="348"/>
                  </a:cubicBezTo>
                  <a:cubicBezTo>
                    <a:pt x="3421" y="285"/>
                    <a:pt x="3421" y="253"/>
                    <a:pt x="3389" y="222"/>
                  </a:cubicBezTo>
                  <a:cubicBezTo>
                    <a:pt x="3326" y="95"/>
                    <a:pt x="2977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4"/>
            <p:cNvSpPr/>
            <p:nvPr/>
          </p:nvSpPr>
          <p:spPr>
            <a:xfrm>
              <a:off x="5308349" y="3276082"/>
              <a:ext cx="94501" cy="15209"/>
            </a:xfrm>
            <a:custGeom>
              <a:avLst/>
              <a:gdLst/>
              <a:ahLst/>
              <a:cxnLst/>
              <a:rect l="l" t="t" r="r" b="b"/>
              <a:pathLst>
                <a:path w="3548" h="571" extrusionOk="0">
                  <a:moveTo>
                    <a:pt x="634" y="0"/>
                  </a:moveTo>
                  <a:cubicBezTo>
                    <a:pt x="254" y="0"/>
                    <a:pt x="1" y="127"/>
                    <a:pt x="33" y="222"/>
                  </a:cubicBezTo>
                  <a:cubicBezTo>
                    <a:pt x="64" y="285"/>
                    <a:pt x="64" y="285"/>
                    <a:pt x="96" y="349"/>
                  </a:cubicBezTo>
                  <a:cubicBezTo>
                    <a:pt x="159" y="475"/>
                    <a:pt x="508" y="570"/>
                    <a:pt x="856" y="570"/>
                  </a:cubicBezTo>
                  <a:lnTo>
                    <a:pt x="2914" y="570"/>
                  </a:lnTo>
                  <a:cubicBezTo>
                    <a:pt x="3294" y="570"/>
                    <a:pt x="3548" y="475"/>
                    <a:pt x="3485" y="349"/>
                  </a:cubicBezTo>
                  <a:cubicBezTo>
                    <a:pt x="3453" y="285"/>
                    <a:pt x="3453" y="285"/>
                    <a:pt x="3421" y="222"/>
                  </a:cubicBezTo>
                  <a:cubicBezTo>
                    <a:pt x="3358" y="127"/>
                    <a:pt x="3009" y="0"/>
                    <a:pt x="26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4"/>
            <p:cNvSpPr/>
            <p:nvPr/>
          </p:nvSpPr>
          <p:spPr>
            <a:xfrm>
              <a:off x="4178066" y="3308976"/>
              <a:ext cx="787863" cy="134986"/>
            </a:xfrm>
            <a:custGeom>
              <a:avLst/>
              <a:gdLst/>
              <a:ahLst/>
              <a:cxnLst/>
              <a:rect l="l" t="t" r="r" b="b"/>
              <a:pathLst>
                <a:path w="29580" h="5068" extrusionOk="0">
                  <a:moveTo>
                    <a:pt x="1425" y="0"/>
                  </a:moveTo>
                  <a:cubicBezTo>
                    <a:pt x="1235" y="0"/>
                    <a:pt x="1045" y="32"/>
                    <a:pt x="1045" y="95"/>
                  </a:cubicBezTo>
                  <a:cubicBezTo>
                    <a:pt x="634" y="2059"/>
                    <a:pt x="412" y="3009"/>
                    <a:pt x="0" y="4941"/>
                  </a:cubicBezTo>
                  <a:cubicBezTo>
                    <a:pt x="0" y="5004"/>
                    <a:pt x="159" y="5067"/>
                    <a:pt x="349" y="5067"/>
                  </a:cubicBezTo>
                  <a:lnTo>
                    <a:pt x="29231" y="5067"/>
                  </a:lnTo>
                  <a:cubicBezTo>
                    <a:pt x="29421" y="5067"/>
                    <a:pt x="29579" y="5004"/>
                    <a:pt x="29579" y="4941"/>
                  </a:cubicBezTo>
                  <a:cubicBezTo>
                    <a:pt x="29168" y="3009"/>
                    <a:pt x="28946" y="2059"/>
                    <a:pt x="28534" y="95"/>
                  </a:cubicBezTo>
                  <a:cubicBezTo>
                    <a:pt x="28534" y="32"/>
                    <a:pt x="28376" y="0"/>
                    <a:pt x="2815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4"/>
            <p:cNvSpPr/>
            <p:nvPr/>
          </p:nvSpPr>
          <p:spPr>
            <a:xfrm>
              <a:off x="3669418" y="1926460"/>
              <a:ext cx="1805134" cy="1008028"/>
            </a:xfrm>
            <a:custGeom>
              <a:avLst/>
              <a:gdLst/>
              <a:ahLst/>
              <a:cxnLst/>
              <a:rect l="l" t="t" r="r" b="b"/>
              <a:pathLst>
                <a:path w="67773" h="37846" extrusionOk="0">
                  <a:moveTo>
                    <a:pt x="1711" y="1"/>
                  </a:moveTo>
                  <a:cubicBezTo>
                    <a:pt x="793" y="1"/>
                    <a:pt x="1" y="761"/>
                    <a:pt x="1" y="1711"/>
                  </a:cubicBezTo>
                  <a:lnTo>
                    <a:pt x="1" y="36167"/>
                  </a:lnTo>
                  <a:cubicBezTo>
                    <a:pt x="1" y="37085"/>
                    <a:pt x="793" y="37845"/>
                    <a:pt x="1711" y="37845"/>
                  </a:cubicBezTo>
                  <a:lnTo>
                    <a:pt x="66063" y="37845"/>
                  </a:lnTo>
                  <a:cubicBezTo>
                    <a:pt x="66981" y="37845"/>
                    <a:pt x="67773" y="37085"/>
                    <a:pt x="67773" y="36167"/>
                  </a:cubicBezTo>
                  <a:lnTo>
                    <a:pt x="67773" y="1711"/>
                  </a:lnTo>
                  <a:cubicBezTo>
                    <a:pt x="67773" y="761"/>
                    <a:pt x="67013" y="1"/>
                    <a:pt x="6606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3" name="Google Shape;2833;p32"/>
          <p:cNvSpPr txBox="1"/>
          <p:nvPr/>
        </p:nvSpPr>
        <p:spPr>
          <a:xfrm>
            <a:off x="457200" y="411474"/>
            <a:ext cx="4309500" cy="3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Technology Infographics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2834" name="Google Shape;2834;p32"/>
          <p:cNvGrpSpPr/>
          <p:nvPr/>
        </p:nvGrpSpPr>
        <p:grpSpPr>
          <a:xfrm>
            <a:off x="417437" y="1953162"/>
            <a:ext cx="4464075" cy="1995227"/>
            <a:chOff x="417437" y="1917412"/>
            <a:chExt cx="4464075" cy="1995227"/>
          </a:xfrm>
        </p:grpSpPr>
        <p:grpSp>
          <p:nvGrpSpPr>
            <p:cNvPr id="2835" name="Google Shape;2835;p32"/>
            <p:cNvGrpSpPr/>
            <p:nvPr/>
          </p:nvGrpSpPr>
          <p:grpSpPr>
            <a:xfrm>
              <a:off x="417437" y="1917412"/>
              <a:ext cx="4464075" cy="1995227"/>
              <a:chOff x="534225" y="1948475"/>
              <a:chExt cx="3961025" cy="1740125"/>
            </a:xfrm>
          </p:grpSpPr>
          <p:sp>
            <p:nvSpPr>
              <p:cNvPr id="2836" name="Google Shape;2836;p32"/>
              <p:cNvSpPr/>
              <p:nvPr/>
            </p:nvSpPr>
            <p:spPr>
              <a:xfrm>
                <a:off x="3519025" y="2593925"/>
                <a:ext cx="976225" cy="924275"/>
              </a:xfrm>
              <a:custGeom>
                <a:avLst/>
                <a:gdLst/>
                <a:ahLst/>
                <a:cxnLst/>
                <a:rect l="l" t="t" r="r" b="b"/>
                <a:pathLst>
                  <a:path w="39049" h="36971" extrusionOk="0">
                    <a:moveTo>
                      <a:pt x="15290" y="0"/>
                    </a:moveTo>
                    <a:cubicBezTo>
                      <a:pt x="9753" y="0"/>
                      <a:pt x="4217" y="2114"/>
                      <a:pt x="1" y="6315"/>
                    </a:cubicBezTo>
                    <a:lnTo>
                      <a:pt x="4181" y="10495"/>
                    </a:lnTo>
                    <a:cubicBezTo>
                      <a:pt x="7188" y="7504"/>
                      <a:pt x="11206" y="5926"/>
                      <a:pt x="15274" y="5926"/>
                    </a:cubicBezTo>
                    <a:cubicBezTo>
                      <a:pt x="19260" y="5926"/>
                      <a:pt x="23295" y="7440"/>
                      <a:pt x="26476" y="10622"/>
                    </a:cubicBezTo>
                    <a:cubicBezTo>
                      <a:pt x="32525" y="16765"/>
                      <a:pt x="32493" y="26678"/>
                      <a:pt x="26381" y="32790"/>
                    </a:cubicBezTo>
                    <a:lnTo>
                      <a:pt x="30561" y="36970"/>
                    </a:lnTo>
                    <a:cubicBezTo>
                      <a:pt x="38954" y="28641"/>
                      <a:pt x="39049" y="15119"/>
                      <a:pt x="30846" y="6631"/>
                    </a:cubicBezTo>
                    <a:cubicBezTo>
                      <a:pt x="26592" y="2201"/>
                      <a:pt x="20940" y="0"/>
                      <a:pt x="15290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7" name="Google Shape;2837;p32"/>
              <p:cNvSpPr/>
              <p:nvPr/>
            </p:nvSpPr>
            <p:spPr>
              <a:xfrm>
                <a:off x="2123225" y="2610250"/>
                <a:ext cx="770375" cy="265075"/>
              </a:xfrm>
              <a:custGeom>
                <a:avLst/>
                <a:gdLst/>
                <a:ahLst/>
                <a:cxnLst/>
                <a:rect l="l" t="t" r="r" b="b"/>
                <a:pathLst>
                  <a:path w="30815" h="10603" extrusionOk="0">
                    <a:moveTo>
                      <a:pt x="15261" y="1"/>
                    </a:moveTo>
                    <a:cubicBezTo>
                      <a:pt x="9749" y="1"/>
                      <a:pt x="4236" y="2107"/>
                      <a:pt x="0" y="6327"/>
                    </a:cubicBezTo>
                    <a:lnTo>
                      <a:pt x="4117" y="10507"/>
                    </a:lnTo>
                    <a:cubicBezTo>
                      <a:pt x="7165" y="7475"/>
                      <a:pt x="11184" y="5923"/>
                      <a:pt x="15228" y="5923"/>
                    </a:cubicBezTo>
                    <a:cubicBezTo>
                      <a:pt x="19252" y="5923"/>
                      <a:pt x="23301" y="7459"/>
                      <a:pt x="26444" y="10602"/>
                    </a:cubicBezTo>
                    <a:lnTo>
                      <a:pt x="30814" y="6612"/>
                    </a:lnTo>
                    <a:cubicBezTo>
                      <a:pt x="30719" y="6548"/>
                      <a:pt x="30624" y="6453"/>
                      <a:pt x="30561" y="6358"/>
                    </a:cubicBezTo>
                    <a:cubicBezTo>
                      <a:pt x="26325" y="2123"/>
                      <a:pt x="20794" y="1"/>
                      <a:pt x="15261" y="1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8" name="Google Shape;2838;p32"/>
              <p:cNvSpPr/>
              <p:nvPr/>
            </p:nvSpPr>
            <p:spPr>
              <a:xfrm>
                <a:off x="534225" y="2555975"/>
                <a:ext cx="1008675" cy="899675"/>
              </a:xfrm>
              <a:custGeom>
                <a:avLst/>
                <a:gdLst/>
                <a:ahLst/>
                <a:cxnLst/>
                <a:rect l="l" t="t" r="r" b="b"/>
                <a:pathLst>
                  <a:path w="40347" h="35987" extrusionOk="0">
                    <a:moveTo>
                      <a:pt x="24118" y="1"/>
                    </a:moveTo>
                    <a:cubicBezTo>
                      <a:pt x="19022" y="1"/>
                      <a:pt x="13906" y="1787"/>
                      <a:pt x="9786" y="5426"/>
                    </a:cubicBezTo>
                    <a:cubicBezTo>
                      <a:pt x="855" y="13343"/>
                      <a:pt x="0" y="27024"/>
                      <a:pt x="7917" y="35986"/>
                    </a:cubicBezTo>
                    <a:lnTo>
                      <a:pt x="12351" y="32059"/>
                    </a:lnTo>
                    <a:cubicBezTo>
                      <a:pt x="6619" y="25567"/>
                      <a:pt x="7221" y="15623"/>
                      <a:pt x="13713" y="9860"/>
                    </a:cubicBezTo>
                    <a:cubicBezTo>
                      <a:pt x="16707" y="7216"/>
                      <a:pt x="20435" y="5913"/>
                      <a:pt x="24146" y="5913"/>
                    </a:cubicBezTo>
                    <a:cubicBezTo>
                      <a:pt x="28481" y="5913"/>
                      <a:pt x="32793" y="7692"/>
                      <a:pt x="35881" y="11190"/>
                    </a:cubicBezTo>
                    <a:lnTo>
                      <a:pt x="40347" y="7294"/>
                    </a:lnTo>
                    <a:cubicBezTo>
                      <a:pt x="36069" y="2469"/>
                      <a:pt x="30108" y="1"/>
                      <a:pt x="24118" y="1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9" name="Google Shape;2839;p32"/>
              <p:cNvSpPr/>
              <p:nvPr/>
            </p:nvSpPr>
            <p:spPr>
              <a:xfrm>
                <a:off x="1433625" y="2738325"/>
                <a:ext cx="795700" cy="290275"/>
              </a:xfrm>
              <a:custGeom>
                <a:avLst/>
                <a:gdLst/>
                <a:ahLst/>
                <a:cxnLst/>
                <a:rect l="l" t="t" r="r" b="b"/>
                <a:pathLst>
                  <a:path w="31828" h="11611" extrusionOk="0">
                    <a:moveTo>
                      <a:pt x="4371" y="0"/>
                    </a:moveTo>
                    <a:lnTo>
                      <a:pt x="0" y="3927"/>
                    </a:lnTo>
                    <a:cubicBezTo>
                      <a:pt x="380" y="4371"/>
                      <a:pt x="792" y="4814"/>
                      <a:pt x="1235" y="5226"/>
                    </a:cubicBezTo>
                    <a:cubicBezTo>
                      <a:pt x="5459" y="9481"/>
                      <a:pt x="11013" y="11611"/>
                      <a:pt x="16566" y="11611"/>
                    </a:cubicBezTo>
                    <a:cubicBezTo>
                      <a:pt x="22089" y="11611"/>
                      <a:pt x="27612" y="9505"/>
                      <a:pt x="31828" y="5289"/>
                    </a:cubicBezTo>
                    <a:lnTo>
                      <a:pt x="27711" y="1077"/>
                    </a:lnTo>
                    <a:cubicBezTo>
                      <a:pt x="24635" y="4137"/>
                      <a:pt x="20583" y="5673"/>
                      <a:pt x="16536" y="5673"/>
                    </a:cubicBezTo>
                    <a:cubicBezTo>
                      <a:pt x="12499" y="5673"/>
                      <a:pt x="8468" y="4145"/>
                      <a:pt x="5416" y="1077"/>
                    </a:cubicBezTo>
                    <a:cubicBezTo>
                      <a:pt x="5067" y="729"/>
                      <a:pt x="4687" y="380"/>
                      <a:pt x="4371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0" name="Google Shape;2840;p32"/>
              <p:cNvSpPr/>
              <p:nvPr/>
            </p:nvSpPr>
            <p:spPr>
              <a:xfrm>
                <a:off x="1464500" y="1948475"/>
                <a:ext cx="1425925" cy="1740125"/>
              </a:xfrm>
              <a:custGeom>
                <a:avLst/>
                <a:gdLst/>
                <a:ahLst/>
                <a:cxnLst/>
                <a:rect l="l" t="t" r="r" b="b"/>
                <a:pathLst>
                  <a:path w="57037" h="69605" extrusionOk="0">
                    <a:moveTo>
                      <a:pt x="15262" y="1"/>
                    </a:moveTo>
                    <a:cubicBezTo>
                      <a:pt x="9739" y="1"/>
                      <a:pt x="4216" y="2107"/>
                      <a:pt x="0" y="6323"/>
                    </a:cubicBezTo>
                    <a:lnTo>
                      <a:pt x="4149" y="10503"/>
                    </a:lnTo>
                    <a:cubicBezTo>
                      <a:pt x="7209" y="7459"/>
                      <a:pt x="11220" y="5939"/>
                      <a:pt x="15234" y="5939"/>
                    </a:cubicBezTo>
                    <a:cubicBezTo>
                      <a:pt x="19279" y="5939"/>
                      <a:pt x="23329" y="7482"/>
                      <a:pt x="26412" y="10566"/>
                    </a:cubicBezTo>
                    <a:cubicBezTo>
                      <a:pt x="32525" y="16710"/>
                      <a:pt x="32493" y="26686"/>
                      <a:pt x="26349" y="32798"/>
                    </a:cubicBezTo>
                    <a:cubicBezTo>
                      <a:pt x="18052" y="41253"/>
                      <a:pt x="18020" y="54808"/>
                      <a:pt x="26412" y="63232"/>
                    </a:cubicBezTo>
                    <a:cubicBezTo>
                      <a:pt x="30632" y="67483"/>
                      <a:pt x="36179" y="69605"/>
                      <a:pt x="41732" y="69605"/>
                    </a:cubicBezTo>
                    <a:cubicBezTo>
                      <a:pt x="47264" y="69605"/>
                      <a:pt x="52801" y="67499"/>
                      <a:pt x="57036" y="63295"/>
                    </a:cubicBezTo>
                    <a:lnTo>
                      <a:pt x="52856" y="59083"/>
                    </a:lnTo>
                    <a:cubicBezTo>
                      <a:pt x="49792" y="62147"/>
                      <a:pt x="45775" y="63675"/>
                      <a:pt x="41756" y="63675"/>
                    </a:cubicBezTo>
                    <a:cubicBezTo>
                      <a:pt x="37715" y="63675"/>
                      <a:pt x="33673" y="62131"/>
                      <a:pt x="30593" y="59051"/>
                    </a:cubicBezTo>
                    <a:cubicBezTo>
                      <a:pt x="24481" y="52907"/>
                      <a:pt x="24544" y="42932"/>
                      <a:pt x="30688" y="36820"/>
                    </a:cubicBezTo>
                    <a:cubicBezTo>
                      <a:pt x="39017" y="28364"/>
                      <a:pt x="38985" y="14778"/>
                      <a:pt x="30593" y="6386"/>
                    </a:cubicBezTo>
                    <a:cubicBezTo>
                      <a:pt x="26369" y="2130"/>
                      <a:pt x="20816" y="1"/>
                      <a:pt x="15262" y="1"/>
                    </a:cubicBezTo>
                    <a:close/>
                  </a:path>
                </a:pathLst>
              </a:custGeom>
              <a:solidFill>
                <a:srgbClr val="2228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1" name="Google Shape;2841;p32"/>
              <p:cNvSpPr/>
              <p:nvPr/>
            </p:nvSpPr>
            <p:spPr>
              <a:xfrm>
                <a:off x="2784300" y="2776325"/>
                <a:ext cx="794925" cy="299375"/>
              </a:xfrm>
              <a:custGeom>
                <a:avLst/>
                <a:gdLst/>
                <a:ahLst/>
                <a:cxnLst/>
                <a:rect l="l" t="t" r="r" b="b"/>
                <a:pathLst>
                  <a:path w="31797" h="11975" extrusionOk="0">
                    <a:moveTo>
                      <a:pt x="4371" y="0"/>
                    </a:moveTo>
                    <a:lnTo>
                      <a:pt x="1" y="3959"/>
                    </a:lnTo>
                    <a:cubicBezTo>
                      <a:pt x="381" y="4402"/>
                      <a:pt x="792" y="4814"/>
                      <a:pt x="1172" y="5289"/>
                    </a:cubicBezTo>
                    <a:cubicBezTo>
                      <a:pt x="4829" y="9845"/>
                      <a:pt x="10208" y="11974"/>
                      <a:pt x="15741" y="11974"/>
                    </a:cubicBezTo>
                    <a:cubicBezTo>
                      <a:pt x="21517" y="11974"/>
                      <a:pt x="27462" y="9655"/>
                      <a:pt x="31796" y="5352"/>
                    </a:cubicBezTo>
                    <a:lnTo>
                      <a:pt x="27616" y="1141"/>
                    </a:lnTo>
                    <a:cubicBezTo>
                      <a:pt x="24548" y="4193"/>
                      <a:pt x="20525" y="5721"/>
                      <a:pt x="16500" y="5721"/>
                    </a:cubicBezTo>
                    <a:cubicBezTo>
                      <a:pt x="12465" y="5721"/>
                      <a:pt x="8429" y="4185"/>
                      <a:pt x="5353" y="1109"/>
                    </a:cubicBezTo>
                    <a:cubicBezTo>
                      <a:pt x="5004" y="760"/>
                      <a:pt x="4688" y="380"/>
                      <a:pt x="4371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2" name="Google Shape;2842;p32"/>
              <p:cNvSpPr/>
              <p:nvPr/>
            </p:nvSpPr>
            <p:spPr>
              <a:xfrm>
                <a:off x="731350" y="2105725"/>
                <a:ext cx="1008700" cy="1531475"/>
              </a:xfrm>
              <a:custGeom>
                <a:avLst/>
                <a:gdLst/>
                <a:ahLst/>
                <a:cxnLst/>
                <a:rect l="l" t="t" r="r" b="b"/>
                <a:pathLst>
                  <a:path w="40348" h="61259" extrusionOk="0">
                    <a:moveTo>
                      <a:pt x="29358" y="1"/>
                    </a:moveTo>
                    <a:cubicBezTo>
                      <a:pt x="21314" y="8013"/>
                      <a:pt x="20902" y="20776"/>
                      <a:pt x="28091" y="29295"/>
                    </a:cubicBezTo>
                    <a:cubicBezTo>
                      <a:pt x="33728" y="35787"/>
                      <a:pt x="33095" y="45667"/>
                      <a:pt x="26635" y="51400"/>
                    </a:cubicBezTo>
                    <a:cubicBezTo>
                      <a:pt x="23649" y="54036"/>
                      <a:pt x="19933" y="55332"/>
                      <a:pt x="16229" y="55332"/>
                    </a:cubicBezTo>
                    <a:cubicBezTo>
                      <a:pt x="11880" y="55332"/>
                      <a:pt x="7547" y="53544"/>
                      <a:pt x="4435" y="50038"/>
                    </a:cubicBezTo>
                    <a:lnTo>
                      <a:pt x="1" y="53965"/>
                    </a:lnTo>
                    <a:cubicBezTo>
                      <a:pt x="4296" y="58790"/>
                      <a:pt x="10256" y="61258"/>
                      <a:pt x="16241" y="61258"/>
                    </a:cubicBezTo>
                    <a:cubicBezTo>
                      <a:pt x="21332" y="61258"/>
                      <a:pt x="26442" y="59472"/>
                      <a:pt x="30561" y="55833"/>
                    </a:cubicBezTo>
                    <a:cubicBezTo>
                      <a:pt x="39492" y="47916"/>
                      <a:pt x="40347" y="34267"/>
                      <a:pt x="32493" y="25336"/>
                    </a:cubicBezTo>
                    <a:cubicBezTo>
                      <a:pt x="27395" y="19129"/>
                      <a:pt x="27743" y="9977"/>
                      <a:pt x="33538" y="4213"/>
                    </a:cubicBezTo>
                    <a:lnTo>
                      <a:pt x="29358" y="1"/>
                    </a:lnTo>
                    <a:close/>
                  </a:path>
                </a:pathLst>
              </a:custGeom>
              <a:solidFill>
                <a:srgbClr val="C4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3" name="Google Shape;2843;p32"/>
              <p:cNvSpPr/>
              <p:nvPr/>
            </p:nvSpPr>
            <p:spPr>
              <a:xfrm>
                <a:off x="679100" y="3284600"/>
                <a:ext cx="198750" cy="201925"/>
              </a:xfrm>
              <a:custGeom>
                <a:avLst/>
                <a:gdLst/>
                <a:ahLst/>
                <a:cxnLst/>
                <a:rect l="l" t="t" r="r" b="b"/>
                <a:pathLst>
                  <a:path w="7950" h="8077" extrusionOk="0">
                    <a:moveTo>
                      <a:pt x="1" y="1"/>
                    </a:moveTo>
                    <a:lnTo>
                      <a:pt x="571" y="4023"/>
                    </a:lnTo>
                    <a:lnTo>
                      <a:pt x="1109" y="8076"/>
                    </a:lnTo>
                    <a:lnTo>
                      <a:pt x="4529" y="4910"/>
                    </a:lnTo>
                    <a:lnTo>
                      <a:pt x="7950" y="1743"/>
                    </a:lnTo>
                    <a:lnTo>
                      <a:pt x="3959" y="88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C4C4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4" name="Google Shape;2844;p32"/>
              <p:cNvSpPr/>
              <p:nvPr/>
            </p:nvSpPr>
            <p:spPr>
              <a:xfrm>
                <a:off x="1410650" y="2074075"/>
                <a:ext cx="199550" cy="200325"/>
              </a:xfrm>
              <a:custGeom>
                <a:avLst/>
                <a:gdLst/>
                <a:ahLst/>
                <a:cxnLst/>
                <a:rect l="l" t="t" r="r" b="b"/>
                <a:pathLst>
                  <a:path w="7982" h="8013" extrusionOk="0">
                    <a:moveTo>
                      <a:pt x="1363" y="0"/>
                    </a:moveTo>
                    <a:lnTo>
                      <a:pt x="666" y="4022"/>
                    </a:lnTo>
                    <a:lnTo>
                      <a:pt x="1" y="8012"/>
                    </a:lnTo>
                    <a:lnTo>
                      <a:pt x="3991" y="7284"/>
                    </a:lnTo>
                    <a:lnTo>
                      <a:pt x="7981" y="6524"/>
                    </a:lnTo>
                    <a:lnTo>
                      <a:pt x="4656" y="3262"/>
                    </a:lnTo>
                    <a:lnTo>
                      <a:pt x="1363" y="0"/>
                    </a:lnTo>
                    <a:close/>
                  </a:path>
                </a:pathLst>
              </a:custGeom>
              <a:solidFill>
                <a:srgbClr val="2228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5" name="Google Shape;2845;p32"/>
              <p:cNvSpPr/>
              <p:nvPr/>
            </p:nvSpPr>
            <p:spPr>
              <a:xfrm>
                <a:off x="2603800" y="2145325"/>
                <a:ext cx="494050" cy="1389500"/>
              </a:xfrm>
              <a:custGeom>
                <a:avLst/>
                <a:gdLst/>
                <a:ahLst/>
                <a:cxnLst/>
                <a:rect l="l" t="t" r="r" b="b"/>
                <a:pathLst>
                  <a:path w="19762" h="55580" extrusionOk="0">
                    <a:moveTo>
                      <a:pt x="8519" y="0"/>
                    </a:moveTo>
                    <a:cubicBezTo>
                      <a:pt x="475" y="8013"/>
                      <a:pt x="0" y="20680"/>
                      <a:pt x="7189" y="29199"/>
                    </a:cubicBezTo>
                    <a:cubicBezTo>
                      <a:pt x="13270" y="35343"/>
                      <a:pt x="13206" y="45287"/>
                      <a:pt x="7094" y="51399"/>
                    </a:cubicBezTo>
                    <a:lnTo>
                      <a:pt x="11274" y="55579"/>
                    </a:lnTo>
                    <a:cubicBezTo>
                      <a:pt x="19667" y="47219"/>
                      <a:pt x="19762" y="33696"/>
                      <a:pt x="11559" y="25209"/>
                    </a:cubicBezTo>
                    <a:cubicBezTo>
                      <a:pt x="6556" y="19033"/>
                      <a:pt x="6936" y="9913"/>
                      <a:pt x="12699" y="4181"/>
                    </a:cubicBezTo>
                    <a:lnTo>
                      <a:pt x="8519" y="0"/>
                    </a:lnTo>
                    <a:close/>
                  </a:path>
                </a:pathLst>
              </a:custGeom>
              <a:solidFill>
                <a:srgbClr val="F2A3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6" name="Google Shape;2846;p32"/>
              <p:cNvSpPr/>
              <p:nvPr/>
            </p:nvSpPr>
            <p:spPr>
              <a:xfrm>
                <a:off x="2730475" y="3397025"/>
                <a:ext cx="201125" cy="198750"/>
              </a:xfrm>
              <a:custGeom>
                <a:avLst/>
                <a:gdLst/>
                <a:ahLst/>
                <a:cxnLst/>
                <a:rect l="l" t="t" r="r" b="b"/>
                <a:pathLst>
                  <a:path w="8045" h="7950" extrusionOk="0">
                    <a:moveTo>
                      <a:pt x="1710" y="1"/>
                    </a:moveTo>
                    <a:lnTo>
                      <a:pt x="855" y="3959"/>
                    </a:lnTo>
                    <a:lnTo>
                      <a:pt x="0" y="7950"/>
                    </a:lnTo>
                    <a:lnTo>
                      <a:pt x="0" y="7950"/>
                    </a:lnTo>
                    <a:lnTo>
                      <a:pt x="4022" y="7380"/>
                    </a:lnTo>
                    <a:lnTo>
                      <a:pt x="8044" y="6810"/>
                    </a:lnTo>
                    <a:lnTo>
                      <a:pt x="4877" y="3389"/>
                    </a:lnTo>
                    <a:lnTo>
                      <a:pt x="1710" y="1"/>
                    </a:lnTo>
                    <a:close/>
                  </a:path>
                </a:pathLst>
              </a:custGeom>
              <a:solidFill>
                <a:srgbClr val="F2A3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7" name="Google Shape;2847;p32"/>
              <p:cNvSpPr/>
              <p:nvPr/>
            </p:nvSpPr>
            <p:spPr>
              <a:xfrm>
                <a:off x="2815175" y="1990625"/>
                <a:ext cx="1471850" cy="1681650"/>
              </a:xfrm>
              <a:custGeom>
                <a:avLst/>
                <a:gdLst/>
                <a:ahLst/>
                <a:cxnLst/>
                <a:rect l="l" t="t" r="r" b="b"/>
                <a:pathLst>
                  <a:path w="58874" h="67266" extrusionOk="0">
                    <a:moveTo>
                      <a:pt x="15224" y="1"/>
                    </a:moveTo>
                    <a:cubicBezTo>
                      <a:pt x="9722" y="1"/>
                      <a:pt x="4217" y="2083"/>
                      <a:pt x="1" y="6252"/>
                    </a:cubicBezTo>
                    <a:lnTo>
                      <a:pt x="4149" y="10464"/>
                    </a:lnTo>
                    <a:cubicBezTo>
                      <a:pt x="7213" y="7431"/>
                      <a:pt x="11213" y="5919"/>
                      <a:pt x="15208" y="5919"/>
                    </a:cubicBezTo>
                    <a:cubicBezTo>
                      <a:pt x="19265" y="5919"/>
                      <a:pt x="23317" y="7479"/>
                      <a:pt x="26381" y="10590"/>
                    </a:cubicBezTo>
                    <a:cubicBezTo>
                      <a:pt x="31828" y="16101"/>
                      <a:pt x="32272" y="24588"/>
                      <a:pt x="27933" y="30700"/>
                    </a:cubicBezTo>
                    <a:cubicBezTo>
                      <a:pt x="27300" y="31365"/>
                      <a:pt x="26730" y="32030"/>
                      <a:pt x="26191" y="32727"/>
                    </a:cubicBezTo>
                    <a:cubicBezTo>
                      <a:pt x="26191" y="32759"/>
                      <a:pt x="26159" y="32759"/>
                      <a:pt x="26159" y="32790"/>
                    </a:cubicBezTo>
                    <a:cubicBezTo>
                      <a:pt x="19921" y="41246"/>
                      <a:pt x="20617" y="53217"/>
                      <a:pt x="28281" y="60881"/>
                    </a:cubicBezTo>
                    <a:cubicBezTo>
                      <a:pt x="32505" y="65136"/>
                      <a:pt x="38059" y="67266"/>
                      <a:pt x="43612" y="67266"/>
                    </a:cubicBezTo>
                    <a:cubicBezTo>
                      <a:pt x="49135" y="67266"/>
                      <a:pt x="54658" y="65160"/>
                      <a:pt x="58874" y="60944"/>
                    </a:cubicBezTo>
                    <a:lnTo>
                      <a:pt x="54693" y="56764"/>
                    </a:lnTo>
                    <a:cubicBezTo>
                      <a:pt x="51629" y="59812"/>
                      <a:pt x="47612" y="61340"/>
                      <a:pt x="43597" y="61340"/>
                    </a:cubicBezTo>
                    <a:cubicBezTo>
                      <a:pt x="39560" y="61340"/>
                      <a:pt x="35526" y="59796"/>
                      <a:pt x="32462" y="56700"/>
                    </a:cubicBezTo>
                    <a:cubicBezTo>
                      <a:pt x="27015" y="51221"/>
                      <a:pt x="26413" y="42703"/>
                      <a:pt x="30720" y="36590"/>
                    </a:cubicBezTo>
                    <a:cubicBezTo>
                      <a:pt x="38859" y="28167"/>
                      <a:pt x="38859" y="14802"/>
                      <a:pt x="30593" y="6410"/>
                    </a:cubicBezTo>
                    <a:cubicBezTo>
                      <a:pt x="26369" y="2139"/>
                      <a:pt x="20798" y="1"/>
                      <a:pt x="15224" y="1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8" name="Google Shape;2848;p32"/>
              <p:cNvSpPr/>
              <p:nvPr/>
            </p:nvSpPr>
            <p:spPr>
              <a:xfrm>
                <a:off x="4133400" y="3366950"/>
                <a:ext cx="201125" cy="198750"/>
              </a:xfrm>
              <a:custGeom>
                <a:avLst/>
                <a:gdLst/>
                <a:ahLst/>
                <a:cxnLst/>
                <a:rect l="l" t="t" r="r" b="b"/>
                <a:pathLst>
                  <a:path w="8045" h="7950" extrusionOk="0">
                    <a:moveTo>
                      <a:pt x="1711" y="0"/>
                    </a:moveTo>
                    <a:lnTo>
                      <a:pt x="856" y="3991"/>
                    </a:lnTo>
                    <a:lnTo>
                      <a:pt x="1" y="7949"/>
                    </a:lnTo>
                    <a:lnTo>
                      <a:pt x="4023" y="7379"/>
                    </a:lnTo>
                    <a:lnTo>
                      <a:pt x="8045" y="6809"/>
                    </a:lnTo>
                    <a:lnTo>
                      <a:pt x="4878" y="3421"/>
                    </a:lnTo>
                    <a:lnTo>
                      <a:pt x="1711" y="0"/>
                    </a:ln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9" name="Google Shape;2849;p32"/>
              <p:cNvSpPr/>
              <p:nvPr/>
            </p:nvSpPr>
            <p:spPr>
              <a:xfrm>
                <a:off x="2746300" y="2106525"/>
                <a:ext cx="201125" cy="199550"/>
              </a:xfrm>
              <a:custGeom>
                <a:avLst/>
                <a:gdLst/>
                <a:ahLst/>
                <a:cxnLst/>
                <a:rect l="l" t="t" r="r" b="b"/>
                <a:pathLst>
                  <a:path w="8045" h="7982" extrusionOk="0">
                    <a:moveTo>
                      <a:pt x="1647" y="1"/>
                    </a:moveTo>
                    <a:lnTo>
                      <a:pt x="824" y="3991"/>
                    </a:lnTo>
                    <a:lnTo>
                      <a:pt x="1" y="7981"/>
                    </a:lnTo>
                    <a:lnTo>
                      <a:pt x="4023" y="7379"/>
                    </a:lnTo>
                    <a:lnTo>
                      <a:pt x="8045" y="6778"/>
                    </a:lnTo>
                    <a:lnTo>
                      <a:pt x="4846" y="3389"/>
                    </a:lnTo>
                    <a:lnTo>
                      <a:pt x="1647" y="1"/>
                    </a:ln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50" name="Google Shape;2850;p32"/>
            <p:cNvSpPr txBox="1"/>
            <p:nvPr/>
          </p:nvSpPr>
          <p:spPr>
            <a:xfrm>
              <a:off x="3964430" y="3018496"/>
              <a:ext cx="480300" cy="49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latin typeface="Fira Sans"/>
                  <a:ea typeface="Fira Sans"/>
                  <a:cs typeface="Fira Sans"/>
                  <a:sym typeface="Fira Sans"/>
                </a:rPr>
                <a:t>5</a:t>
              </a:r>
              <a:endParaRPr sz="27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851" name="Google Shape;2851;p32"/>
            <p:cNvSpPr txBox="1"/>
            <p:nvPr/>
          </p:nvSpPr>
          <p:spPr>
            <a:xfrm>
              <a:off x="2378150" y="3064163"/>
              <a:ext cx="467700" cy="46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latin typeface="Fira Sans"/>
                  <a:ea typeface="Fira Sans"/>
                  <a:cs typeface="Fira Sans"/>
                  <a:sym typeface="Fira Sans"/>
                </a:rPr>
                <a:t>3</a:t>
              </a:r>
              <a:endParaRPr sz="27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852" name="Google Shape;2852;p32"/>
            <p:cNvSpPr txBox="1"/>
            <p:nvPr/>
          </p:nvSpPr>
          <p:spPr>
            <a:xfrm>
              <a:off x="882975" y="3008338"/>
              <a:ext cx="467700" cy="46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latin typeface="Fira Sans"/>
                  <a:ea typeface="Fira Sans"/>
                  <a:cs typeface="Fira Sans"/>
                  <a:sym typeface="Fira Sans"/>
                </a:rPr>
                <a:t>1</a:t>
              </a:r>
              <a:endParaRPr sz="27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853" name="Google Shape;2853;p32"/>
            <p:cNvSpPr txBox="1"/>
            <p:nvPr/>
          </p:nvSpPr>
          <p:spPr>
            <a:xfrm>
              <a:off x="3196854" y="2333329"/>
              <a:ext cx="480300" cy="49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latin typeface="Fira Sans"/>
                  <a:ea typeface="Fira Sans"/>
                  <a:cs typeface="Fira Sans"/>
                  <a:sym typeface="Fira Sans"/>
                </a:rPr>
                <a:t>4</a:t>
              </a:r>
              <a:endParaRPr sz="27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  <p:sp>
          <p:nvSpPr>
            <p:cNvPr id="2854" name="Google Shape;2854;p32"/>
            <p:cNvSpPr txBox="1"/>
            <p:nvPr/>
          </p:nvSpPr>
          <p:spPr>
            <a:xfrm>
              <a:off x="1630513" y="2333329"/>
              <a:ext cx="467700" cy="46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latin typeface="Fira Sans"/>
                  <a:ea typeface="Fira Sans"/>
                  <a:cs typeface="Fira Sans"/>
                  <a:sym typeface="Fira Sans"/>
                </a:rPr>
                <a:t>2</a:t>
              </a:r>
              <a:endParaRPr sz="2700">
                <a:latin typeface="Fira Sans"/>
                <a:ea typeface="Fira Sans"/>
                <a:cs typeface="Fira Sans"/>
                <a:sym typeface="Fira Sans"/>
              </a:endParaRPr>
            </a:p>
          </p:txBody>
        </p:sp>
      </p:grpSp>
      <p:sp>
        <p:nvSpPr>
          <p:cNvPr id="2855" name="Google Shape;2855;p32"/>
          <p:cNvSpPr txBox="1"/>
          <p:nvPr/>
        </p:nvSpPr>
        <p:spPr>
          <a:xfrm>
            <a:off x="4996076" y="1569050"/>
            <a:ext cx="17007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06060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>
              <a:solidFill>
                <a:srgbClr val="606060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856" name="Google Shape;2856;p32"/>
          <p:cNvSpPr txBox="1"/>
          <p:nvPr/>
        </p:nvSpPr>
        <p:spPr>
          <a:xfrm>
            <a:off x="4996076" y="1854099"/>
            <a:ext cx="17007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Jupiter is the biggest planet of them all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857" name="Google Shape;2857;p32"/>
          <p:cNvSpPr txBox="1"/>
          <p:nvPr/>
        </p:nvSpPr>
        <p:spPr>
          <a:xfrm>
            <a:off x="4996075" y="2619284"/>
            <a:ext cx="17007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2283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>
              <a:solidFill>
                <a:srgbClr val="22283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858" name="Google Shape;2858;p32"/>
          <p:cNvSpPr txBox="1"/>
          <p:nvPr/>
        </p:nvSpPr>
        <p:spPr>
          <a:xfrm>
            <a:off x="4996075" y="2879982"/>
            <a:ext cx="17007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farthest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859" name="Google Shape;2859;p32"/>
          <p:cNvSpPr txBox="1"/>
          <p:nvPr/>
        </p:nvSpPr>
        <p:spPr>
          <a:xfrm>
            <a:off x="4996075" y="3645151"/>
            <a:ext cx="17007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A66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>
              <a:solidFill>
                <a:srgbClr val="FFA66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860" name="Google Shape;2860;p32"/>
          <p:cNvSpPr txBox="1"/>
          <p:nvPr/>
        </p:nvSpPr>
        <p:spPr>
          <a:xfrm>
            <a:off x="4996075" y="3905850"/>
            <a:ext cx="17007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a gas giant and has several rings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861" name="Google Shape;2861;p32"/>
          <p:cNvSpPr txBox="1"/>
          <p:nvPr/>
        </p:nvSpPr>
        <p:spPr>
          <a:xfrm>
            <a:off x="6986100" y="2126300"/>
            <a:ext cx="17007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0475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Earth</a:t>
            </a:r>
            <a:endParaRPr>
              <a:solidFill>
                <a:srgbClr val="30475E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862" name="Google Shape;2862;p32"/>
          <p:cNvSpPr txBox="1"/>
          <p:nvPr/>
        </p:nvSpPr>
        <p:spPr>
          <a:xfrm>
            <a:off x="6986100" y="2386997"/>
            <a:ext cx="17007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third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863" name="Google Shape;2863;p32"/>
          <p:cNvSpPr txBox="1"/>
          <p:nvPr/>
        </p:nvSpPr>
        <p:spPr>
          <a:xfrm>
            <a:off x="6986100" y="3191102"/>
            <a:ext cx="17007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4C4C4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Mars</a:t>
            </a:r>
            <a:endParaRPr>
              <a:solidFill>
                <a:srgbClr val="C4C4C4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864" name="Google Shape;2864;p32"/>
          <p:cNvSpPr txBox="1"/>
          <p:nvPr/>
        </p:nvSpPr>
        <p:spPr>
          <a:xfrm>
            <a:off x="6986100" y="3451800"/>
            <a:ext cx="17007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actually a cold place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9" name="Google Shape;2869;p33"/>
          <p:cNvGrpSpPr/>
          <p:nvPr/>
        </p:nvGrpSpPr>
        <p:grpSpPr>
          <a:xfrm>
            <a:off x="2248014" y="1109579"/>
            <a:ext cx="4647977" cy="3626844"/>
            <a:chOff x="1990200" y="1802500"/>
            <a:chExt cx="3434550" cy="2680000"/>
          </a:xfrm>
        </p:grpSpPr>
        <p:sp>
          <p:nvSpPr>
            <p:cNvPr id="2870" name="Google Shape;2870;p33"/>
            <p:cNvSpPr/>
            <p:nvPr/>
          </p:nvSpPr>
          <p:spPr>
            <a:xfrm>
              <a:off x="2393200" y="1864450"/>
              <a:ext cx="806000" cy="734550"/>
            </a:xfrm>
            <a:custGeom>
              <a:avLst/>
              <a:gdLst/>
              <a:ahLst/>
              <a:cxnLst/>
              <a:rect l="l" t="t" r="r" b="b"/>
              <a:pathLst>
                <a:path w="32240" h="29382" extrusionOk="0">
                  <a:moveTo>
                    <a:pt x="16120" y="373"/>
                  </a:moveTo>
                  <a:cubicBezTo>
                    <a:pt x="19793" y="373"/>
                    <a:pt x="23467" y="1766"/>
                    <a:pt x="26254" y="4553"/>
                  </a:cubicBezTo>
                  <a:cubicBezTo>
                    <a:pt x="31859" y="10127"/>
                    <a:pt x="31859" y="19216"/>
                    <a:pt x="26254" y="24821"/>
                  </a:cubicBezTo>
                  <a:cubicBezTo>
                    <a:pt x="23467" y="27608"/>
                    <a:pt x="19801" y="29002"/>
                    <a:pt x="16132" y="29002"/>
                  </a:cubicBezTo>
                  <a:cubicBezTo>
                    <a:pt x="12462" y="29002"/>
                    <a:pt x="8788" y="27608"/>
                    <a:pt x="5986" y="24821"/>
                  </a:cubicBezTo>
                  <a:cubicBezTo>
                    <a:pt x="412" y="19216"/>
                    <a:pt x="412" y="10127"/>
                    <a:pt x="5986" y="4553"/>
                  </a:cubicBezTo>
                  <a:cubicBezTo>
                    <a:pt x="8804" y="1766"/>
                    <a:pt x="12446" y="373"/>
                    <a:pt x="16120" y="373"/>
                  </a:cubicBezTo>
                  <a:close/>
                  <a:moveTo>
                    <a:pt x="16120" y="1"/>
                  </a:moveTo>
                  <a:cubicBezTo>
                    <a:pt x="12359" y="1"/>
                    <a:pt x="8598" y="1434"/>
                    <a:pt x="5732" y="4300"/>
                  </a:cubicBezTo>
                  <a:cubicBezTo>
                    <a:pt x="0" y="10032"/>
                    <a:pt x="0" y="19343"/>
                    <a:pt x="5732" y="25075"/>
                  </a:cubicBezTo>
                  <a:cubicBezTo>
                    <a:pt x="8614" y="27957"/>
                    <a:pt x="12351" y="29382"/>
                    <a:pt x="16120" y="29382"/>
                  </a:cubicBezTo>
                  <a:cubicBezTo>
                    <a:pt x="19888" y="29382"/>
                    <a:pt x="23657" y="27957"/>
                    <a:pt x="26507" y="25075"/>
                  </a:cubicBezTo>
                  <a:cubicBezTo>
                    <a:pt x="32239" y="19343"/>
                    <a:pt x="32239" y="10032"/>
                    <a:pt x="26507" y="4300"/>
                  </a:cubicBezTo>
                  <a:cubicBezTo>
                    <a:pt x="23641" y="1434"/>
                    <a:pt x="19880" y="1"/>
                    <a:pt x="16120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33"/>
            <p:cNvSpPr/>
            <p:nvPr/>
          </p:nvSpPr>
          <p:spPr>
            <a:xfrm>
              <a:off x="2367850" y="1802500"/>
              <a:ext cx="857475" cy="857475"/>
            </a:xfrm>
            <a:custGeom>
              <a:avLst/>
              <a:gdLst/>
              <a:ahLst/>
              <a:cxnLst/>
              <a:rect l="l" t="t" r="r" b="b"/>
              <a:pathLst>
                <a:path w="34299" h="34299" extrusionOk="0">
                  <a:moveTo>
                    <a:pt x="17102" y="1"/>
                  </a:moveTo>
                  <a:cubicBezTo>
                    <a:pt x="17007" y="1"/>
                    <a:pt x="16912" y="96"/>
                    <a:pt x="16912" y="191"/>
                  </a:cubicBezTo>
                  <a:cubicBezTo>
                    <a:pt x="16912" y="286"/>
                    <a:pt x="17007" y="381"/>
                    <a:pt x="17102" y="381"/>
                  </a:cubicBezTo>
                  <a:lnTo>
                    <a:pt x="17134" y="381"/>
                  </a:lnTo>
                  <a:cubicBezTo>
                    <a:pt x="19351" y="381"/>
                    <a:pt x="21504" y="792"/>
                    <a:pt x="23531" y="1647"/>
                  </a:cubicBezTo>
                  <a:lnTo>
                    <a:pt x="23594" y="1647"/>
                  </a:lnTo>
                  <a:cubicBezTo>
                    <a:pt x="23658" y="1647"/>
                    <a:pt x="23753" y="1616"/>
                    <a:pt x="23753" y="1521"/>
                  </a:cubicBezTo>
                  <a:cubicBezTo>
                    <a:pt x="23816" y="1426"/>
                    <a:pt x="23753" y="1331"/>
                    <a:pt x="23658" y="1299"/>
                  </a:cubicBezTo>
                  <a:cubicBezTo>
                    <a:pt x="21599" y="444"/>
                    <a:pt x="19382" y="1"/>
                    <a:pt x="17134" y="1"/>
                  </a:cubicBezTo>
                  <a:close/>
                  <a:moveTo>
                    <a:pt x="10617" y="1319"/>
                  </a:moveTo>
                  <a:cubicBezTo>
                    <a:pt x="10594" y="1319"/>
                    <a:pt x="10570" y="1323"/>
                    <a:pt x="10547" y="1331"/>
                  </a:cubicBezTo>
                  <a:cubicBezTo>
                    <a:pt x="8488" y="2186"/>
                    <a:pt x="6620" y="3421"/>
                    <a:pt x="5005" y="5036"/>
                  </a:cubicBezTo>
                  <a:lnTo>
                    <a:pt x="5005" y="5068"/>
                  </a:lnTo>
                  <a:cubicBezTo>
                    <a:pt x="4910" y="5131"/>
                    <a:pt x="4910" y="5258"/>
                    <a:pt x="5005" y="5321"/>
                  </a:cubicBezTo>
                  <a:cubicBezTo>
                    <a:pt x="5036" y="5353"/>
                    <a:pt x="5068" y="5384"/>
                    <a:pt x="5131" y="5384"/>
                  </a:cubicBezTo>
                  <a:cubicBezTo>
                    <a:pt x="5163" y="5384"/>
                    <a:pt x="5226" y="5353"/>
                    <a:pt x="5258" y="5321"/>
                  </a:cubicBezTo>
                  <a:lnTo>
                    <a:pt x="5290" y="5289"/>
                  </a:lnTo>
                  <a:cubicBezTo>
                    <a:pt x="6841" y="3738"/>
                    <a:pt x="8678" y="2503"/>
                    <a:pt x="10673" y="1679"/>
                  </a:cubicBezTo>
                  <a:cubicBezTo>
                    <a:pt x="10768" y="1616"/>
                    <a:pt x="10832" y="1521"/>
                    <a:pt x="10800" y="1426"/>
                  </a:cubicBezTo>
                  <a:cubicBezTo>
                    <a:pt x="10752" y="1355"/>
                    <a:pt x="10687" y="1319"/>
                    <a:pt x="10617" y="1319"/>
                  </a:cubicBezTo>
                  <a:close/>
                  <a:moveTo>
                    <a:pt x="29105" y="4933"/>
                  </a:moveTo>
                  <a:cubicBezTo>
                    <a:pt x="29057" y="4933"/>
                    <a:pt x="29010" y="4957"/>
                    <a:pt x="28978" y="5004"/>
                  </a:cubicBezTo>
                  <a:cubicBezTo>
                    <a:pt x="28915" y="5068"/>
                    <a:pt x="28915" y="5194"/>
                    <a:pt x="28978" y="5258"/>
                  </a:cubicBezTo>
                  <a:lnTo>
                    <a:pt x="29010" y="5289"/>
                  </a:lnTo>
                  <a:cubicBezTo>
                    <a:pt x="30593" y="6873"/>
                    <a:pt x="31797" y="8710"/>
                    <a:pt x="32652" y="10736"/>
                  </a:cubicBezTo>
                  <a:cubicBezTo>
                    <a:pt x="32683" y="10800"/>
                    <a:pt x="32747" y="10863"/>
                    <a:pt x="32810" y="10863"/>
                  </a:cubicBezTo>
                  <a:cubicBezTo>
                    <a:pt x="32842" y="10863"/>
                    <a:pt x="32873" y="10831"/>
                    <a:pt x="32905" y="10831"/>
                  </a:cubicBezTo>
                  <a:cubicBezTo>
                    <a:pt x="33000" y="10800"/>
                    <a:pt x="33032" y="10673"/>
                    <a:pt x="33000" y="10578"/>
                  </a:cubicBezTo>
                  <a:cubicBezTo>
                    <a:pt x="32145" y="8520"/>
                    <a:pt x="30878" y="6651"/>
                    <a:pt x="29263" y="5036"/>
                  </a:cubicBezTo>
                  <a:lnTo>
                    <a:pt x="29231" y="5004"/>
                  </a:lnTo>
                  <a:cubicBezTo>
                    <a:pt x="29200" y="4957"/>
                    <a:pt x="29152" y="4933"/>
                    <a:pt x="29105" y="4933"/>
                  </a:cubicBezTo>
                  <a:close/>
                  <a:moveTo>
                    <a:pt x="1450" y="10503"/>
                  </a:moveTo>
                  <a:cubicBezTo>
                    <a:pt x="1380" y="10503"/>
                    <a:pt x="1315" y="10539"/>
                    <a:pt x="1268" y="10610"/>
                  </a:cubicBezTo>
                  <a:cubicBezTo>
                    <a:pt x="444" y="12700"/>
                    <a:pt x="1" y="14885"/>
                    <a:pt x="1" y="17165"/>
                  </a:cubicBezTo>
                  <a:lnTo>
                    <a:pt x="1" y="17197"/>
                  </a:lnTo>
                  <a:cubicBezTo>
                    <a:pt x="1" y="17292"/>
                    <a:pt x="64" y="17355"/>
                    <a:pt x="191" y="17355"/>
                  </a:cubicBezTo>
                  <a:cubicBezTo>
                    <a:pt x="286" y="17355"/>
                    <a:pt x="381" y="17260"/>
                    <a:pt x="381" y="17165"/>
                  </a:cubicBezTo>
                  <a:cubicBezTo>
                    <a:pt x="381" y="14948"/>
                    <a:pt x="793" y="12795"/>
                    <a:pt x="1616" y="10768"/>
                  </a:cubicBezTo>
                  <a:cubicBezTo>
                    <a:pt x="1648" y="10673"/>
                    <a:pt x="1616" y="10546"/>
                    <a:pt x="1521" y="10515"/>
                  </a:cubicBezTo>
                  <a:cubicBezTo>
                    <a:pt x="1497" y="10507"/>
                    <a:pt x="1473" y="10503"/>
                    <a:pt x="1450" y="10503"/>
                  </a:cubicBezTo>
                  <a:close/>
                  <a:moveTo>
                    <a:pt x="34108" y="16975"/>
                  </a:moveTo>
                  <a:cubicBezTo>
                    <a:pt x="34013" y="16975"/>
                    <a:pt x="33918" y="17070"/>
                    <a:pt x="33918" y="17165"/>
                  </a:cubicBezTo>
                  <a:cubicBezTo>
                    <a:pt x="33918" y="19382"/>
                    <a:pt x="33507" y="21536"/>
                    <a:pt x="32652" y="23562"/>
                  </a:cubicBezTo>
                  <a:cubicBezTo>
                    <a:pt x="32620" y="23657"/>
                    <a:pt x="32652" y="23784"/>
                    <a:pt x="32747" y="23816"/>
                  </a:cubicBezTo>
                  <a:lnTo>
                    <a:pt x="32810" y="23816"/>
                  </a:lnTo>
                  <a:cubicBezTo>
                    <a:pt x="32905" y="23816"/>
                    <a:pt x="32968" y="23784"/>
                    <a:pt x="33000" y="23721"/>
                  </a:cubicBezTo>
                  <a:cubicBezTo>
                    <a:pt x="33855" y="21631"/>
                    <a:pt x="34298" y="19414"/>
                    <a:pt x="34298" y="17165"/>
                  </a:cubicBezTo>
                  <a:cubicBezTo>
                    <a:pt x="34298" y="17039"/>
                    <a:pt x="34203" y="16975"/>
                    <a:pt x="34108" y="16975"/>
                  </a:cubicBezTo>
                  <a:close/>
                  <a:moveTo>
                    <a:pt x="1496" y="23487"/>
                  </a:moveTo>
                  <a:cubicBezTo>
                    <a:pt x="1473" y="23487"/>
                    <a:pt x="1450" y="23491"/>
                    <a:pt x="1426" y="23499"/>
                  </a:cubicBezTo>
                  <a:cubicBezTo>
                    <a:pt x="1331" y="23562"/>
                    <a:pt x="1268" y="23657"/>
                    <a:pt x="1299" y="23752"/>
                  </a:cubicBezTo>
                  <a:cubicBezTo>
                    <a:pt x="2186" y="25811"/>
                    <a:pt x="3421" y="27679"/>
                    <a:pt x="5036" y="29294"/>
                  </a:cubicBezTo>
                  <a:cubicBezTo>
                    <a:pt x="5068" y="29326"/>
                    <a:pt x="5100" y="29358"/>
                    <a:pt x="5163" y="29358"/>
                  </a:cubicBezTo>
                  <a:cubicBezTo>
                    <a:pt x="5195" y="29358"/>
                    <a:pt x="5258" y="29326"/>
                    <a:pt x="5290" y="29294"/>
                  </a:cubicBezTo>
                  <a:cubicBezTo>
                    <a:pt x="5385" y="29231"/>
                    <a:pt x="5353" y="29104"/>
                    <a:pt x="5290" y="29009"/>
                  </a:cubicBezTo>
                  <a:cubicBezTo>
                    <a:pt x="3706" y="27458"/>
                    <a:pt x="2503" y="25621"/>
                    <a:pt x="1648" y="23594"/>
                  </a:cubicBezTo>
                  <a:cubicBezTo>
                    <a:pt x="1624" y="23523"/>
                    <a:pt x="1564" y="23487"/>
                    <a:pt x="1496" y="23487"/>
                  </a:cubicBezTo>
                  <a:close/>
                  <a:moveTo>
                    <a:pt x="29151" y="28965"/>
                  </a:moveTo>
                  <a:cubicBezTo>
                    <a:pt x="29099" y="28965"/>
                    <a:pt x="29045" y="28989"/>
                    <a:pt x="29010" y="29041"/>
                  </a:cubicBezTo>
                  <a:cubicBezTo>
                    <a:pt x="27426" y="30593"/>
                    <a:pt x="25621" y="31828"/>
                    <a:pt x="23594" y="32651"/>
                  </a:cubicBezTo>
                  <a:cubicBezTo>
                    <a:pt x="23499" y="32715"/>
                    <a:pt x="23436" y="32810"/>
                    <a:pt x="23468" y="32905"/>
                  </a:cubicBezTo>
                  <a:cubicBezTo>
                    <a:pt x="23499" y="32968"/>
                    <a:pt x="23594" y="33031"/>
                    <a:pt x="23658" y="33031"/>
                  </a:cubicBezTo>
                  <a:cubicBezTo>
                    <a:pt x="23689" y="33031"/>
                    <a:pt x="23689" y="33000"/>
                    <a:pt x="23721" y="33000"/>
                  </a:cubicBezTo>
                  <a:cubicBezTo>
                    <a:pt x="25811" y="32145"/>
                    <a:pt x="27680" y="30878"/>
                    <a:pt x="29263" y="29294"/>
                  </a:cubicBezTo>
                  <a:cubicBezTo>
                    <a:pt x="29358" y="29199"/>
                    <a:pt x="29358" y="29104"/>
                    <a:pt x="29263" y="29009"/>
                  </a:cubicBezTo>
                  <a:cubicBezTo>
                    <a:pt x="29235" y="28981"/>
                    <a:pt x="29193" y="28965"/>
                    <a:pt x="29151" y="28965"/>
                  </a:cubicBezTo>
                  <a:close/>
                  <a:moveTo>
                    <a:pt x="10686" y="32643"/>
                  </a:moveTo>
                  <a:cubicBezTo>
                    <a:pt x="10609" y="32643"/>
                    <a:pt x="10535" y="32700"/>
                    <a:pt x="10483" y="32778"/>
                  </a:cubicBezTo>
                  <a:cubicBezTo>
                    <a:pt x="10452" y="32873"/>
                    <a:pt x="10515" y="32968"/>
                    <a:pt x="10610" y="33000"/>
                  </a:cubicBezTo>
                  <a:cubicBezTo>
                    <a:pt x="12668" y="33886"/>
                    <a:pt x="14885" y="34298"/>
                    <a:pt x="17134" y="34298"/>
                  </a:cubicBezTo>
                  <a:lnTo>
                    <a:pt x="17165" y="34298"/>
                  </a:lnTo>
                  <a:cubicBezTo>
                    <a:pt x="17260" y="34298"/>
                    <a:pt x="17355" y="34235"/>
                    <a:pt x="17324" y="34108"/>
                  </a:cubicBezTo>
                  <a:cubicBezTo>
                    <a:pt x="17324" y="34013"/>
                    <a:pt x="17229" y="33918"/>
                    <a:pt x="17134" y="33918"/>
                  </a:cubicBezTo>
                  <a:cubicBezTo>
                    <a:pt x="14917" y="33918"/>
                    <a:pt x="12763" y="33506"/>
                    <a:pt x="10737" y="32651"/>
                  </a:cubicBezTo>
                  <a:cubicBezTo>
                    <a:pt x="10720" y="32646"/>
                    <a:pt x="10703" y="32643"/>
                    <a:pt x="10686" y="32643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33"/>
            <p:cNvSpPr/>
            <p:nvPr/>
          </p:nvSpPr>
          <p:spPr>
            <a:xfrm>
              <a:off x="3099425" y="2535250"/>
              <a:ext cx="138575" cy="137375"/>
            </a:xfrm>
            <a:custGeom>
              <a:avLst/>
              <a:gdLst/>
              <a:ahLst/>
              <a:cxnLst/>
              <a:rect l="l" t="t" r="r" b="b"/>
              <a:pathLst>
                <a:path w="5543" h="5495" extrusionOk="0">
                  <a:moveTo>
                    <a:pt x="222" y="0"/>
                  </a:moveTo>
                  <a:cubicBezTo>
                    <a:pt x="174" y="0"/>
                    <a:pt x="127" y="16"/>
                    <a:pt x="95" y="48"/>
                  </a:cubicBezTo>
                  <a:cubicBezTo>
                    <a:pt x="0" y="111"/>
                    <a:pt x="0" y="238"/>
                    <a:pt x="95" y="301"/>
                  </a:cubicBezTo>
                  <a:lnTo>
                    <a:pt x="5194" y="5431"/>
                  </a:lnTo>
                  <a:cubicBezTo>
                    <a:pt x="5225" y="5463"/>
                    <a:pt x="5289" y="5495"/>
                    <a:pt x="5320" y="5495"/>
                  </a:cubicBezTo>
                  <a:cubicBezTo>
                    <a:pt x="5384" y="5495"/>
                    <a:pt x="5415" y="5463"/>
                    <a:pt x="5479" y="5431"/>
                  </a:cubicBezTo>
                  <a:cubicBezTo>
                    <a:pt x="5542" y="5368"/>
                    <a:pt x="5542" y="5241"/>
                    <a:pt x="5479" y="5178"/>
                  </a:cubicBezTo>
                  <a:lnTo>
                    <a:pt x="348" y="48"/>
                  </a:lnTo>
                  <a:cubicBezTo>
                    <a:pt x="317" y="16"/>
                    <a:pt x="269" y="0"/>
                    <a:pt x="22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33"/>
            <p:cNvSpPr/>
            <p:nvPr/>
          </p:nvSpPr>
          <p:spPr>
            <a:xfrm>
              <a:off x="2051950" y="2775525"/>
              <a:ext cx="734750" cy="734750"/>
            </a:xfrm>
            <a:custGeom>
              <a:avLst/>
              <a:gdLst/>
              <a:ahLst/>
              <a:cxnLst/>
              <a:rect l="l" t="t" r="r" b="b"/>
              <a:pathLst>
                <a:path w="29390" h="29390" extrusionOk="0">
                  <a:moveTo>
                    <a:pt x="14695" y="349"/>
                  </a:moveTo>
                  <a:cubicBezTo>
                    <a:pt x="22581" y="349"/>
                    <a:pt x="29010" y="6778"/>
                    <a:pt x="29010" y="14695"/>
                  </a:cubicBezTo>
                  <a:cubicBezTo>
                    <a:pt x="29010" y="22581"/>
                    <a:pt x="22581" y="29009"/>
                    <a:pt x="14695" y="29009"/>
                  </a:cubicBezTo>
                  <a:cubicBezTo>
                    <a:pt x="6778" y="29009"/>
                    <a:pt x="349" y="22581"/>
                    <a:pt x="349" y="14695"/>
                  </a:cubicBezTo>
                  <a:cubicBezTo>
                    <a:pt x="349" y="6778"/>
                    <a:pt x="6778" y="349"/>
                    <a:pt x="14695" y="349"/>
                  </a:cubicBezTo>
                  <a:close/>
                  <a:moveTo>
                    <a:pt x="14695" y="1"/>
                  </a:moveTo>
                  <a:cubicBezTo>
                    <a:pt x="6588" y="1"/>
                    <a:pt x="1" y="6588"/>
                    <a:pt x="1" y="14695"/>
                  </a:cubicBezTo>
                  <a:cubicBezTo>
                    <a:pt x="1" y="22802"/>
                    <a:pt x="6588" y="29390"/>
                    <a:pt x="14695" y="29390"/>
                  </a:cubicBezTo>
                  <a:cubicBezTo>
                    <a:pt x="22803" y="29390"/>
                    <a:pt x="29390" y="22802"/>
                    <a:pt x="29390" y="14695"/>
                  </a:cubicBezTo>
                  <a:cubicBezTo>
                    <a:pt x="29390" y="6588"/>
                    <a:pt x="22803" y="1"/>
                    <a:pt x="14695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33"/>
            <p:cNvSpPr/>
            <p:nvPr/>
          </p:nvSpPr>
          <p:spPr>
            <a:xfrm>
              <a:off x="1990200" y="2713775"/>
              <a:ext cx="857475" cy="857450"/>
            </a:xfrm>
            <a:custGeom>
              <a:avLst/>
              <a:gdLst/>
              <a:ahLst/>
              <a:cxnLst/>
              <a:rect l="l" t="t" r="r" b="b"/>
              <a:pathLst>
                <a:path w="34299" h="34298" extrusionOk="0">
                  <a:moveTo>
                    <a:pt x="17070" y="1"/>
                  </a:moveTo>
                  <a:cubicBezTo>
                    <a:pt x="16975" y="1"/>
                    <a:pt x="16944" y="96"/>
                    <a:pt x="16944" y="191"/>
                  </a:cubicBezTo>
                  <a:cubicBezTo>
                    <a:pt x="16944" y="286"/>
                    <a:pt x="17039" y="381"/>
                    <a:pt x="17165" y="381"/>
                  </a:cubicBezTo>
                  <a:cubicBezTo>
                    <a:pt x="19382" y="381"/>
                    <a:pt x="21536" y="792"/>
                    <a:pt x="23562" y="1647"/>
                  </a:cubicBezTo>
                  <a:cubicBezTo>
                    <a:pt x="23594" y="1647"/>
                    <a:pt x="23626" y="1679"/>
                    <a:pt x="23657" y="1679"/>
                  </a:cubicBezTo>
                  <a:cubicBezTo>
                    <a:pt x="23721" y="1679"/>
                    <a:pt x="23784" y="1616"/>
                    <a:pt x="23816" y="1552"/>
                  </a:cubicBezTo>
                  <a:cubicBezTo>
                    <a:pt x="23847" y="1457"/>
                    <a:pt x="23816" y="1331"/>
                    <a:pt x="23721" y="1299"/>
                  </a:cubicBezTo>
                  <a:cubicBezTo>
                    <a:pt x="21631" y="444"/>
                    <a:pt x="19414" y="1"/>
                    <a:pt x="17102" y="1"/>
                  </a:cubicBezTo>
                  <a:close/>
                  <a:moveTo>
                    <a:pt x="10617" y="1319"/>
                  </a:moveTo>
                  <a:cubicBezTo>
                    <a:pt x="10594" y="1319"/>
                    <a:pt x="10570" y="1323"/>
                    <a:pt x="10546" y="1331"/>
                  </a:cubicBezTo>
                  <a:cubicBezTo>
                    <a:pt x="8456" y="2217"/>
                    <a:pt x="6588" y="3453"/>
                    <a:pt x="4973" y="5068"/>
                  </a:cubicBezTo>
                  <a:cubicBezTo>
                    <a:pt x="4909" y="5131"/>
                    <a:pt x="4909" y="5258"/>
                    <a:pt x="4973" y="5321"/>
                  </a:cubicBezTo>
                  <a:cubicBezTo>
                    <a:pt x="5036" y="5384"/>
                    <a:pt x="5068" y="5384"/>
                    <a:pt x="5131" y="5384"/>
                  </a:cubicBezTo>
                  <a:cubicBezTo>
                    <a:pt x="5163" y="5384"/>
                    <a:pt x="5226" y="5384"/>
                    <a:pt x="5258" y="5321"/>
                  </a:cubicBezTo>
                  <a:cubicBezTo>
                    <a:pt x="6810" y="3769"/>
                    <a:pt x="8646" y="2534"/>
                    <a:pt x="10673" y="1679"/>
                  </a:cubicBezTo>
                  <a:cubicBezTo>
                    <a:pt x="10768" y="1647"/>
                    <a:pt x="10831" y="1521"/>
                    <a:pt x="10768" y="1426"/>
                  </a:cubicBezTo>
                  <a:cubicBezTo>
                    <a:pt x="10744" y="1354"/>
                    <a:pt x="10685" y="1319"/>
                    <a:pt x="10617" y="1319"/>
                  </a:cubicBezTo>
                  <a:close/>
                  <a:moveTo>
                    <a:pt x="29136" y="4965"/>
                  </a:moveTo>
                  <a:cubicBezTo>
                    <a:pt x="29089" y="4965"/>
                    <a:pt x="29041" y="4988"/>
                    <a:pt x="29010" y="5036"/>
                  </a:cubicBezTo>
                  <a:cubicBezTo>
                    <a:pt x="28946" y="5099"/>
                    <a:pt x="28946" y="5226"/>
                    <a:pt x="29010" y="5289"/>
                  </a:cubicBezTo>
                  <a:cubicBezTo>
                    <a:pt x="30593" y="6841"/>
                    <a:pt x="31796" y="8678"/>
                    <a:pt x="32651" y="10736"/>
                  </a:cubicBezTo>
                  <a:cubicBezTo>
                    <a:pt x="32683" y="10800"/>
                    <a:pt x="32746" y="10831"/>
                    <a:pt x="32810" y="10831"/>
                  </a:cubicBezTo>
                  <a:lnTo>
                    <a:pt x="32905" y="10831"/>
                  </a:lnTo>
                  <a:cubicBezTo>
                    <a:pt x="33000" y="10768"/>
                    <a:pt x="33031" y="10673"/>
                    <a:pt x="33000" y="10578"/>
                  </a:cubicBezTo>
                  <a:cubicBezTo>
                    <a:pt x="32145" y="8488"/>
                    <a:pt x="30878" y="6619"/>
                    <a:pt x="29263" y="5036"/>
                  </a:cubicBezTo>
                  <a:cubicBezTo>
                    <a:pt x="29231" y="4988"/>
                    <a:pt x="29184" y="4965"/>
                    <a:pt x="29136" y="4965"/>
                  </a:cubicBezTo>
                  <a:close/>
                  <a:moveTo>
                    <a:pt x="1451" y="10534"/>
                  </a:moveTo>
                  <a:cubicBezTo>
                    <a:pt x="1382" y="10534"/>
                    <a:pt x="1323" y="10570"/>
                    <a:pt x="1299" y="10641"/>
                  </a:cubicBezTo>
                  <a:cubicBezTo>
                    <a:pt x="444" y="12700"/>
                    <a:pt x="1" y="14917"/>
                    <a:pt x="1" y="17165"/>
                  </a:cubicBezTo>
                  <a:lnTo>
                    <a:pt x="1" y="17197"/>
                  </a:lnTo>
                  <a:cubicBezTo>
                    <a:pt x="1" y="17323"/>
                    <a:pt x="96" y="17387"/>
                    <a:pt x="191" y="17387"/>
                  </a:cubicBezTo>
                  <a:cubicBezTo>
                    <a:pt x="286" y="17387"/>
                    <a:pt x="381" y="17323"/>
                    <a:pt x="381" y="17197"/>
                  </a:cubicBezTo>
                  <a:lnTo>
                    <a:pt x="381" y="17165"/>
                  </a:lnTo>
                  <a:cubicBezTo>
                    <a:pt x="381" y="14948"/>
                    <a:pt x="792" y="12795"/>
                    <a:pt x="1616" y="10800"/>
                  </a:cubicBezTo>
                  <a:cubicBezTo>
                    <a:pt x="1679" y="10705"/>
                    <a:pt x="1616" y="10578"/>
                    <a:pt x="1521" y="10546"/>
                  </a:cubicBezTo>
                  <a:cubicBezTo>
                    <a:pt x="1497" y="10538"/>
                    <a:pt x="1473" y="10534"/>
                    <a:pt x="1451" y="10534"/>
                  </a:cubicBezTo>
                  <a:close/>
                  <a:moveTo>
                    <a:pt x="34108" y="16943"/>
                  </a:moveTo>
                  <a:cubicBezTo>
                    <a:pt x="34013" y="16943"/>
                    <a:pt x="33918" y="17038"/>
                    <a:pt x="33918" y="17165"/>
                  </a:cubicBezTo>
                  <a:cubicBezTo>
                    <a:pt x="33918" y="19382"/>
                    <a:pt x="33507" y="21535"/>
                    <a:pt x="32683" y="23562"/>
                  </a:cubicBezTo>
                  <a:cubicBezTo>
                    <a:pt x="32620" y="23657"/>
                    <a:pt x="32683" y="23752"/>
                    <a:pt x="32778" y="23784"/>
                  </a:cubicBezTo>
                  <a:cubicBezTo>
                    <a:pt x="32778" y="23816"/>
                    <a:pt x="32810" y="23816"/>
                    <a:pt x="32841" y="23816"/>
                  </a:cubicBezTo>
                  <a:cubicBezTo>
                    <a:pt x="32905" y="23816"/>
                    <a:pt x="32968" y="23784"/>
                    <a:pt x="33000" y="23689"/>
                  </a:cubicBezTo>
                  <a:cubicBezTo>
                    <a:pt x="33855" y="21630"/>
                    <a:pt x="34298" y="19414"/>
                    <a:pt x="34298" y="17165"/>
                  </a:cubicBezTo>
                  <a:lnTo>
                    <a:pt x="34298" y="17133"/>
                  </a:lnTo>
                  <a:cubicBezTo>
                    <a:pt x="34298" y="17038"/>
                    <a:pt x="34235" y="16943"/>
                    <a:pt x="34108" y="16943"/>
                  </a:cubicBezTo>
                  <a:close/>
                  <a:moveTo>
                    <a:pt x="1510" y="23505"/>
                  </a:moveTo>
                  <a:cubicBezTo>
                    <a:pt x="1481" y="23505"/>
                    <a:pt x="1452" y="23513"/>
                    <a:pt x="1426" y="23531"/>
                  </a:cubicBezTo>
                  <a:cubicBezTo>
                    <a:pt x="1331" y="23562"/>
                    <a:pt x="1299" y="23657"/>
                    <a:pt x="1331" y="23752"/>
                  </a:cubicBezTo>
                  <a:cubicBezTo>
                    <a:pt x="2186" y="25842"/>
                    <a:pt x="3453" y="27711"/>
                    <a:pt x="5068" y="29326"/>
                  </a:cubicBezTo>
                  <a:cubicBezTo>
                    <a:pt x="5099" y="29358"/>
                    <a:pt x="5131" y="29358"/>
                    <a:pt x="5194" y="29358"/>
                  </a:cubicBezTo>
                  <a:cubicBezTo>
                    <a:pt x="5226" y="29358"/>
                    <a:pt x="5289" y="29358"/>
                    <a:pt x="5321" y="29326"/>
                  </a:cubicBezTo>
                  <a:cubicBezTo>
                    <a:pt x="5384" y="29231"/>
                    <a:pt x="5384" y="29104"/>
                    <a:pt x="5321" y="29041"/>
                  </a:cubicBezTo>
                  <a:cubicBezTo>
                    <a:pt x="3769" y="27489"/>
                    <a:pt x="2534" y="25652"/>
                    <a:pt x="1679" y="23626"/>
                  </a:cubicBezTo>
                  <a:cubicBezTo>
                    <a:pt x="1656" y="23557"/>
                    <a:pt x="1584" y="23505"/>
                    <a:pt x="1510" y="23505"/>
                  </a:cubicBezTo>
                  <a:close/>
                  <a:moveTo>
                    <a:pt x="29168" y="28938"/>
                  </a:moveTo>
                  <a:cubicBezTo>
                    <a:pt x="29120" y="28938"/>
                    <a:pt x="29073" y="28962"/>
                    <a:pt x="29041" y="29009"/>
                  </a:cubicBezTo>
                  <a:cubicBezTo>
                    <a:pt x="27458" y="30561"/>
                    <a:pt x="25653" y="31796"/>
                    <a:pt x="23594" y="32651"/>
                  </a:cubicBezTo>
                  <a:cubicBezTo>
                    <a:pt x="23499" y="32683"/>
                    <a:pt x="23467" y="32778"/>
                    <a:pt x="23499" y="32873"/>
                  </a:cubicBezTo>
                  <a:cubicBezTo>
                    <a:pt x="23531" y="32968"/>
                    <a:pt x="23594" y="33000"/>
                    <a:pt x="23689" y="33000"/>
                  </a:cubicBezTo>
                  <a:lnTo>
                    <a:pt x="23752" y="33000"/>
                  </a:lnTo>
                  <a:cubicBezTo>
                    <a:pt x="25843" y="32113"/>
                    <a:pt x="27711" y="30878"/>
                    <a:pt x="29295" y="29263"/>
                  </a:cubicBezTo>
                  <a:cubicBezTo>
                    <a:pt x="29358" y="29199"/>
                    <a:pt x="29358" y="29073"/>
                    <a:pt x="29295" y="29009"/>
                  </a:cubicBezTo>
                  <a:cubicBezTo>
                    <a:pt x="29263" y="28962"/>
                    <a:pt x="29215" y="28938"/>
                    <a:pt x="29168" y="28938"/>
                  </a:cubicBezTo>
                  <a:close/>
                  <a:moveTo>
                    <a:pt x="10689" y="32657"/>
                  </a:moveTo>
                  <a:cubicBezTo>
                    <a:pt x="10623" y="32657"/>
                    <a:pt x="10560" y="32709"/>
                    <a:pt x="10515" y="32778"/>
                  </a:cubicBezTo>
                  <a:cubicBezTo>
                    <a:pt x="10483" y="32873"/>
                    <a:pt x="10546" y="32968"/>
                    <a:pt x="10641" y="33031"/>
                  </a:cubicBezTo>
                  <a:cubicBezTo>
                    <a:pt x="12700" y="33886"/>
                    <a:pt x="14885" y="34298"/>
                    <a:pt x="17165" y="34298"/>
                  </a:cubicBezTo>
                  <a:lnTo>
                    <a:pt x="17197" y="34298"/>
                  </a:lnTo>
                  <a:cubicBezTo>
                    <a:pt x="17292" y="34298"/>
                    <a:pt x="17355" y="34203"/>
                    <a:pt x="17355" y="34108"/>
                  </a:cubicBezTo>
                  <a:cubicBezTo>
                    <a:pt x="17355" y="34013"/>
                    <a:pt x="17260" y="33918"/>
                    <a:pt x="17165" y="33918"/>
                  </a:cubicBezTo>
                  <a:cubicBezTo>
                    <a:pt x="14948" y="33918"/>
                    <a:pt x="12795" y="33506"/>
                    <a:pt x="10768" y="32683"/>
                  </a:cubicBezTo>
                  <a:cubicBezTo>
                    <a:pt x="10742" y="32665"/>
                    <a:pt x="10715" y="32657"/>
                    <a:pt x="10689" y="32657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33"/>
            <p:cNvSpPr/>
            <p:nvPr/>
          </p:nvSpPr>
          <p:spPr>
            <a:xfrm>
              <a:off x="2850025" y="3138150"/>
              <a:ext cx="190825" cy="9525"/>
            </a:xfrm>
            <a:custGeom>
              <a:avLst/>
              <a:gdLst/>
              <a:ahLst/>
              <a:cxnLst/>
              <a:rect l="l" t="t" r="r" b="b"/>
              <a:pathLst>
                <a:path w="7633" h="381" extrusionOk="0">
                  <a:moveTo>
                    <a:pt x="190" y="0"/>
                  </a:moveTo>
                  <a:cubicBezTo>
                    <a:pt x="95" y="0"/>
                    <a:pt x="0" y="63"/>
                    <a:pt x="0" y="190"/>
                  </a:cubicBezTo>
                  <a:cubicBezTo>
                    <a:pt x="0" y="285"/>
                    <a:pt x="95" y="380"/>
                    <a:pt x="190" y="380"/>
                  </a:cubicBezTo>
                  <a:lnTo>
                    <a:pt x="7442" y="380"/>
                  </a:lnTo>
                  <a:cubicBezTo>
                    <a:pt x="7537" y="380"/>
                    <a:pt x="7633" y="285"/>
                    <a:pt x="7633" y="190"/>
                  </a:cubicBezTo>
                  <a:cubicBezTo>
                    <a:pt x="7633" y="63"/>
                    <a:pt x="7537" y="0"/>
                    <a:pt x="744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33"/>
            <p:cNvSpPr/>
            <p:nvPr/>
          </p:nvSpPr>
          <p:spPr>
            <a:xfrm>
              <a:off x="2428825" y="3686200"/>
              <a:ext cx="734750" cy="735350"/>
            </a:xfrm>
            <a:custGeom>
              <a:avLst/>
              <a:gdLst/>
              <a:ahLst/>
              <a:cxnLst/>
              <a:rect l="l" t="t" r="r" b="b"/>
              <a:pathLst>
                <a:path w="29390" h="29414" extrusionOk="0">
                  <a:moveTo>
                    <a:pt x="14707" y="381"/>
                  </a:moveTo>
                  <a:cubicBezTo>
                    <a:pt x="18376" y="381"/>
                    <a:pt x="22042" y="1782"/>
                    <a:pt x="24829" y="4585"/>
                  </a:cubicBezTo>
                  <a:cubicBezTo>
                    <a:pt x="27552" y="7277"/>
                    <a:pt x="29041" y="10887"/>
                    <a:pt x="29041" y="14687"/>
                  </a:cubicBezTo>
                  <a:cubicBezTo>
                    <a:pt x="29041" y="18519"/>
                    <a:pt x="27552" y="22130"/>
                    <a:pt x="24829" y="24821"/>
                  </a:cubicBezTo>
                  <a:cubicBezTo>
                    <a:pt x="22137" y="27545"/>
                    <a:pt x="18527" y="29033"/>
                    <a:pt x="14695" y="29033"/>
                  </a:cubicBezTo>
                  <a:cubicBezTo>
                    <a:pt x="10863" y="29033"/>
                    <a:pt x="7284" y="27545"/>
                    <a:pt x="4561" y="24821"/>
                  </a:cubicBezTo>
                  <a:cubicBezTo>
                    <a:pt x="1869" y="22130"/>
                    <a:pt x="380" y="18519"/>
                    <a:pt x="380" y="14687"/>
                  </a:cubicBezTo>
                  <a:cubicBezTo>
                    <a:pt x="380" y="10887"/>
                    <a:pt x="1869" y="7277"/>
                    <a:pt x="4561" y="4585"/>
                  </a:cubicBezTo>
                  <a:cubicBezTo>
                    <a:pt x="7363" y="1782"/>
                    <a:pt x="11037" y="381"/>
                    <a:pt x="14707" y="381"/>
                  </a:cubicBezTo>
                  <a:close/>
                  <a:moveTo>
                    <a:pt x="14695" y="1"/>
                  </a:moveTo>
                  <a:cubicBezTo>
                    <a:pt x="10934" y="1"/>
                    <a:pt x="7173" y="1434"/>
                    <a:pt x="4307" y="4300"/>
                  </a:cubicBezTo>
                  <a:cubicBezTo>
                    <a:pt x="1520" y="7087"/>
                    <a:pt x="0" y="10792"/>
                    <a:pt x="0" y="14719"/>
                  </a:cubicBezTo>
                  <a:cubicBezTo>
                    <a:pt x="0" y="18614"/>
                    <a:pt x="1520" y="22320"/>
                    <a:pt x="4307" y="25106"/>
                  </a:cubicBezTo>
                  <a:cubicBezTo>
                    <a:pt x="7094" y="27862"/>
                    <a:pt x="10768" y="29413"/>
                    <a:pt x="14695" y="29413"/>
                  </a:cubicBezTo>
                  <a:cubicBezTo>
                    <a:pt x="18622" y="29413"/>
                    <a:pt x="22327" y="27862"/>
                    <a:pt x="25082" y="25106"/>
                  </a:cubicBezTo>
                  <a:cubicBezTo>
                    <a:pt x="27869" y="22320"/>
                    <a:pt x="29389" y="18646"/>
                    <a:pt x="29389" y="14719"/>
                  </a:cubicBezTo>
                  <a:cubicBezTo>
                    <a:pt x="29389" y="10792"/>
                    <a:pt x="27869" y="7087"/>
                    <a:pt x="25082" y="4300"/>
                  </a:cubicBezTo>
                  <a:cubicBezTo>
                    <a:pt x="22216" y="1434"/>
                    <a:pt x="18455" y="1"/>
                    <a:pt x="14695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33"/>
            <p:cNvSpPr/>
            <p:nvPr/>
          </p:nvSpPr>
          <p:spPr>
            <a:xfrm>
              <a:off x="2367850" y="3625050"/>
              <a:ext cx="857475" cy="857450"/>
            </a:xfrm>
            <a:custGeom>
              <a:avLst/>
              <a:gdLst/>
              <a:ahLst/>
              <a:cxnLst/>
              <a:rect l="l" t="t" r="r" b="b"/>
              <a:pathLst>
                <a:path w="34299" h="34298" extrusionOk="0">
                  <a:moveTo>
                    <a:pt x="17134" y="0"/>
                  </a:moveTo>
                  <a:cubicBezTo>
                    <a:pt x="17039" y="0"/>
                    <a:pt x="16944" y="64"/>
                    <a:pt x="16944" y="191"/>
                  </a:cubicBezTo>
                  <a:cubicBezTo>
                    <a:pt x="16944" y="286"/>
                    <a:pt x="17039" y="381"/>
                    <a:pt x="17134" y="381"/>
                  </a:cubicBezTo>
                  <a:cubicBezTo>
                    <a:pt x="19351" y="381"/>
                    <a:pt x="21504" y="792"/>
                    <a:pt x="23563" y="1647"/>
                  </a:cubicBezTo>
                  <a:lnTo>
                    <a:pt x="23626" y="1647"/>
                  </a:lnTo>
                  <a:cubicBezTo>
                    <a:pt x="23689" y="1647"/>
                    <a:pt x="23784" y="1616"/>
                    <a:pt x="23784" y="1521"/>
                  </a:cubicBezTo>
                  <a:cubicBezTo>
                    <a:pt x="23816" y="1426"/>
                    <a:pt x="23784" y="1331"/>
                    <a:pt x="23689" y="1299"/>
                  </a:cubicBezTo>
                  <a:cubicBezTo>
                    <a:pt x="21599" y="444"/>
                    <a:pt x="19414" y="0"/>
                    <a:pt x="17134" y="0"/>
                  </a:cubicBezTo>
                  <a:close/>
                  <a:moveTo>
                    <a:pt x="10653" y="1287"/>
                  </a:moveTo>
                  <a:cubicBezTo>
                    <a:pt x="10628" y="1287"/>
                    <a:pt x="10602" y="1291"/>
                    <a:pt x="10578" y="1299"/>
                  </a:cubicBezTo>
                  <a:cubicBezTo>
                    <a:pt x="8488" y="2154"/>
                    <a:pt x="6620" y="3421"/>
                    <a:pt x="5036" y="5036"/>
                  </a:cubicBezTo>
                  <a:lnTo>
                    <a:pt x="4973" y="5068"/>
                  </a:lnTo>
                  <a:cubicBezTo>
                    <a:pt x="4910" y="5131"/>
                    <a:pt x="4910" y="5258"/>
                    <a:pt x="4973" y="5321"/>
                  </a:cubicBezTo>
                  <a:cubicBezTo>
                    <a:pt x="5036" y="5353"/>
                    <a:pt x="5068" y="5384"/>
                    <a:pt x="5131" y="5384"/>
                  </a:cubicBezTo>
                  <a:cubicBezTo>
                    <a:pt x="5163" y="5384"/>
                    <a:pt x="5226" y="5353"/>
                    <a:pt x="5258" y="5321"/>
                  </a:cubicBezTo>
                  <a:lnTo>
                    <a:pt x="5290" y="5289"/>
                  </a:lnTo>
                  <a:cubicBezTo>
                    <a:pt x="6841" y="3706"/>
                    <a:pt x="8678" y="2471"/>
                    <a:pt x="10737" y="1647"/>
                  </a:cubicBezTo>
                  <a:cubicBezTo>
                    <a:pt x="10832" y="1616"/>
                    <a:pt x="10863" y="1489"/>
                    <a:pt x="10832" y="1394"/>
                  </a:cubicBezTo>
                  <a:cubicBezTo>
                    <a:pt x="10808" y="1323"/>
                    <a:pt x="10731" y="1287"/>
                    <a:pt x="10653" y="1287"/>
                  </a:cubicBezTo>
                  <a:close/>
                  <a:moveTo>
                    <a:pt x="29136" y="4957"/>
                  </a:moveTo>
                  <a:cubicBezTo>
                    <a:pt x="29089" y="4957"/>
                    <a:pt x="29041" y="4973"/>
                    <a:pt x="29010" y="5004"/>
                  </a:cubicBezTo>
                  <a:cubicBezTo>
                    <a:pt x="28915" y="5099"/>
                    <a:pt x="28946" y="5226"/>
                    <a:pt x="29010" y="5289"/>
                  </a:cubicBezTo>
                  <a:cubicBezTo>
                    <a:pt x="30561" y="6841"/>
                    <a:pt x="31797" y="8678"/>
                    <a:pt x="32652" y="10705"/>
                  </a:cubicBezTo>
                  <a:cubicBezTo>
                    <a:pt x="32652" y="10768"/>
                    <a:pt x="32747" y="10831"/>
                    <a:pt x="32810" y="10831"/>
                  </a:cubicBezTo>
                  <a:cubicBezTo>
                    <a:pt x="32842" y="10831"/>
                    <a:pt x="32873" y="10831"/>
                    <a:pt x="32873" y="10800"/>
                  </a:cubicBezTo>
                  <a:cubicBezTo>
                    <a:pt x="32968" y="10768"/>
                    <a:pt x="33032" y="10673"/>
                    <a:pt x="32968" y="10578"/>
                  </a:cubicBezTo>
                  <a:cubicBezTo>
                    <a:pt x="32113" y="8488"/>
                    <a:pt x="30878" y="6619"/>
                    <a:pt x="29263" y="5036"/>
                  </a:cubicBezTo>
                  <a:lnTo>
                    <a:pt x="29263" y="5004"/>
                  </a:lnTo>
                  <a:cubicBezTo>
                    <a:pt x="29231" y="4973"/>
                    <a:pt x="29184" y="4957"/>
                    <a:pt x="29136" y="4957"/>
                  </a:cubicBezTo>
                  <a:close/>
                  <a:moveTo>
                    <a:pt x="1471" y="10506"/>
                  </a:moveTo>
                  <a:cubicBezTo>
                    <a:pt x="1393" y="10506"/>
                    <a:pt x="1320" y="10563"/>
                    <a:pt x="1268" y="10641"/>
                  </a:cubicBezTo>
                  <a:cubicBezTo>
                    <a:pt x="412" y="12700"/>
                    <a:pt x="1" y="14885"/>
                    <a:pt x="1" y="17165"/>
                  </a:cubicBezTo>
                  <a:lnTo>
                    <a:pt x="1" y="17197"/>
                  </a:lnTo>
                  <a:cubicBezTo>
                    <a:pt x="1" y="17292"/>
                    <a:pt x="64" y="17387"/>
                    <a:pt x="191" y="17387"/>
                  </a:cubicBezTo>
                  <a:cubicBezTo>
                    <a:pt x="286" y="17387"/>
                    <a:pt x="381" y="17292"/>
                    <a:pt x="381" y="17197"/>
                  </a:cubicBezTo>
                  <a:lnTo>
                    <a:pt x="381" y="17133"/>
                  </a:lnTo>
                  <a:cubicBezTo>
                    <a:pt x="381" y="14948"/>
                    <a:pt x="793" y="12795"/>
                    <a:pt x="1616" y="10768"/>
                  </a:cubicBezTo>
                  <a:cubicBezTo>
                    <a:pt x="1648" y="10673"/>
                    <a:pt x="1616" y="10578"/>
                    <a:pt x="1521" y="10515"/>
                  </a:cubicBezTo>
                  <a:cubicBezTo>
                    <a:pt x="1504" y="10509"/>
                    <a:pt x="1487" y="10506"/>
                    <a:pt x="1471" y="10506"/>
                  </a:cubicBezTo>
                  <a:close/>
                  <a:moveTo>
                    <a:pt x="34108" y="16943"/>
                  </a:moveTo>
                  <a:cubicBezTo>
                    <a:pt x="34013" y="16943"/>
                    <a:pt x="33918" y="17038"/>
                    <a:pt x="33918" y="17133"/>
                  </a:cubicBezTo>
                  <a:cubicBezTo>
                    <a:pt x="33918" y="19350"/>
                    <a:pt x="33507" y="21504"/>
                    <a:pt x="32652" y="23562"/>
                  </a:cubicBezTo>
                  <a:cubicBezTo>
                    <a:pt x="32620" y="23657"/>
                    <a:pt x="32652" y="23752"/>
                    <a:pt x="32747" y="23784"/>
                  </a:cubicBezTo>
                  <a:cubicBezTo>
                    <a:pt x="32778" y="23815"/>
                    <a:pt x="32810" y="23815"/>
                    <a:pt x="32842" y="23815"/>
                  </a:cubicBezTo>
                  <a:cubicBezTo>
                    <a:pt x="32905" y="23815"/>
                    <a:pt x="32968" y="23752"/>
                    <a:pt x="33000" y="23689"/>
                  </a:cubicBezTo>
                  <a:cubicBezTo>
                    <a:pt x="33855" y="21599"/>
                    <a:pt x="34298" y="19414"/>
                    <a:pt x="34298" y="17165"/>
                  </a:cubicBezTo>
                  <a:lnTo>
                    <a:pt x="34298" y="17133"/>
                  </a:lnTo>
                  <a:cubicBezTo>
                    <a:pt x="34298" y="17038"/>
                    <a:pt x="34203" y="16943"/>
                    <a:pt x="34108" y="16943"/>
                  </a:cubicBezTo>
                  <a:close/>
                  <a:moveTo>
                    <a:pt x="1496" y="23487"/>
                  </a:moveTo>
                  <a:cubicBezTo>
                    <a:pt x="1473" y="23487"/>
                    <a:pt x="1450" y="23491"/>
                    <a:pt x="1426" y="23499"/>
                  </a:cubicBezTo>
                  <a:cubicBezTo>
                    <a:pt x="1331" y="23530"/>
                    <a:pt x="1268" y="23657"/>
                    <a:pt x="1299" y="23752"/>
                  </a:cubicBezTo>
                  <a:cubicBezTo>
                    <a:pt x="2154" y="25811"/>
                    <a:pt x="3421" y="27679"/>
                    <a:pt x="5005" y="29263"/>
                  </a:cubicBezTo>
                  <a:lnTo>
                    <a:pt x="5036" y="29294"/>
                  </a:lnTo>
                  <a:cubicBezTo>
                    <a:pt x="5068" y="29326"/>
                    <a:pt x="5131" y="29358"/>
                    <a:pt x="5163" y="29358"/>
                  </a:cubicBezTo>
                  <a:cubicBezTo>
                    <a:pt x="5195" y="29358"/>
                    <a:pt x="5258" y="29326"/>
                    <a:pt x="5290" y="29294"/>
                  </a:cubicBezTo>
                  <a:cubicBezTo>
                    <a:pt x="5385" y="29199"/>
                    <a:pt x="5353" y="29073"/>
                    <a:pt x="5290" y="29009"/>
                  </a:cubicBezTo>
                  <a:cubicBezTo>
                    <a:pt x="3706" y="27457"/>
                    <a:pt x="2503" y="25621"/>
                    <a:pt x="1648" y="23594"/>
                  </a:cubicBezTo>
                  <a:cubicBezTo>
                    <a:pt x="1624" y="23523"/>
                    <a:pt x="1564" y="23487"/>
                    <a:pt x="1496" y="23487"/>
                  </a:cubicBezTo>
                  <a:close/>
                  <a:moveTo>
                    <a:pt x="29010" y="29009"/>
                  </a:moveTo>
                  <a:cubicBezTo>
                    <a:pt x="27426" y="30593"/>
                    <a:pt x="25621" y="31796"/>
                    <a:pt x="23594" y="32651"/>
                  </a:cubicBezTo>
                  <a:cubicBezTo>
                    <a:pt x="23499" y="32683"/>
                    <a:pt x="23468" y="32778"/>
                    <a:pt x="23499" y="32873"/>
                  </a:cubicBezTo>
                  <a:cubicBezTo>
                    <a:pt x="23531" y="32968"/>
                    <a:pt x="23594" y="32999"/>
                    <a:pt x="23658" y="32999"/>
                  </a:cubicBezTo>
                  <a:lnTo>
                    <a:pt x="23721" y="32999"/>
                  </a:lnTo>
                  <a:cubicBezTo>
                    <a:pt x="25811" y="32113"/>
                    <a:pt x="27680" y="30878"/>
                    <a:pt x="29263" y="29263"/>
                  </a:cubicBezTo>
                  <a:lnTo>
                    <a:pt x="29168" y="29136"/>
                  </a:lnTo>
                  <a:lnTo>
                    <a:pt x="29010" y="29009"/>
                  </a:lnTo>
                  <a:close/>
                  <a:moveTo>
                    <a:pt x="10658" y="32657"/>
                  </a:moveTo>
                  <a:cubicBezTo>
                    <a:pt x="10593" y="32657"/>
                    <a:pt x="10538" y="32709"/>
                    <a:pt x="10515" y="32778"/>
                  </a:cubicBezTo>
                  <a:cubicBezTo>
                    <a:pt x="10483" y="32873"/>
                    <a:pt x="10515" y="32968"/>
                    <a:pt x="10610" y="32999"/>
                  </a:cubicBezTo>
                  <a:cubicBezTo>
                    <a:pt x="12700" y="33855"/>
                    <a:pt x="14885" y="34298"/>
                    <a:pt x="17134" y="34298"/>
                  </a:cubicBezTo>
                  <a:lnTo>
                    <a:pt x="17165" y="34298"/>
                  </a:lnTo>
                  <a:cubicBezTo>
                    <a:pt x="17260" y="34298"/>
                    <a:pt x="17355" y="34203"/>
                    <a:pt x="17355" y="34108"/>
                  </a:cubicBezTo>
                  <a:cubicBezTo>
                    <a:pt x="17355" y="34013"/>
                    <a:pt x="17229" y="33918"/>
                    <a:pt x="17134" y="33918"/>
                  </a:cubicBezTo>
                  <a:cubicBezTo>
                    <a:pt x="14917" y="33918"/>
                    <a:pt x="12795" y="33506"/>
                    <a:pt x="10737" y="32683"/>
                  </a:cubicBezTo>
                  <a:cubicBezTo>
                    <a:pt x="10710" y="32665"/>
                    <a:pt x="10684" y="32657"/>
                    <a:pt x="10658" y="32657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33"/>
            <p:cNvSpPr/>
            <p:nvPr/>
          </p:nvSpPr>
          <p:spPr>
            <a:xfrm>
              <a:off x="3099425" y="3612775"/>
              <a:ext cx="138575" cy="137400"/>
            </a:xfrm>
            <a:custGeom>
              <a:avLst/>
              <a:gdLst/>
              <a:ahLst/>
              <a:cxnLst/>
              <a:rect l="l" t="t" r="r" b="b"/>
              <a:pathLst>
                <a:path w="5543" h="5496" extrusionOk="0">
                  <a:moveTo>
                    <a:pt x="5336" y="1"/>
                  </a:moveTo>
                  <a:cubicBezTo>
                    <a:pt x="5289" y="1"/>
                    <a:pt x="5241" y="16"/>
                    <a:pt x="5194" y="48"/>
                  </a:cubicBezTo>
                  <a:lnTo>
                    <a:pt x="95" y="5178"/>
                  </a:lnTo>
                  <a:cubicBezTo>
                    <a:pt x="0" y="5242"/>
                    <a:pt x="0" y="5369"/>
                    <a:pt x="95" y="5432"/>
                  </a:cubicBezTo>
                  <a:cubicBezTo>
                    <a:pt x="127" y="5464"/>
                    <a:pt x="158" y="5495"/>
                    <a:pt x="222" y="5495"/>
                  </a:cubicBezTo>
                  <a:cubicBezTo>
                    <a:pt x="253" y="5495"/>
                    <a:pt x="317" y="5464"/>
                    <a:pt x="348" y="5432"/>
                  </a:cubicBezTo>
                  <a:lnTo>
                    <a:pt x="5479" y="301"/>
                  </a:lnTo>
                  <a:cubicBezTo>
                    <a:pt x="5542" y="238"/>
                    <a:pt x="5542" y="111"/>
                    <a:pt x="5479" y="48"/>
                  </a:cubicBezTo>
                  <a:cubicBezTo>
                    <a:pt x="5431" y="16"/>
                    <a:pt x="5384" y="1"/>
                    <a:pt x="5336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33"/>
            <p:cNvSpPr/>
            <p:nvPr/>
          </p:nvSpPr>
          <p:spPr>
            <a:xfrm>
              <a:off x="4251375" y="3686200"/>
              <a:ext cx="734750" cy="735350"/>
            </a:xfrm>
            <a:custGeom>
              <a:avLst/>
              <a:gdLst/>
              <a:ahLst/>
              <a:cxnLst/>
              <a:rect l="l" t="t" r="r" b="b"/>
              <a:pathLst>
                <a:path w="29390" h="29414" extrusionOk="0">
                  <a:moveTo>
                    <a:pt x="14695" y="373"/>
                  </a:moveTo>
                  <a:cubicBezTo>
                    <a:pt x="18369" y="373"/>
                    <a:pt x="22042" y="1766"/>
                    <a:pt x="24829" y="4585"/>
                  </a:cubicBezTo>
                  <a:cubicBezTo>
                    <a:pt x="27521" y="7277"/>
                    <a:pt x="29009" y="10855"/>
                    <a:pt x="29009" y="14687"/>
                  </a:cubicBezTo>
                  <a:cubicBezTo>
                    <a:pt x="29009" y="18519"/>
                    <a:pt x="27521" y="22130"/>
                    <a:pt x="24829" y="24821"/>
                  </a:cubicBezTo>
                  <a:cubicBezTo>
                    <a:pt x="22106" y="27545"/>
                    <a:pt x="18527" y="29033"/>
                    <a:pt x="14695" y="29033"/>
                  </a:cubicBezTo>
                  <a:cubicBezTo>
                    <a:pt x="10863" y="29033"/>
                    <a:pt x="7284" y="27545"/>
                    <a:pt x="4561" y="24821"/>
                  </a:cubicBezTo>
                  <a:cubicBezTo>
                    <a:pt x="1869" y="22130"/>
                    <a:pt x="381" y="18519"/>
                    <a:pt x="381" y="14687"/>
                  </a:cubicBezTo>
                  <a:cubicBezTo>
                    <a:pt x="381" y="10887"/>
                    <a:pt x="1869" y="7277"/>
                    <a:pt x="4561" y="4585"/>
                  </a:cubicBezTo>
                  <a:cubicBezTo>
                    <a:pt x="7348" y="1766"/>
                    <a:pt x="11021" y="373"/>
                    <a:pt x="14695" y="373"/>
                  </a:cubicBezTo>
                  <a:close/>
                  <a:moveTo>
                    <a:pt x="14695" y="1"/>
                  </a:moveTo>
                  <a:cubicBezTo>
                    <a:pt x="10934" y="1"/>
                    <a:pt x="7174" y="1434"/>
                    <a:pt x="4308" y="4300"/>
                  </a:cubicBezTo>
                  <a:cubicBezTo>
                    <a:pt x="1521" y="7087"/>
                    <a:pt x="1" y="10792"/>
                    <a:pt x="1" y="14719"/>
                  </a:cubicBezTo>
                  <a:cubicBezTo>
                    <a:pt x="1" y="18614"/>
                    <a:pt x="1521" y="22320"/>
                    <a:pt x="4308" y="25106"/>
                  </a:cubicBezTo>
                  <a:cubicBezTo>
                    <a:pt x="7094" y="27862"/>
                    <a:pt x="10768" y="29413"/>
                    <a:pt x="14695" y="29413"/>
                  </a:cubicBezTo>
                  <a:cubicBezTo>
                    <a:pt x="18622" y="29413"/>
                    <a:pt x="22327" y="27862"/>
                    <a:pt x="25082" y="25106"/>
                  </a:cubicBezTo>
                  <a:cubicBezTo>
                    <a:pt x="27869" y="22320"/>
                    <a:pt x="29389" y="18646"/>
                    <a:pt x="29389" y="14719"/>
                  </a:cubicBezTo>
                  <a:cubicBezTo>
                    <a:pt x="29389" y="10792"/>
                    <a:pt x="27869" y="7087"/>
                    <a:pt x="25082" y="4300"/>
                  </a:cubicBezTo>
                  <a:cubicBezTo>
                    <a:pt x="22216" y="1434"/>
                    <a:pt x="18456" y="1"/>
                    <a:pt x="14695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33"/>
            <p:cNvSpPr/>
            <p:nvPr/>
          </p:nvSpPr>
          <p:spPr>
            <a:xfrm>
              <a:off x="4190400" y="3625050"/>
              <a:ext cx="856675" cy="857450"/>
            </a:xfrm>
            <a:custGeom>
              <a:avLst/>
              <a:gdLst/>
              <a:ahLst/>
              <a:cxnLst/>
              <a:rect l="l" t="t" r="r" b="b"/>
              <a:pathLst>
                <a:path w="34267" h="34298" extrusionOk="0">
                  <a:moveTo>
                    <a:pt x="17134" y="0"/>
                  </a:moveTo>
                  <a:cubicBezTo>
                    <a:pt x="17007" y="0"/>
                    <a:pt x="16944" y="64"/>
                    <a:pt x="16944" y="191"/>
                  </a:cubicBezTo>
                  <a:cubicBezTo>
                    <a:pt x="16944" y="286"/>
                    <a:pt x="17039" y="381"/>
                    <a:pt x="17134" y="381"/>
                  </a:cubicBezTo>
                  <a:cubicBezTo>
                    <a:pt x="19351" y="381"/>
                    <a:pt x="21504" y="792"/>
                    <a:pt x="23531" y="1647"/>
                  </a:cubicBezTo>
                  <a:lnTo>
                    <a:pt x="23594" y="1647"/>
                  </a:lnTo>
                  <a:cubicBezTo>
                    <a:pt x="23689" y="1647"/>
                    <a:pt x="23753" y="1616"/>
                    <a:pt x="23784" y="1521"/>
                  </a:cubicBezTo>
                  <a:cubicBezTo>
                    <a:pt x="23816" y="1426"/>
                    <a:pt x="23784" y="1331"/>
                    <a:pt x="23689" y="1299"/>
                  </a:cubicBezTo>
                  <a:cubicBezTo>
                    <a:pt x="21599" y="444"/>
                    <a:pt x="19382" y="0"/>
                    <a:pt x="17134" y="0"/>
                  </a:cubicBezTo>
                  <a:close/>
                  <a:moveTo>
                    <a:pt x="10600" y="1291"/>
                  </a:moveTo>
                  <a:cubicBezTo>
                    <a:pt x="10581" y="1291"/>
                    <a:pt x="10564" y="1293"/>
                    <a:pt x="10547" y="1299"/>
                  </a:cubicBezTo>
                  <a:cubicBezTo>
                    <a:pt x="8488" y="2186"/>
                    <a:pt x="6620" y="3421"/>
                    <a:pt x="5005" y="5036"/>
                  </a:cubicBezTo>
                  <a:cubicBezTo>
                    <a:pt x="4941" y="5099"/>
                    <a:pt x="4941" y="5226"/>
                    <a:pt x="5005" y="5289"/>
                  </a:cubicBezTo>
                  <a:cubicBezTo>
                    <a:pt x="5036" y="5321"/>
                    <a:pt x="5100" y="5353"/>
                    <a:pt x="5131" y="5353"/>
                  </a:cubicBezTo>
                  <a:cubicBezTo>
                    <a:pt x="5195" y="5353"/>
                    <a:pt x="5226" y="5321"/>
                    <a:pt x="5258" y="5289"/>
                  </a:cubicBezTo>
                  <a:cubicBezTo>
                    <a:pt x="6842" y="3706"/>
                    <a:pt x="8678" y="2502"/>
                    <a:pt x="10705" y="1647"/>
                  </a:cubicBezTo>
                  <a:cubicBezTo>
                    <a:pt x="10800" y="1616"/>
                    <a:pt x="10832" y="1521"/>
                    <a:pt x="10800" y="1426"/>
                  </a:cubicBezTo>
                  <a:cubicBezTo>
                    <a:pt x="10774" y="1347"/>
                    <a:pt x="10684" y="1291"/>
                    <a:pt x="10600" y="1291"/>
                  </a:cubicBezTo>
                  <a:close/>
                  <a:moveTo>
                    <a:pt x="29263" y="5004"/>
                  </a:moveTo>
                  <a:lnTo>
                    <a:pt x="29105" y="5131"/>
                  </a:lnTo>
                  <a:lnTo>
                    <a:pt x="29010" y="5289"/>
                  </a:lnTo>
                  <a:cubicBezTo>
                    <a:pt x="30562" y="6841"/>
                    <a:pt x="31797" y="8678"/>
                    <a:pt x="32620" y="10705"/>
                  </a:cubicBezTo>
                  <a:cubicBezTo>
                    <a:pt x="32652" y="10768"/>
                    <a:pt x="32715" y="10831"/>
                    <a:pt x="32810" y="10831"/>
                  </a:cubicBezTo>
                  <a:cubicBezTo>
                    <a:pt x="32810" y="10831"/>
                    <a:pt x="32842" y="10800"/>
                    <a:pt x="32873" y="10800"/>
                  </a:cubicBezTo>
                  <a:cubicBezTo>
                    <a:pt x="32968" y="10768"/>
                    <a:pt x="33000" y="10641"/>
                    <a:pt x="32968" y="10546"/>
                  </a:cubicBezTo>
                  <a:cubicBezTo>
                    <a:pt x="32113" y="8488"/>
                    <a:pt x="30878" y="6619"/>
                    <a:pt x="29263" y="5004"/>
                  </a:cubicBezTo>
                  <a:close/>
                  <a:moveTo>
                    <a:pt x="1471" y="10475"/>
                  </a:moveTo>
                  <a:cubicBezTo>
                    <a:pt x="1394" y="10475"/>
                    <a:pt x="1325" y="10531"/>
                    <a:pt x="1299" y="10610"/>
                  </a:cubicBezTo>
                  <a:cubicBezTo>
                    <a:pt x="413" y="12700"/>
                    <a:pt x="1" y="14885"/>
                    <a:pt x="1" y="17165"/>
                  </a:cubicBezTo>
                  <a:cubicBezTo>
                    <a:pt x="1" y="17260"/>
                    <a:pt x="64" y="17323"/>
                    <a:pt x="159" y="17323"/>
                  </a:cubicBezTo>
                  <a:cubicBezTo>
                    <a:pt x="286" y="17323"/>
                    <a:pt x="349" y="17260"/>
                    <a:pt x="349" y="17165"/>
                  </a:cubicBezTo>
                  <a:cubicBezTo>
                    <a:pt x="349" y="14948"/>
                    <a:pt x="793" y="12763"/>
                    <a:pt x="1616" y="10736"/>
                  </a:cubicBezTo>
                  <a:cubicBezTo>
                    <a:pt x="1679" y="10641"/>
                    <a:pt x="1616" y="10546"/>
                    <a:pt x="1521" y="10483"/>
                  </a:cubicBezTo>
                  <a:cubicBezTo>
                    <a:pt x="1504" y="10477"/>
                    <a:pt x="1487" y="10475"/>
                    <a:pt x="1471" y="10475"/>
                  </a:cubicBezTo>
                  <a:close/>
                  <a:moveTo>
                    <a:pt x="34109" y="16943"/>
                  </a:moveTo>
                  <a:cubicBezTo>
                    <a:pt x="33982" y="16943"/>
                    <a:pt x="33919" y="17038"/>
                    <a:pt x="33919" y="17165"/>
                  </a:cubicBezTo>
                  <a:cubicBezTo>
                    <a:pt x="33919" y="19350"/>
                    <a:pt x="33475" y="21504"/>
                    <a:pt x="32652" y="23530"/>
                  </a:cubicBezTo>
                  <a:cubicBezTo>
                    <a:pt x="32620" y="23625"/>
                    <a:pt x="32652" y="23752"/>
                    <a:pt x="32747" y="23784"/>
                  </a:cubicBezTo>
                  <a:lnTo>
                    <a:pt x="32810" y="23784"/>
                  </a:lnTo>
                  <a:cubicBezTo>
                    <a:pt x="32905" y="23784"/>
                    <a:pt x="32968" y="23752"/>
                    <a:pt x="33000" y="23689"/>
                  </a:cubicBezTo>
                  <a:cubicBezTo>
                    <a:pt x="33855" y="21599"/>
                    <a:pt x="34267" y="19414"/>
                    <a:pt x="34267" y="17165"/>
                  </a:cubicBezTo>
                  <a:lnTo>
                    <a:pt x="34267" y="17133"/>
                  </a:lnTo>
                  <a:cubicBezTo>
                    <a:pt x="34267" y="17007"/>
                    <a:pt x="34204" y="16943"/>
                    <a:pt x="34109" y="16943"/>
                  </a:cubicBezTo>
                  <a:close/>
                  <a:moveTo>
                    <a:pt x="1465" y="23455"/>
                  </a:moveTo>
                  <a:cubicBezTo>
                    <a:pt x="1442" y="23455"/>
                    <a:pt x="1418" y="23459"/>
                    <a:pt x="1394" y="23467"/>
                  </a:cubicBezTo>
                  <a:cubicBezTo>
                    <a:pt x="1299" y="23499"/>
                    <a:pt x="1236" y="23625"/>
                    <a:pt x="1299" y="23720"/>
                  </a:cubicBezTo>
                  <a:cubicBezTo>
                    <a:pt x="2154" y="25811"/>
                    <a:pt x="3390" y="27679"/>
                    <a:pt x="5005" y="29263"/>
                  </a:cubicBezTo>
                  <a:lnTo>
                    <a:pt x="5036" y="29294"/>
                  </a:lnTo>
                  <a:cubicBezTo>
                    <a:pt x="5068" y="29358"/>
                    <a:pt x="5131" y="29358"/>
                    <a:pt x="5163" y="29358"/>
                  </a:cubicBezTo>
                  <a:cubicBezTo>
                    <a:pt x="5226" y="29358"/>
                    <a:pt x="5258" y="29358"/>
                    <a:pt x="5290" y="29326"/>
                  </a:cubicBezTo>
                  <a:cubicBezTo>
                    <a:pt x="5385" y="29231"/>
                    <a:pt x="5385" y="29104"/>
                    <a:pt x="5290" y="29041"/>
                  </a:cubicBezTo>
                  <a:lnTo>
                    <a:pt x="5258" y="29009"/>
                  </a:lnTo>
                  <a:cubicBezTo>
                    <a:pt x="3706" y="27426"/>
                    <a:pt x="2471" y="25621"/>
                    <a:pt x="1616" y="23562"/>
                  </a:cubicBezTo>
                  <a:cubicBezTo>
                    <a:pt x="1592" y="23491"/>
                    <a:pt x="1533" y="23455"/>
                    <a:pt x="1465" y="23455"/>
                  </a:cubicBezTo>
                  <a:close/>
                  <a:moveTo>
                    <a:pt x="29150" y="28949"/>
                  </a:moveTo>
                  <a:cubicBezTo>
                    <a:pt x="29098" y="28949"/>
                    <a:pt x="29045" y="28974"/>
                    <a:pt x="29010" y="29009"/>
                  </a:cubicBezTo>
                  <a:cubicBezTo>
                    <a:pt x="27426" y="30561"/>
                    <a:pt x="25621" y="31796"/>
                    <a:pt x="23594" y="32651"/>
                  </a:cubicBezTo>
                  <a:cubicBezTo>
                    <a:pt x="23499" y="32683"/>
                    <a:pt x="23468" y="32778"/>
                    <a:pt x="23499" y="32873"/>
                  </a:cubicBezTo>
                  <a:cubicBezTo>
                    <a:pt x="23531" y="32968"/>
                    <a:pt x="23594" y="32999"/>
                    <a:pt x="23658" y="32999"/>
                  </a:cubicBezTo>
                  <a:cubicBezTo>
                    <a:pt x="23689" y="32999"/>
                    <a:pt x="23721" y="32999"/>
                    <a:pt x="23721" y="32968"/>
                  </a:cubicBezTo>
                  <a:cubicBezTo>
                    <a:pt x="25811" y="32113"/>
                    <a:pt x="27648" y="30878"/>
                    <a:pt x="29263" y="29263"/>
                  </a:cubicBezTo>
                  <a:lnTo>
                    <a:pt x="29295" y="29231"/>
                  </a:lnTo>
                  <a:cubicBezTo>
                    <a:pt x="29358" y="29168"/>
                    <a:pt x="29327" y="29073"/>
                    <a:pt x="29263" y="29009"/>
                  </a:cubicBezTo>
                  <a:cubicBezTo>
                    <a:pt x="29235" y="28966"/>
                    <a:pt x="29193" y="28949"/>
                    <a:pt x="29150" y="28949"/>
                  </a:cubicBezTo>
                  <a:close/>
                  <a:moveTo>
                    <a:pt x="10684" y="32657"/>
                  </a:moveTo>
                  <a:cubicBezTo>
                    <a:pt x="10610" y="32657"/>
                    <a:pt x="10538" y="32709"/>
                    <a:pt x="10515" y="32778"/>
                  </a:cubicBezTo>
                  <a:cubicBezTo>
                    <a:pt x="10483" y="32873"/>
                    <a:pt x="10515" y="32968"/>
                    <a:pt x="10610" y="33031"/>
                  </a:cubicBezTo>
                  <a:cubicBezTo>
                    <a:pt x="12700" y="33855"/>
                    <a:pt x="14885" y="34298"/>
                    <a:pt x="17134" y="34298"/>
                  </a:cubicBezTo>
                  <a:lnTo>
                    <a:pt x="17166" y="34298"/>
                  </a:lnTo>
                  <a:cubicBezTo>
                    <a:pt x="17292" y="34298"/>
                    <a:pt x="17356" y="34203"/>
                    <a:pt x="17356" y="34108"/>
                  </a:cubicBezTo>
                  <a:cubicBezTo>
                    <a:pt x="17356" y="34013"/>
                    <a:pt x="17292" y="33918"/>
                    <a:pt x="17166" y="33918"/>
                  </a:cubicBezTo>
                  <a:lnTo>
                    <a:pt x="17134" y="33918"/>
                  </a:lnTo>
                  <a:cubicBezTo>
                    <a:pt x="14917" y="33918"/>
                    <a:pt x="12795" y="33506"/>
                    <a:pt x="10768" y="32683"/>
                  </a:cubicBezTo>
                  <a:cubicBezTo>
                    <a:pt x="10742" y="32665"/>
                    <a:pt x="10713" y="32657"/>
                    <a:pt x="10684" y="32657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33"/>
            <p:cNvSpPr/>
            <p:nvPr/>
          </p:nvSpPr>
          <p:spPr>
            <a:xfrm>
              <a:off x="4176950" y="3612775"/>
              <a:ext cx="138575" cy="137400"/>
            </a:xfrm>
            <a:custGeom>
              <a:avLst/>
              <a:gdLst/>
              <a:ahLst/>
              <a:cxnLst/>
              <a:rect l="l" t="t" r="r" b="b"/>
              <a:pathLst>
                <a:path w="5543" h="5496" extrusionOk="0">
                  <a:moveTo>
                    <a:pt x="222" y="1"/>
                  </a:moveTo>
                  <a:cubicBezTo>
                    <a:pt x="175" y="1"/>
                    <a:pt x="127" y="16"/>
                    <a:pt x="96" y="48"/>
                  </a:cubicBezTo>
                  <a:cubicBezTo>
                    <a:pt x="1" y="111"/>
                    <a:pt x="1" y="238"/>
                    <a:pt x="96" y="301"/>
                  </a:cubicBezTo>
                  <a:lnTo>
                    <a:pt x="5194" y="5432"/>
                  </a:lnTo>
                  <a:cubicBezTo>
                    <a:pt x="5258" y="5464"/>
                    <a:pt x="5289" y="5495"/>
                    <a:pt x="5353" y="5495"/>
                  </a:cubicBezTo>
                  <a:cubicBezTo>
                    <a:pt x="5384" y="5495"/>
                    <a:pt x="5448" y="5464"/>
                    <a:pt x="5479" y="5432"/>
                  </a:cubicBezTo>
                  <a:cubicBezTo>
                    <a:pt x="5543" y="5369"/>
                    <a:pt x="5543" y="5242"/>
                    <a:pt x="5479" y="5178"/>
                  </a:cubicBezTo>
                  <a:lnTo>
                    <a:pt x="349" y="48"/>
                  </a:lnTo>
                  <a:cubicBezTo>
                    <a:pt x="317" y="16"/>
                    <a:pt x="270" y="1"/>
                    <a:pt x="222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33"/>
            <p:cNvSpPr/>
            <p:nvPr/>
          </p:nvSpPr>
          <p:spPr>
            <a:xfrm>
              <a:off x="4629025" y="2775525"/>
              <a:ext cx="734750" cy="734750"/>
            </a:xfrm>
            <a:custGeom>
              <a:avLst/>
              <a:gdLst/>
              <a:ahLst/>
              <a:cxnLst/>
              <a:rect l="l" t="t" r="r" b="b"/>
              <a:pathLst>
                <a:path w="29390" h="29390" extrusionOk="0">
                  <a:moveTo>
                    <a:pt x="14695" y="349"/>
                  </a:moveTo>
                  <a:cubicBezTo>
                    <a:pt x="22581" y="349"/>
                    <a:pt x="29010" y="6778"/>
                    <a:pt x="29010" y="14695"/>
                  </a:cubicBezTo>
                  <a:cubicBezTo>
                    <a:pt x="29010" y="22581"/>
                    <a:pt x="22581" y="29009"/>
                    <a:pt x="14695" y="29009"/>
                  </a:cubicBezTo>
                  <a:cubicBezTo>
                    <a:pt x="6778" y="29009"/>
                    <a:pt x="349" y="22581"/>
                    <a:pt x="349" y="14695"/>
                  </a:cubicBezTo>
                  <a:cubicBezTo>
                    <a:pt x="349" y="6778"/>
                    <a:pt x="6778" y="349"/>
                    <a:pt x="14695" y="349"/>
                  </a:cubicBezTo>
                  <a:close/>
                  <a:moveTo>
                    <a:pt x="14695" y="1"/>
                  </a:moveTo>
                  <a:cubicBezTo>
                    <a:pt x="6588" y="1"/>
                    <a:pt x="1" y="6588"/>
                    <a:pt x="1" y="14695"/>
                  </a:cubicBezTo>
                  <a:cubicBezTo>
                    <a:pt x="1" y="22802"/>
                    <a:pt x="6588" y="29390"/>
                    <a:pt x="14695" y="29390"/>
                  </a:cubicBezTo>
                  <a:cubicBezTo>
                    <a:pt x="22802" y="29390"/>
                    <a:pt x="29390" y="22802"/>
                    <a:pt x="29390" y="14695"/>
                  </a:cubicBezTo>
                  <a:cubicBezTo>
                    <a:pt x="29390" y="6588"/>
                    <a:pt x="22802" y="1"/>
                    <a:pt x="14695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33"/>
            <p:cNvSpPr/>
            <p:nvPr/>
          </p:nvSpPr>
          <p:spPr>
            <a:xfrm>
              <a:off x="4567275" y="2713775"/>
              <a:ext cx="857475" cy="857450"/>
            </a:xfrm>
            <a:custGeom>
              <a:avLst/>
              <a:gdLst/>
              <a:ahLst/>
              <a:cxnLst/>
              <a:rect l="l" t="t" r="r" b="b"/>
              <a:pathLst>
                <a:path w="34299" h="34298" extrusionOk="0">
                  <a:moveTo>
                    <a:pt x="17133" y="1"/>
                  </a:moveTo>
                  <a:cubicBezTo>
                    <a:pt x="17007" y="1"/>
                    <a:pt x="16943" y="96"/>
                    <a:pt x="16943" y="191"/>
                  </a:cubicBezTo>
                  <a:cubicBezTo>
                    <a:pt x="16943" y="286"/>
                    <a:pt x="17038" y="381"/>
                    <a:pt x="17165" y="381"/>
                  </a:cubicBezTo>
                  <a:cubicBezTo>
                    <a:pt x="19350" y="381"/>
                    <a:pt x="21504" y="792"/>
                    <a:pt x="23531" y="1647"/>
                  </a:cubicBezTo>
                  <a:lnTo>
                    <a:pt x="23626" y="1647"/>
                  </a:lnTo>
                  <a:cubicBezTo>
                    <a:pt x="23689" y="1647"/>
                    <a:pt x="23752" y="1616"/>
                    <a:pt x="23784" y="1521"/>
                  </a:cubicBezTo>
                  <a:cubicBezTo>
                    <a:pt x="23816" y="1426"/>
                    <a:pt x="23784" y="1331"/>
                    <a:pt x="23689" y="1299"/>
                  </a:cubicBezTo>
                  <a:cubicBezTo>
                    <a:pt x="21630" y="444"/>
                    <a:pt x="19414" y="1"/>
                    <a:pt x="17165" y="1"/>
                  </a:cubicBezTo>
                  <a:close/>
                  <a:moveTo>
                    <a:pt x="10656" y="1305"/>
                  </a:moveTo>
                  <a:cubicBezTo>
                    <a:pt x="10631" y="1305"/>
                    <a:pt x="10604" y="1313"/>
                    <a:pt x="10578" y="1331"/>
                  </a:cubicBezTo>
                  <a:cubicBezTo>
                    <a:pt x="8488" y="2186"/>
                    <a:pt x="6619" y="3453"/>
                    <a:pt x="5004" y="5036"/>
                  </a:cubicBezTo>
                  <a:cubicBezTo>
                    <a:pt x="4941" y="5131"/>
                    <a:pt x="4941" y="5226"/>
                    <a:pt x="5004" y="5321"/>
                  </a:cubicBezTo>
                  <a:cubicBezTo>
                    <a:pt x="5036" y="5353"/>
                    <a:pt x="5099" y="5353"/>
                    <a:pt x="5131" y="5353"/>
                  </a:cubicBezTo>
                  <a:cubicBezTo>
                    <a:pt x="5194" y="5353"/>
                    <a:pt x="5226" y="5353"/>
                    <a:pt x="5289" y="5321"/>
                  </a:cubicBezTo>
                  <a:cubicBezTo>
                    <a:pt x="6841" y="3738"/>
                    <a:pt x="8678" y="2502"/>
                    <a:pt x="10705" y="1647"/>
                  </a:cubicBezTo>
                  <a:cubicBezTo>
                    <a:pt x="10800" y="1616"/>
                    <a:pt x="10863" y="1521"/>
                    <a:pt x="10800" y="1426"/>
                  </a:cubicBezTo>
                  <a:cubicBezTo>
                    <a:pt x="10777" y="1357"/>
                    <a:pt x="10721" y="1305"/>
                    <a:pt x="10656" y="1305"/>
                  </a:cubicBezTo>
                  <a:close/>
                  <a:moveTo>
                    <a:pt x="29134" y="4944"/>
                  </a:moveTo>
                  <a:cubicBezTo>
                    <a:pt x="29082" y="4944"/>
                    <a:pt x="29030" y="4970"/>
                    <a:pt x="28978" y="5004"/>
                  </a:cubicBezTo>
                  <a:cubicBezTo>
                    <a:pt x="28914" y="5068"/>
                    <a:pt x="28914" y="5194"/>
                    <a:pt x="28978" y="5258"/>
                  </a:cubicBezTo>
                  <a:cubicBezTo>
                    <a:pt x="30561" y="6841"/>
                    <a:pt x="31796" y="8646"/>
                    <a:pt x="32651" y="10705"/>
                  </a:cubicBezTo>
                  <a:cubicBezTo>
                    <a:pt x="32683" y="10768"/>
                    <a:pt x="32746" y="10800"/>
                    <a:pt x="32810" y="10800"/>
                  </a:cubicBezTo>
                  <a:lnTo>
                    <a:pt x="32873" y="10800"/>
                  </a:lnTo>
                  <a:cubicBezTo>
                    <a:pt x="32968" y="10736"/>
                    <a:pt x="33031" y="10641"/>
                    <a:pt x="33000" y="10546"/>
                  </a:cubicBezTo>
                  <a:cubicBezTo>
                    <a:pt x="32113" y="8456"/>
                    <a:pt x="30846" y="6588"/>
                    <a:pt x="29263" y="5004"/>
                  </a:cubicBezTo>
                  <a:cubicBezTo>
                    <a:pt x="29220" y="4961"/>
                    <a:pt x="29177" y="4944"/>
                    <a:pt x="29134" y="4944"/>
                  </a:cubicBezTo>
                  <a:close/>
                  <a:moveTo>
                    <a:pt x="1477" y="10503"/>
                  </a:moveTo>
                  <a:cubicBezTo>
                    <a:pt x="1400" y="10503"/>
                    <a:pt x="1323" y="10538"/>
                    <a:pt x="1299" y="10610"/>
                  </a:cubicBezTo>
                  <a:cubicBezTo>
                    <a:pt x="444" y="12700"/>
                    <a:pt x="0" y="14885"/>
                    <a:pt x="0" y="17165"/>
                  </a:cubicBezTo>
                  <a:cubicBezTo>
                    <a:pt x="0" y="17260"/>
                    <a:pt x="95" y="17355"/>
                    <a:pt x="190" y="17355"/>
                  </a:cubicBezTo>
                  <a:cubicBezTo>
                    <a:pt x="285" y="17355"/>
                    <a:pt x="381" y="17260"/>
                    <a:pt x="381" y="17165"/>
                  </a:cubicBezTo>
                  <a:cubicBezTo>
                    <a:pt x="381" y="14948"/>
                    <a:pt x="792" y="12795"/>
                    <a:pt x="1647" y="10768"/>
                  </a:cubicBezTo>
                  <a:cubicBezTo>
                    <a:pt x="1679" y="10673"/>
                    <a:pt x="1647" y="10546"/>
                    <a:pt x="1552" y="10515"/>
                  </a:cubicBezTo>
                  <a:cubicBezTo>
                    <a:pt x="1529" y="10507"/>
                    <a:pt x="1503" y="10503"/>
                    <a:pt x="1477" y="10503"/>
                  </a:cubicBezTo>
                  <a:close/>
                  <a:moveTo>
                    <a:pt x="34108" y="16912"/>
                  </a:moveTo>
                  <a:cubicBezTo>
                    <a:pt x="34013" y="16912"/>
                    <a:pt x="33918" y="17007"/>
                    <a:pt x="33918" y="17102"/>
                  </a:cubicBezTo>
                  <a:lnTo>
                    <a:pt x="33918" y="17165"/>
                  </a:lnTo>
                  <a:cubicBezTo>
                    <a:pt x="33918" y="19350"/>
                    <a:pt x="33506" y="21504"/>
                    <a:pt x="32683" y="23531"/>
                  </a:cubicBezTo>
                  <a:cubicBezTo>
                    <a:pt x="32651" y="23626"/>
                    <a:pt x="32683" y="23721"/>
                    <a:pt x="32778" y="23784"/>
                  </a:cubicBezTo>
                  <a:lnTo>
                    <a:pt x="32841" y="23784"/>
                  </a:lnTo>
                  <a:cubicBezTo>
                    <a:pt x="32936" y="23784"/>
                    <a:pt x="33000" y="23752"/>
                    <a:pt x="33031" y="23657"/>
                  </a:cubicBezTo>
                  <a:cubicBezTo>
                    <a:pt x="33855" y="21599"/>
                    <a:pt x="34298" y="19414"/>
                    <a:pt x="34298" y="17165"/>
                  </a:cubicBezTo>
                  <a:lnTo>
                    <a:pt x="34298" y="17102"/>
                  </a:lnTo>
                  <a:cubicBezTo>
                    <a:pt x="34298" y="17007"/>
                    <a:pt x="34203" y="16912"/>
                    <a:pt x="34108" y="16912"/>
                  </a:cubicBezTo>
                  <a:close/>
                  <a:moveTo>
                    <a:pt x="1504" y="23473"/>
                  </a:moveTo>
                  <a:cubicBezTo>
                    <a:pt x="1479" y="23473"/>
                    <a:pt x="1452" y="23481"/>
                    <a:pt x="1426" y="23499"/>
                  </a:cubicBezTo>
                  <a:cubicBezTo>
                    <a:pt x="1331" y="23531"/>
                    <a:pt x="1267" y="23626"/>
                    <a:pt x="1331" y="23721"/>
                  </a:cubicBezTo>
                  <a:cubicBezTo>
                    <a:pt x="2186" y="25811"/>
                    <a:pt x="3421" y="27679"/>
                    <a:pt x="5036" y="29294"/>
                  </a:cubicBezTo>
                  <a:cubicBezTo>
                    <a:pt x="5068" y="29326"/>
                    <a:pt x="5131" y="29358"/>
                    <a:pt x="5163" y="29358"/>
                  </a:cubicBezTo>
                  <a:cubicBezTo>
                    <a:pt x="5226" y="29358"/>
                    <a:pt x="5258" y="29326"/>
                    <a:pt x="5289" y="29294"/>
                  </a:cubicBezTo>
                  <a:cubicBezTo>
                    <a:pt x="5384" y="29199"/>
                    <a:pt x="5384" y="29104"/>
                    <a:pt x="5289" y="29009"/>
                  </a:cubicBezTo>
                  <a:cubicBezTo>
                    <a:pt x="3737" y="27458"/>
                    <a:pt x="2502" y="25621"/>
                    <a:pt x="1647" y="23594"/>
                  </a:cubicBezTo>
                  <a:cubicBezTo>
                    <a:pt x="1624" y="23525"/>
                    <a:pt x="1569" y="23473"/>
                    <a:pt x="1504" y="23473"/>
                  </a:cubicBezTo>
                  <a:close/>
                  <a:moveTo>
                    <a:pt x="29199" y="28930"/>
                  </a:moveTo>
                  <a:cubicBezTo>
                    <a:pt x="29152" y="28930"/>
                    <a:pt x="29104" y="28946"/>
                    <a:pt x="29073" y="28978"/>
                  </a:cubicBezTo>
                  <a:cubicBezTo>
                    <a:pt x="27489" y="30561"/>
                    <a:pt x="25684" y="31764"/>
                    <a:pt x="23626" y="32620"/>
                  </a:cubicBezTo>
                  <a:cubicBezTo>
                    <a:pt x="23531" y="32683"/>
                    <a:pt x="23499" y="32778"/>
                    <a:pt x="23531" y="32873"/>
                  </a:cubicBezTo>
                  <a:cubicBezTo>
                    <a:pt x="23562" y="32936"/>
                    <a:pt x="23626" y="33000"/>
                    <a:pt x="23721" y="33000"/>
                  </a:cubicBezTo>
                  <a:cubicBezTo>
                    <a:pt x="23721" y="33000"/>
                    <a:pt x="23752" y="32968"/>
                    <a:pt x="23784" y="32968"/>
                  </a:cubicBezTo>
                  <a:cubicBezTo>
                    <a:pt x="25874" y="32113"/>
                    <a:pt x="27711" y="30846"/>
                    <a:pt x="29326" y="29231"/>
                  </a:cubicBezTo>
                  <a:cubicBezTo>
                    <a:pt x="29389" y="29168"/>
                    <a:pt x="29389" y="29041"/>
                    <a:pt x="29326" y="28978"/>
                  </a:cubicBezTo>
                  <a:cubicBezTo>
                    <a:pt x="29294" y="28946"/>
                    <a:pt x="29247" y="28930"/>
                    <a:pt x="29199" y="28930"/>
                  </a:cubicBezTo>
                  <a:close/>
                  <a:moveTo>
                    <a:pt x="10686" y="32643"/>
                  </a:moveTo>
                  <a:cubicBezTo>
                    <a:pt x="10609" y="32643"/>
                    <a:pt x="10535" y="32700"/>
                    <a:pt x="10483" y="32778"/>
                  </a:cubicBezTo>
                  <a:cubicBezTo>
                    <a:pt x="10451" y="32873"/>
                    <a:pt x="10515" y="32968"/>
                    <a:pt x="10610" y="33000"/>
                  </a:cubicBezTo>
                  <a:cubicBezTo>
                    <a:pt x="12668" y="33855"/>
                    <a:pt x="14885" y="34298"/>
                    <a:pt x="17165" y="34298"/>
                  </a:cubicBezTo>
                  <a:lnTo>
                    <a:pt x="17228" y="34298"/>
                  </a:lnTo>
                  <a:cubicBezTo>
                    <a:pt x="17323" y="34298"/>
                    <a:pt x="17418" y="34203"/>
                    <a:pt x="17418" y="34108"/>
                  </a:cubicBezTo>
                  <a:cubicBezTo>
                    <a:pt x="17418" y="34013"/>
                    <a:pt x="17323" y="33950"/>
                    <a:pt x="17228" y="33950"/>
                  </a:cubicBezTo>
                  <a:lnTo>
                    <a:pt x="17165" y="33950"/>
                  </a:lnTo>
                  <a:cubicBezTo>
                    <a:pt x="14948" y="33950"/>
                    <a:pt x="12763" y="33506"/>
                    <a:pt x="10736" y="32651"/>
                  </a:cubicBezTo>
                  <a:cubicBezTo>
                    <a:pt x="10719" y="32646"/>
                    <a:pt x="10703" y="32643"/>
                    <a:pt x="10686" y="32643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33"/>
            <p:cNvSpPr/>
            <p:nvPr/>
          </p:nvSpPr>
          <p:spPr>
            <a:xfrm>
              <a:off x="4374100" y="3138150"/>
              <a:ext cx="190825" cy="9525"/>
            </a:xfrm>
            <a:custGeom>
              <a:avLst/>
              <a:gdLst/>
              <a:ahLst/>
              <a:cxnLst/>
              <a:rect l="l" t="t" r="r" b="b"/>
              <a:pathLst>
                <a:path w="7633" h="381" extrusionOk="0">
                  <a:moveTo>
                    <a:pt x="190" y="0"/>
                  </a:moveTo>
                  <a:cubicBezTo>
                    <a:pt x="95" y="0"/>
                    <a:pt x="0" y="63"/>
                    <a:pt x="0" y="190"/>
                  </a:cubicBezTo>
                  <a:cubicBezTo>
                    <a:pt x="0" y="285"/>
                    <a:pt x="95" y="380"/>
                    <a:pt x="190" y="380"/>
                  </a:cubicBezTo>
                  <a:lnTo>
                    <a:pt x="7442" y="380"/>
                  </a:lnTo>
                  <a:cubicBezTo>
                    <a:pt x="7537" y="380"/>
                    <a:pt x="7632" y="285"/>
                    <a:pt x="7632" y="190"/>
                  </a:cubicBezTo>
                  <a:cubicBezTo>
                    <a:pt x="7632" y="63"/>
                    <a:pt x="7537" y="0"/>
                    <a:pt x="744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33"/>
            <p:cNvSpPr/>
            <p:nvPr/>
          </p:nvSpPr>
          <p:spPr>
            <a:xfrm>
              <a:off x="4215750" y="1864450"/>
              <a:ext cx="806000" cy="734550"/>
            </a:xfrm>
            <a:custGeom>
              <a:avLst/>
              <a:gdLst/>
              <a:ahLst/>
              <a:cxnLst/>
              <a:rect l="l" t="t" r="r" b="b"/>
              <a:pathLst>
                <a:path w="32240" h="29382" extrusionOk="0">
                  <a:moveTo>
                    <a:pt x="16120" y="373"/>
                  </a:moveTo>
                  <a:cubicBezTo>
                    <a:pt x="19794" y="373"/>
                    <a:pt x="23467" y="1766"/>
                    <a:pt x="26254" y="4553"/>
                  </a:cubicBezTo>
                  <a:cubicBezTo>
                    <a:pt x="31828" y="10127"/>
                    <a:pt x="31828" y="19216"/>
                    <a:pt x="26254" y="24821"/>
                  </a:cubicBezTo>
                  <a:cubicBezTo>
                    <a:pt x="23467" y="27608"/>
                    <a:pt x="19801" y="29002"/>
                    <a:pt x="16132" y="29002"/>
                  </a:cubicBezTo>
                  <a:cubicBezTo>
                    <a:pt x="12462" y="29002"/>
                    <a:pt x="8789" y="27608"/>
                    <a:pt x="5986" y="24821"/>
                  </a:cubicBezTo>
                  <a:cubicBezTo>
                    <a:pt x="412" y="19216"/>
                    <a:pt x="412" y="10127"/>
                    <a:pt x="5986" y="4553"/>
                  </a:cubicBezTo>
                  <a:cubicBezTo>
                    <a:pt x="8773" y="1766"/>
                    <a:pt x="12446" y="373"/>
                    <a:pt x="16120" y="373"/>
                  </a:cubicBezTo>
                  <a:close/>
                  <a:moveTo>
                    <a:pt x="16120" y="1"/>
                  </a:moveTo>
                  <a:cubicBezTo>
                    <a:pt x="12359" y="1"/>
                    <a:pt x="8599" y="1434"/>
                    <a:pt x="5733" y="4300"/>
                  </a:cubicBezTo>
                  <a:cubicBezTo>
                    <a:pt x="0" y="10032"/>
                    <a:pt x="0" y="19343"/>
                    <a:pt x="5733" y="25075"/>
                  </a:cubicBezTo>
                  <a:cubicBezTo>
                    <a:pt x="8583" y="27957"/>
                    <a:pt x="12351" y="29382"/>
                    <a:pt x="16120" y="29382"/>
                  </a:cubicBezTo>
                  <a:cubicBezTo>
                    <a:pt x="19889" y="29382"/>
                    <a:pt x="23657" y="27957"/>
                    <a:pt x="26507" y="25075"/>
                  </a:cubicBezTo>
                  <a:cubicBezTo>
                    <a:pt x="32240" y="19343"/>
                    <a:pt x="32240" y="10032"/>
                    <a:pt x="26507" y="4300"/>
                  </a:cubicBezTo>
                  <a:cubicBezTo>
                    <a:pt x="23641" y="1434"/>
                    <a:pt x="19881" y="1"/>
                    <a:pt x="16120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33"/>
            <p:cNvSpPr/>
            <p:nvPr/>
          </p:nvSpPr>
          <p:spPr>
            <a:xfrm>
              <a:off x="4190400" y="1802500"/>
              <a:ext cx="856675" cy="857475"/>
            </a:xfrm>
            <a:custGeom>
              <a:avLst/>
              <a:gdLst/>
              <a:ahLst/>
              <a:cxnLst/>
              <a:rect l="l" t="t" r="r" b="b"/>
              <a:pathLst>
                <a:path w="34267" h="34299" extrusionOk="0">
                  <a:moveTo>
                    <a:pt x="17102" y="1"/>
                  </a:moveTo>
                  <a:cubicBezTo>
                    <a:pt x="17007" y="1"/>
                    <a:pt x="16944" y="96"/>
                    <a:pt x="16944" y="191"/>
                  </a:cubicBezTo>
                  <a:cubicBezTo>
                    <a:pt x="16944" y="286"/>
                    <a:pt x="17039" y="381"/>
                    <a:pt x="17134" y="381"/>
                  </a:cubicBezTo>
                  <a:cubicBezTo>
                    <a:pt x="19351" y="381"/>
                    <a:pt x="21504" y="792"/>
                    <a:pt x="23531" y="1647"/>
                  </a:cubicBezTo>
                  <a:lnTo>
                    <a:pt x="23594" y="1647"/>
                  </a:lnTo>
                  <a:cubicBezTo>
                    <a:pt x="23658" y="1647"/>
                    <a:pt x="23753" y="1616"/>
                    <a:pt x="23784" y="1552"/>
                  </a:cubicBezTo>
                  <a:cubicBezTo>
                    <a:pt x="23816" y="1457"/>
                    <a:pt x="23753" y="1331"/>
                    <a:pt x="23658" y="1299"/>
                  </a:cubicBezTo>
                  <a:cubicBezTo>
                    <a:pt x="21599" y="444"/>
                    <a:pt x="19382" y="1"/>
                    <a:pt x="17134" y="1"/>
                  </a:cubicBezTo>
                  <a:lnTo>
                    <a:pt x="17102" y="191"/>
                  </a:lnTo>
                  <a:lnTo>
                    <a:pt x="17102" y="1"/>
                  </a:lnTo>
                  <a:close/>
                  <a:moveTo>
                    <a:pt x="10618" y="1319"/>
                  </a:moveTo>
                  <a:cubicBezTo>
                    <a:pt x="10594" y="1319"/>
                    <a:pt x="10571" y="1323"/>
                    <a:pt x="10547" y="1331"/>
                  </a:cubicBezTo>
                  <a:cubicBezTo>
                    <a:pt x="8457" y="2186"/>
                    <a:pt x="6620" y="3421"/>
                    <a:pt x="5005" y="5036"/>
                  </a:cubicBezTo>
                  <a:lnTo>
                    <a:pt x="5005" y="5068"/>
                  </a:lnTo>
                  <a:cubicBezTo>
                    <a:pt x="4910" y="5131"/>
                    <a:pt x="4941" y="5226"/>
                    <a:pt x="5005" y="5321"/>
                  </a:cubicBezTo>
                  <a:cubicBezTo>
                    <a:pt x="5036" y="5353"/>
                    <a:pt x="5068" y="5353"/>
                    <a:pt x="5131" y="5353"/>
                  </a:cubicBezTo>
                  <a:cubicBezTo>
                    <a:pt x="5195" y="5353"/>
                    <a:pt x="5226" y="5353"/>
                    <a:pt x="5258" y="5289"/>
                  </a:cubicBezTo>
                  <a:cubicBezTo>
                    <a:pt x="6842" y="3738"/>
                    <a:pt x="8647" y="2503"/>
                    <a:pt x="10673" y="1679"/>
                  </a:cubicBezTo>
                  <a:cubicBezTo>
                    <a:pt x="10768" y="1616"/>
                    <a:pt x="10832" y="1521"/>
                    <a:pt x="10800" y="1426"/>
                  </a:cubicBezTo>
                  <a:cubicBezTo>
                    <a:pt x="10753" y="1355"/>
                    <a:pt x="10687" y="1319"/>
                    <a:pt x="10618" y="1319"/>
                  </a:cubicBezTo>
                  <a:close/>
                  <a:moveTo>
                    <a:pt x="29105" y="4957"/>
                  </a:moveTo>
                  <a:cubicBezTo>
                    <a:pt x="29057" y="4957"/>
                    <a:pt x="29010" y="4973"/>
                    <a:pt x="28978" y="5004"/>
                  </a:cubicBezTo>
                  <a:cubicBezTo>
                    <a:pt x="28915" y="5099"/>
                    <a:pt x="28915" y="5226"/>
                    <a:pt x="29010" y="5289"/>
                  </a:cubicBezTo>
                  <a:cubicBezTo>
                    <a:pt x="30562" y="6873"/>
                    <a:pt x="31765" y="8678"/>
                    <a:pt x="32620" y="10705"/>
                  </a:cubicBezTo>
                  <a:cubicBezTo>
                    <a:pt x="32652" y="10768"/>
                    <a:pt x="32715" y="10831"/>
                    <a:pt x="32778" y="10831"/>
                  </a:cubicBezTo>
                  <a:cubicBezTo>
                    <a:pt x="32810" y="10831"/>
                    <a:pt x="32842" y="10800"/>
                    <a:pt x="32873" y="10800"/>
                  </a:cubicBezTo>
                  <a:cubicBezTo>
                    <a:pt x="32968" y="10768"/>
                    <a:pt x="33000" y="10641"/>
                    <a:pt x="32968" y="10546"/>
                  </a:cubicBezTo>
                  <a:cubicBezTo>
                    <a:pt x="32113" y="8488"/>
                    <a:pt x="30847" y="6620"/>
                    <a:pt x="29263" y="5036"/>
                  </a:cubicBezTo>
                  <a:lnTo>
                    <a:pt x="29232" y="5004"/>
                  </a:lnTo>
                  <a:cubicBezTo>
                    <a:pt x="29200" y="4973"/>
                    <a:pt x="29152" y="4957"/>
                    <a:pt x="29105" y="4957"/>
                  </a:cubicBezTo>
                  <a:close/>
                  <a:moveTo>
                    <a:pt x="1450" y="10503"/>
                  </a:moveTo>
                  <a:cubicBezTo>
                    <a:pt x="1381" y="10503"/>
                    <a:pt x="1315" y="10539"/>
                    <a:pt x="1268" y="10610"/>
                  </a:cubicBezTo>
                  <a:cubicBezTo>
                    <a:pt x="413" y="12700"/>
                    <a:pt x="1" y="14885"/>
                    <a:pt x="1" y="17165"/>
                  </a:cubicBezTo>
                  <a:cubicBezTo>
                    <a:pt x="1" y="17292"/>
                    <a:pt x="64" y="17355"/>
                    <a:pt x="159" y="17355"/>
                  </a:cubicBezTo>
                  <a:cubicBezTo>
                    <a:pt x="286" y="17355"/>
                    <a:pt x="349" y="17260"/>
                    <a:pt x="349" y="17165"/>
                  </a:cubicBezTo>
                  <a:cubicBezTo>
                    <a:pt x="349" y="14948"/>
                    <a:pt x="793" y="12795"/>
                    <a:pt x="1616" y="10768"/>
                  </a:cubicBezTo>
                  <a:cubicBezTo>
                    <a:pt x="1648" y="10673"/>
                    <a:pt x="1616" y="10546"/>
                    <a:pt x="1521" y="10515"/>
                  </a:cubicBezTo>
                  <a:cubicBezTo>
                    <a:pt x="1497" y="10507"/>
                    <a:pt x="1474" y="10503"/>
                    <a:pt x="1450" y="10503"/>
                  </a:cubicBezTo>
                  <a:close/>
                  <a:moveTo>
                    <a:pt x="34109" y="16912"/>
                  </a:moveTo>
                  <a:cubicBezTo>
                    <a:pt x="33982" y="16912"/>
                    <a:pt x="33919" y="17007"/>
                    <a:pt x="33919" y="17102"/>
                  </a:cubicBezTo>
                  <a:lnTo>
                    <a:pt x="33919" y="17165"/>
                  </a:lnTo>
                  <a:cubicBezTo>
                    <a:pt x="33919" y="19350"/>
                    <a:pt x="33475" y="21504"/>
                    <a:pt x="32652" y="23531"/>
                  </a:cubicBezTo>
                  <a:cubicBezTo>
                    <a:pt x="32620" y="23626"/>
                    <a:pt x="32652" y="23752"/>
                    <a:pt x="32747" y="23784"/>
                  </a:cubicBezTo>
                  <a:lnTo>
                    <a:pt x="32842" y="23784"/>
                  </a:lnTo>
                  <a:cubicBezTo>
                    <a:pt x="32905" y="23784"/>
                    <a:pt x="32968" y="23752"/>
                    <a:pt x="33000" y="23689"/>
                  </a:cubicBezTo>
                  <a:cubicBezTo>
                    <a:pt x="33855" y="21599"/>
                    <a:pt x="34267" y="19414"/>
                    <a:pt x="34267" y="17165"/>
                  </a:cubicBezTo>
                  <a:lnTo>
                    <a:pt x="34267" y="17102"/>
                  </a:lnTo>
                  <a:cubicBezTo>
                    <a:pt x="34267" y="17007"/>
                    <a:pt x="34204" y="16912"/>
                    <a:pt x="34109" y="16912"/>
                  </a:cubicBezTo>
                  <a:close/>
                  <a:moveTo>
                    <a:pt x="1465" y="23487"/>
                  </a:moveTo>
                  <a:cubicBezTo>
                    <a:pt x="1442" y="23487"/>
                    <a:pt x="1418" y="23491"/>
                    <a:pt x="1394" y="23499"/>
                  </a:cubicBezTo>
                  <a:cubicBezTo>
                    <a:pt x="1299" y="23531"/>
                    <a:pt x="1236" y="23657"/>
                    <a:pt x="1299" y="23752"/>
                  </a:cubicBezTo>
                  <a:cubicBezTo>
                    <a:pt x="2154" y="25811"/>
                    <a:pt x="3390" y="27679"/>
                    <a:pt x="5005" y="29294"/>
                  </a:cubicBezTo>
                  <a:cubicBezTo>
                    <a:pt x="5036" y="29326"/>
                    <a:pt x="5100" y="29358"/>
                    <a:pt x="5131" y="29358"/>
                  </a:cubicBezTo>
                  <a:cubicBezTo>
                    <a:pt x="5195" y="29358"/>
                    <a:pt x="5226" y="29326"/>
                    <a:pt x="5258" y="29294"/>
                  </a:cubicBezTo>
                  <a:cubicBezTo>
                    <a:pt x="5353" y="29231"/>
                    <a:pt x="5321" y="29104"/>
                    <a:pt x="5258" y="29041"/>
                  </a:cubicBezTo>
                  <a:cubicBezTo>
                    <a:pt x="3706" y="27458"/>
                    <a:pt x="2471" y="25621"/>
                    <a:pt x="1616" y="23594"/>
                  </a:cubicBezTo>
                  <a:cubicBezTo>
                    <a:pt x="1592" y="23523"/>
                    <a:pt x="1533" y="23487"/>
                    <a:pt x="1465" y="23487"/>
                  </a:cubicBezTo>
                  <a:close/>
                  <a:moveTo>
                    <a:pt x="29168" y="28930"/>
                  </a:moveTo>
                  <a:cubicBezTo>
                    <a:pt x="29121" y="28930"/>
                    <a:pt x="29073" y="28946"/>
                    <a:pt x="29042" y="28978"/>
                  </a:cubicBezTo>
                  <a:lnTo>
                    <a:pt x="29010" y="29041"/>
                  </a:lnTo>
                  <a:cubicBezTo>
                    <a:pt x="27426" y="30593"/>
                    <a:pt x="25590" y="31828"/>
                    <a:pt x="23563" y="32651"/>
                  </a:cubicBezTo>
                  <a:cubicBezTo>
                    <a:pt x="23468" y="32715"/>
                    <a:pt x="23404" y="32810"/>
                    <a:pt x="23468" y="32905"/>
                  </a:cubicBezTo>
                  <a:cubicBezTo>
                    <a:pt x="23499" y="32968"/>
                    <a:pt x="23563" y="33031"/>
                    <a:pt x="23626" y="33031"/>
                  </a:cubicBezTo>
                  <a:cubicBezTo>
                    <a:pt x="23658" y="33031"/>
                    <a:pt x="23689" y="33031"/>
                    <a:pt x="23721" y="33000"/>
                  </a:cubicBezTo>
                  <a:cubicBezTo>
                    <a:pt x="25780" y="32145"/>
                    <a:pt x="27648" y="30910"/>
                    <a:pt x="29263" y="29294"/>
                  </a:cubicBezTo>
                  <a:lnTo>
                    <a:pt x="29295" y="29263"/>
                  </a:lnTo>
                  <a:cubicBezTo>
                    <a:pt x="29358" y="29168"/>
                    <a:pt x="29358" y="29073"/>
                    <a:pt x="29295" y="28978"/>
                  </a:cubicBezTo>
                  <a:cubicBezTo>
                    <a:pt x="29263" y="28946"/>
                    <a:pt x="29216" y="28930"/>
                    <a:pt x="29168" y="28930"/>
                  </a:cubicBezTo>
                  <a:close/>
                  <a:moveTo>
                    <a:pt x="10684" y="32643"/>
                  </a:moveTo>
                  <a:cubicBezTo>
                    <a:pt x="10600" y="32643"/>
                    <a:pt x="10510" y="32700"/>
                    <a:pt x="10483" y="32778"/>
                  </a:cubicBezTo>
                  <a:cubicBezTo>
                    <a:pt x="10452" y="32873"/>
                    <a:pt x="10483" y="32968"/>
                    <a:pt x="10578" y="33000"/>
                  </a:cubicBezTo>
                  <a:cubicBezTo>
                    <a:pt x="12669" y="33886"/>
                    <a:pt x="14854" y="34298"/>
                    <a:pt x="17134" y="34298"/>
                  </a:cubicBezTo>
                  <a:cubicBezTo>
                    <a:pt x="17229" y="34298"/>
                    <a:pt x="17324" y="34235"/>
                    <a:pt x="17324" y="34140"/>
                  </a:cubicBezTo>
                  <a:cubicBezTo>
                    <a:pt x="17324" y="34013"/>
                    <a:pt x="17229" y="33950"/>
                    <a:pt x="17134" y="33950"/>
                  </a:cubicBezTo>
                  <a:cubicBezTo>
                    <a:pt x="14917" y="33950"/>
                    <a:pt x="12764" y="33506"/>
                    <a:pt x="10737" y="32651"/>
                  </a:cubicBezTo>
                  <a:cubicBezTo>
                    <a:pt x="10720" y="32646"/>
                    <a:pt x="10702" y="32643"/>
                    <a:pt x="10684" y="32643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33"/>
            <p:cNvSpPr/>
            <p:nvPr/>
          </p:nvSpPr>
          <p:spPr>
            <a:xfrm>
              <a:off x="4176950" y="2535250"/>
              <a:ext cx="138575" cy="137375"/>
            </a:xfrm>
            <a:custGeom>
              <a:avLst/>
              <a:gdLst/>
              <a:ahLst/>
              <a:cxnLst/>
              <a:rect l="l" t="t" r="r" b="b"/>
              <a:pathLst>
                <a:path w="5543" h="5495" extrusionOk="0">
                  <a:moveTo>
                    <a:pt x="5337" y="0"/>
                  </a:moveTo>
                  <a:cubicBezTo>
                    <a:pt x="5289" y="0"/>
                    <a:pt x="5242" y="16"/>
                    <a:pt x="5194" y="48"/>
                  </a:cubicBezTo>
                  <a:lnTo>
                    <a:pt x="96" y="5178"/>
                  </a:lnTo>
                  <a:cubicBezTo>
                    <a:pt x="1" y="5241"/>
                    <a:pt x="1" y="5368"/>
                    <a:pt x="96" y="5431"/>
                  </a:cubicBezTo>
                  <a:cubicBezTo>
                    <a:pt x="127" y="5463"/>
                    <a:pt x="159" y="5495"/>
                    <a:pt x="222" y="5495"/>
                  </a:cubicBezTo>
                  <a:cubicBezTo>
                    <a:pt x="254" y="5495"/>
                    <a:pt x="317" y="5463"/>
                    <a:pt x="349" y="5431"/>
                  </a:cubicBezTo>
                  <a:lnTo>
                    <a:pt x="5479" y="301"/>
                  </a:lnTo>
                  <a:cubicBezTo>
                    <a:pt x="5543" y="238"/>
                    <a:pt x="5543" y="111"/>
                    <a:pt x="5479" y="48"/>
                  </a:cubicBezTo>
                  <a:cubicBezTo>
                    <a:pt x="5432" y="16"/>
                    <a:pt x="5384" y="0"/>
                    <a:pt x="5337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33"/>
            <p:cNvSpPr/>
            <p:nvPr/>
          </p:nvSpPr>
          <p:spPr>
            <a:xfrm>
              <a:off x="2663175" y="2024975"/>
              <a:ext cx="255750" cy="429925"/>
            </a:xfrm>
            <a:custGeom>
              <a:avLst/>
              <a:gdLst/>
              <a:ahLst/>
              <a:cxnLst/>
              <a:rect l="l" t="t" r="r" b="b"/>
              <a:pathLst>
                <a:path w="10230" h="17197" extrusionOk="0">
                  <a:moveTo>
                    <a:pt x="1362" y="1"/>
                  </a:moveTo>
                  <a:cubicBezTo>
                    <a:pt x="602" y="1"/>
                    <a:pt x="0" y="634"/>
                    <a:pt x="0" y="1362"/>
                  </a:cubicBezTo>
                  <a:lnTo>
                    <a:pt x="0" y="15803"/>
                  </a:lnTo>
                  <a:cubicBezTo>
                    <a:pt x="0" y="16563"/>
                    <a:pt x="602" y="17197"/>
                    <a:pt x="1362" y="17197"/>
                  </a:cubicBezTo>
                  <a:lnTo>
                    <a:pt x="8836" y="17197"/>
                  </a:lnTo>
                  <a:cubicBezTo>
                    <a:pt x="9596" y="17197"/>
                    <a:pt x="10229" y="16563"/>
                    <a:pt x="10229" y="15803"/>
                  </a:cubicBezTo>
                  <a:lnTo>
                    <a:pt x="10229" y="1362"/>
                  </a:lnTo>
                  <a:cubicBezTo>
                    <a:pt x="10229" y="634"/>
                    <a:pt x="9596" y="1"/>
                    <a:pt x="8836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33"/>
            <p:cNvSpPr/>
            <p:nvPr/>
          </p:nvSpPr>
          <p:spPr>
            <a:xfrm>
              <a:off x="2658425" y="2020225"/>
              <a:ext cx="265250" cy="439425"/>
            </a:xfrm>
            <a:custGeom>
              <a:avLst/>
              <a:gdLst/>
              <a:ahLst/>
              <a:cxnLst/>
              <a:rect l="l" t="t" r="r" b="b"/>
              <a:pathLst>
                <a:path w="10610" h="17577" extrusionOk="0">
                  <a:moveTo>
                    <a:pt x="9026" y="412"/>
                  </a:moveTo>
                  <a:cubicBezTo>
                    <a:pt x="9691" y="412"/>
                    <a:pt x="10198" y="919"/>
                    <a:pt x="10198" y="1552"/>
                  </a:cubicBezTo>
                  <a:lnTo>
                    <a:pt x="10198" y="15993"/>
                  </a:lnTo>
                  <a:cubicBezTo>
                    <a:pt x="10198" y="16658"/>
                    <a:pt x="9691" y="17165"/>
                    <a:pt x="9026" y="17165"/>
                  </a:cubicBezTo>
                  <a:lnTo>
                    <a:pt x="1552" y="17165"/>
                  </a:lnTo>
                  <a:cubicBezTo>
                    <a:pt x="919" y="17165"/>
                    <a:pt x="412" y="16658"/>
                    <a:pt x="412" y="15993"/>
                  </a:cubicBezTo>
                  <a:lnTo>
                    <a:pt x="412" y="1552"/>
                  </a:lnTo>
                  <a:cubicBezTo>
                    <a:pt x="412" y="919"/>
                    <a:pt x="919" y="412"/>
                    <a:pt x="1552" y="412"/>
                  </a:cubicBezTo>
                  <a:close/>
                  <a:moveTo>
                    <a:pt x="1552" y="1"/>
                  </a:moveTo>
                  <a:cubicBezTo>
                    <a:pt x="697" y="1"/>
                    <a:pt x="0" y="697"/>
                    <a:pt x="0" y="1552"/>
                  </a:cubicBezTo>
                  <a:lnTo>
                    <a:pt x="0" y="15993"/>
                  </a:lnTo>
                  <a:cubicBezTo>
                    <a:pt x="0" y="16880"/>
                    <a:pt x="697" y="17577"/>
                    <a:pt x="1552" y="17577"/>
                  </a:cubicBezTo>
                  <a:lnTo>
                    <a:pt x="9026" y="17577"/>
                  </a:lnTo>
                  <a:cubicBezTo>
                    <a:pt x="9913" y="17577"/>
                    <a:pt x="10609" y="16880"/>
                    <a:pt x="10609" y="15993"/>
                  </a:cubicBezTo>
                  <a:lnTo>
                    <a:pt x="10609" y="1552"/>
                  </a:lnTo>
                  <a:cubicBezTo>
                    <a:pt x="10609" y="697"/>
                    <a:pt x="9913" y="1"/>
                    <a:pt x="9026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33"/>
            <p:cNvSpPr/>
            <p:nvPr/>
          </p:nvSpPr>
          <p:spPr>
            <a:xfrm>
              <a:off x="2682975" y="2044775"/>
              <a:ext cx="216150" cy="342050"/>
            </a:xfrm>
            <a:custGeom>
              <a:avLst/>
              <a:gdLst/>
              <a:ahLst/>
              <a:cxnLst/>
              <a:rect l="l" t="t" r="r" b="b"/>
              <a:pathLst>
                <a:path w="8646" h="13682" extrusionOk="0">
                  <a:moveTo>
                    <a:pt x="538" y="0"/>
                  </a:moveTo>
                  <a:cubicBezTo>
                    <a:pt x="253" y="0"/>
                    <a:pt x="0" y="254"/>
                    <a:pt x="0" y="539"/>
                  </a:cubicBezTo>
                  <a:lnTo>
                    <a:pt x="0" y="13111"/>
                  </a:lnTo>
                  <a:cubicBezTo>
                    <a:pt x="0" y="13428"/>
                    <a:pt x="253" y="13681"/>
                    <a:pt x="538" y="13681"/>
                  </a:cubicBezTo>
                  <a:lnTo>
                    <a:pt x="8076" y="13681"/>
                  </a:lnTo>
                  <a:cubicBezTo>
                    <a:pt x="8392" y="13681"/>
                    <a:pt x="8646" y="13428"/>
                    <a:pt x="8646" y="13111"/>
                  </a:cubicBezTo>
                  <a:lnTo>
                    <a:pt x="8646" y="539"/>
                  </a:lnTo>
                  <a:cubicBezTo>
                    <a:pt x="8646" y="254"/>
                    <a:pt x="8392" y="0"/>
                    <a:pt x="8076" y="0"/>
                  </a:cubicBezTo>
                  <a:close/>
                </a:path>
              </a:pathLst>
            </a:custGeom>
            <a:solidFill>
              <a:srgbClr val="F9F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33"/>
            <p:cNvSpPr/>
            <p:nvPr/>
          </p:nvSpPr>
          <p:spPr>
            <a:xfrm>
              <a:off x="2677425" y="2039225"/>
              <a:ext cx="226450" cy="352350"/>
            </a:xfrm>
            <a:custGeom>
              <a:avLst/>
              <a:gdLst/>
              <a:ahLst/>
              <a:cxnLst/>
              <a:rect l="l" t="t" r="r" b="b"/>
              <a:pathLst>
                <a:path w="9058" h="14094" extrusionOk="0">
                  <a:moveTo>
                    <a:pt x="8298" y="412"/>
                  </a:moveTo>
                  <a:cubicBezTo>
                    <a:pt x="8519" y="412"/>
                    <a:pt x="8678" y="571"/>
                    <a:pt x="8678" y="792"/>
                  </a:cubicBezTo>
                  <a:lnTo>
                    <a:pt x="8678" y="13333"/>
                  </a:lnTo>
                  <a:cubicBezTo>
                    <a:pt x="8678" y="13523"/>
                    <a:pt x="8519" y="13682"/>
                    <a:pt x="8298" y="13682"/>
                  </a:cubicBezTo>
                  <a:lnTo>
                    <a:pt x="760" y="13682"/>
                  </a:lnTo>
                  <a:cubicBezTo>
                    <a:pt x="570" y="13682"/>
                    <a:pt x="412" y="13523"/>
                    <a:pt x="412" y="13333"/>
                  </a:cubicBezTo>
                  <a:lnTo>
                    <a:pt x="412" y="792"/>
                  </a:lnTo>
                  <a:cubicBezTo>
                    <a:pt x="412" y="571"/>
                    <a:pt x="570" y="412"/>
                    <a:pt x="760" y="412"/>
                  </a:cubicBezTo>
                  <a:close/>
                  <a:moveTo>
                    <a:pt x="760" y="1"/>
                  </a:moveTo>
                  <a:cubicBezTo>
                    <a:pt x="349" y="1"/>
                    <a:pt x="0" y="349"/>
                    <a:pt x="0" y="761"/>
                  </a:cubicBezTo>
                  <a:lnTo>
                    <a:pt x="0" y="13333"/>
                  </a:lnTo>
                  <a:cubicBezTo>
                    <a:pt x="0" y="13745"/>
                    <a:pt x="349" y="14093"/>
                    <a:pt x="760" y="14093"/>
                  </a:cubicBezTo>
                  <a:lnTo>
                    <a:pt x="8298" y="14093"/>
                  </a:lnTo>
                  <a:cubicBezTo>
                    <a:pt x="8741" y="14093"/>
                    <a:pt x="9058" y="13745"/>
                    <a:pt x="9058" y="13333"/>
                  </a:cubicBezTo>
                  <a:lnTo>
                    <a:pt x="9058" y="761"/>
                  </a:lnTo>
                  <a:cubicBezTo>
                    <a:pt x="9058" y="349"/>
                    <a:pt x="8741" y="1"/>
                    <a:pt x="8298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33"/>
            <p:cNvSpPr/>
            <p:nvPr/>
          </p:nvSpPr>
          <p:spPr>
            <a:xfrm>
              <a:off x="2769275" y="2402625"/>
              <a:ext cx="34050" cy="34075"/>
            </a:xfrm>
            <a:custGeom>
              <a:avLst/>
              <a:gdLst/>
              <a:ahLst/>
              <a:cxnLst/>
              <a:rect l="l" t="t" r="r" b="b"/>
              <a:pathLst>
                <a:path w="1362" h="1363" extrusionOk="0">
                  <a:moveTo>
                    <a:pt x="665" y="1"/>
                  </a:moveTo>
                  <a:cubicBezTo>
                    <a:pt x="317" y="1"/>
                    <a:pt x="0" y="317"/>
                    <a:pt x="0" y="697"/>
                  </a:cubicBezTo>
                  <a:cubicBezTo>
                    <a:pt x="0" y="1046"/>
                    <a:pt x="317" y="1362"/>
                    <a:pt x="665" y="1362"/>
                  </a:cubicBezTo>
                  <a:cubicBezTo>
                    <a:pt x="1045" y="1362"/>
                    <a:pt x="1362" y="1077"/>
                    <a:pt x="1362" y="697"/>
                  </a:cubicBezTo>
                  <a:cubicBezTo>
                    <a:pt x="1362" y="317"/>
                    <a:pt x="1045" y="1"/>
                    <a:pt x="665" y="1"/>
                  </a:cubicBezTo>
                  <a:close/>
                </a:path>
              </a:pathLst>
            </a:custGeom>
            <a:solidFill>
              <a:srgbClr val="F9F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33"/>
            <p:cNvSpPr/>
            <p:nvPr/>
          </p:nvSpPr>
          <p:spPr>
            <a:xfrm>
              <a:off x="2763725" y="2397875"/>
              <a:ext cx="44350" cy="43575"/>
            </a:xfrm>
            <a:custGeom>
              <a:avLst/>
              <a:gdLst/>
              <a:ahLst/>
              <a:cxnLst/>
              <a:rect l="l" t="t" r="r" b="b"/>
              <a:pathLst>
                <a:path w="1774" h="1743" extrusionOk="0">
                  <a:moveTo>
                    <a:pt x="887" y="412"/>
                  </a:moveTo>
                  <a:cubicBezTo>
                    <a:pt x="1172" y="412"/>
                    <a:pt x="1362" y="602"/>
                    <a:pt x="1362" y="887"/>
                  </a:cubicBezTo>
                  <a:cubicBezTo>
                    <a:pt x="1362" y="1141"/>
                    <a:pt x="1172" y="1362"/>
                    <a:pt x="887" y="1362"/>
                  </a:cubicBezTo>
                  <a:cubicBezTo>
                    <a:pt x="634" y="1362"/>
                    <a:pt x="412" y="1141"/>
                    <a:pt x="412" y="887"/>
                  </a:cubicBezTo>
                  <a:cubicBezTo>
                    <a:pt x="412" y="602"/>
                    <a:pt x="634" y="412"/>
                    <a:pt x="887" y="412"/>
                  </a:cubicBezTo>
                  <a:close/>
                  <a:moveTo>
                    <a:pt x="887" y="1"/>
                  </a:moveTo>
                  <a:cubicBezTo>
                    <a:pt x="412" y="1"/>
                    <a:pt x="0" y="381"/>
                    <a:pt x="0" y="887"/>
                  </a:cubicBezTo>
                  <a:cubicBezTo>
                    <a:pt x="0" y="1362"/>
                    <a:pt x="412" y="1743"/>
                    <a:pt x="887" y="1743"/>
                  </a:cubicBezTo>
                  <a:cubicBezTo>
                    <a:pt x="1394" y="1743"/>
                    <a:pt x="1774" y="1362"/>
                    <a:pt x="1774" y="887"/>
                  </a:cubicBezTo>
                  <a:cubicBezTo>
                    <a:pt x="1774" y="381"/>
                    <a:pt x="1394" y="1"/>
                    <a:pt x="887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33"/>
            <p:cNvSpPr/>
            <p:nvPr/>
          </p:nvSpPr>
          <p:spPr>
            <a:xfrm>
              <a:off x="2719375" y="2089100"/>
              <a:ext cx="143325" cy="10325"/>
            </a:xfrm>
            <a:custGeom>
              <a:avLst/>
              <a:gdLst/>
              <a:ahLst/>
              <a:cxnLst/>
              <a:rect l="l" t="t" r="r" b="b"/>
              <a:pathLst>
                <a:path w="5733" h="413" extrusionOk="0">
                  <a:moveTo>
                    <a:pt x="223" y="1"/>
                  </a:moveTo>
                  <a:cubicBezTo>
                    <a:pt x="96" y="1"/>
                    <a:pt x="1" y="96"/>
                    <a:pt x="1" y="223"/>
                  </a:cubicBezTo>
                  <a:cubicBezTo>
                    <a:pt x="1" y="318"/>
                    <a:pt x="96" y="413"/>
                    <a:pt x="223" y="413"/>
                  </a:cubicBezTo>
                  <a:lnTo>
                    <a:pt x="5511" y="413"/>
                  </a:lnTo>
                  <a:cubicBezTo>
                    <a:pt x="5638" y="413"/>
                    <a:pt x="5733" y="318"/>
                    <a:pt x="5701" y="223"/>
                  </a:cubicBezTo>
                  <a:cubicBezTo>
                    <a:pt x="5701" y="96"/>
                    <a:pt x="5638" y="1"/>
                    <a:pt x="5511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33"/>
            <p:cNvSpPr/>
            <p:nvPr/>
          </p:nvSpPr>
          <p:spPr>
            <a:xfrm>
              <a:off x="2719375" y="2127900"/>
              <a:ext cx="143325" cy="10325"/>
            </a:xfrm>
            <a:custGeom>
              <a:avLst/>
              <a:gdLst/>
              <a:ahLst/>
              <a:cxnLst/>
              <a:rect l="l" t="t" r="r" b="b"/>
              <a:pathLst>
                <a:path w="5733" h="413" extrusionOk="0">
                  <a:moveTo>
                    <a:pt x="223" y="1"/>
                  </a:moveTo>
                  <a:cubicBezTo>
                    <a:pt x="96" y="1"/>
                    <a:pt x="1" y="96"/>
                    <a:pt x="1" y="222"/>
                  </a:cubicBezTo>
                  <a:cubicBezTo>
                    <a:pt x="1" y="317"/>
                    <a:pt x="96" y="412"/>
                    <a:pt x="223" y="412"/>
                  </a:cubicBezTo>
                  <a:lnTo>
                    <a:pt x="5511" y="412"/>
                  </a:lnTo>
                  <a:cubicBezTo>
                    <a:pt x="5638" y="412"/>
                    <a:pt x="5733" y="317"/>
                    <a:pt x="5701" y="222"/>
                  </a:cubicBezTo>
                  <a:cubicBezTo>
                    <a:pt x="5701" y="96"/>
                    <a:pt x="5638" y="1"/>
                    <a:pt x="5511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33"/>
            <p:cNvSpPr/>
            <p:nvPr/>
          </p:nvSpPr>
          <p:spPr>
            <a:xfrm>
              <a:off x="2719375" y="2167500"/>
              <a:ext cx="142550" cy="9525"/>
            </a:xfrm>
            <a:custGeom>
              <a:avLst/>
              <a:gdLst/>
              <a:ahLst/>
              <a:cxnLst/>
              <a:rect l="l" t="t" r="r" b="b"/>
              <a:pathLst>
                <a:path w="5702" h="381" extrusionOk="0">
                  <a:moveTo>
                    <a:pt x="223" y="0"/>
                  </a:moveTo>
                  <a:cubicBezTo>
                    <a:pt x="96" y="0"/>
                    <a:pt x="1" y="63"/>
                    <a:pt x="1" y="190"/>
                  </a:cubicBezTo>
                  <a:cubicBezTo>
                    <a:pt x="1" y="285"/>
                    <a:pt x="96" y="380"/>
                    <a:pt x="223" y="380"/>
                  </a:cubicBezTo>
                  <a:lnTo>
                    <a:pt x="5511" y="380"/>
                  </a:lnTo>
                  <a:cubicBezTo>
                    <a:pt x="5638" y="380"/>
                    <a:pt x="5701" y="285"/>
                    <a:pt x="5701" y="190"/>
                  </a:cubicBezTo>
                  <a:cubicBezTo>
                    <a:pt x="5701" y="63"/>
                    <a:pt x="5638" y="0"/>
                    <a:pt x="5511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33"/>
            <p:cNvSpPr/>
            <p:nvPr/>
          </p:nvSpPr>
          <p:spPr>
            <a:xfrm>
              <a:off x="2719375" y="2206275"/>
              <a:ext cx="142550" cy="9525"/>
            </a:xfrm>
            <a:custGeom>
              <a:avLst/>
              <a:gdLst/>
              <a:ahLst/>
              <a:cxnLst/>
              <a:rect l="l" t="t" r="r" b="b"/>
              <a:pathLst>
                <a:path w="5702" h="381" extrusionOk="0">
                  <a:moveTo>
                    <a:pt x="223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318"/>
                    <a:pt x="96" y="381"/>
                    <a:pt x="223" y="381"/>
                  </a:cubicBezTo>
                  <a:lnTo>
                    <a:pt x="5511" y="381"/>
                  </a:lnTo>
                  <a:cubicBezTo>
                    <a:pt x="5638" y="381"/>
                    <a:pt x="5701" y="318"/>
                    <a:pt x="5701" y="191"/>
                  </a:cubicBezTo>
                  <a:cubicBezTo>
                    <a:pt x="5701" y="96"/>
                    <a:pt x="5638" y="1"/>
                    <a:pt x="5511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33"/>
            <p:cNvSpPr/>
            <p:nvPr/>
          </p:nvSpPr>
          <p:spPr>
            <a:xfrm>
              <a:off x="2719375" y="2249825"/>
              <a:ext cx="143325" cy="91875"/>
            </a:xfrm>
            <a:custGeom>
              <a:avLst/>
              <a:gdLst/>
              <a:ahLst/>
              <a:cxnLst/>
              <a:rect l="l" t="t" r="r" b="b"/>
              <a:pathLst>
                <a:path w="5733" h="3675" extrusionOk="0">
                  <a:moveTo>
                    <a:pt x="5321" y="381"/>
                  </a:moveTo>
                  <a:lnTo>
                    <a:pt x="5321" y="3294"/>
                  </a:lnTo>
                  <a:lnTo>
                    <a:pt x="413" y="3294"/>
                  </a:lnTo>
                  <a:lnTo>
                    <a:pt x="413" y="381"/>
                  </a:lnTo>
                  <a:close/>
                  <a:moveTo>
                    <a:pt x="223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3484"/>
                  </a:lnTo>
                  <a:cubicBezTo>
                    <a:pt x="1" y="3611"/>
                    <a:pt x="96" y="3674"/>
                    <a:pt x="223" y="3674"/>
                  </a:cubicBezTo>
                  <a:lnTo>
                    <a:pt x="5511" y="3674"/>
                  </a:lnTo>
                  <a:cubicBezTo>
                    <a:pt x="5638" y="3674"/>
                    <a:pt x="5733" y="3611"/>
                    <a:pt x="5701" y="3484"/>
                  </a:cubicBezTo>
                  <a:lnTo>
                    <a:pt x="5701" y="191"/>
                  </a:lnTo>
                  <a:cubicBezTo>
                    <a:pt x="5701" y="96"/>
                    <a:pt x="5638" y="1"/>
                    <a:pt x="5511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33"/>
            <p:cNvSpPr/>
            <p:nvPr/>
          </p:nvSpPr>
          <p:spPr>
            <a:xfrm>
              <a:off x="4537975" y="3886325"/>
              <a:ext cx="161550" cy="69700"/>
            </a:xfrm>
            <a:custGeom>
              <a:avLst/>
              <a:gdLst/>
              <a:ahLst/>
              <a:cxnLst/>
              <a:rect l="l" t="t" r="r" b="b"/>
              <a:pathLst>
                <a:path w="6462" h="2788" extrusionOk="0">
                  <a:moveTo>
                    <a:pt x="5891" y="349"/>
                  </a:moveTo>
                  <a:cubicBezTo>
                    <a:pt x="6018" y="349"/>
                    <a:pt x="6113" y="444"/>
                    <a:pt x="6113" y="570"/>
                  </a:cubicBezTo>
                  <a:lnTo>
                    <a:pt x="6113" y="2439"/>
                  </a:lnTo>
                  <a:lnTo>
                    <a:pt x="349" y="2439"/>
                  </a:lnTo>
                  <a:lnTo>
                    <a:pt x="349" y="570"/>
                  </a:lnTo>
                  <a:cubicBezTo>
                    <a:pt x="349" y="444"/>
                    <a:pt x="444" y="349"/>
                    <a:pt x="571" y="349"/>
                  </a:cubicBezTo>
                  <a:close/>
                  <a:moveTo>
                    <a:pt x="571" y="0"/>
                  </a:moveTo>
                  <a:cubicBezTo>
                    <a:pt x="254" y="0"/>
                    <a:pt x="1" y="254"/>
                    <a:pt x="1" y="570"/>
                  </a:cubicBezTo>
                  <a:lnTo>
                    <a:pt x="1" y="2629"/>
                  </a:lnTo>
                  <a:cubicBezTo>
                    <a:pt x="1" y="2724"/>
                    <a:pt x="64" y="2787"/>
                    <a:pt x="159" y="2787"/>
                  </a:cubicBezTo>
                  <a:lnTo>
                    <a:pt x="6303" y="2787"/>
                  </a:lnTo>
                  <a:cubicBezTo>
                    <a:pt x="6398" y="2787"/>
                    <a:pt x="6461" y="2724"/>
                    <a:pt x="6461" y="2629"/>
                  </a:cubicBezTo>
                  <a:lnTo>
                    <a:pt x="6461" y="570"/>
                  </a:lnTo>
                  <a:cubicBezTo>
                    <a:pt x="6461" y="254"/>
                    <a:pt x="6208" y="0"/>
                    <a:pt x="5891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33"/>
            <p:cNvSpPr/>
            <p:nvPr/>
          </p:nvSpPr>
          <p:spPr>
            <a:xfrm>
              <a:off x="4407350" y="3947275"/>
              <a:ext cx="423600" cy="274750"/>
            </a:xfrm>
            <a:custGeom>
              <a:avLst/>
              <a:gdLst/>
              <a:ahLst/>
              <a:cxnLst/>
              <a:rect l="l" t="t" r="r" b="b"/>
              <a:pathLst>
                <a:path w="16944" h="10990" extrusionOk="0">
                  <a:moveTo>
                    <a:pt x="16532" y="349"/>
                  </a:moveTo>
                  <a:lnTo>
                    <a:pt x="14695" y="10641"/>
                  </a:lnTo>
                  <a:lnTo>
                    <a:pt x="2217" y="10641"/>
                  </a:lnTo>
                  <a:lnTo>
                    <a:pt x="380" y="349"/>
                  </a:lnTo>
                  <a:close/>
                  <a:moveTo>
                    <a:pt x="190" y="1"/>
                  </a:moveTo>
                  <a:cubicBezTo>
                    <a:pt x="127" y="1"/>
                    <a:pt x="64" y="32"/>
                    <a:pt x="32" y="64"/>
                  </a:cubicBezTo>
                  <a:cubicBezTo>
                    <a:pt x="0" y="96"/>
                    <a:pt x="0" y="159"/>
                    <a:pt x="0" y="222"/>
                  </a:cubicBezTo>
                  <a:lnTo>
                    <a:pt x="1900" y="10831"/>
                  </a:lnTo>
                  <a:cubicBezTo>
                    <a:pt x="1900" y="10926"/>
                    <a:pt x="1964" y="10990"/>
                    <a:pt x="2059" y="10990"/>
                  </a:cubicBezTo>
                  <a:lnTo>
                    <a:pt x="14853" y="10990"/>
                  </a:lnTo>
                  <a:cubicBezTo>
                    <a:pt x="14948" y="10990"/>
                    <a:pt x="15011" y="10926"/>
                    <a:pt x="15043" y="10831"/>
                  </a:cubicBezTo>
                  <a:lnTo>
                    <a:pt x="16912" y="222"/>
                  </a:lnTo>
                  <a:cubicBezTo>
                    <a:pt x="16943" y="159"/>
                    <a:pt x="16912" y="96"/>
                    <a:pt x="16880" y="64"/>
                  </a:cubicBezTo>
                  <a:cubicBezTo>
                    <a:pt x="16848" y="32"/>
                    <a:pt x="16785" y="1"/>
                    <a:pt x="16753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33"/>
            <p:cNvSpPr/>
            <p:nvPr/>
          </p:nvSpPr>
          <p:spPr>
            <a:xfrm>
              <a:off x="4416850" y="3990025"/>
              <a:ext cx="406175" cy="8750"/>
            </a:xfrm>
            <a:custGeom>
              <a:avLst/>
              <a:gdLst/>
              <a:ahLst/>
              <a:cxnLst/>
              <a:rect l="l" t="t" r="r" b="b"/>
              <a:pathLst>
                <a:path w="16247" h="350" extrusionOk="0">
                  <a:moveTo>
                    <a:pt x="159" y="1"/>
                  </a:moveTo>
                  <a:cubicBezTo>
                    <a:pt x="64" y="1"/>
                    <a:pt x="0" y="96"/>
                    <a:pt x="0" y="191"/>
                  </a:cubicBezTo>
                  <a:cubicBezTo>
                    <a:pt x="0" y="286"/>
                    <a:pt x="64" y="349"/>
                    <a:pt x="159" y="349"/>
                  </a:cubicBezTo>
                  <a:lnTo>
                    <a:pt x="16057" y="349"/>
                  </a:lnTo>
                  <a:cubicBezTo>
                    <a:pt x="16152" y="349"/>
                    <a:pt x="16247" y="286"/>
                    <a:pt x="16247" y="191"/>
                  </a:cubicBezTo>
                  <a:cubicBezTo>
                    <a:pt x="16247" y="96"/>
                    <a:pt x="16152" y="1"/>
                    <a:pt x="16057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33"/>
            <p:cNvSpPr/>
            <p:nvPr/>
          </p:nvSpPr>
          <p:spPr>
            <a:xfrm>
              <a:off x="4422400" y="4034375"/>
              <a:ext cx="392700" cy="8725"/>
            </a:xfrm>
            <a:custGeom>
              <a:avLst/>
              <a:gdLst/>
              <a:ahLst/>
              <a:cxnLst/>
              <a:rect l="l" t="t" r="r" b="b"/>
              <a:pathLst>
                <a:path w="15708" h="349" extrusionOk="0">
                  <a:moveTo>
                    <a:pt x="190" y="0"/>
                  </a:moveTo>
                  <a:cubicBezTo>
                    <a:pt x="95" y="0"/>
                    <a:pt x="0" y="95"/>
                    <a:pt x="0" y="190"/>
                  </a:cubicBezTo>
                  <a:cubicBezTo>
                    <a:pt x="0" y="285"/>
                    <a:pt x="95" y="349"/>
                    <a:pt x="190" y="349"/>
                  </a:cubicBezTo>
                  <a:lnTo>
                    <a:pt x="15518" y="349"/>
                  </a:lnTo>
                  <a:cubicBezTo>
                    <a:pt x="15613" y="349"/>
                    <a:pt x="15708" y="285"/>
                    <a:pt x="15708" y="190"/>
                  </a:cubicBezTo>
                  <a:cubicBezTo>
                    <a:pt x="15708" y="95"/>
                    <a:pt x="15613" y="0"/>
                    <a:pt x="15518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33"/>
            <p:cNvSpPr/>
            <p:nvPr/>
          </p:nvSpPr>
          <p:spPr>
            <a:xfrm>
              <a:off x="4430300" y="4078700"/>
              <a:ext cx="376900" cy="8750"/>
            </a:xfrm>
            <a:custGeom>
              <a:avLst/>
              <a:gdLst/>
              <a:ahLst/>
              <a:cxnLst/>
              <a:rect l="l" t="t" r="r" b="b"/>
              <a:pathLst>
                <a:path w="15076" h="350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286"/>
                    <a:pt x="96" y="349"/>
                    <a:pt x="191" y="349"/>
                  </a:cubicBezTo>
                  <a:lnTo>
                    <a:pt x="14885" y="349"/>
                  </a:lnTo>
                  <a:cubicBezTo>
                    <a:pt x="14980" y="349"/>
                    <a:pt x="15075" y="286"/>
                    <a:pt x="15075" y="191"/>
                  </a:cubicBezTo>
                  <a:cubicBezTo>
                    <a:pt x="15075" y="96"/>
                    <a:pt x="14980" y="1"/>
                    <a:pt x="14885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33"/>
            <p:cNvSpPr/>
            <p:nvPr/>
          </p:nvSpPr>
          <p:spPr>
            <a:xfrm>
              <a:off x="4439800" y="4123050"/>
              <a:ext cx="359475" cy="8725"/>
            </a:xfrm>
            <a:custGeom>
              <a:avLst/>
              <a:gdLst/>
              <a:ahLst/>
              <a:cxnLst/>
              <a:rect l="l" t="t" r="r" b="b"/>
              <a:pathLst>
                <a:path w="14379" h="349" extrusionOk="0">
                  <a:moveTo>
                    <a:pt x="191" y="0"/>
                  </a:moveTo>
                  <a:cubicBezTo>
                    <a:pt x="96" y="0"/>
                    <a:pt x="1" y="95"/>
                    <a:pt x="1" y="190"/>
                  </a:cubicBezTo>
                  <a:cubicBezTo>
                    <a:pt x="1" y="285"/>
                    <a:pt x="96" y="349"/>
                    <a:pt x="191" y="349"/>
                  </a:cubicBezTo>
                  <a:lnTo>
                    <a:pt x="14188" y="349"/>
                  </a:lnTo>
                  <a:cubicBezTo>
                    <a:pt x="14284" y="349"/>
                    <a:pt x="14379" y="285"/>
                    <a:pt x="14379" y="190"/>
                  </a:cubicBezTo>
                  <a:cubicBezTo>
                    <a:pt x="14379" y="95"/>
                    <a:pt x="14284" y="0"/>
                    <a:pt x="14188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33"/>
            <p:cNvSpPr/>
            <p:nvPr/>
          </p:nvSpPr>
          <p:spPr>
            <a:xfrm>
              <a:off x="4446150" y="4168175"/>
              <a:ext cx="345200" cy="8725"/>
            </a:xfrm>
            <a:custGeom>
              <a:avLst/>
              <a:gdLst/>
              <a:ahLst/>
              <a:cxnLst/>
              <a:rect l="l" t="t" r="r" b="b"/>
              <a:pathLst>
                <a:path w="13808" h="349" extrusionOk="0">
                  <a:moveTo>
                    <a:pt x="190" y="0"/>
                  </a:moveTo>
                  <a:cubicBezTo>
                    <a:pt x="95" y="0"/>
                    <a:pt x="0" y="64"/>
                    <a:pt x="0" y="159"/>
                  </a:cubicBezTo>
                  <a:cubicBezTo>
                    <a:pt x="0" y="254"/>
                    <a:pt x="95" y="349"/>
                    <a:pt x="190" y="349"/>
                  </a:cubicBezTo>
                  <a:lnTo>
                    <a:pt x="13618" y="349"/>
                  </a:lnTo>
                  <a:cubicBezTo>
                    <a:pt x="13713" y="349"/>
                    <a:pt x="13808" y="254"/>
                    <a:pt x="13808" y="159"/>
                  </a:cubicBezTo>
                  <a:cubicBezTo>
                    <a:pt x="13808" y="64"/>
                    <a:pt x="13713" y="0"/>
                    <a:pt x="13618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33"/>
            <p:cNvSpPr/>
            <p:nvPr/>
          </p:nvSpPr>
          <p:spPr>
            <a:xfrm>
              <a:off x="4454050" y="3947275"/>
              <a:ext cx="53075" cy="274750"/>
            </a:xfrm>
            <a:custGeom>
              <a:avLst/>
              <a:gdLst/>
              <a:ahLst/>
              <a:cxnLst/>
              <a:rect l="l" t="t" r="r" b="b"/>
              <a:pathLst>
                <a:path w="2123" h="10990" extrusionOk="0">
                  <a:moveTo>
                    <a:pt x="159" y="1"/>
                  </a:moveTo>
                  <a:cubicBezTo>
                    <a:pt x="64" y="32"/>
                    <a:pt x="1" y="127"/>
                    <a:pt x="1" y="222"/>
                  </a:cubicBezTo>
                  <a:lnTo>
                    <a:pt x="1743" y="10831"/>
                  </a:lnTo>
                  <a:cubicBezTo>
                    <a:pt x="1774" y="10926"/>
                    <a:pt x="1838" y="10990"/>
                    <a:pt x="1933" y="10990"/>
                  </a:cubicBezTo>
                  <a:lnTo>
                    <a:pt x="1964" y="10990"/>
                  </a:lnTo>
                  <a:cubicBezTo>
                    <a:pt x="2059" y="10958"/>
                    <a:pt x="2123" y="10863"/>
                    <a:pt x="2091" y="10768"/>
                  </a:cubicBez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33"/>
            <p:cNvSpPr/>
            <p:nvPr/>
          </p:nvSpPr>
          <p:spPr>
            <a:xfrm>
              <a:off x="4504725" y="3947275"/>
              <a:ext cx="40400" cy="274750"/>
            </a:xfrm>
            <a:custGeom>
              <a:avLst/>
              <a:gdLst/>
              <a:ahLst/>
              <a:cxnLst/>
              <a:rect l="l" t="t" r="r" b="b"/>
              <a:pathLst>
                <a:path w="1616" h="10990" extrusionOk="0">
                  <a:moveTo>
                    <a:pt x="159" y="1"/>
                  </a:moveTo>
                  <a:cubicBezTo>
                    <a:pt x="64" y="32"/>
                    <a:pt x="1" y="96"/>
                    <a:pt x="1" y="191"/>
                  </a:cubicBezTo>
                  <a:lnTo>
                    <a:pt x="1267" y="10831"/>
                  </a:lnTo>
                  <a:cubicBezTo>
                    <a:pt x="1267" y="10926"/>
                    <a:pt x="1331" y="10990"/>
                    <a:pt x="1426" y="10990"/>
                  </a:cubicBezTo>
                  <a:lnTo>
                    <a:pt x="1457" y="10990"/>
                  </a:lnTo>
                  <a:cubicBezTo>
                    <a:pt x="1552" y="10958"/>
                    <a:pt x="1616" y="10895"/>
                    <a:pt x="1616" y="10800"/>
                  </a:cubicBezTo>
                  <a:lnTo>
                    <a:pt x="349" y="159"/>
                  </a:lnTo>
                  <a:cubicBezTo>
                    <a:pt x="349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33"/>
            <p:cNvSpPr/>
            <p:nvPr/>
          </p:nvSpPr>
          <p:spPr>
            <a:xfrm>
              <a:off x="4613975" y="3947275"/>
              <a:ext cx="8750" cy="274750"/>
            </a:xfrm>
            <a:custGeom>
              <a:avLst/>
              <a:gdLst/>
              <a:ahLst/>
              <a:cxnLst/>
              <a:rect l="l" t="t" r="r" b="b"/>
              <a:pathLst>
                <a:path w="350" h="10990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10800"/>
                  </a:lnTo>
                  <a:cubicBezTo>
                    <a:pt x="1" y="10895"/>
                    <a:pt x="96" y="10990"/>
                    <a:pt x="191" y="10990"/>
                  </a:cubicBezTo>
                  <a:cubicBezTo>
                    <a:pt x="286" y="10990"/>
                    <a:pt x="349" y="10895"/>
                    <a:pt x="349" y="10800"/>
                  </a:cubicBezTo>
                  <a:lnTo>
                    <a:pt x="349" y="191"/>
                  </a:lnTo>
                  <a:cubicBezTo>
                    <a:pt x="349" y="96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33"/>
            <p:cNvSpPr/>
            <p:nvPr/>
          </p:nvSpPr>
          <p:spPr>
            <a:xfrm>
              <a:off x="4558575" y="3947275"/>
              <a:ext cx="26925" cy="274750"/>
            </a:xfrm>
            <a:custGeom>
              <a:avLst/>
              <a:gdLst/>
              <a:ahLst/>
              <a:cxnLst/>
              <a:rect l="l" t="t" r="r" b="b"/>
              <a:pathLst>
                <a:path w="1077" h="10990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lnTo>
                    <a:pt x="697" y="10800"/>
                  </a:lnTo>
                  <a:cubicBezTo>
                    <a:pt x="729" y="10895"/>
                    <a:pt x="792" y="10990"/>
                    <a:pt x="887" y="10990"/>
                  </a:cubicBezTo>
                  <a:cubicBezTo>
                    <a:pt x="982" y="10958"/>
                    <a:pt x="1077" y="10895"/>
                    <a:pt x="1045" y="10800"/>
                  </a:cubicBezTo>
                  <a:lnTo>
                    <a:pt x="348" y="159"/>
                  </a:lnTo>
                  <a:cubicBezTo>
                    <a:pt x="348" y="64"/>
                    <a:pt x="285" y="1"/>
                    <a:pt x="190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33"/>
            <p:cNvSpPr/>
            <p:nvPr/>
          </p:nvSpPr>
          <p:spPr>
            <a:xfrm>
              <a:off x="4731950" y="3947275"/>
              <a:ext cx="53075" cy="274750"/>
            </a:xfrm>
            <a:custGeom>
              <a:avLst/>
              <a:gdLst/>
              <a:ahLst/>
              <a:cxnLst/>
              <a:rect l="l" t="t" r="r" b="b"/>
              <a:pathLst>
                <a:path w="2123" h="10990" extrusionOk="0">
                  <a:moveTo>
                    <a:pt x="1964" y="1"/>
                  </a:moveTo>
                  <a:cubicBezTo>
                    <a:pt x="1869" y="1"/>
                    <a:pt x="1774" y="64"/>
                    <a:pt x="1774" y="159"/>
                  </a:cubicBezTo>
                  <a:lnTo>
                    <a:pt x="32" y="10768"/>
                  </a:lnTo>
                  <a:cubicBezTo>
                    <a:pt x="1" y="10863"/>
                    <a:pt x="64" y="10958"/>
                    <a:pt x="159" y="10990"/>
                  </a:cubicBezTo>
                  <a:lnTo>
                    <a:pt x="191" y="10990"/>
                  </a:lnTo>
                  <a:cubicBezTo>
                    <a:pt x="286" y="10990"/>
                    <a:pt x="349" y="10926"/>
                    <a:pt x="381" y="10831"/>
                  </a:cubicBezTo>
                  <a:lnTo>
                    <a:pt x="2091" y="222"/>
                  </a:lnTo>
                  <a:cubicBezTo>
                    <a:pt x="2122" y="127"/>
                    <a:pt x="2059" y="32"/>
                    <a:pt x="1964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33"/>
            <p:cNvSpPr/>
            <p:nvPr/>
          </p:nvSpPr>
          <p:spPr>
            <a:xfrm>
              <a:off x="4693950" y="3947275"/>
              <a:ext cx="40400" cy="274750"/>
            </a:xfrm>
            <a:custGeom>
              <a:avLst/>
              <a:gdLst/>
              <a:ahLst/>
              <a:cxnLst/>
              <a:rect l="l" t="t" r="r" b="b"/>
              <a:pathLst>
                <a:path w="1616" h="10990" extrusionOk="0">
                  <a:moveTo>
                    <a:pt x="1457" y="1"/>
                  </a:moveTo>
                  <a:cubicBezTo>
                    <a:pt x="1362" y="1"/>
                    <a:pt x="1267" y="64"/>
                    <a:pt x="1236" y="159"/>
                  </a:cubicBezTo>
                  <a:lnTo>
                    <a:pt x="1" y="10800"/>
                  </a:lnTo>
                  <a:cubicBezTo>
                    <a:pt x="1" y="10895"/>
                    <a:pt x="64" y="10958"/>
                    <a:pt x="159" y="10990"/>
                  </a:cubicBezTo>
                  <a:lnTo>
                    <a:pt x="191" y="10990"/>
                  </a:lnTo>
                  <a:cubicBezTo>
                    <a:pt x="254" y="10990"/>
                    <a:pt x="349" y="10926"/>
                    <a:pt x="349" y="10831"/>
                  </a:cubicBezTo>
                  <a:lnTo>
                    <a:pt x="1584" y="191"/>
                  </a:lnTo>
                  <a:cubicBezTo>
                    <a:pt x="1616" y="96"/>
                    <a:pt x="1552" y="32"/>
                    <a:pt x="1457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33"/>
            <p:cNvSpPr/>
            <p:nvPr/>
          </p:nvSpPr>
          <p:spPr>
            <a:xfrm>
              <a:off x="4653575" y="3947275"/>
              <a:ext cx="26950" cy="274750"/>
            </a:xfrm>
            <a:custGeom>
              <a:avLst/>
              <a:gdLst/>
              <a:ahLst/>
              <a:cxnLst/>
              <a:rect l="l" t="t" r="r" b="b"/>
              <a:pathLst>
                <a:path w="1078" h="10990" extrusionOk="0">
                  <a:moveTo>
                    <a:pt x="887" y="1"/>
                  </a:moveTo>
                  <a:cubicBezTo>
                    <a:pt x="792" y="1"/>
                    <a:pt x="729" y="64"/>
                    <a:pt x="697" y="159"/>
                  </a:cubicBezTo>
                  <a:lnTo>
                    <a:pt x="32" y="10800"/>
                  </a:lnTo>
                  <a:cubicBezTo>
                    <a:pt x="0" y="10895"/>
                    <a:pt x="95" y="10958"/>
                    <a:pt x="190" y="10990"/>
                  </a:cubicBezTo>
                  <a:cubicBezTo>
                    <a:pt x="285" y="10990"/>
                    <a:pt x="349" y="10895"/>
                    <a:pt x="380" y="10800"/>
                  </a:cubicBezTo>
                  <a:lnTo>
                    <a:pt x="1045" y="191"/>
                  </a:lnTo>
                  <a:cubicBezTo>
                    <a:pt x="1077" y="96"/>
                    <a:pt x="982" y="1"/>
                    <a:pt x="887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33"/>
            <p:cNvSpPr/>
            <p:nvPr/>
          </p:nvSpPr>
          <p:spPr>
            <a:xfrm>
              <a:off x="4790550" y="2998000"/>
              <a:ext cx="410925" cy="289800"/>
            </a:xfrm>
            <a:custGeom>
              <a:avLst/>
              <a:gdLst/>
              <a:ahLst/>
              <a:cxnLst/>
              <a:rect l="l" t="t" r="r" b="b"/>
              <a:pathLst>
                <a:path w="16437" h="11592" extrusionOk="0">
                  <a:moveTo>
                    <a:pt x="1204" y="1"/>
                  </a:moveTo>
                  <a:cubicBezTo>
                    <a:pt x="539" y="1"/>
                    <a:pt x="0" y="507"/>
                    <a:pt x="0" y="1172"/>
                  </a:cubicBezTo>
                  <a:lnTo>
                    <a:pt x="0" y="10388"/>
                  </a:lnTo>
                  <a:cubicBezTo>
                    <a:pt x="0" y="11053"/>
                    <a:pt x="539" y="11592"/>
                    <a:pt x="1204" y="11592"/>
                  </a:cubicBezTo>
                  <a:lnTo>
                    <a:pt x="15265" y="11592"/>
                  </a:lnTo>
                  <a:cubicBezTo>
                    <a:pt x="15898" y="11592"/>
                    <a:pt x="16436" y="11053"/>
                    <a:pt x="16436" y="10388"/>
                  </a:cubicBezTo>
                  <a:lnTo>
                    <a:pt x="16436" y="1172"/>
                  </a:lnTo>
                  <a:cubicBezTo>
                    <a:pt x="16436" y="507"/>
                    <a:pt x="15898" y="1"/>
                    <a:pt x="15265" y="1"/>
                  </a:cubicBezTo>
                  <a:close/>
                </a:path>
              </a:pathLst>
            </a:custGeom>
            <a:solidFill>
              <a:srgbClr val="F9F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33"/>
            <p:cNvSpPr/>
            <p:nvPr/>
          </p:nvSpPr>
          <p:spPr>
            <a:xfrm>
              <a:off x="4785000" y="2991675"/>
              <a:ext cx="422800" cy="301675"/>
            </a:xfrm>
            <a:custGeom>
              <a:avLst/>
              <a:gdLst/>
              <a:ahLst/>
              <a:cxnLst/>
              <a:rect l="l" t="t" r="r" b="b"/>
              <a:pathLst>
                <a:path w="16912" h="12067" extrusionOk="0">
                  <a:moveTo>
                    <a:pt x="15487" y="475"/>
                  </a:moveTo>
                  <a:cubicBezTo>
                    <a:pt x="15993" y="475"/>
                    <a:pt x="16405" y="919"/>
                    <a:pt x="16405" y="1425"/>
                  </a:cubicBezTo>
                  <a:lnTo>
                    <a:pt x="16405" y="10641"/>
                  </a:lnTo>
                  <a:cubicBezTo>
                    <a:pt x="16405" y="11179"/>
                    <a:pt x="15993" y="11591"/>
                    <a:pt x="15487" y="11591"/>
                  </a:cubicBezTo>
                  <a:lnTo>
                    <a:pt x="1426" y="11591"/>
                  </a:lnTo>
                  <a:cubicBezTo>
                    <a:pt x="887" y="11591"/>
                    <a:pt x="476" y="11179"/>
                    <a:pt x="476" y="10641"/>
                  </a:cubicBezTo>
                  <a:lnTo>
                    <a:pt x="476" y="1425"/>
                  </a:lnTo>
                  <a:cubicBezTo>
                    <a:pt x="476" y="919"/>
                    <a:pt x="887" y="475"/>
                    <a:pt x="1426" y="475"/>
                  </a:cubicBezTo>
                  <a:close/>
                  <a:moveTo>
                    <a:pt x="1426" y="0"/>
                  </a:moveTo>
                  <a:cubicBezTo>
                    <a:pt x="634" y="0"/>
                    <a:pt x="0" y="634"/>
                    <a:pt x="0" y="1425"/>
                  </a:cubicBezTo>
                  <a:lnTo>
                    <a:pt x="0" y="10641"/>
                  </a:lnTo>
                  <a:cubicBezTo>
                    <a:pt x="0" y="11433"/>
                    <a:pt x="634" y="12066"/>
                    <a:pt x="1426" y="12066"/>
                  </a:cubicBezTo>
                  <a:lnTo>
                    <a:pt x="15487" y="12066"/>
                  </a:lnTo>
                  <a:cubicBezTo>
                    <a:pt x="16278" y="12066"/>
                    <a:pt x="16912" y="11433"/>
                    <a:pt x="16912" y="10641"/>
                  </a:cubicBezTo>
                  <a:lnTo>
                    <a:pt x="16912" y="1425"/>
                  </a:lnTo>
                  <a:cubicBezTo>
                    <a:pt x="16912" y="634"/>
                    <a:pt x="16278" y="0"/>
                    <a:pt x="15487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33"/>
            <p:cNvSpPr/>
            <p:nvPr/>
          </p:nvSpPr>
          <p:spPr>
            <a:xfrm>
              <a:off x="4790550" y="3051050"/>
              <a:ext cx="410925" cy="39600"/>
            </a:xfrm>
            <a:custGeom>
              <a:avLst/>
              <a:gdLst/>
              <a:ahLst/>
              <a:cxnLst/>
              <a:rect l="l" t="t" r="r" b="b"/>
              <a:pathLst>
                <a:path w="16437" h="1584" extrusionOk="0">
                  <a:moveTo>
                    <a:pt x="0" y="1"/>
                  </a:moveTo>
                  <a:lnTo>
                    <a:pt x="0" y="1584"/>
                  </a:lnTo>
                  <a:lnTo>
                    <a:pt x="16436" y="1584"/>
                  </a:lnTo>
                  <a:lnTo>
                    <a:pt x="16436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33"/>
            <p:cNvSpPr/>
            <p:nvPr/>
          </p:nvSpPr>
          <p:spPr>
            <a:xfrm>
              <a:off x="4785000" y="3044725"/>
              <a:ext cx="422800" cy="52275"/>
            </a:xfrm>
            <a:custGeom>
              <a:avLst/>
              <a:gdLst/>
              <a:ahLst/>
              <a:cxnLst/>
              <a:rect l="l" t="t" r="r" b="b"/>
              <a:pathLst>
                <a:path w="16912" h="2091" extrusionOk="0">
                  <a:moveTo>
                    <a:pt x="16405" y="507"/>
                  </a:moveTo>
                  <a:lnTo>
                    <a:pt x="16405" y="1584"/>
                  </a:lnTo>
                  <a:lnTo>
                    <a:pt x="476" y="1584"/>
                  </a:lnTo>
                  <a:lnTo>
                    <a:pt x="476" y="507"/>
                  </a:lnTo>
                  <a:close/>
                  <a:moveTo>
                    <a:pt x="222" y="0"/>
                  </a:moveTo>
                  <a:cubicBezTo>
                    <a:pt x="95" y="0"/>
                    <a:pt x="0" y="127"/>
                    <a:pt x="0" y="254"/>
                  </a:cubicBezTo>
                  <a:lnTo>
                    <a:pt x="0" y="1837"/>
                  </a:lnTo>
                  <a:cubicBezTo>
                    <a:pt x="0" y="1964"/>
                    <a:pt x="95" y="2090"/>
                    <a:pt x="222" y="2090"/>
                  </a:cubicBezTo>
                  <a:lnTo>
                    <a:pt x="16658" y="2090"/>
                  </a:lnTo>
                  <a:cubicBezTo>
                    <a:pt x="16785" y="2090"/>
                    <a:pt x="16912" y="1964"/>
                    <a:pt x="16912" y="1837"/>
                  </a:cubicBezTo>
                  <a:lnTo>
                    <a:pt x="16912" y="254"/>
                  </a:lnTo>
                  <a:cubicBezTo>
                    <a:pt x="16912" y="127"/>
                    <a:pt x="16785" y="0"/>
                    <a:pt x="16658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33"/>
            <p:cNvSpPr/>
            <p:nvPr/>
          </p:nvSpPr>
          <p:spPr>
            <a:xfrm>
              <a:off x="4837250" y="3214150"/>
              <a:ext cx="239925" cy="21400"/>
            </a:xfrm>
            <a:custGeom>
              <a:avLst/>
              <a:gdLst/>
              <a:ahLst/>
              <a:cxnLst/>
              <a:rect l="l" t="t" r="r" b="b"/>
              <a:pathLst>
                <a:path w="9597" h="856" extrusionOk="0">
                  <a:moveTo>
                    <a:pt x="1" y="0"/>
                  </a:moveTo>
                  <a:lnTo>
                    <a:pt x="1" y="855"/>
                  </a:lnTo>
                  <a:lnTo>
                    <a:pt x="9596" y="855"/>
                  </a:lnTo>
                  <a:lnTo>
                    <a:pt x="959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33"/>
            <p:cNvSpPr/>
            <p:nvPr/>
          </p:nvSpPr>
          <p:spPr>
            <a:xfrm>
              <a:off x="4830925" y="3207800"/>
              <a:ext cx="252575" cy="34075"/>
            </a:xfrm>
            <a:custGeom>
              <a:avLst/>
              <a:gdLst/>
              <a:ahLst/>
              <a:cxnLst/>
              <a:rect l="l" t="t" r="r" b="b"/>
              <a:pathLst>
                <a:path w="10103" h="1363" extrusionOk="0">
                  <a:moveTo>
                    <a:pt x="9628" y="508"/>
                  </a:moveTo>
                  <a:lnTo>
                    <a:pt x="9628" y="856"/>
                  </a:lnTo>
                  <a:lnTo>
                    <a:pt x="507" y="856"/>
                  </a:lnTo>
                  <a:lnTo>
                    <a:pt x="507" y="508"/>
                  </a:lnTo>
                  <a:close/>
                  <a:moveTo>
                    <a:pt x="254" y="1"/>
                  </a:moveTo>
                  <a:cubicBezTo>
                    <a:pt x="95" y="1"/>
                    <a:pt x="0" y="128"/>
                    <a:pt x="0" y="254"/>
                  </a:cubicBezTo>
                  <a:lnTo>
                    <a:pt x="0" y="1109"/>
                  </a:lnTo>
                  <a:cubicBezTo>
                    <a:pt x="0" y="1236"/>
                    <a:pt x="127" y="1363"/>
                    <a:pt x="254" y="1363"/>
                  </a:cubicBezTo>
                  <a:lnTo>
                    <a:pt x="9849" y="1363"/>
                  </a:lnTo>
                  <a:cubicBezTo>
                    <a:pt x="10008" y="1363"/>
                    <a:pt x="10103" y="1236"/>
                    <a:pt x="10103" y="1109"/>
                  </a:cubicBezTo>
                  <a:lnTo>
                    <a:pt x="10103" y="254"/>
                  </a:lnTo>
                  <a:cubicBezTo>
                    <a:pt x="10103" y="128"/>
                    <a:pt x="10008" y="1"/>
                    <a:pt x="9849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33"/>
            <p:cNvSpPr/>
            <p:nvPr/>
          </p:nvSpPr>
          <p:spPr>
            <a:xfrm>
              <a:off x="4837250" y="3166650"/>
              <a:ext cx="169450" cy="21400"/>
            </a:xfrm>
            <a:custGeom>
              <a:avLst/>
              <a:gdLst/>
              <a:ahLst/>
              <a:cxnLst/>
              <a:rect l="l" t="t" r="r" b="b"/>
              <a:pathLst>
                <a:path w="6778" h="856" extrusionOk="0">
                  <a:moveTo>
                    <a:pt x="1" y="0"/>
                  </a:moveTo>
                  <a:lnTo>
                    <a:pt x="1" y="855"/>
                  </a:lnTo>
                  <a:lnTo>
                    <a:pt x="6778" y="855"/>
                  </a:lnTo>
                  <a:lnTo>
                    <a:pt x="6778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33"/>
            <p:cNvSpPr/>
            <p:nvPr/>
          </p:nvSpPr>
          <p:spPr>
            <a:xfrm>
              <a:off x="4830925" y="3161100"/>
              <a:ext cx="182125" cy="33275"/>
            </a:xfrm>
            <a:custGeom>
              <a:avLst/>
              <a:gdLst/>
              <a:ahLst/>
              <a:cxnLst/>
              <a:rect l="l" t="t" r="r" b="b"/>
              <a:pathLst>
                <a:path w="7285" h="1331" extrusionOk="0">
                  <a:moveTo>
                    <a:pt x="6777" y="476"/>
                  </a:moveTo>
                  <a:lnTo>
                    <a:pt x="6777" y="856"/>
                  </a:lnTo>
                  <a:lnTo>
                    <a:pt x="507" y="856"/>
                  </a:lnTo>
                  <a:lnTo>
                    <a:pt x="507" y="476"/>
                  </a:lnTo>
                  <a:close/>
                  <a:moveTo>
                    <a:pt x="254" y="1"/>
                  </a:moveTo>
                  <a:cubicBezTo>
                    <a:pt x="95" y="1"/>
                    <a:pt x="0" y="96"/>
                    <a:pt x="0" y="222"/>
                  </a:cubicBezTo>
                  <a:lnTo>
                    <a:pt x="0" y="1077"/>
                  </a:lnTo>
                  <a:cubicBezTo>
                    <a:pt x="0" y="1236"/>
                    <a:pt x="127" y="1331"/>
                    <a:pt x="254" y="1331"/>
                  </a:cubicBezTo>
                  <a:lnTo>
                    <a:pt x="7031" y="1331"/>
                  </a:lnTo>
                  <a:cubicBezTo>
                    <a:pt x="7157" y="1331"/>
                    <a:pt x="7284" y="1236"/>
                    <a:pt x="7284" y="1077"/>
                  </a:cubicBezTo>
                  <a:lnTo>
                    <a:pt x="7284" y="222"/>
                  </a:lnTo>
                  <a:cubicBezTo>
                    <a:pt x="7284" y="96"/>
                    <a:pt x="7157" y="1"/>
                    <a:pt x="7031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33"/>
            <p:cNvSpPr/>
            <p:nvPr/>
          </p:nvSpPr>
          <p:spPr>
            <a:xfrm>
              <a:off x="2590325" y="3921950"/>
              <a:ext cx="411725" cy="263675"/>
            </a:xfrm>
            <a:custGeom>
              <a:avLst/>
              <a:gdLst/>
              <a:ahLst/>
              <a:cxnLst/>
              <a:rect l="l" t="t" r="r" b="b"/>
              <a:pathLst>
                <a:path w="16469" h="10547" extrusionOk="0">
                  <a:moveTo>
                    <a:pt x="1" y="0"/>
                  </a:moveTo>
                  <a:lnTo>
                    <a:pt x="1" y="10546"/>
                  </a:lnTo>
                  <a:lnTo>
                    <a:pt x="16469" y="10546"/>
                  </a:lnTo>
                  <a:lnTo>
                    <a:pt x="1646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33"/>
            <p:cNvSpPr/>
            <p:nvPr/>
          </p:nvSpPr>
          <p:spPr>
            <a:xfrm>
              <a:off x="2584800" y="3916400"/>
              <a:ext cx="422800" cy="274750"/>
            </a:xfrm>
            <a:custGeom>
              <a:avLst/>
              <a:gdLst/>
              <a:ahLst/>
              <a:cxnLst/>
              <a:rect l="l" t="t" r="r" b="b"/>
              <a:pathLst>
                <a:path w="16912" h="10990" extrusionOk="0">
                  <a:moveTo>
                    <a:pt x="16500" y="444"/>
                  </a:moveTo>
                  <a:lnTo>
                    <a:pt x="16500" y="10578"/>
                  </a:lnTo>
                  <a:lnTo>
                    <a:pt x="443" y="10578"/>
                  </a:lnTo>
                  <a:lnTo>
                    <a:pt x="443" y="444"/>
                  </a:lnTo>
                  <a:close/>
                  <a:moveTo>
                    <a:pt x="222" y="1"/>
                  </a:moveTo>
                  <a:cubicBezTo>
                    <a:pt x="95" y="1"/>
                    <a:pt x="0" y="96"/>
                    <a:pt x="0" y="222"/>
                  </a:cubicBezTo>
                  <a:lnTo>
                    <a:pt x="0" y="10768"/>
                  </a:lnTo>
                  <a:cubicBezTo>
                    <a:pt x="0" y="10895"/>
                    <a:pt x="95" y="10990"/>
                    <a:pt x="222" y="10990"/>
                  </a:cubicBezTo>
                  <a:lnTo>
                    <a:pt x="16721" y="10990"/>
                  </a:lnTo>
                  <a:cubicBezTo>
                    <a:pt x="16816" y="10990"/>
                    <a:pt x="16911" y="10895"/>
                    <a:pt x="16911" y="10768"/>
                  </a:cubicBezTo>
                  <a:lnTo>
                    <a:pt x="16911" y="222"/>
                  </a:lnTo>
                  <a:cubicBezTo>
                    <a:pt x="16911" y="96"/>
                    <a:pt x="16816" y="1"/>
                    <a:pt x="16721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33"/>
            <p:cNvSpPr/>
            <p:nvPr/>
          </p:nvSpPr>
          <p:spPr>
            <a:xfrm>
              <a:off x="2627550" y="4015375"/>
              <a:ext cx="234375" cy="26150"/>
            </a:xfrm>
            <a:custGeom>
              <a:avLst/>
              <a:gdLst/>
              <a:ahLst/>
              <a:cxnLst/>
              <a:rect l="l" t="t" r="r" b="b"/>
              <a:pathLst>
                <a:path w="9375" h="1046" extrusionOk="0">
                  <a:moveTo>
                    <a:pt x="0" y="0"/>
                  </a:moveTo>
                  <a:lnTo>
                    <a:pt x="0" y="1045"/>
                  </a:lnTo>
                  <a:lnTo>
                    <a:pt x="9374" y="1045"/>
                  </a:lnTo>
                  <a:lnTo>
                    <a:pt x="9374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33"/>
            <p:cNvSpPr/>
            <p:nvPr/>
          </p:nvSpPr>
          <p:spPr>
            <a:xfrm>
              <a:off x="2622000" y="4009825"/>
              <a:ext cx="245450" cy="37225"/>
            </a:xfrm>
            <a:custGeom>
              <a:avLst/>
              <a:gdLst/>
              <a:ahLst/>
              <a:cxnLst/>
              <a:rect l="l" t="t" r="r" b="b"/>
              <a:pathLst>
                <a:path w="9818" h="1489" extrusionOk="0">
                  <a:moveTo>
                    <a:pt x="9375" y="444"/>
                  </a:moveTo>
                  <a:lnTo>
                    <a:pt x="9375" y="1077"/>
                  </a:lnTo>
                  <a:lnTo>
                    <a:pt x="444" y="1077"/>
                  </a:lnTo>
                  <a:lnTo>
                    <a:pt x="444" y="444"/>
                  </a:lnTo>
                  <a:close/>
                  <a:moveTo>
                    <a:pt x="222" y="1"/>
                  </a:moveTo>
                  <a:cubicBezTo>
                    <a:pt x="96" y="1"/>
                    <a:pt x="1" y="96"/>
                    <a:pt x="1" y="222"/>
                  </a:cubicBezTo>
                  <a:lnTo>
                    <a:pt x="1" y="1267"/>
                  </a:lnTo>
                  <a:cubicBezTo>
                    <a:pt x="1" y="1394"/>
                    <a:pt x="96" y="1489"/>
                    <a:pt x="222" y="1489"/>
                  </a:cubicBezTo>
                  <a:lnTo>
                    <a:pt x="9596" y="1489"/>
                  </a:lnTo>
                  <a:cubicBezTo>
                    <a:pt x="9723" y="1489"/>
                    <a:pt x="9818" y="1394"/>
                    <a:pt x="9818" y="1267"/>
                  </a:cubicBezTo>
                  <a:lnTo>
                    <a:pt x="9818" y="222"/>
                  </a:lnTo>
                  <a:cubicBezTo>
                    <a:pt x="9818" y="96"/>
                    <a:pt x="9723" y="1"/>
                    <a:pt x="9596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33"/>
            <p:cNvSpPr/>
            <p:nvPr/>
          </p:nvSpPr>
          <p:spPr>
            <a:xfrm>
              <a:off x="2627550" y="4072375"/>
              <a:ext cx="338075" cy="79200"/>
            </a:xfrm>
            <a:custGeom>
              <a:avLst/>
              <a:gdLst/>
              <a:ahLst/>
              <a:cxnLst/>
              <a:rect l="l" t="t" r="r" b="b"/>
              <a:pathLst>
                <a:path w="13523" h="3168" extrusionOk="0">
                  <a:moveTo>
                    <a:pt x="0" y="0"/>
                  </a:moveTo>
                  <a:lnTo>
                    <a:pt x="0" y="3167"/>
                  </a:lnTo>
                  <a:lnTo>
                    <a:pt x="13523" y="3167"/>
                  </a:lnTo>
                  <a:lnTo>
                    <a:pt x="1352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33"/>
            <p:cNvSpPr/>
            <p:nvPr/>
          </p:nvSpPr>
          <p:spPr>
            <a:xfrm>
              <a:off x="2622000" y="4066825"/>
              <a:ext cx="349175" cy="90275"/>
            </a:xfrm>
            <a:custGeom>
              <a:avLst/>
              <a:gdLst/>
              <a:ahLst/>
              <a:cxnLst/>
              <a:rect l="l" t="t" r="r" b="b"/>
              <a:pathLst>
                <a:path w="13967" h="3611" extrusionOk="0">
                  <a:moveTo>
                    <a:pt x="13523" y="444"/>
                  </a:moveTo>
                  <a:lnTo>
                    <a:pt x="13523" y="3168"/>
                  </a:lnTo>
                  <a:lnTo>
                    <a:pt x="444" y="3168"/>
                  </a:lnTo>
                  <a:lnTo>
                    <a:pt x="444" y="444"/>
                  </a:lnTo>
                  <a:close/>
                  <a:moveTo>
                    <a:pt x="222" y="1"/>
                  </a:moveTo>
                  <a:cubicBezTo>
                    <a:pt x="96" y="1"/>
                    <a:pt x="1" y="96"/>
                    <a:pt x="1" y="222"/>
                  </a:cubicBezTo>
                  <a:lnTo>
                    <a:pt x="1" y="3389"/>
                  </a:lnTo>
                  <a:cubicBezTo>
                    <a:pt x="1" y="3516"/>
                    <a:pt x="96" y="3611"/>
                    <a:pt x="222" y="3611"/>
                  </a:cubicBezTo>
                  <a:lnTo>
                    <a:pt x="13745" y="3611"/>
                  </a:lnTo>
                  <a:cubicBezTo>
                    <a:pt x="13872" y="3611"/>
                    <a:pt x="13967" y="3516"/>
                    <a:pt x="13967" y="3389"/>
                  </a:cubicBezTo>
                  <a:lnTo>
                    <a:pt x="13967" y="222"/>
                  </a:lnTo>
                  <a:cubicBezTo>
                    <a:pt x="13967" y="127"/>
                    <a:pt x="13872" y="1"/>
                    <a:pt x="13745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33"/>
            <p:cNvSpPr/>
            <p:nvPr/>
          </p:nvSpPr>
          <p:spPr>
            <a:xfrm>
              <a:off x="2622000" y="3965500"/>
              <a:ext cx="254175" cy="11100"/>
            </a:xfrm>
            <a:custGeom>
              <a:avLst/>
              <a:gdLst/>
              <a:ahLst/>
              <a:cxnLst/>
              <a:rect l="l" t="t" r="r" b="b"/>
              <a:pathLst>
                <a:path w="10167" h="444" extrusionOk="0">
                  <a:moveTo>
                    <a:pt x="222" y="0"/>
                  </a:moveTo>
                  <a:cubicBezTo>
                    <a:pt x="96" y="0"/>
                    <a:pt x="1" y="95"/>
                    <a:pt x="1" y="222"/>
                  </a:cubicBezTo>
                  <a:cubicBezTo>
                    <a:pt x="1" y="348"/>
                    <a:pt x="96" y="443"/>
                    <a:pt x="222" y="443"/>
                  </a:cubicBezTo>
                  <a:lnTo>
                    <a:pt x="9945" y="443"/>
                  </a:lnTo>
                  <a:cubicBezTo>
                    <a:pt x="10071" y="443"/>
                    <a:pt x="10166" y="348"/>
                    <a:pt x="10166" y="222"/>
                  </a:cubicBezTo>
                  <a:cubicBezTo>
                    <a:pt x="10166" y="95"/>
                    <a:pt x="10071" y="0"/>
                    <a:pt x="9945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33"/>
            <p:cNvSpPr/>
            <p:nvPr/>
          </p:nvSpPr>
          <p:spPr>
            <a:xfrm>
              <a:off x="2892775" y="3965500"/>
              <a:ext cx="78400" cy="11100"/>
            </a:xfrm>
            <a:custGeom>
              <a:avLst/>
              <a:gdLst/>
              <a:ahLst/>
              <a:cxnLst/>
              <a:rect l="l" t="t" r="r" b="b"/>
              <a:pathLst>
                <a:path w="3136" h="444" extrusionOk="0">
                  <a:moveTo>
                    <a:pt x="222" y="0"/>
                  </a:moveTo>
                  <a:cubicBezTo>
                    <a:pt x="95" y="0"/>
                    <a:pt x="0" y="95"/>
                    <a:pt x="0" y="222"/>
                  </a:cubicBezTo>
                  <a:cubicBezTo>
                    <a:pt x="0" y="348"/>
                    <a:pt x="95" y="443"/>
                    <a:pt x="222" y="443"/>
                  </a:cubicBezTo>
                  <a:lnTo>
                    <a:pt x="2914" y="443"/>
                  </a:lnTo>
                  <a:cubicBezTo>
                    <a:pt x="3041" y="443"/>
                    <a:pt x="3136" y="348"/>
                    <a:pt x="3136" y="222"/>
                  </a:cubicBezTo>
                  <a:cubicBezTo>
                    <a:pt x="3136" y="95"/>
                    <a:pt x="3041" y="0"/>
                    <a:pt x="2914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33"/>
            <p:cNvSpPr/>
            <p:nvPr/>
          </p:nvSpPr>
          <p:spPr>
            <a:xfrm>
              <a:off x="3567325" y="3476200"/>
              <a:ext cx="300075" cy="68900"/>
            </a:xfrm>
            <a:custGeom>
              <a:avLst/>
              <a:gdLst/>
              <a:ahLst/>
              <a:cxnLst/>
              <a:rect l="l" t="t" r="r" b="b"/>
              <a:pathLst>
                <a:path w="12003" h="2756" extrusionOk="0">
                  <a:moveTo>
                    <a:pt x="10578" y="349"/>
                  </a:moveTo>
                  <a:cubicBezTo>
                    <a:pt x="10546" y="761"/>
                    <a:pt x="10578" y="1679"/>
                    <a:pt x="11338" y="2408"/>
                  </a:cubicBezTo>
                  <a:lnTo>
                    <a:pt x="729" y="2408"/>
                  </a:lnTo>
                  <a:cubicBezTo>
                    <a:pt x="1141" y="2059"/>
                    <a:pt x="1647" y="1363"/>
                    <a:pt x="1584" y="349"/>
                  </a:cubicBezTo>
                  <a:close/>
                  <a:moveTo>
                    <a:pt x="1394" y="1"/>
                  </a:moveTo>
                  <a:cubicBezTo>
                    <a:pt x="1331" y="1"/>
                    <a:pt x="1267" y="32"/>
                    <a:pt x="1236" y="64"/>
                  </a:cubicBezTo>
                  <a:cubicBezTo>
                    <a:pt x="1204" y="96"/>
                    <a:pt x="1204" y="159"/>
                    <a:pt x="1204" y="222"/>
                  </a:cubicBezTo>
                  <a:cubicBezTo>
                    <a:pt x="1457" y="1679"/>
                    <a:pt x="159" y="2408"/>
                    <a:pt x="127" y="2439"/>
                  </a:cubicBezTo>
                  <a:cubicBezTo>
                    <a:pt x="32" y="2471"/>
                    <a:pt x="0" y="2566"/>
                    <a:pt x="32" y="2629"/>
                  </a:cubicBezTo>
                  <a:cubicBezTo>
                    <a:pt x="64" y="2724"/>
                    <a:pt x="127" y="2756"/>
                    <a:pt x="190" y="2756"/>
                  </a:cubicBezTo>
                  <a:lnTo>
                    <a:pt x="11813" y="2756"/>
                  </a:lnTo>
                  <a:cubicBezTo>
                    <a:pt x="11876" y="2756"/>
                    <a:pt x="11971" y="2724"/>
                    <a:pt x="11971" y="2661"/>
                  </a:cubicBezTo>
                  <a:cubicBezTo>
                    <a:pt x="12003" y="2566"/>
                    <a:pt x="11971" y="2503"/>
                    <a:pt x="11908" y="2439"/>
                  </a:cubicBezTo>
                  <a:cubicBezTo>
                    <a:pt x="10705" y="1616"/>
                    <a:pt x="10926" y="286"/>
                    <a:pt x="10926" y="222"/>
                  </a:cubicBezTo>
                  <a:cubicBezTo>
                    <a:pt x="10958" y="159"/>
                    <a:pt x="10926" y="96"/>
                    <a:pt x="10895" y="64"/>
                  </a:cubicBezTo>
                  <a:cubicBezTo>
                    <a:pt x="10863" y="32"/>
                    <a:pt x="10831" y="1"/>
                    <a:pt x="10768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33"/>
            <p:cNvSpPr/>
            <p:nvPr/>
          </p:nvSpPr>
          <p:spPr>
            <a:xfrm>
              <a:off x="3538025" y="3539550"/>
              <a:ext cx="362650" cy="14275"/>
            </a:xfrm>
            <a:custGeom>
              <a:avLst/>
              <a:gdLst/>
              <a:ahLst/>
              <a:cxnLst/>
              <a:rect l="l" t="t" r="r" b="b"/>
              <a:pathLst>
                <a:path w="14506" h="571" extrusionOk="0">
                  <a:moveTo>
                    <a:pt x="254" y="0"/>
                  </a:moveTo>
                  <a:cubicBezTo>
                    <a:pt x="96" y="0"/>
                    <a:pt x="1" y="127"/>
                    <a:pt x="1" y="254"/>
                  </a:cubicBezTo>
                  <a:lnTo>
                    <a:pt x="1" y="317"/>
                  </a:lnTo>
                  <a:cubicBezTo>
                    <a:pt x="1" y="444"/>
                    <a:pt x="96" y="570"/>
                    <a:pt x="254" y="570"/>
                  </a:cubicBezTo>
                  <a:lnTo>
                    <a:pt x="14252" y="570"/>
                  </a:lnTo>
                  <a:cubicBezTo>
                    <a:pt x="14378" y="570"/>
                    <a:pt x="14505" y="444"/>
                    <a:pt x="14505" y="317"/>
                  </a:cubicBezTo>
                  <a:lnTo>
                    <a:pt x="14505" y="254"/>
                  </a:lnTo>
                  <a:cubicBezTo>
                    <a:pt x="14505" y="127"/>
                    <a:pt x="14378" y="0"/>
                    <a:pt x="14252" y="0"/>
                  </a:cubicBezTo>
                  <a:close/>
                </a:path>
              </a:pathLst>
            </a:custGeom>
            <a:solidFill>
              <a:srgbClr val="F9F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33"/>
            <p:cNvSpPr/>
            <p:nvPr/>
          </p:nvSpPr>
          <p:spPr>
            <a:xfrm>
              <a:off x="3533275" y="3535575"/>
              <a:ext cx="371350" cy="22200"/>
            </a:xfrm>
            <a:custGeom>
              <a:avLst/>
              <a:gdLst/>
              <a:ahLst/>
              <a:cxnLst/>
              <a:rect l="l" t="t" r="r" b="b"/>
              <a:pathLst>
                <a:path w="14854" h="888" extrusionOk="0">
                  <a:moveTo>
                    <a:pt x="14442" y="349"/>
                  </a:moveTo>
                  <a:cubicBezTo>
                    <a:pt x="14473" y="349"/>
                    <a:pt x="14505" y="381"/>
                    <a:pt x="14505" y="413"/>
                  </a:cubicBezTo>
                  <a:lnTo>
                    <a:pt x="14505" y="476"/>
                  </a:lnTo>
                  <a:cubicBezTo>
                    <a:pt x="14505" y="508"/>
                    <a:pt x="14473" y="539"/>
                    <a:pt x="14442" y="539"/>
                  </a:cubicBezTo>
                  <a:lnTo>
                    <a:pt x="444" y="539"/>
                  </a:lnTo>
                  <a:cubicBezTo>
                    <a:pt x="381" y="539"/>
                    <a:pt x="381" y="508"/>
                    <a:pt x="381" y="476"/>
                  </a:cubicBezTo>
                  <a:lnTo>
                    <a:pt x="381" y="413"/>
                  </a:lnTo>
                  <a:cubicBezTo>
                    <a:pt x="381" y="381"/>
                    <a:pt x="381" y="349"/>
                    <a:pt x="444" y="349"/>
                  </a:cubicBezTo>
                  <a:close/>
                  <a:moveTo>
                    <a:pt x="444" y="1"/>
                  </a:moveTo>
                  <a:cubicBezTo>
                    <a:pt x="191" y="1"/>
                    <a:pt x="1" y="191"/>
                    <a:pt x="1" y="413"/>
                  </a:cubicBezTo>
                  <a:lnTo>
                    <a:pt x="1" y="476"/>
                  </a:lnTo>
                  <a:cubicBezTo>
                    <a:pt x="1" y="698"/>
                    <a:pt x="191" y="888"/>
                    <a:pt x="444" y="888"/>
                  </a:cubicBezTo>
                  <a:lnTo>
                    <a:pt x="14442" y="888"/>
                  </a:lnTo>
                  <a:cubicBezTo>
                    <a:pt x="14663" y="888"/>
                    <a:pt x="14853" y="698"/>
                    <a:pt x="14853" y="476"/>
                  </a:cubicBezTo>
                  <a:lnTo>
                    <a:pt x="14853" y="413"/>
                  </a:lnTo>
                  <a:cubicBezTo>
                    <a:pt x="14853" y="191"/>
                    <a:pt x="14663" y="1"/>
                    <a:pt x="14442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33"/>
            <p:cNvSpPr/>
            <p:nvPr/>
          </p:nvSpPr>
          <p:spPr>
            <a:xfrm>
              <a:off x="3223725" y="2776325"/>
              <a:ext cx="991250" cy="715750"/>
            </a:xfrm>
            <a:custGeom>
              <a:avLst/>
              <a:gdLst/>
              <a:ahLst/>
              <a:cxnLst/>
              <a:rect l="l" t="t" r="r" b="b"/>
              <a:pathLst>
                <a:path w="39650" h="28630" extrusionOk="0">
                  <a:moveTo>
                    <a:pt x="3230" y="0"/>
                  </a:moveTo>
                  <a:cubicBezTo>
                    <a:pt x="1457" y="0"/>
                    <a:pt x="0" y="1457"/>
                    <a:pt x="0" y="3262"/>
                  </a:cubicBezTo>
                  <a:lnTo>
                    <a:pt x="0" y="25367"/>
                  </a:lnTo>
                  <a:cubicBezTo>
                    <a:pt x="0" y="27172"/>
                    <a:pt x="1457" y="28629"/>
                    <a:pt x="3230" y="28629"/>
                  </a:cubicBezTo>
                  <a:lnTo>
                    <a:pt x="36388" y="28629"/>
                  </a:lnTo>
                  <a:cubicBezTo>
                    <a:pt x="38193" y="28629"/>
                    <a:pt x="39650" y="27172"/>
                    <a:pt x="39650" y="25367"/>
                  </a:cubicBezTo>
                  <a:lnTo>
                    <a:pt x="39650" y="3262"/>
                  </a:lnTo>
                  <a:cubicBezTo>
                    <a:pt x="39650" y="1457"/>
                    <a:pt x="38193" y="0"/>
                    <a:pt x="3638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33"/>
            <p:cNvSpPr/>
            <p:nvPr/>
          </p:nvSpPr>
          <p:spPr>
            <a:xfrm>
              <a:off x="3218975" y="2772375"/>
              <a:ext cx="1000750" cy="723650"/>
            </a:xfrm>
            <a:custGeom>
              <a:avLst/>
              <a:gdLst/>
              <a:ahLst/>
              <a:cxnLst/>
              <a:rect l="l" t="t" r="r" b="b"/>
              <a:pathLst>
                <a:path w="40030" h="28946" extrusionOk="0">
                  <a:moveTo>
                    <a:pt x="36578" y="348"/>
                  </a:moveTo>
                  <a:cubicBezTo>
                    <a:pt x="38288" y="348"/>
                    <a:pt x="39681" y="1710"/>
                    <a:pt x="39681" y="3420"/>
                  </a:cubicBezTo>
                  <a:lnTo>
                    <a:pt x="39681" y="25525"/>
                  </a:lnTo>
                  <a:cubicBezTo>
                    <a:pt x="39681" y="27235"/>
                    <a:pt x="38288" y="28597"/>
                    <a:pt x="36578" y="28597"/>
                  </a:cubicBezTo>
                  <a:lnTo>
                    <a:pt x="3420" y="28597"/>
                  </a:lnTo>
                  <a:cubicBezTo>
                    <a:pt x="1742" y="28597"/>
                    <a:pt x="348" y="27235"/>
                    <a:pt x="348" y="25525"/>
                  </a:cubicBezTo>
                  <a:lnTo>
                    <a:pt x="348" y="3420"/>
                  </a:lnTo>
                  <a:cubicBezTo>
                    <a:pt x="348" y="1710"/>
                    <a:pt x="1742" y="348"/>
                    <a:pt x="3420" y="348"/>
                  </a:cubicBezTo>
                  <a:close/>
                  <a:moveTo>
                    <a:pt x="3420" y="0"/>
                  </a:moveTo>
                  <a:cubicBezTo>
                    <a:pt x="1552" y="0"/>
                    <a:pt x="0" y="1520"/>
                    <a:pt x="0" y="3420"/>
                  </a:cubicBezTo>
                  <a:lnTo>
                    <a:pt x="0" y="25525"/>
                  </a:lnTo>
                  <a:cubicBezTo>
                    <a:pt x="0" y="27425"/>
                    <a:pt x="1552" y="28945"/>
                    <a:pt x="3420" y="28945"/>
                  </a:cubicBezTo>
                  <a:lnTo>
                    <a:pt x="36578" y="28945"/>
                  </a:lnTo>
                  <a:cubicBezTo>
                    <a:pt x="38478" y="28945"/>
                    <a:pt x="40030" y="27425"/>
                    <a:pt x="40030" y="25525"/>
                  </a:cubicBezTo>
                  <a:lnTo>
                    <a:pt x="40030" y="3420"/>
                  </a:lnTo>
                  <a:cubicBezTo>
                    <a:pt x="40030" y="1520"/>
                    <a:pt x="38478" y="0"/>
                    <a:pt x="36578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33"/>
            <p:cNvSpPr/>
            <p:nvPr/>
          </p:nvSpPr>
          <p:spPr>
            <a:xfrm>
              <a:off x="3223725" y="2776325"/>
              <a:ext cx="991250" cy="609650"/>
            </a:xfrm>
            <a:custGeom>
              <a:avLst/>
              <a:gdLst/>
              <a:ahLst/>
              <a:cxnLst/>
              <a:rect l="l" t="t" r="r" b="b"/>
              <a:pathLst>
                <a:path w="39650" h="24386" extrusionOk="0">
                  <a:moveTo>
                    <a:pt x="1298" y="0"/>
                  </a:moveTo>
                  <a:cubicBezTo>
                    <a:pt x="570" y="0"/>
                    <a:pt x="0" y="602"/>
                    <a:pt x="0" y="1331"/>
                  </a:cubicBezTo>
                  <a:lnTo>
                    <a:pt x="0" y="24385"/>
                  </a:lnTo>
                  <a:lnTo>
                    <a:pt x="39650" y="24385"/>
                  </a:lnTo>
                  <a:lnTo>
                    <a:pt x="39650" y="1331"/>
                  </a:lnTo>
                  <a:cubicBezTo>
                    <a:pt x="39650" y="602"/>
                    <a:pt x="39048" y="0"/>
                    <a:pt x="38320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33"/>
            <p:cNvSpPr/>
            <p:nvPr/>
          </p:nvSpPr>
          <p:spPr>
            <a:xfrm>
              <a:off x="3218975" y="2772375"/>
              <a:ext cx="1000750" cy="617550"/>
            </a:xfrm>
            <a:custGeom>
              <a:avLst/>
              <a:gdLst/>
              <a:ahLst/>
              <a:cxnLst/>
              <a:rect l="l" t="t" r="r" b="b"/>
              <a:pathLst>
                <a:path w="40030" h="24702" extrusionOk="0">
                  <a:moveTo>
                    <a:pt x="38510" y="348"/>
                  </a:moveTo>
                  <a:cubicBezTo>
                    <a:pt x="39143" y="348"/>
                    <a:pt x="39681" y="855"/>
                    <a:pt x="39681" y="1489"/>
                  </a:cubicBezTo>
                  <a:lnTo>
                    <a:pt x="39681" y="24353"/>
                  </a:lnTo>
                  <a:lnTo>
                    <a:pt x="348" y="24353"/>
                  </a:lnTo>
                  <a:lnTo>
                    <a:pt x="348" y="1489"/>
                  </a:lnTo>
                  <a:cubicBezTo>
                    <a:pt x="348" y="855"/>
                    <a:pt x="855" y="348"/>
                    <a:pt x="1488" y="348"/>
                  </a:cubicBezTo>
                  <a:close/>
                  <a:moveTo>
                    <a:pt x="1520" y="0"/>
                  </a:moveTo>
                  <a:cubicBezTo>
                    <a:pt x="665" y="0"/>
                    <a:pt x="0" y="665"/>
                    <a:pt x="0" y="1489"/>
                  </a:cubicBezTo>
                  <a:lnTo>
                    <a:pt x="0" y="24543"/>
                  </a:lnTo>
                  <a:cubicBezTo>
                    <a:pt x="0" y="24638"/>
                    <a:pt x="63" y="24702"/>
                    <a:pt x="190" y="24702"/>
                  </a:cubicBezTo>
                  <a:lnTo>
                    <a:pt x="39840" y="24702"/>
                  </a:lnTo>
                  <a:cubicBezTo>
                    <a:pt x="39935" y="24702"/>
                    <a:pt x="40030" y="24638"/>
                    <a:pt x="40030" y="24543"/>
                  </a:cubicBezTo>
                  <a:lnTo>
                    <a:pt x="40030" y="1489"/>
                  </a:lnTo>
                  <a:cubicBezTo>
                    <a:pt x="40030" y="665"/>
                    <a:pt x="39333" y="0"/>
                    <a:pt x="38510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33"/>
            <p:cNvSpPr/>
            <p:nvPr/>
          </p:nvSpPr>
          <p:spPr>
            <a:xfrm>
              <a:off x="3261725" y="2815125"/>
              <a:ext cx="914450" cy="528100"/>
            </a:xfrm>
            <a:custGeom>
              <a:avLst/>
              <a:gdLst/>
              <a:ahLst/>
              <a:cxnLst/>
              <a:rect l="l" t="t" r="r" b="b"/>
              <a:pathLst>
                <a:path w="36578" h="21124" extrusionOk="0">
                  <a:moveTo>
                    <a:pt x="0" y="0"/>
                  </a:moveTo>
                  <a:lnTo>
                    <a:pt x="0" y="21123"/>
                  </a:lnTo>
                  <a:lnTo>
                    <a:pt x="36578" y="21123"/>
                  </a:lnTo>
                  <a:lnTo>
                    <a:pt x="36578" y="0"/>
                  </a:lnTo>
                  <a:close/>
                </a:path>
              </a:pathLst>
            </a:custGeom>
            <a:solidFill>
              <a:srgbClr val="F9F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33"/>
            <p:cNvSpPr/>
            <p:nvPr/>
          </p:nvSpPr>
          <p:spPr>
            <a:xfrm>
              <a:off x="3257750" y="2811150"/>
              <a:ext cx="923175" cy="536825"/>
            </a:xfrm>
            <a:custGeom>
              <a:avLst/>
              <a:gdLst/>
              <a:ahLst/>
              <a:cxnLst/>
              <a:rect l="l" t="t" r="r" b="b"/>
              <a:pathLst>
                <a:path w="36927" h="21473" extrusionOk="0">
                  <a:moveTo>
                    <a:pt x="36579" y="349"/>
                  </a:moveTo>
                  <a:lnTo>
                    <a:pt x="36579" y="21124"/>
                  </a:lnTo>
                  <a:lnTo>
                    <a:pt x="349" y="21124"/>
                  </a:lnTo>
                  <a:lnTo>
                    <a:pt x="349" y="349"/>
                  </a:lnTo>
                  <a:close/>
                  <a:moveTo>
                    <a:pt x="191" y="1"/>
                  </a:moveTo>
                  <a:cubicBezTo>
                    <a:pt x="96" y="1"/>
                    <a:pt x="1" y="64"/>
                    <a:pt x="1" y="159"/>
                  </a:cubicBezTo>
                  <a:lnTo>
                    <a:pt x="1" y="21282"/>
                  </a:lnTo>
                  <a:cubicBezTo>
                    <a:pt x="1" y="21377"/>
                    <a:pt x="96" y="21472"/>
                    <a:pt x="191" y="21472"/>
                  </a:cubicBezTo>
                  <a:lnTo>
                    <a:pt x="36737" y="21472"/>
                  </a:lnTo>
                  <a:cubicBezTo>
                    <a:pt x="36832" y="21472"/>
                    <a:pt x="36927" y="21377"/>
                    <a:pt x="36927" y="21282"/>
                  </a:cubicBezTo>
                  <a:lnTo>
                    <a:pt x="36927" y="159"/>
                  </a:lnTo>
                  <a:cubicBezTo>
                    <a:pt x="36927" y="64"/>
                    <a:pt x="36832" y="1"/>
                    <a:pt x="36737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33"/>
            <p:cNvSpPr/>
            <p:nvPr/>
          </p:nvSpPr>
          <p:spPr>
            <a:xfrm>
              <a:off x="3702700" y="3420000"/>
              <a:ext cx="42775" cy="41975"/>
            </a:xfrm>
            <a:custGeom>
              <a:avLst/>
              <a:gdLst/>
              <a:ahLst/>
              <a:cxnLst/>
              <a:rect l="l" t="t" r="r" b="b"/>
              <a:pathLst>
                <a:path w="1711" h="1679" extrusionOk="0">
                  <a:moveTo>
                    <a:pt x="856" y="0"/>
                  </a:moveTo>
                  <a:cubicBezTo>
                    <a:pt x="381" y="0"/>
                    <a:pt x="1" y="380"/>
                    <a:pt x="1" y="855"/>
                  </a:cubicBezTo>
                  <a:cubicBezTo>
                    <a:pt x="1" y="1299"/>
                    <a:pt x="381" y="1679"/>
                    <a:pt x="856" y="1679"/>
                  </a:cubicBezTo>
                  <a:cubicBezTo>
                    <a:pt x="1331" y="1679"/>
                    <a:pt x="1711" y="1299"/>
                    <a:pt x="1711" y="855"/>
                  </a:cubicBezTo>
                  <a:cubicBezTo>
                    <a:pt x="1711" y="380"/>
                    <a:pt x="1331" y="0"/>
                    <a:pt x="856" y="0"/>
                  </a:cubicBezTo>
                  <a:close/>
                </a:path>
              </a:pathLst>
            </a:custGeom>
            <a:solidFill>
              <a:srgbClr val="F9F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33"/>
            <p:cNvSpPr/>
            <p:nvPr/>
          </p:nvSpPr>
          <p:spPr>
            <a:xfrm>
              <a:off x="3698750" y="3415250"/>
              <a:ext cx="51475" cy="51475"/>
            </a:xfrm>
            <a:custGeom>
              <a:avLst/>
              <a:gdLst/>
              <a:ahLst/>
              <a:cxnLst/>
              <a:rect l="l" t="t" r="r" b="b"/>
              <a:pathLst>
                <a:path w="2059" h="2059" extrusionOk="0">
                  <a:moveTo>
                    <a:pt x="1014" y="349"/>
                  </a:moveTo>
                  <a:cubicBezTo>
                    <a:pt x="1394" y="349"/>
                    <a:pt x="1711" y="665"/>
                    <a:pt x="1679" y="1045"/>
                  </a:cubicBezTo>
                  <a:cubicBezTo>
                    <a:pt x="1679" y="1394"/>
                    <a:pt x="1394" y="1710"/>
                    <a:pt x="1014" y="1710"/>
                  </a:cubicBezTo>
                  <a:cubicBezTo>
                    <a:pt x="634" y="1710"/>
                    <a:pt x="349" y="1394"/>
                    <a:pt x="349" y="1045"/>
                  </a:cubicBezTo>
                  <a:cubicBezTo>
                    <a:pt x="349" y="665"/>
                    <a:pt x="634" y="349"/>
                    <a:pt x="1014" y="349"/>
                  </a:cubicBezTo>
                  <a:close/>
                  <a:moveTo>
                    <a:pt x="1014" y="0"/>
                  </a:moveTo>
                  <a:cubicBezTo>
                    <a:pt x="444" y="0"/>
                    <a:pt x="1" y="475"/>
                    <a:pt x="1" y="1045"/>
                  </a:cubicBezTo>
                  <a:cubicBezTo>
                    <a:pt x="1" y="1584"/>
                    <a:pt x="444" y="2059"/>
                    <a:pt x="1014" y="2059"/>
                  </a:cubicBezTo>
                  <a:cubicBezTo>
                    <a:pt x="1584" y="2059"/>
                    <a:pt x="2059" y="1584"/>
                    <a:pt x="2059" y="1045"/>
                  </a:cubicBezTo>
                  <a:cubicBezTo>
                    <a:pt x="2059" y="475"/>
                    <a:pt x="1584" y="0"/>
                    <a:pt x="1014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33"/>
            <p:cNvSpPr/>
            <p:nvPr/>
          </p:nvSpPr>
          <p:spPr>
            <a:xfrm>
              <a:off x="3089900" y="2745450"/>
              <a:ext cx="1261250" cy="230400"/>
            </a:xfrm>
            <a:custGeom>
              <a:avLst/>
              <a:gdLst/>
              <a:ahLst/>
              <a:cxnLst/>
              <a:rect l="l" t="t" r="r" b="b"/>
              <a:pathLst>
                <a:path w="50450" h="9216" extrusionOk="0">
                  <a:moveTo>
                    <a:pt x="6525" y="0"/>
                  </a:moveTo>
                  <a:lnTo>
                    <a:pt x="1" y="6936"/>
                  </a:lnTo>
                  <a:cubicBezTo>
                    <a:pt x="1" y="8203"/>
                    <a:pt x="1046" y="9216"/>
                    <a:pt x="2313" y="9216"/>
                  </a:cubicBezTo>
                  <a:cubicBezTo>
                    <a:pt x="3548" y="9216"/>
                    <a:pt x="4561" y="8234"/>
                    <a:pt x="4593" y="6936"/>
                  </a:cubicBezTo>
                  <a:lnTo>
                    <a:pt x="50450" y="6936"/>
                  </a:lnTo>
                  <a:lnTo>
                    <a:pt x="4392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33"/>
            <p:cNvSpPr/>
            <p:nvPr/>
          </p:nvSpPr>
          <p:spPr>
            <a:xfrm>
              <a:off x="3085950" y="2741500"/>
              <a:ext cx="1269950" cy="239125"/>
            </a:xfrm>
            <a:custGeom>
              <a:avLst/>
              <a:gdLst/>
              <a:ahLst/>
              <a:cxnLst/>
              <a:rect l="l" t="t" r="r" b="b"/>
              <a:pathLst>
                <a:path w="50798" h="9565" extrusionOk="0">
                  <a:moveTo>
                    <a:pt x="44021" y="348"/>
                  </a:moveTo>
                  <a:lnTo>
                    <a:pt x="50196" y="6904"/>
                  </a:lnTo>
                  <a:lnTo>
                    <a:pt x="571" y="6904"/>
                  </a:lnTo>
                  <a:lnTo>
                    <a:pt x="6746" y="348"/>
                  </a:lnTo>
                  <a:close/>
                  <a:moveTo>
                    <a:pt x="4561" y="7252"/>
                  </a:moveTo>
                  <a:cubicBezTo>
                    <a:pt x="4466" y="8361"/>
                    <a:pt x="3579" y="9216"/>
                    <a:pt x="2471" y="9216"/>
                  </a:cubicBezTo>
                  <a:cubicBezTo>
                    <a:pt x="1362" y="9216"/>
                    <a:pt x="444" y="8361"/>
                    <a:pt x="349" y="7252"/>
                  </a:cubicBezTo>
                  <a:close/>
                  <a:moveTo>
                    <a:pt x="6683" y="0"/>
                  </a:moveTo>
                  <a:cubicBezTo>
                    <a:pt x="6651" y="0"/>
                    <a:pt x="6588" y="0"/>
                    <a:pt x="6556" y="32"/>
                  </a:cubicBezTo>
                  <a:lnTo>
                    <a:pt x="32" y="6967"/>
                  </a:lnTo>
                  <a:cubicBezTo>
                    <a:pt x="1" y="6999"/>
                    <a:pt x="1" y="7031"/>
                    <a:pt x="1" y="7094"/>
                  </a:cubicBezTo>
                  <a:cubicBezTo>
                    <a:pt x="1" y="8456"/>
                    <a:pt x="1109" y="9564"/>
                    <a:pt x="2471" y="9564"/>
                  </a:cubicBezTo>
                  <a:cubicBezTo>
                    <a:pt x="3769" y="9564"/>
                    <a:pt x="4814" y="8582"/>
                    <a:pt x="4909" y="7252"/>
                  </a:cubicBezTo>
                  <a:lnTo>
                    <a:pt x="50608" y="7252"/>
                  </a:lnTo>
                  <a:cubicBezTo>
                    <a:pt x="50671" y="7252"/>
                    <a:pt x="50734" y="7221"/>
                    <a:pt x="50766" y="7157"/>
                  </a:cubicBezTo>
                  <a:cubicBezTo>
                    <a:pt x="50798" y="7094"/>
                    <a:pt x="50766" y="7031"/>
                    <a:pt x="50734" y="6967"/>
                  </a:cubicBezTo>
                  <a:lnTo>
                    <a:pt x="44211" y="32"/>
                  </a:lnTo>
                  <a:cubicBezTo>
                    <a:pt x="44179" y="0"/>
                    <a:pt x="44116" y="0"/>
                    <a:pt x="44084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33"/>
            <p:cNvSpPr/>
            <p:nvPr/>
          </p:nvSpPr>
          <p:spPr>
            <a:xfrm>
              <a:off x="3893525" y="2918825"/>
              <a:ext cx="114825" cy="57025"/>
            </a:xfrm>
            <a:custGeom>
              <a:avLst/>
              <a:gdLst/>
              <a:ahLst/>
              <a:cxnLst/>
              <a:rect l="l" t="t" r="r" b="b"/>
              <a:pathLst>
                <a:path w="4593" h="2281" extrusionOk="0">
                  <a:moveTo>
                    <a:pt x="0" y="1"/>
                  </a:moveTo>
                  <a:cubicBezTo>
                    <a:pt x="0" y="1268"/>
                    <a:pt x="1014" y="2281"/>
                    <a:pt x="2312" y="2281"/>
                  </a:cubicBezTo>
                  <a:cubicBezTo>
                    <a:pt x="3579" y="2281"/>
                    <a:pt x="4592" y="1268"/>
                    <a:pt x="4592" y="1"/>
                  </a:cubicBezTo>
                  <a:close/>
                </a:path>
              </a:pathLst>
            </a:custGeom>
            <a:solidFill>
              <a:srgbClr val="F9F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33"/>
            <p:cNvSpPr/>
            <p:nvPr/>
          </p:nvSpPr>
          <p:spPr>
            <a:xfrm>
              <a:off x="3889550" y="2914075"/>
              <a:ext cx="123550" cy="66550"/>
            </a:xfrm>
            <a:custGeom>
              <a:avLst/>
              <a:gdLst/>
              <a:ahLst/>
              <a:cxnLst/>
              <a:rect l="l" t="t" r="r" b="b"/>
              <a:pathLst>
                <a:path w="4942" h="2662" extrusionOk="0">
                  <a:moveTo>
                    <a:pt x="4561" y="349"/>
                  </a:moveTo>
                  <a:cubicBezTo>
                    <a:pt x="4466" y="1458"/>
                    <a:pt x="3579" y="2313"/>
                    <a:pt x="2471" y="2313"/>
                  </a:cubicBezTo>
                  <a:cubicBezTo>
                    <a:pt x="1331" y="2313"/>
                    <a:pt x="444" y="1458"/>
                    <a:pt x="349" y="349"/>
                  </a:cubicBezTo>
                  <a:close/>
                  <a:moveTo>
                    <a:pt x="159" y="1"/>
                  </a:moveTo>
                  <a:cubicBezTo>
                    <a:pt x="64" y="1"/>
                    <a:pt x="1" y="96"/>
                    <a:pt x="1" y="191"/>
                  </a:cubicBezTo>
                  <a:cubicBezTo>
                    <a:pt x="1" y="1553"/>
                    <a:pt x="1109" y="2661"/>
                    <a:pt x="2471" y="2661"/>
                  </a:cubicBezTo>
                  <a:cubicBezTo>
                    <a:pt x="3833" y="2661"/>
                    <a:pt x="4941" y="1553"/>
                    <a:pt x="4941" y="191"/>
                  </a:cubicBezTo>
                  <a:cubicBezTo>
                    <a:pt x="4941" y="96"/>
                    <a:pt x="4846" y="1"/>
                    <a:pt x="4751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33"/>
            <p:cNvSpPr/>
            <p:nvPr/>
          </p:nvSpPr>
          <p:spPr>
            <a:xfrm>
              <a:off x="3778725" y="2918825"/>
              <a:ext cx="114825" cy="57025"/>
            </a:xfrm>
            <a:custGeom>
              <a:avLst/>
              <a:gdLst/>
              <a:ahLst/>
              <a:cxnLst/>
              <a:rect l="l" t="t" r="r" b="b"/>
              <a:pathLst>
                <a:path w="4593" h="2281" extrusionOk="0">
                  <a:moveTo>
                    <a:pt x="0" y="1"/>
                  </a:moveTo>
                  <a:cubicBezTo>
                    <a:pt x="0" y="1268"/>
                    <a:pt x="1045" y="2281"/>
                    <a:pt x="2312" y="2281"/>
                  </a:cubicBezTo>
                  <a:cubicBezTo>
                    <a:pt x="3579" y="2281"/>
                    <a:pt x="4592" y="1268"/>
                    <a:pt x="4592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33"/>
            <p:cNvSpPr/>
            <p:nvPr/>
          </p:nvSpPr>
          <p:spPr>
            <a:xfrm>
              <a:off x="3774750" y="2914075"/>
              <a:ext cx="123550" cy="66550"/>
            </a:xfrm>
            <a:custGeom>
              <a:avLst/>
              <a:gdLst/>
              <a:ahLst/>
              <a:cxnLst/>
              <a:rect l="l" t="t" r="r" b="b"/>
              <a:pathLst>
                <a:path w="4942" h="2662" extrusionOk="0">
                  <a:moveTo>
                    <a:pt x="4561" y="349"/>
                  </a:moveTo>
                  <a:cubicBezTo>
                    <a:pt x="4466" y="1458"/>
                    <a:pt x="3579" y="2313"/>
                    <a:pt x="2471" y="2313"/>
                  </a:cubicBezTo>
                  <a:cubicBezTo>
                    <a:pt x="1331" y="2313"/>
                    <a:pt x="444" y="1458"/>
                    <a:pt x="349" y="349"/>
                  </a:cubicBezTo>
                  <a:close/>
                  <a:moveTo>
                    <a:pt x="159" y="1"/>
                  </a:moveTo>
                  <a:cubicBezTo>
                    <a:pt x="64" y="1"/>
                    <a:pt x="1" y="96"/>
                    <a:pt x="1" y="191"/>
                  </a:cubicBezTo>
                  <a:cubicBezTo>
                    <a:pt x="1" y="1553"/>
                    <a:pt x="1109" y="2661"/>
                    <a:pt x="2471" y="2661"/>
                  </a:cubicBezTo>
                  <a:cubicBezTo>
                    <a:pt x="3833" y="2661"/>
                    <a:pt x="4941" y="1553"/>
                    <a:pt x="4941" y="191"/>
                  </a:cubicBezTo>
                  <a:cubicBezTo>
                    <a:pt x="4941" y="96"/>
                    <a:pt x="4846" y="1"/>
                    <a:pt x="4751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33"/>
            <p:cNvSpPr/>
            <p:nvPr/>
          </p:nvSpPr>
          <p:spPr>
            <a:xfrm>
              <a:off x="4123125" y="2918825"/>
              <a:ext cx="114825" cy="57025"/>
            </a:xfrm>
            <a:custGeom>
              <a:avLst/>
              <a:gdLst/>
              <a:ahLst/>
              <a:cxnLst/>
              <a:rect l="l" t="t" r="r" b="b"/>
              <a:pathLst>
                <a:path w="4593" h="2281" extrusionOk="0">
                  <a:moveTo>
                    <a:pt x="0" y="1"/>
                  </a:moveTo>
                  <a:cubicBezTo>
                    <a:pt x="0" y="1268"/>
                    <a:pt x="1014" y="2281"/>
                    <a:pt x="2280" y="2281"/>
                  </a:cubicBezTo>
                  <a:cubicBezTo>
                    <a:pt x="3547" y="2281"/>
                    <a:pt x="4592" y="1268"/>
                    <a:pt x="459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33"/>
            <p:cNvSpPr/>
            <p:nvPr/>
          </p:nvSpPr>
          <p:spPr>
            <a:xfrm>
              <a:off x="4118375" y="2914075"/>
              <a:ext cx="123525" cy="66550"/>
            </a:xfrm>
            <a:custGeom>
              <a:avLst/>
              <a:gdLst/>
              <a:ahLst/>
              <a:cxnLst/>
              <a:rect l="l" t="t" r="r" b="b"/>
              <a:pathLst>
                <a:path w="4941" h="2662" extrusionOk="0">
                  <a:moveTo>
                    <a:pt x="4592" y="349"/>
                  </a:moveTo>
                  <a:cubicBezTo>
                    <a:pt x="4497" y="1458"/>
                    <a:pt x="3610" y="2313"/>
                    <a:pt x="2470" y="2313"/>
                  </a:cubicBezTo>
                  <a:cubicBezTo>
                    <a:pt x="1362" y="2313"/>
                    <a:pt x="475" y="1458"/>
                    <a:pt x="380" y="349"/>
                  </a:cubicBezTo>
                  <a:close/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1553"/>
                    <a:pt x="1109" y="2661"/>
                    <a:pt x="2470" y="2661"/>
                  </a:cubicBezTo>
                  <a:cubicBezTo>
                    <a:pt x="3832" y="2661"/>
                    <a:pt x="4940" y="1553"/>
                    <a:pt x="4940" y="191"/>
                  </a:cubicBezTo>
                  <a:cubicBezTo>
                    <a:pt x="4940" y="96"/>
                    <a:pt x="4877" y="1"/>
                    <a:pt x="4782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33"/>
            <p:cNvSpPr/>
            <p:nvPr/>
          </p:nvSpPr>
          <p:spPr>
            <a:xfrm>
              <a:off x="3663925" y="2918825"/>
              <a:ext cx="114825" cy="57025"/>
            </a:xfrm>
            <a:custGeom>
              <a:avLst/>
              <a:gdLst/>
              <a:ahLst/>
              <a:cxnLst/>
              <a:rect l="l" t="t" r="r" b="b"/>
              <a:pathLst>
                <a:path w="4593" h="2281" extrusionOk="0">
                  <a:moveTo>
                    <a:pt x="0" y="1"/>
                  </a:moveTo>
                  <a:cubicBezTo>
                    <a:pt x="0" y="1268"/>
                    <a:pt x="1045" y="2281"/>
                    <a:pt x="2312" y="2281"/>
                  </a:cubicBezTo>
                  <a:cubicBezTo>
                    <a:pt x="3579" y="2281"/>
                    <a:pt x="4592" y="1268"/>
                    <a:pt x="4592" y="1"/>
                  </a:cubicBezTo>
                  <a:close/>
                </a:path>
              </a:pathLst>
            </a:custGeom>
            <a:solidFill>
              <a:srgbClr val="F9F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33"/>
            <p:cNvSpPr/>
            <p:nvPr/>
          </p:nvSpPr>
          <p:spPr>
            <a:xfrm>
              <a:off x="3659950" y="2914075"/>
              <a:ext cx="123550" cy="66550"/>
            </a:xfrm>
            <a:custGeom>
              <a:avLst/>
              <a:gdLst/>
              <a:ahLst/>
              <a:cxnLst/>
              <a:rect l="l" t="t" r="r" b="b"/>
              <a:pathLst>
                <a:path w="4942" h="2662" extrusionOk="0">
                  <a:moveTo>
                    <a:pt x="4561" y="349"/>
                  </a:moveTo>
                  <a:cubicBezTo>
                    <a:pt x="4466" y="1458"/>
                    <a:pt x="3579" y="2313"/>
                    <a:pt x="2471" y="2313"/>
                  </a:cubicBezTo>
                  <a:cubicBezTo>
                    <a:pt x="1331" y="2313"/>
                    <a:pt x="444" y="1458"/>
                    <a:pt x="349" y="349"/>
                  </a:cubicBezTo>
                  <a:close/>
                  <a:moveTo>
                    <a:pt x="159" y="1"/>
                  </a:moveTo>
                  <a:cubicBezTo>
                    <a:pt x="64" y="1"/>
                    <a:pt x="1" y="96"/>
                    <a:pt x="1" y="191"/>
                  </a:cubicBezTo>
                  <a:cubicBezTo>
                    <a:pt x="1" y="1553"/>
                    <a:pt x="1109" y="2661"/>
                    <a:pt x="2471" y="2661"/>
                  </a:cubicBezTo>
                  <a:cubicBezTo>
                    <a:pt x="3833" y="2661"/>
                    <a:pt x="4941" y="1553"/>
                    <a:pt x="4941" y="191"/>
                  </a:cubicBezTo>
                  <a:cubicBezTo>
                    <a:pt x="4941" y="96"/>
                    <a:pt x="4846" y="1"/>
                    <a:pt x="4751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33"/>
            <p:cNvSpPr/>
            <p:nvPr/>
          </p:nvSpPr>
          <p:spPr>
            <a:xfrm>
              <a:off x="4008325" y="2918825"/>
              <a:ext cx="114825" cy="57025"/>
            </a:xfrm>
            <a:custGeom>
              <a:avLst/>
              <a:gdLst/>
              <a:ahLst/>
              <a:cxnLst/>
              <a:rect l="l" t="t" r="r" b="b"/>
              <a:pathLst>
                <a:path w="4593" h="2281" extrusionOk="0">
                  <a:moveTo>
                    <a:pt x="0" y="1"/>
                  </a:moveTo>
                  <a:cubicBezTo>
                    <a:pt x="0" y="1268"/>
                    <a:pt x="1014" y="2281"/>
                    <a:pt x="2280" y="2281"/>
                  </a:cubicBezTo>
                  <a:cubicBezTo>
                    <a:pt x="3547" y="2281"/>
                    <a:pt x="4592" y="1268"/>
                    <a:pt x="4592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33"/>
            <p:cNvSpPr/>
            <p:nvPr/>
          </p:nvSpPr>
          <p:spPr>
            <a:xfrm>
              <a:off x="4003575" y="2914075"/>
              <a:ext cx="124325" cy="66550"/>
            </a:xfrm>
            <a:custGeom>
              <a:avLst/>
              <a:gdLst/>
              <a:ahLst/>
              <a:cxnLst/>
              <a:rect l="l" t="t" r="r" b="b"/>
              <a:pathLst>
                <a:path w="4973" h="2662" extrusionOk="0">
                  <a:moveTo>
                    <a:pt x="4592" y="349"/>
                  </a:moveTo>
                  <a:cubicBezTo>
                    <a:pt x="4497" y="1458"/>
                    <a:pt x="3610" y="2313"/>
                    <a:pt x="2502" y="2313"/>
                  </a:cubicBezTo>
                  <a:cubicBezTo>
                    <a:pt x="1362" y="2313"/>
                    <a:pt x="475" y="1458"/>
                    <a:pt x="380" y="349"/>
                  </a:cubicBezTo>
                  <a:close/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1553"/>
                    <a:pt x="1109" y="2661"/>
                    <a:pt x="2470" y="2661"/>
                  </a:cubicBezTo>
                  <a:cubicBezTo>
                    <a:pt x="3864" y="2661"/>
                    <a:pt x="4972" y="1553"/>
                    <a:pt x="4940" y="191"/>
                  </a:cubicBezTo>
                  <a:cubicBezTo>
                    <a:pt x="4940" y="96"/>
                    <a:pt x="4877" y="1"/>
                    <a:pt x="4782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33"/>
            <p:cNvSpPr/>
            <p:nvPr/>
          </p:nvSpPr>
          <p:spPr>
            <a:xfrm>
              <a:off x="4237925" y="2918825"/>
              <a:ext cx="113225" cy="57025"/>
            </a:xfrm>
            <a:custGeom>
              <a:avLst/>
              <a:gdLst/>
              <a:ahLst/>
              <a:cxnLst/>
              <a:rect l="l" t="t" r="r" b="b"/>
              <a:pathLst>
                <a:path w="4529" h="2281" extrusionOk="0">
                  <a:moveTo>
                    <a:pt x="0" y="1"/>
                  </a:moveTo>
                  <a:cubicBezTo>
                    <a:pt x="0" y="1268"/>
                    <a:pt x="982" y="2281"/>
                    <a:pt x="2217" y="2281"/>
                  </a:cubicBezTo>
                  <a:cubicBezTo>
                    <a:pt x="3484" y="2281"/>
                    <a:pt x="4529" y="1268"/>
                    <a:pt x="452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33"/>
            <p:cNvSpPr/>
            <p:nvPr/>
          </p:nvSpPr>
          <p:spPr>
            <a:xfrm>
              <a:off x="4233175" y="2914075"/>
              <a:ext cx="121950" cy="66550"/>
            </a:xfrm>
            <a:custGeom>
              <a:avLst/>
              <a:gdLst/>
              <a:ahLst/>
              <a:cxnLst/>
              <a:rect l="l" t="t" r="r" b="b"/>
              <a:pathLst>
                <a:path w="4878" h="2662" extrusionOk="0">
                  <a:moveTo>
                    <a:pt x="4529" y="349"/>
                  </a:moveTo>
                  <a:cubicBezTo>
                    <a:pt x="4434" y="1458"/>
                    <a:pt x="3515" y="2313"/>
                    <a:pt x="2407" y="2313"/>
                  </a:cubicBezTo>
                  <a:cubicBezTo>
                    <a:pt x="1330" y="2313"/>
                    <a:pt x="475" y="1458"/>
                    <a:pt x="380" y="349"/>
                  </a:cubicBezTo>
                  <a:close/>
                  <a:moveTo>
                    <a:pt x="190" y="1"/>
                  </a:moveTo>
                  <a:cubicBezTo>
                    <a:pt x="158" y="1"/>
                    <a:pt x="95" y="32"/>
                    <a:pt x="63" y="64"/>
                  </a:cubicBezTo>
                  <a:cubicBezTo>
                    <a:pt x="32" y="96"/>
                    <a:pt x="0" y="128"/>
                    <a:pt x="0" y="191"/>
                  </a:cubicBezTo>
                  <a:cubicBezTo>
                    <a:pt x="32" y="1584"/>
                    <a:pt x="1077" y="2661"/>
                    <a:pt x="2407" y="2661"/>
                  </a:cubicBezTo>
                  <a:cubicBezTo>
                    <a:pt x="3769" y="2661"/>
                    <a:pt x="4877" y="1553"/>
                    <a:pt x="4877" y="191"/>
                  </a:cubicBezTo>
                  <a:cubicBezTo>
                    <a:pt x="4877" y="96"/>
                    <a:pt x="4814" y="1"/>
                    <a:pt x="4719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33"/>
            <p:cNvSpPr/>
            <p:nvPr/>
          </p:nvSpPr>
          <p:spPr>
            <a:xfrm>
              <a:off x="3549125" y="2918825"/>
              <a:ext cx="114825" cy="57025"/>
            </a:xfrm>
            <a:custGeom>
              <a:avLst/>
              <a:gdLst/>
              <a:ahLst/>
              <a:cxnLst/>
              <a:rect l="l" t="t" r="r" b="b"/>
              <a:pathLst>
                <a:path w="4593" h="2281" extrusionOk="0">
                  <a:moveTo>
                    <a:pt x="0" y="1"/>
                  </a:moveTo>
                  <a:cubicBezTo>
                    <a:pt x="0" y="1268"/>
                    <a:pt x="1045" y="2281"/>
                    <a:pt x="2312" y="2281"/>
                  </a:cubicBezTo>
                  <a:cubicBezTo>
                    <a:pt x="3579" y="2281"/>
                    <a:pt x="4592" y="1268"/>
                    <a:pt x="4592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33"/>
            <p:cNvSpPr/>
            <p:nvPr/>
          </p:nvSpPr>
          <p:spPr>
            <a:xfrm>
              <a:off x="3545150" y="2914075"/>
              <a:ext cx="123550" cy="66550"/>
            </a:xfrm>
            <a:custGeom>
              <a:avLst/>
              <a:gdLst/>
              <a:ahLst/>
              <a:cxnLst/>
              <a:rect l="l" t="t" r="r" b="b"/>
              <a:pathLst>
                <a:path w="4942" h="2662" extrusionOk="0">
                  <a:moveTo>
                    <a:pt x="4561" y="349"/>
                  </a:moveTo>
                  <a:cubicBezTo>
                    <a:pt x="4466" y="1458"/>
                    <a:pt x="3579" y="2313"/>
                    <a:pt x="2471" y="2313"/>
                  </a:cubicBezTo>
                  <a:cubicBezTo>
                    <a:pt x="1331" y="2313"/>
                    <a:pt x="444" y="1458"/>
                    <a:pt x="349" y="349"/>
                  </a:cubicBezTo>
                  <a:close/>
                  <a:moveTo>
                    <a:pt x="159" y="1"/>
                  </a:moveTo>
                  <a:cubicBezTo>
                    <a:pt x="64" y="1"/>
                    <a:pt x="1" y="96"/>
                    <a:pt x="1" y="191"/>
                  </a:cubicBezTo>
                  <a:cubicBezTo>
                    <a:pt x="1" y="1553"/>
                    <a:pt x="1109" y="2661"/>
                    <a:pt x="2471" y="2661"/>
                  </a:cubicBezTo>
                  <a:cubicBezTo>
                    <a:pt x="3833" y="2661"/>
                    <a:pt x="4941" y="1553"/>
                    <a:pt x="4941" y="191"/>
                  </a:cubicBezTo>
                  <a:cubicBezTo>
                    <a:pt x="4941" y="96"/>
                    <a:pt x="4846" y="1"/>
                    <a:pt x="4751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33"/>
            <p:cNvSpPr/>
            <p:nvPr/>
          </p:nvSpPr>
          <p:spPr>
            <a:xfrm>
              <a:off x="3204725" y="2918825"/>
              <a:ext cx="114825" cy="57025"/>
            </a:xfrm>
            <a:custGeom>
              <a:avLst/>
              <a:gdLst/>
              <a:ahLst/>
              <a:cxnLst/>
              <a:rect l="l" t="t" r="r" b="b"/>
              <a:pathLst>
                <a:path w="4593" h="2281" extrusionOk="0">
                  <a:moveTo>
                    <a:pt x="0" y="1"/>
                  </a:moveTo>
                  <a:cubicBezTo>
                    <a:pt x="0" y="1268"/>
                    <a:pt x="1045" y="2281"/>
                    <a:pt x="2312" y="2281"/>
                  </a:cubicBezTo>
                  <a:cubicBezTo>
                    <a:pt x="3579" y="2281"/>
                    <a:pt x="4592" y="1268"/>
                    <a:pt x="4592" y="1"/>
                  </a:cubicBezTo>
                  <a:close/>
                </a:path>
              </a:pathLst>
            </a:custGeom>
            <a:solidFill>
              <a:srgbClr val="F9F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33"/>
            <p:cNvSpPr/>
            <p:nvPr/>
          </p:nvSpPr>
          <p:spPr>
            <a:xfrm>
              <a:off x="3200750" y="2914075"/>
              <a:ext cx="123550" cy="66550"/>
            </a:xfrm>
            <a:custGeom>
              <a:avLst/>
              <a:gdLst/>
              <a:ahLst/>
              <a:cxnLst/>
              <a:rect l="l" t="t" r="r" b="b"/>
              <a:pathLst>
                <a:path w="4942" h="2662" extrusionOk="0">
                  <a:moveTo>
                    <a:pt x="4561" y="349"/>
                  </a:moveTo>
                  <a:cubicBezTo>
                    <a:pt x="4498" y="1458"/>
                    <a:pt x="3579" y="2313"/>
                    <a:pt x="2471" y="2313"/>
                  </a:cubicBezTo>
                  <a:cubicBezTo>
                    <a:pt x="1362" y="2313"/>
                    <a:pt x="444" y="1458"/>
                    <a:pt x="349" y="349"/>
                  </a:cubicBezTo>
                  <a:close/>
                  <a:moveTo>
                    <a:pt x="159" y="1"/>
                  </a:moveTo>
                  <a:cubicBezTo>
                    <a:pt x="64" y="1"/>
                    <a:pt x="1" y="96"/>
                    <a:pt x="1" y="191"/>
                  </a:cubicBezTo>
                  <a:cubicBezTo>
                    <a:pt x="1" y="1553"/>
                    <a:pt x="1109" y="2661"/>
                    <a:pt x="2471" y="2661"/>
                  </a:cubicBezTo>
                  <a:cubicBezTo>
                    <a:pt x="3833" y="2661"/>
                    <a:pt x="4941" y="1553"/>
                    <a:pt x="4941" y="191"/>
                  </a:cubicBezTo>
                  <a:cubicBezTo>
                    <a:pt x="4941" y="96"/>
                    <a:pt x="4846" y="1"/>
                    <a:pt x="4751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33"/>
            <p:cNvSpPr/>
            <p:nvPr/>
          </p:nvSpPr>
          <p:spPr>
            <a:xfrm>
              <a:off x="3434325" y="2918825"/>
              <a:ext cx="114825" cy="57025"/>
            </a:xfrm>
            <a:custGeom>
              <a:avLst/>
              <a:gdLst/>
              <a:ahLst/>
              <a:cxnLst/>
              <a:rect l="l" t="t" r="r" b="b"/>
              <a:pathLst>
                <a:path w="4593" h="2281" extrusionOk="0">
                  <a:moveTo>
                    <a:pt x="0" y="1"/>
                  </a:moveTo>
                  <a:cubicBezTo>
                    <a:pt x="0" y="1268"/>
                    <a:pt x="1045" y="2281"/>
                    <a:pt x="2312" y="2281"/>
                  </a:cubicBezTo>
                  <a:cubicBezTo>
                    <a:pt x="3579" y="2281"/>
                    <a:pt x="4592" y="1268"/>
                    <a:pt x="4592" y="1"/>
                  </a:cubicBezTo>
                  <a:close/>
                </a:path>
              </a:pathLst>
            </a:custGeom>
            <a:solidFill>
              <a:srgbClr val="F9F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33"/>
            <p:cNvSpPr/>
            <p:nvPr/>
          </p:nvSpPr>
          <p:spPr>
            <a:xfrm>
              <a:off x="3430350" y="2914075"/>
              <a:ext cx="123550" cy="66550"/>
            </a:xfrm>
            <a:custGeom>
              <a:avLst/>
              <a:gdLst/>
              <a:ahLst/>
              <a:cxnLst/>
              <a:rect l="l" t="t" r="r" b="b"/>
              <a:pathLst>
                <a:path w="4942" h="2662" extrusionOk="0">
                  <a:moveTo>
                    <a:pt x="4561" y="349"/>
                  </a:moveTo>
                  <a:cubicBezTo>
                    <a:pt x="4498" y="1458"/>
                    <a:pt x="3579" y="2313"/>
                    <a:pt x="2471" y="2313"/>
                  </a:cubicBezTo>
                  <a:cubicBezTo>
                    <a:pt x="1331" y="2313"/>
                    <a:pt x="444" y="1458"/>
                    <a:pt x="349" y="349"/>
                  </a:cubicBezTo>
                  <a:close/>
                  <a:moveTo>
                    <a:pt x="159" y="1"/>
                  </a:moveTo>
                  <a:cubicBezTo>
                    <a:pt x="64" y="1"/>
                    <a:pt x="1" y="96"/>
                    <a:pt x="1" y="191"/>
                  </a:cubicBezTo>
                  <a:cubicBezTo>
                    <a:pt x="1" y="1553"/>
                    <a:pt x="1109" y="2661"/>
                    <a:pt x="2471" y="2661"/>
                  </a:cubicBezTo>
                  <a:cubicBezTo>
                    <a:pt x="3833" y="2661"/>
                    <a:pt x="4941" y="1553"/>
                    <a:pt x="4941" y="191"/>
                  </a:cubicBezTo>
                  <a:cubicBezTo>
                    <a:pt x="4941" y="96"/>
                    <a:pt x="4846" y="1"/>
                    <a:pt x="4751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33"/>
            <p:cNvSpPr/>
            <p:nvPr/>
          </p:nvSpPr>
          <p:spPr>
            <a:xfrm>
              <a:off x="3319525" y="2918825"/>
              <a:ext cx="114825" cy="57025"/>
            </a:xfrm>
            <a:custGeom>
              <a:avLst/>
              <a:gdLst/>
              <a:ahLst/>
              <a:cxnLst/>
              <a:rect l="l" t="t" r="r" b="b"/>
              <a:pathLst>
                <a:path w="4593" h="2281" extrusionOk="0">
                  <a:moveTo>
                    <a:pt x="0" y="1"/>
                  </a:moveTo>
                  <a:cubicBezTo>
                    <a:pt x="0" y="1268"/>
                    <a:pt x="1045" y="2281"/>
                    <a:pt x="2312" y="2281"/>
                  </a:cubicBezTo>
                  <a:cubicBezTo>
                    <a:pt x="3579" y="2281"/>
                    <a:pt x="4592" y="1268"/>
                    <a:pt x="4592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33"/>
            <p:cNvSpPr/>
            <p:nvPr/>
          </p:nvSpPr>
          <p:spPr>
            <a:xfrm>
              <a:off x="3315550" y="2914075"/>
              <a:ext cx="123550" cy="66550"/>
            </a:xfrm>
            <a:custGeom>
              <a:avLst/>
              <a:gdLst/>
              <a:ahLst/>
              <a:cxnLst/>
              <a:rect l="l" t="t" r="r" b="b"/>
              <a:pathLst>
                <a:path w="4942" h="2662" extrusionOk="0">
                  <a:moveTo>
                    <a:pt x="4561" y="349"/>
                  </a:moveTo>
                  <a:cubicBezTo>
                    <a:pt x="4466" y="1458"/>
                    <a:pt x="3579" y="2313"/>
                    <a:pt x="2471" y="2313"/>
                  </a:cubicBezTo>
                  <a:cubicBezTo>
                    <a:pt x="1331" y="2313"/>
                    <a:pt x="444" y="1458"/>
                    <a:pt x="349" y="349"/>
                  </a:cubicBezTo>
                  <a:close/>
                  <a:moveTo>
                    <a:pt x="159" y="1"/>
                  </a:moveTo>
                  <a:cubicBezTo>
                    <a:pt x="64" y="1"/>
                    <a:pt x="1" y="96"/>
                    <a:pt x="1" y="191"/>
                  </a:cubicBezTo>
                  <a:cubicBezTo>
                    <a:pt x="1" y="1553"/>
                    <a:pt x="1109" y="2661"/>
                    <a:pt x="2471" y="2661"/>
                  </a:cubicBezTo>
                  <a:cubicBezTo>
                    <a:pt x="3833" y="2661"/>
                    <a:pt x="4941" y="1553"/>
                    <a:pt x="4941" y="191"/>
                  </a:cubicBezTo>
                  <a:cubicBezTo>
                    <a:pt x="4941" y="96"/>
                    <a:pt x="4846" y="1"/>
                    <a:pt x="4751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33"/>
            <p:cNvSpPr/>
            <p:nvPr/>
          </p:nvSpPr>
          <p:spPr>
            <a:xfrm>
              <a:off x="3089900" y="2918825"/>
              <a:ext cx="114825" cy="57025"/>
            </a:xfrm>
            <a:custGeom>
              <a:avLst/>
              <a:gdLst/>
              <a:ahLst/>
              <a:cxnLst/>
              <a:rect l="l" t="t" r="r" b="b"/>
              <a:pathLst>
                <a:path w="4593" h="2281" extrusionOk="0">
                  <a:moveTo>
                    <a:pt x="1" y="1"/>
                  </a:moveTo>
                  <a:cubicBezTo>
                    <a:pt x="1" y="1268"/>
                    <a:pt x="1046" y="2281"/>
                    <a:pt x="2313" y="2281"/>
                  </a:cubicBezTo>
                  <a:cubicBezTo>
                    <a:pt x="3580" y="2281"/>
                    <a:pt x="4593" y="1268"/>
                    <a:pt x="459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33"/>
            <p:cNvSpPr/>
            <p:nvPr/>
          </p:nvSpPr>
          <p:spPr>
            <a:xfrm>
              <a:off x="3085950" y="2914075"/>
              <a:ext cx="123550" cy="66550"/>
            </a:xfrm>
            <a:custGeom>
              <a:avLst/>
              <a:gdLst/>
              <a:ahLst/>
              <a:cxnLst/>
              <a:rect l="l" t="t" r="r" b="b"/>
              <a:pathLst>
                <a:path w="4942" h="2662" extrusionOk="0">
                  <a:moveTo>
                    <a:pt x="4561" y="349"/>
                  </a:moveTo>
                  <a:cubicBezTo>
                    <a:pt x="4498" y="1458"/>
                    <a:pt x="3579" y="2313"/>
                    <a:pt x="2471" y="2313"/>
                  </a:cubicBezTo>
                  <a:cubicBezTo>
                    <a:pt x="1362" y="2313"/>
                    <a:pt x="444" y="1458"/>
                    <a:pt x="349" y="349"/>
                  </a:cubicBezTo>
                  <a:close/>
                  <a:moveTo>
                    <a:pt x="159" y="1"/>
                  </a:moveTo>
                  <a:cubicBezTo>
                    <a:pt x="64" y="1"/>
                    <a:pt x="1" y="96"/>
                    <a:pt x="1" y="191"/>
                  </a:cubicBezTo>
                  <a:cubicBezTo>
                    <a:pt x="1" y="1553"/>
                    <a:pt x="1109" y="2661"/>
                    <a:pt x="2471" y="2661"/>
                  </a:cubicBezTo>
                  <a:cubicBezTo>
                    <a:pt x="3833" y="2661"/>
                    <a:pt x="4941" y="1553"/>
                    <a:pt x="4941" y="191"/>
                  </a:cubicBezTo>
                  <a:cubicBezTo>
                    <a:pt x="4941" y="96"/>
                    <a:pt x="4846" y="1"/>
                    <a:pt x="4751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33"/>
            <p:cNvSpPr/>
            <p:nvPr/>
          </p:nvSpPr>
          <p:spPr>
            <a:xfrm>
              <a:off x="3089900" y="2745450"/>
              <a:ext cx="243900" cy="173400"/>
            </a:xfrm>
            <a:custGeom>
              <a:avLst/>
              <a:gdLst/>
              <a:ahLst/>
              <a:cxnLst/>
              <a:rect l="l" t="t" r="r" b="b"/>
              <a:pathLst>
                <a:path w="9756" h="6936" extrusionOk="0">
                  <a:moveTo>
                    <a:pt x="6525" y="0"/>
                  </a:moveTo>
                  <a:lnTo>
                    <a:pt x="1" y="6936"/>
                  </a:lnTo>
                  <a:lnTo>
                    <a:pt x="4593" y="6936"/>
                  </a:lnTo>
                  <a:lnTo>
                    <a:pt x="9755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33"/>
            <p:cNvSpPr/>
            <p:nvPr/>
          </p:nvSpPr>
          <p:spPr>
            <a:xfrm>
              <a:off x="3085150" y="2741500"/>
              <a:ext cx="253400" cy="181325"/>
            </a:xfrm>
            <a:custGeom>
              <a:avLst/>
              <a:gdLst/>
              <a:ahLst/>
              <a:cxnLst/>
              <a:rect l="l" t="t" r="r" b="b"/>
              <a:pathLst>
                <a:path w="10136" h="7253" extrusionOk="0">
                  <a:moveTo>
                    <a:pt x="9597" y="348"/>
                  </a:moveTo>
                  <a:lnTo>
                    <a:pt x="4688" y="6904"/>
                  </a:lnTo>
                  <a:lnTo>
                    <a:pt x="603" y="6904"/>
                  </a:lnTo>
                  <a:lnTo>
                    <a:pt x="6810" y="348"/>
                  </a:lnTo>
                  <a:close/>
                  <a:moveTo>
                    <a:pt x="6715" y="0"/>
                  </a:moveTo>
                  <a:cubicBezTo>
                    <a:pt x="6651" y="0"/>
                    <a:pt x="6620" y="0"/>
                    <a:pt x="6588" y="32"/>
                  </a:cubicBezTo>
                  <a:lnTo>
                    <a:pt x="64" y="6967"/>
                  </a:lnTo>
                  <a:cubicBezTo>
                    <a:pt x="33" y="7031"/>
                    <a:pt x="1" y="7094"/>
                    <a:pt x="33" y="7157"/>
                  </a:cubicBezTo>
                  <a:cubicBezTo>
                    <a:pt x="64" y="7221"/>
                    <a:pt x="128" y="7252"/>
                    <a:pt x="191" y="7252"/>
                  </a:cubicBezTo>
                  <a:lnTo>
                    <a:pt x="4783" y="7252"/>
                  </a:lnTo>
                  <a:cubicBezTo>
                    <a:pt x="4846" y="7252"/>
                    <a:pt x="4910" y="7252"/>
                    <a:pt x="4910" y="7189"/>
                  </a:cubicBezTo>
                  <a:lnTo>
                    <a:pt x="10072" y="253"/>
                  </a:lnTo>
                  <a:cubicBezTo>
                    <a:pt x="10135" y="222"/>
                    <a:pt x="10135" y="127"/>
                    <a:pt x="10103" y="95"/>
                  </a:cubicBezTo>
                  <a:cubicBezTo>
                    <a:pt x="10072" y="32"/>
                    <a:pt x="10008" y="0"/>
                    <a:pt x="9945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33"/>
            <p:cNvSpPr/>
            <p:nvPr/>
          </p:nvSpPr>
          <p:spPr>
            <a:xfrm>
              <a:off x="3319525" y="2745450"/>
              <a:ext cx="181325" cy="173400"/>
            </a:xfrm>
            <a:custGeom>
              <a:avLst/>
              <a:gdLst/>
              <a:ahLst/>
              <a:cxnLst/>
              <a:rect l="l" t="t" r="r" b="b"/>
              <a:pathLst>
                <a:path w="7253" h="6936" extrusionOk="0">
                  <a:moveTo>
                    <a:pt x="3864" y="0"/>
                  </a:moveTo>
                  <a:lnTo>
                    <a:pt x="0" y="6936"/>
                  </a:lnTo>
                  <a:lnTo>
                    <a:pt x="4592" y="6936"/>
                  </a:lnTo>
                  <a:lnTo>
                    <a:pt x="7252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33"/>
            <p:cNvSpPr/>
            <p:nvPr/>
          </p:nvSpPr>
          <p:spPr>
            <a:xfrm>
              <a:off x="3314775" y="2741500"/>
              <a:ext cx="190825" cy="181325"/>
            </a:xfrm>
            <a:custGeom>
              <a:avLst/>
              <a:gdLst/>
              <a:ahLst/>
              <a:cxnLst/>
              <a:rect l="l" t="t" r="r" b="b"/>
              <a:pathLst>
                <a:path w="7633" h="7253" extrusionOk="0">
                  <a:moveTo>
                    <a:pt x="7189" y="348"/>
                  </a:moveTo>
                  <a:lnTo>
                    <a:pt x="4655" y="6904"/>
                  </a:lnTo>
                  <a:lnTo>
                    <a:pt x="507" y="6904"/>
                  </a:lnTo>
                  <a:lnTo>
                    <a:pt x="4180" y="348"/>
                  </a:lnTo>
                  <a:close/>
                  <a:moveTo>
                    <a:pt x="4054" y="0"/>
                  </a:moveTo>
                  <a:cubicBezTo>
                    <a:pt x="4022" y="0"/>
                    <a:pt x="3959" y="32"/>
                    <a:pt x="3927" y="63"/>
                  </a:cubicBezTo>
                  <a:lnTo>
                    <a:pt x="32" y="6999"/>
                  </a:lnTo>
                  <a:cubicBezTo>
                    <a:pt x="0" y="7062"/>
                    <a:pt x="0" y="7126"/>
                    <a:pt x="32" y="7189"/>
                  </a:cubicBezTo>
                  <a:cubicBezTo>
                    <a:pt x="63" y="7221"/>
                    <a:pt x="127" y="7252"/>
                    <a:pt x="190" y="7252"/>
                  </a:cubicBezTo>
                  <a:lnTo>
                    <a:pt x="4782" y="7252"/>
                  </a:lnTo>
                  <a:cubicBezTo>
                    <a:pt x="4845" y="7252"/>
                    <a:pt x="4940" y="7221"/>
                    <a:pt x="4940" y="7157"/>
                  </a:cubicBezTo>
                  <a:lnTo>
                    <a:pt x="7601" y="222"/>
                  </a:lnTo>
                  <a:cubicBezTo>
                    <a:pt x="7632" y="158"/>
                    <a:pt x="7632" y="95"/>
                    <a:pt x="7601" y="63"/>
                  </a:cubicBezTo>
                  <a:cubicBezTo>
                    <a:pt x="7569" y="0"/>
                    <a:pt x="7506" y="0"/>
                    <a:pt x="7442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33"/>
            <p:cNvSpPr/>
            <p:nvPr/>
          </p:nvSpPr>
          <p:spPr>
            <a:xfrm>
              <a:off x="3549125" y="2745450"/>
              <a:ext cx="129850" cy="173400"/>
            </a:xfrm>
            <a:custGeom>
              <a:avLst/>
              <a:gdLst/>
              <a:ahLst/>
              <a:cxnLst/>
              <a:rect l="l" t="t" r="r" b="b"/>
              <a:pathLst>
                <a:path w="5194" h="6936" extrusionOk="0">
                  <a:moveTo>
                    <a:pt x="1615" y="0"/>
                  </a:moveTo>
                  <a:lnTo>
                    <a:pt x="0" y="6936"/>
                  </a:lnTo>
                  <a:lnTo>
                    <a:pt x="4592" y="6936"/>
                  </a:lnTo>
                  <a:lnTo>
                    <a:pt x="5194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33"/>
            <p:cNvSpPr/>
            <p:nvPr/>
          </p:nvSpPr>
          <p:spPr>
            <a:xfrm>
              <a:off x="3544375" y="2741500"/>
              <a:ext cx="139350" cy="181325"/>
            </a:xfrm>
            <a:custGeom>
              <a:avLst/>
              <a:gdLst/>
              <a:ahLst/>
              <a:cxnLst/>
              <a:rect l="l" t="t" r="r" b="b"/>
              <a:pathLst>
                <a:path w="5574" h="7253" extrusionOk="0">
                  <a:moveTo>
                    <a:pt x="5194" y="348"/>
                  </a:moveTo>
                  <a:lnTo>
                    <a:pt x="4624" y="6904"/>
                  </a:lnTo>
                  <a:lnTo>
                    <a:pt x="412" y="6904"/>
                  </a:lnTo>
                  <a:lnTo>
                    <a:pt x="1964" y="348"/>
                  </a:lnTo>
                  <a:close/>
                  <a:moveTo>
                    <a:pt x="1805" y="0"/>
                  </a:moveTo>
                  <a:cubicBezTo>
                    <a:pt x="1710" y="0"/>
                    <a:pt x="1647" y="32"/>
                    <a:pt x="1647" y="127"/>
                  </a:cubicBezTo>
                  <a:lnTo>
                    <a:pt x="32" y="7062"/>
                  </a:lnTo>
                  <a:cubicBezTo>
                    <a:pt x="0" y="7094"/>
                    <a:pt x="32" y="7157"/>
                    <a:pt x="63" y="7189"/>
                  </a:cubicBezTo>
                  <a:cubicBezTo>
                    <a:pt x="95" y="7252"/>
                    <a:pt x="127" y="7252"/>
                    <a:pt x="190" y="7252"/>
                  </a:cubicBezTo>
                  <a:lnTo>
                    <a:pt x="4782" y="7252"/>
                  </a:lnTo>
                  <a:cubicBezTo>
                    <a:pt x="4877" y="7252"/>
                    <a:pt x="4940" y="7189"/>
                    <a:pt x="4972" y="7094"/>
                  </a:cubicBezTo>
                  <a:lnTo>
                    <a:pt x="5574" y="190"/>
                  </a:lnTo>
                  <a:cubicBezTo>
                    <a:pt x="5574" y="127"/>
                    <a:pt x="5542" y="63"/>
                    <a:pt x="5510" y="32"/>
                  </a:cubicBezTo>
                  <a:cubicBezTo>
                    <a:pt x="5479" y="0"/>
                    <a:pt x="5447" y="0"/>
                    <a:pt x="5384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33"/>
            <p:cNvSpPr/>
            <p:nvPr/>
          </p:nvSpPr>
          <p:spPr>
            <a:xfrm>
              <a:off x="4108075" y="2745450"/>
              <a:ext cx="243075" cy="173400"/>
            </a:xfrm>
            <a:custGeom>
              <a:avLst/>
              <a:gdLst/>
              <a:ahLst/>
              <a:cxnLst/>
              <a:rect l="l" t="t" r="r" b="b"/>
              <a:pathLst>
                <a:path w="9723" h="6936" extrusionOk="0">
                  <a:moveTo>
                    <a:pt x="0" y="0"/>
                  </a:moveTo>
                  <a:lnTo>
                    <a:pt x="5162" y="6936"/>
                  </a:lnTo>
                  <a:lnTo>
                    <a:pt x="9723" y="6936"/>
                  </a:lnTo>
                  <a:lnTo>
                    <a:pt x="3199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33"/>
            <p:cNvSpPr/>
            <p:nvPr/>
          </p:nvSpPr>
          <p:spPr>
            <a:xfrm>
              <a:off x="4103325" y="2741500"/>
              <a:ext cx="252575" cy="181325"/>
            </a:xfrm>
            <a:custGeom>
              <a:avLst/>
              <a:gdLst/>
              <a:ahLst/>
              <a:cxnLst/>
              <a:rect l="l" t="t" r="r" b="b"/>
              <a:pathLst>
                <a:path w="10103" h="7253" extrusionOk="0">
                  <a:moveTo>
                    <a:pt x="3326" y="348"/>
                  </a:moveTo>
                  <a:lnTo>
                    <a:pt x="9501" y="6904"/>
                  </a:lnTo>
                  <a:lnTo>
                    <a:pt x="5447" y="6904"/>
                  </a:lnTo>
                  <a:lnTo>
                    <a:pt x="539" y="348"/>
                  </a:lnTo>
                  <a:close/>
                  <a:moveTo>
                    <a:pt x="190" y="0"/>
                  </a:moveTo>
                  <a:cubicBezTo>
                    <a:pt x="127" y="0"/>
                    <a:pt x="64" y="32"/>
                    <a:pt x="32" y="95"/>
                  </a:cubicBezTo>
                  <a:cubicBezTo>
                    <a:pt x="0" y="158"/>
                    <a:pt x="32" y="222"/>
                    <a:pt x="64" y="285"/>
                  </a:cubicBezTo>
                  <a:lnTo>
                    <a:pt x="5226" y="7189"/>
                  </a:lnTo>
                  <a:cubicBezTo>
                    <a:pt x="5257" y="7252"/>
                    <a:pt x="5321" y="7252"/>
                    <a:pt x="5352" y="7252"/>
                  </a:cubicBezTo>
                  <a:lnTo>
                    <a:pt x="9913" y="7252"/>
                  </a:lnTo>
                  <a:cubicBezTo>
                    <a:pt x="9976" y="7252"/>
                    <a:pt x="10039" y="7221"/>
                    <a:pt x="10071" y="7157"/>
                  </a:cubicBezTo>
                  <a:cubicBezTo>
                    <a:pt x="10103" y="7094"/>
                    <a:pt x="10071" y="7031"/>
                    <a:pt x="10039" y="6967"/>
                  </a:cubicBezTo>
                  <a:lnTo>
                    <a:pt x="3516" y="32"/>
                  </a:lnTo>
                  <a:cubicBezTo>
                    <a:pt x="3484" y="0"/>
                    <a:pt x="3421" y="0"/>
                    <a:pt x="3389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33"/>
            <p:cNvSpPr/>
            <p:nvPr/>
          </p:nvSpPr>
          <p:spPr>
            <a:xfrm>
              <a:off x="3941025" y="2745450"/>
              <a:ext cx="181325" cy="173400"/>
            </a:xfrm>
            <a:custGeom>
              <a:avLst/>
              <a:gdLst/>
              <a:ahLst/>
              <a:cxnLst/>
              <a:rect l="l" t="t" r="r" b="b"/>
              <a:pathLst>
                <a:path w="7253" h="6936" extrusionOk="0">
                  <a:moveTo>
                    <a:pt x="0" y="0"/>
                  </a:moveTo>
                  <a:lnTo>
                    <a:pt x="2660" y="6936"/>
                  </a:lnTo>
                  <a:lnTo>
                    <a:pt x="7252" y="6936"/>
                  </a:lnTo>
                  <a:lnTo>
                    <a:pt x="3389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33"/>
            <p:cNvSpPr/>
            <p:nvPr/>
          </p:nvSpPr>
          <p:spPr>
            <a:xfrm>
              <a:off x="3936275" y="2741500"/>
              <a:ext cx="190825" cy="181325"/>
            </a:xfrm>
            <a:custGeom>
              <a:avLst/>
              <a:gdLst/>
              <a:ahLst/>
              <a:cxnLst/>
              <a:rect l="l" t="t" r="r" b="b"/>
              <a:pathLst>
                <a:path w="7633" h="7253" extrusionOk="0">
                  <a:moveTo>
                    <a:pt x="3484" y="348"/>
                  </a:moveTo>
                  <a:lnTo>
                    <a:pt x="7157" y="6904"/>
                  </a:lnTo>
                  <a:lnTo>
                    <a:pt x="2977" y="6904"/>
                  </a:lnTo>
                  <a:lnTo>
                    <a:pt x="444" y="348"/>
                  </a:lnTo>
                  <a:close/>
                  <a:moveTo>
                    <a:pt x="190" y="0"/>
                  </a:moveTo>
                  <a:cubicBezTo>
                    <a:pt x="159" y="0"/>
                    <a:pt x="95" y="32"/>
                    <a:pt x="64" y="63"/>
                  </a:cubicBezTo>
                  <a:cubicBezTo>
                    <a:pt x="32" y="127"/>
                    <a:pt x="0" y="158"/>
                    <a:pt x="32" y="222"/>
                  </a:cubicBezTo>
                  <a:lnTo>
                    <a:pt x="2692" y="7157"/>
                  </a:lnTo>
                  <a:cubicBezTo>
                    <a:pt x="2724" y="7221"/>
                    <a:pt x="2787" y="7252"/>
                    <a:pt x="2850" y="7252"/>
                  </a:cubicBezTo>
                  <a:lnTo>
                    <a:pt x="7442" y="7252"/>
                  </a:lnTo>
                  <a:cubicBezTo>
                    <a:pt x="7506" y="7252"/>
                    <a:pt x="7569" y="7221"/>
                    <a:pt x="7601" y="7189"/>
                  </a:cubicBezTo>
                  <a:cubicBezTo>
                    <a:pt x="7632" y="7126"/>
                    <a:pt x="7632" y="7062"/>
                    <a:pt x="7601" y="6999"/>
                  </a:cubicBezTo>
                  <a:lnTo>
                    <a:pt x="3737" y="95"/>
                  </a:lnTo>
                  <a:cubicBezTo>
                    <a:pt x="3706" y="32"/>
                    <a:pt x="3642" y="0"/>
                    <a:pt x="3579" y="0"/>
                  </a:cubicBezTo>
                  <a:close/>
                </a:path>
              </a:pathLst>
            </a:custGeom>
            <a:solidFill>
              <a:srgbClr val="1F18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33"/>
            <p:cNvSpPr/>
            <p:nvPr/>
          </p:nvSpPr>
          <p:spPr>
            <a:xfrm>
              <a:off x="3762875" y="2745450"/>
              <a:ext cx="129875" cy="173400"/>
            </a:xfrm>
            <a:custGeom>
              <a:avLst/>
              <a:gdLst/>
              <a:ahLst/>
              <a:cxnLst/>
              <a:rect l="l" t="t" r="r" b="b"/>
              <a:pathLst>
                <a:path w="5195" h="6936" extrusionOk="0">
                  <a:moveTo>
                    <a:pt x="1" y="0"/>
                  </a:moveTo>
                  <a:lnTo>
                    <a:pt x="602" y="6936"/>
                  </a:lnTo>
                  <a:lnTo>
                    <a:pt x="5194" y="6936"/>
                  </a:lnTo>
                  <a:lnTo>
                    <a:pt x="3579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33"/>
            <p:cNvSpPr/>
            <p:nvPr/>
          </p:nvSpPr>
          <p:spPr>
            <a:xfrm>
              <a:off x="3758125" y="2741500"/>
              <a:ext cx="139375" cy="181325"/>
            </a:xfrm>
            <a:custGeom>
              <a:avLst/>
              <a:gdLst/>
              <a:ahLst/>
              <a:cxnLst/>
              <a:rect l="l" t="t" r="r" b="b"/>
              <a:pathLst>
                <a:path w="5575" h="7253" extrusionOk="0">
                  <a:moveTo>
                    <a:pt x="3643" y="348"/>
                  </a:moveTo>
                  <a:lnTo>
                    <a:pt x="5163" y="6904"/>
                  </a:lnTo>
                  <a:lnTo>
                    <a:pt x="951" y="6904"/>
                  </a:lnTo>
                  <a:lnTo>
                    <a:pt x="381" y="348"/>
                  </a:lnTo>
                  <a:close/>
                  <a:moveTo>
                    <a:pt x="191" y="0"/>
                  </a:moveTo>
                  <a:cubicBezTo>
                    <a:pt x="127" y="0"/>
                    <a:pt x="96" y="0"/>
                    <a:pt x="64" y="32"/>
                  </a:cubicBezTo>
                  <a:cubicBezTo>
                    <a:pt x="32" y="95"/>
                    <a:pt x="1" y="127"/>
                    <a:pt x="32" y="190"/>
                  </a:cubicBezTo>
                  <a:lnTo>
                    <a:pt x="634" y="7094"/>
                  </a:lnTo>
                  <a:cubicBezTo>
                    <a:pt x="634" y="7189"/>
                    <a:pt x="697" y="7252"/>
                    <a:pt x="792" y="7252"/>
                  </a:cubicBezTo>
                  <a:lnTo>
                    <a:pt x="5384" y="7252"/>
                  </a:lnTo>
                  <a:cubicBezTo>
                    <a:pt x="5448" y="7252"/>
                    <a:pt x="5511" y="7252"/>
                    <a:pt x="5543" y="7189"/>
                  </a:cubicBezTo>
                  <a:cubicBezTo>
                    <a:pt x="5574" y="7157"/>
                    <a:pt x="5574" y="7094"/>
                    <a:pt x="5574" y="7062"/>
                  </a:cubicBezTo>
                  <a:lnTo>
                    <a:pt x="3959" y="127"/>
                  </a:lnTo>
                  <a:cubicBezTo>
                    <a:pt x="3928" y="32"/>
                    <a:pt x="3864" y="0"/>
                    <a:pt x="3769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33"/>
            <p:cNvSpPr/>
            <p:nvPr/>
          </p:nvSpPr>
          <p:spPr>
            <a:xfrm>
              <a:off x="4482550" y="2024175"/>
              <a:ext cx="133825" cy="72075"/>
            </a:xfrm>
            <a:custGeom>
              <a:avLst/>
              <a:gdLst/>
              <a:ahLst/>
              <a:cxnLst/>
              <a:rect l="l" t="t" r="r" b="b"/>
              <a:pathLst>
                <a:path w="5353" h="2883" extrusionOk="0">
                  <a:moveTo>
                    <a:pt x="951" y="1"/>
                  </a:moveTo>
                  <a:cubicBezTo>
                    <a:pt x="444" y="1"/>
                    <a:pt x="1" y="413"/>
                    <a:pt x="1" y="951"/>
                  </a:cubicBezTo>
                  <a:lnTo>
                    <a:pt x="1" y="2725"/>
                  </a:lnTo>
                  <a:cubicBezTo>
                    <a:pt x="1" y="2820"/>
                    <a:pt x="96" y="2883"/>
                    <a:pt x="191" y="2883"/>
                  </a:cubicBezTo>
                  <a:cubicBezTo>
                    <a:pt x="286" y="2883"/>
                    <a:pt x="349" y="2820"/>
                    <a:pt x="349" y="2725"/>
                  </a:cubicBezTo>
                  <a:lnTo>
                    <a:pt x="349" y="951"/>
                  </a:lnTo>
                  <a:cubicBezTo>
                    <a:pt x="349" y="603"/>
                    <a:pt x="634" y="318"/>
                    <a:pt x="951" y="318"/>
                  </a:cubicBezTo>
                  <a:lnTo>
                    <a:pt x="4403" y="318"/>
                  </a:lnTo>
                  <a:cubicBezTo>
                    <a:pt x="4751" y="318"/>
                    <a:pt x="5036" y="603"/>
                    <a:pt x="5036" y="951"/>
                  </a:cubicBezTo>
                  <a:lnTo>
                    <a:pt x="5036" y="2725"/>
                  </a:lnTo>
                  <a:cubicBezTo>
                    <a:pt x="5036" y="2820"/>
                    <a:pt x="5100" y="2883"/>
                    <a:pt x="5195" y="2883"/>
                  </a:cubicBezTo>
                  <a:cubicBezTo>
                    <a:pt x="5290" y="2883"/>
                    <a:pt x="5353" y="2820"/>
                    <a:pt x="5353" y="2725"/>
                  </a:cubicBezTo>
                  <a:lnTo>
                    <a:pt x="5353" y="951"/>
                  </a:lnTo>
                  <a:cubicBezTo>
                    <a:pt x="5353" y="413"/>
                    <a:pt x="4941" y="1"/>
                    <a:pt x="4403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33"/>
            <p:cNvSpPr/>
            <p:nvPr/>
          </p:nvSpPr>
          <p:spPr>
            <a:xfrm>
              <a:off x="4499175" y="2011525"/>
              <a:ext cx="133825" cy="72850"/>
            </a:xfrm>
            <a:custGeom>
              <a:avLst/>
              <a:gdLst/>
              <a:ahLst/>
              <a:cxnLst/>
              <a:rect l="l" t="t" r="r" b="b"/>
              <a:pathLst>
                <a:path w="5353" h="2914" extrusionOk="0">
                  <a:moveTo>
                    <a:pt x="951" y="0"/>
                  </a:moveTo>
                  <a:cubicBezTo>
                    <a:pt x="444" y="0"/>
                    <a:pt x="1" y="444"/>
                    <a:pt x="1" y="950"/>
                  </a:cubicBezTo>
                  <a:lnTo>
                    <a:pt x="1" y="2755"/>
                  </a:lnTo>
                  <a:cubicBezTo>
                    <a:pt x="1" y="2819"/>
                    <a:pt x="96" y="2914"/>
                    <a:pt x="159" y="2914"/>
                  </a:cubicBezTo>
                  <a:cubicBezTo>
                    <a:pt x="254" y="2914"/>
                    <a:pt x="349" y="2819"/>
                    <a:pt x="349" y="2755"/>
                  </a:cubicBezTo>
                  <a:lnTo>
                    <a:pt x="349" y="950"/>
                  </a:lnTo>
                  <a:cubicBezTo>
                    <a:pt x="349" y="634"/>
                    <a:pt x="603" y="349"/>
                    <a:pt x="951" y="349"/>
                  </a:cubicBezTo>
                  <a:lnTo>
                    <a:pt x="4403" y="349"/>
                  </a:lnTo>
                  <a:cubicBezTo>
                    <a:pt x="4751" y="349"/>
                    <a:pt x="5005" y="634"/>
                    <a:pt x="5005" y="950"/>
                  </a:cubicBezTo>
                  <a:lnTo>
                    <a:pt x="5005" y="2755"/>
                  </a:lnTo>
                  <a:cubicBezTo>
                    <a:pt x="5005" y="2819"/>
                    <a:pt x="5100" y="2914"/>
                    <a:pt x="5195" y="2914"/>
                  </a:cubicBezTo>
                  <a:cubicBezTo>
                    <a:pt x="5290" y="2914"/>
                    <a:pt x="5353" y="2819"/>
                    <a:pt x="5353" y="2755"/>
                  </a:cubicBezTo>
                  <a:lnTo>
                    <a:pt x="5353" y="950"/>
                  </a:lnTo>
                  <a:cubicBezTo>
                    <a:pt x="5353" y="444"/>
                    <a:pt x="4941" y="0"/>
                    <a:pt x="4403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33"/>
            <p:cNvSpPr/>
            <p:nvPr/>
          </p:nvSpPr>
          <p:spPr>
            <a:xfrm>
              <a:off x="4411300" y="2079600"/>
              <a:ext cx="276350" cy="367400"/>
            </a:xfrm>
            <a:custGeom>
              <a:avLst/>
              <a:gdLst/>
              <a:ahLst/>
              <a:cxnLst/>
              <a:rect l="l" t="t" r="r" b="b"/>
              <a:pathLst>
                <a:path w="11054" h="14696" extrusionOk="0">
                  <a:moveTo>
                    <a:pt x="317" y="1"/>
                  </a:moveTo>
                  <a:lnTo>
                    <a:pt x="1" y="14695"/>
                  </a:lnTo>
                  <a:lnTo>
                    <a:pt x="11053" y="14695"/>
                  </a:lnTo>
                  <a:lnTo>
                    <a:pt x="10736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33"/>
            <p:cNvSpPr/>
            <p:nvPr/>
          </p:nvSpPr>
          <p:spPr>
            <a:xfrm>
              <a:off x="4407350" y="2075650"/>
              <a:ext cx="285050" cy="375300"/>
            </a:xfrm>
            <a:custGeom>
              <a:avLst/>
              <a:gdLst/>
              <a:ahLst/>
              <a:cxnLst/>
              <a:rect l="l" t="t" r="r" b="b"/>
              <a:pathLst>
                <a:path w="11402" h="15012" extrusionOk="0">
                  <a:moveTo>
                    <a:pt x="10736" y="349"/>
                  </a:moveTo>
                  <a:lnTo>
                    <a:pt x="11053" y="14695"/>
                  </a:lnTo>
                  <a:lnTo>
                    <a:pt x="349" y="14695"/>
                  </a:lnTo>
                  <a:lnTo>
                    <a:pt x="634" y="349"/>
                  </a:lnTo>
                  <a:close/>
                  <a:moveTo>
                    <a:pt x="475" y="0"/>
                  </a:moveTo>
                  <a:cubicBezTo>
                    <a:pt x="412" y="0"/>
                    <a:pt x="317" y="64"/>
                    <a:pt x="317" y="159"/>
                  </a:cubicBezTo>
                  <a:lnTo>
                    <a:pt x="0" y="14853"/>
                  </a:lnTo>
                  <a:cubicBezTo>
                    <a:pt x="0" y="14885"/>
                    <a:pt x="0" y="14948"/>
                    <a:pt x="32" y="14980"/>
                  </a:cubicBezTo>
                  <a:cubicBezTo>
                    <a:pt x="64" y="15012"/>
                    <a:pt x="127" y="15012"/>
                    <a:pt x="159" y="15012"/>
                  </a:cubicBezTo>
                  <a:lnTo>
                    <a:pt x="11211" y="15012"/>
                  </a:lnTo>
                  <a:cubicBezTo>
                    <a:pt x="11275" y="15012"/>
                    <a:pt x="11306" y="15012"/>
                    <a:pt x="11338" y="14980"/>
                  </a:cubicBezTo>
                  <a:cubicBezTo>
                    <a:pt x="11370" y="14948"/>
                    <a:pt x="11401" y="14885"/>
                    <a:pt x="11401" y="14853"/>
                  </a:cubicBezTo>
                  <a:lnTo>
                    <a:pt x="11053" y="159"/>
                  </a:lnTo>
                  <a:cubicBezTo>
                    <a:pt x="11053" y="64"/>
                    <a:pt x="10989" y="0"/>
                    <a:pt x="10894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33"/>
            <p:cNvSpPr/>
            <p:nvPr/>
          </p:nvSpPr>
          <p:spPr>
            <a:xfrm>
              <a:off x="4549850" y="2140575"/>
              <a:ext cx="276350" cy="306425"/>
            </a:xfrm>
            <a:custGeom>
              <a:avLst/>
              <a:gdLst/>
              <a:ahLst/>
              <a:cxnLst/>
              <a:rect l="l" t="t" r="r" b="b"/>
              <a:pathLst>
                <a:path w="11054" h="12257" extrusionOk="0">
                  <a:moveTo>
                    <a:pt x="317" y="0"/>
                  </a:moveTo>
                  <a:lnTo>
                    <a:pt x="1" y="12256"/>
                  </a:lnTo>
                  <a:lnTo>
                    <a:pt x="11053" y="12256"/>
                  </a:lnTo>
                  <a:lnTo>
                    <a:pt x="10737" y="0"/>
                  </a:lnTo>
                  <a:close/>
                </a:path>
              </a:pathLst>
            </a:custGeom>
            <a:solidFill>
              <a:srgbClr val="F9F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33"/>
            <p:cNvSpPr/>
            <p:nvPr/>
          </p:nvSpPr>
          <p:spPr>
            <a:xfrm>
              <a:off x="4545100" y="2136600"/>
              <a:ext cx="285050" cy="314350"/>
            </a:xfrm>
            <a:custGeom>
              <a:avLst/>
              <a:gdLst/>
              <a:ahLst/>
              <a:cxnLst/>
              <a:rect l="l" t="t" r="r" b="b"/>
              <a:pathLst>
                <a:path w="11402" h="12574" extrusionOk="0">
                  <a:moveTo>
                    <a:pt x="10737" y="318"/>
                  </a:moveTo>
                  <a:lnTo>
                    <a:pt x="11053" y="12257"/>
                  </a:lnTo>
                  <a:lnTo>
                    <a:pt x="349" y="12257"/>
                  </a:lnTo>
                  <a:lnTo>
                    <a:pt x="666" y="318"/>
                  </a:lnTo>
                  <a:close/>
                  <a:moveTo>
                    <a:pt x="507" y="1"/>
                  </a:moveTo>
                  <a:cubicBezTo>
                    <a:pt x="412" y="1"/>
                    <a:pt x="349" y="64"/>
                    <a:pt x="349" y="159"/>
                  </a:cubicBezTo>
                  <a:lnTo>
                    <a:pt x="1" y="12415"/>
                  </a:lnTo>
                  <a:cubicBezTo>
                    <a:pt x="1" y="12447"/>
                    <a:pt x="32" y="12510"/>
                    <a:pt x="64" y="12542"/>
                  </a:cubicBezTo>
                  <a:cubicBezTo>
                    <a:pt x="96" y="12574"/>
                    <a:pt x="127" y="12574"/>
                    <a:pt x="191" y="12574"/>
                  </a:cubicBezTo>
                  <a:lnTo>
                    <a:pt x="11243" y="12574"/>
                  </a:lnTo>
                  <a:cubicBezTo>
                    <a:pt x="11275" y="12574"/>
                    <a:pt x="11338" y="12574"/>
                    <a:pt x="11370" y="12542"/>
                  </a:cubicBezTo>
                  <a:cubicBezTo>
                    <a:pt x="11402" y="12510"/>
                    <a:pt x="11402" y="12447"/>
                    <a:pt x="11402" y="12415"/>
                  </a:cubicBezTo>
                  <a:lnTo>
                    <a:pt x="11085" y="159"/>
                  </a:lnTo>
                  <a:cubicBezTo>
                    <a:pt x="11085" y="64"/>
                    <a:pt x="11022" y="1"/>
                    <a:pt x="10927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33"/>
            <p:cNvSpPr/>
            <p:nvPr/>
          </p:nvSpPr>
          <p:spPr>
            <a:xfrm>
              <a:off x="4610825" y="2136600"/>
              <a:ext cx="154400" cy="108500"/>
            </a:xfrm>
            <a:custGeom>
              <a:avLst/>
              <a:gdLst/>
              <a:ahLst/>
              <a:cxnLst/>
              <a:rect l="l" t="t" r="r" b="b"/>
              <a:pathLst>
                <a:path w="6176" h="4340" extrusionOk="0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1268"/>
                  </a:lnTo>
                  <a:cubicBezTo>
                    <a:pt x="0" y="2978"/>
                    <a:pt x="1394" y="4340"/>
                    <a:pt x="3072" y="4340"/>
                  </a:cubicBezTo>
                  <a:cubicBezTo>
                    <a:pt x="4782" y="4340"/>
                    <a:pt x="6176" y="2978"/>
                    <a:pt x="6176" y="1268"/>
                  </a:cubicBezTo>
                  <a:lnTo>
                    <a:pt x="6176" y="159"/>
                  </a:lnTo>
                  <a:cubicBezTo>
                    <a:pt x="6176" y="64"/>
                    <a:pt x="6081" y="1"/>
                    <a:pt x="5986" y="1"/>
                  </a:cubicBezTo>
                  <a:cubicBezTo>
                    <a:pt x="5891" y="1"/>
                    <a:pt x="5827" y="64"/>
                    <a:pt x="5827" y="159"/>
                  </a:cubicBezTo>
                  <a:lnTo>
                    <a:pt x="5827" y="1268"/>
                  </a:lnTo>
                  <a:cubicBezTo>
                    <a:pt x="5827" y="2788"/>
                    <a:pt x="4592" y="4023"/>
                    <a:pt x="3072" y="4023"/>
                  </a:cubicBezTo>
                  <a:cubicBezTo>
                    <a:pt x="1552" y="4023"/>
                    <a:pt x="317" y="2788"/>
                    <a:pt x="317" y="1268"/>
                  </a:cubicBezTo>
                  <a:lnTo>
                    <a:pt x="317" y="159"/>
                  </a:lnTo>
                  <a:cubicBezTo>
                    <a:pt x="317" y="64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33"/>
            <p:cNvSpPr/>
            <p:nvPr/>
          </p:nvSpPr>
          <p:spPr>
            <a:xfrm>
              <a:off x="2227725" y="2923575"/>
              <a:ext cx="342050" cy="430725"/>
            </a:xfrm>
            <a:custGeom>
              <a:avLst/>
              <a:gdLst/>
              <a:ahLst/>
              <a:cxnLst/>
              <a:rect l="l" t="t" r="r" b="b"/>
              <a:pathLst>
                <a:path w="13682" h="17229" extrusionOk="0">
                  <a:moveTo>
                    <a:pt x="1204" y="1"/>
                  </a:moveTo>
                  <a:cubicBezTo>
                    <a:pt x="539" y="1"/>
                    <a:pt x="0" y="539"/>
                    <a:pt x="0" y="1204"/>
                  </a:cubicBezTo>
                  <a:lnTo>
                    <a:pt x="0" y="16057"/>
                  </a:lnTo>
                  <a:cubicBezTo>
                    <a:pt x="0" y="16690"/>
                    <a:pt x="539" y="17229"/>
                    <a:pt x="1204" y="17229"/>
                  </a:cubicBezTo>
                  <a:lnTo>
                    <a:pt x="12510" y="17229"/>
                  </a:lnTo>
                  <a:cubicBezTo>
                    <a:pt x="13143" y="17229"/>
                    <a:pt x="13681" y="16690"/>
                    <a:pt x="13681" y="16057"/>
                  </a:cubicBezTo>
                  <a:lnTo>
                    <a:pt x="13681" y="1204"/>
                  </a:lnTo>
                  <a:cubicBezTo>
                    <a:pt x="13681" y="539"/>
                    <a:pt x="13143" y="1"/>
                    <a:pt x="1251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33"/>
            <p:cNvSpPr/>
            <p:nvPr/>
          </p:nvSpPr>
          <p:spPr>
            <a:xfrm>
              <a:off x="2223775" y="2919625"/>
              <a:ext cx="350750" cy="439425"/>
            </a:xfrm>
            <a:custGeom>
              <a:avLst/>
              <a:gdLst/>
              <a:ahLst/>
              <a:cxnLst/>
              <a:rect l="l" t="t" r="r" b="b"/>
              <a:pathLst>
                <a:path w="14030" h="17577" extrusionOk="0">
                  <a:moveTo>
                    <a:pt x="12668" y="349"/>
                  </a:moveTo>
                  <a:cubicBezTo>
                    <a:pt x="13206" y="349"/>
                    <a:pt x="13649" y="792"/>
                    <a:pt x="13649" y="1362"/>
                  </a:cubicBezTo>
                  <a:lnTo>
                    <a:pt x="13649" y="16215"/>
                  </a:lnTo>
                  <a:cubicBezTo>
                    <a:pt x="13649" y="16753"/>
                    <a:pt x="13206" y="17197"/>
                    <a:pt x="12668" y="17197"/>
                  </a:cubicBezTo>
                  <a:lnTo>
                    <a:pt x="1362" y="17197"/>
                  </a:lnTo>
                  <a:cubicBezTo>
                    <a:pt x="792" y="17197"/>
                    <a:pt x="348" y="16753"/>
                    <a:pt x="348" y="16215"/>
                  </a:cubicBezTo>
                  <a:lnTo>
                    <a:pt x="348" y="1362"/>
                  </a:lnTo>
                  <a:cubicBezTo>
                    <a:pt x="348" y="792"/>
                    <a:pt x="792" y="349"/>
                    <a:pt x="1362" y="349"/>
                  </a:cubicBezTo>
                  <a:close/>
                  <a:moveTo>
                    <a:pt x="1362" y="1"/>
                  </a:moveTo>
                  <a:cubicBezTo>
                    <a:pt x="602" y="1"/>
                    <a:pt x="0" y="602"/>
                    <a:pt x="0" y="1362"/>
                  </a:cubicBezTo>
                  <a:lnTo>
                    <a:pt x="0" y="16215"/>
                  </a:lnTo>
                  <a:cubicBezTo>
                    <a:pt x="0" y="16943"/>
                    <a:pt x="602" y="17577"/>
                    <a:pt x="1362" y="17577"/>
                  </a:cubicBezTo>
                  <a:lnTo>
                    <a:pt x="12668" y="17577"/>
                  </a:lnTo>
                  <a:cubicBezTo>
                    <a:pt x="13396" y="17577"/>
                    <a:pt x="14029" y="16943"/>
                    <a:pt x="14029" y="16215"/>
                  </a:cubicBezTo>
                  <a:lnTo>
                    <a:pt x="14029" y="1362"/>
                  </a:lnTo>
                  <a:cubicBezTo>
                    <a:pt x="14029" y="602"/>
                    <a:pt x="13396" y="1"/>
                    <a:pt x="12668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33"/>
            <p:cNvSpPr/>
            <p:nvPr/>
          </p:nvSpPr>
          <p:spPr>
            <a:xfrm>
              <a:off x="2258600" y="2953675"/>
              <a:ext cx="280300" cy="332550"/>
            </a:xfrm>
            <a:custGeom>
              <a:avLst/>
              <a:gdLst/>
              <a:ahLst/>
              <a:cxnLst/>
              <a:rect l="l" t="t" r="r" b="b"/>
              <a:pathLst>
                <a:path w="11212" h="13302" extrusionOk="0">
                  <a:moveTo>
                    <a:pt x="476" y="0"/>
                  </a:moveTo>
                  <a:cubicBezTo>
                    <a:pt x="222" y="0"/>
                    <a:pt x="0" y="190"/>
                    <a:pt x="0" y="475"/>
                  </a:cubicBezTo>
                  <a:lnTo>
                    <a:pt x="0" y="12826"/>
                  </a:lnTo>
                  <a:cubicBezTo>
                    <a:pt x="0" y="13080"/>
                    <a:pt x="222" y="13301"/>
                    <a:pt x="476" y="13301"/>
                  </a:cubicBezTo>
                  <a:lnTo>
                    <a:pt x="10736" y="13301"/>
                  </a:lnTo>
                  <a:cubicBezTo>
                    <a:pt x="11021" y="13301"/>
                    <a:pt x="11211" y="13080"/>
                    <a:pt x="11211" y="12826"/>
                  </a:cubicBezTo>
                  <a:lnTo>
                    <a:pt x="11211" y="475"/>
                  </a:lnTo>
                  <a:cubicBezTo>
                    <a:pt x="11211" y="190"/>
                    <a:pt x="11021" y="0"/>
                    <a:pt x="10736" y="0"/>
                  </a:cubicBezTo>
                  <a:close/>
                </a:path>
              </a:pathLst>
            </a:custGeom>
            <a:solidFill>
              <a:srgbClr val="F9F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33"/>
            <p:cNvSpPr/>
            <p:nvPr/>
          </p:nvSpPr>
          <p:spPr>
            <a:xfrm>
              <a:off x="2253850" y="2948925"/>
              <a:ext cx="289800" cy="341250"/>
            </a:xfrm>
            <a:custGeom>
              <a:avLst/>
              <a:gdLst/>
              <a:ahLst/>
              <a:cxnLst/>
              <a:rect l="l" t="t" r="r" b="b"/>
              <a:pathLst>
                <a:path w="11592" h="13650" extrusionOk="0">
                  <a:moveTo>
                    <a:pt x="10926" y="349"/>
                  </a:moveTo>
                  <a:cubicBezTo>
                    <a:pt x="11116" y="349"/>
                    <a:pt x="11243" y="475"/>
                    <a:pt x="11243" y="665"/>
                  </a:cubicBezTo>
                  <a:lnTo>
                    <a:pt x="11243" y="13016"/>
                  </a:lnTo>
                  <a:cubicBezTo>
                    <a:pt x="11243" y="13175"/>
                    <a:pt x="11116" y="13301"/>
                    <a:pt x="10926" y="13301"/>
                  </a:cubicBezTo>
                  <a:lnTo>
                    <a:pt x="666" y="13301"/>
                  </a:lnTo>
                  <a:cubicBezTo>
                    <a:pt x="507" y="13301"/>
                    <a:pt x="380" y="13175"/>
                    <a:pt x="380" y="13016"/>
                  </a:cubicBezTo>
                  <a:lnTo>
                    <a:pt x="380" y="665"/>
                  </a:lnTo>
                  <a:cubicBezTo>
                    <a:pt x="380" y="475"/>
                    <a:pt x="507" y="349"/>
                    <a:pt x="666" y="349"/>
                  </a:cubicBezTo>
                  <a:close/>
                  <a:moveTo>
                    <a:pt x="666" y="0"/>
                  </a:moveTo>
                  <a:cubicBezTo>
                    <a:pt x="317" y="0"/>
                    <a:pt x="0" y="285"/>
                    <a:pt x="0" y="665"/>
                  </a:cubicBezTo>
                  <a:lnTo>
                    <a:pt x="0" y="12985"/>
                  </a:lnTo>
                  <a:cubicBezTo>
                    <a:pt x="0" y="13365"/>
                    <a:pt x="317" y="13650"/>
                    <a:pt x="666" y="13650"/>
                  </a:cubicBezTo>
                  <a:lnTo>
                    <a:pt x="10926" y="13650"/>
                  </a:lnTo>
                  <a:cubicBezTo>
                    <a:pt x="11306" y="13650"/>
                    <a:pt x="11591" y="13365"/>
                    <a:pt x="11591" y="12985"/>
                  </a:cubicBezTo>
                  <a:lnTo>
                    <a:pt x="11591" y="665"/>
                  </a:lnTo>
                  <a:cubicBezTo>
                    <a:pt x="11591" y="285"/>
                    <a:pt x="11306" y="0"/>
                    <a:pt x="10926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33"/>
            <p:cNvSpPr/>
            <p:nvPr/>
          </p:nvSpPr>
          <p:spPr>
            <a:xfrm>
              <a:off x="2383700" y="3304400"/>
              <a:ext cx="30100" cy="30100"/>
            </a:xfrm>
            <a:custGeom>
              <a:avLst/>
              <a:gdLst/>
              <a:ahLst/>
              <a:cxnLst/>
              <a:rect l="l" t="t" r="r" b="b"/>
              <a:pathLst>
                <a:path w="1204" h="1204" extrusionOk="0">
                  <a:moveTo>
                    <a:pt x="602" y="1"/>
                  </a:moveTo>
                  <a:cubicBezTo>
                    <a:pt x="285" y="1"/>
                    <a:pt x="0" y="286"/>
                    <a:pt x="0" y="602"/>
                  </a:cubicBezTo>
                  <a:cubicBezTo>
                    <a:pt x="0" y="951"/>
                    <a:pt x="285" y="1204"/>
                    <a:pt x="602" y="1204"/>
                  </a:cubicBezTo>
                  <a:cubicBezTo>
                    <a:pt x="950" y="1204"/>
                    <a:pt x="1204" y="951"/>
                    <a:pt x="1204" y="602"/>
                  </a:cubicBezTo>
                  <a:cubicBezTo>
                    <a:pt x="1204" y="286"/>
                    <a:pt x="950" y="1"/>
                    <a:pt x="602" y="1"/>
                  </a:cubicBezTo>
                  <a:close/>
                </a:path>
              </a:pathLst>
            </a:custGeom>
            <a:solidFill>
              <a:srgbClr val="F9FC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33"/>
            <p:cNvSpPr/>
            <p:nvPr/>
          </p:nvSpPr>
          <p:spPr>
            <a:xfrm>
              <a:off x="2379725" y="3299650"/>
              <a:ext cx="38825" cy="39625"/>
            </a:xfrm>
            <a:custGeom>
              <a:avLst/>
              <a:gdLst/>
              <a:ahLst/>
              <a:cxnLst/>
              <a:rect l="l" t="t" r="r" b="b"/>
              <a:pathLst>
                <a:path w="1553" h="1585" extrusionOk="0">
                  <a:moveTo>
                    <a:pt x="761" y="381"/>
                  </a:moveTo>
                  <a:cubicBezTo>
                    <a:pt x="1014" y="381"/>
                    <a:pt x="1204" y="571"/>
                    <a:pt x="1204" y="792"/>
                  </a:cubicBezTo>
                  <a:cubicBezTo>
                    <a:pt x="1204" y="1046"/>
                    <a:pt x="1014" y="1236"/>
                    <a:pt x="761" y="1236"/>
                  </a:cubicBezTo>
                  <a:cubicBezTo>
                    <a:pt x="539" y="1236"/>
                    <a:pt x="349" y="1046"/>
                    <a:pt x="349" y="792"/>
                  </a:cubicBezTo>
                  <a:cubicBezTo>
                    <a:pt x="349" y="539"/>
                    <a:pt x="539" y="381"/>
                    <a:pt x="761" y="381"/>
                  </a:cubicBezTo>
                  <a:close/>
                  <a:moveTo>
                    <a:pt x="761" y="1"/>
                  </a:moveTo>
                  <a:cubicBezTo>
                    <a:pt x="349" y="1"/>
                    <a:pt x="1" y="381"/>
                    <a:pt x="1" y="792"/>
                  </a:cubicBezTo>
                  <a:cubicBezTo>
                    <a:pt x="1" y="1236"/>
                    <a:pt x="349" y="1584"/>
                    <a:pt x="761" y="1584"/>
                  </a:cubicBezTo>
                  <a:cubicBezTo>
                    <a:pt x="1204" y="1584"/>
                    <a:pt x="1553" y="1236"/>
                    <a:pt x="1553" y="792"/>
                  </a:cubicBezTo>
                  <a:cubicBezTo>
                    <a:pt x="1553" y="349"/>
                    <a:pt x="1204" y="1"/>
                    <a:pt x="761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33"/>
            <p:cNvSpPr/>
            <p:nvPr/>
          </p:nvSpPr>
          <p:spPr>
            <a:xfrm>
              <a:off x="2382900" y="3165850"/>
              <a:ext cx="46725" cy="86325"/>
            </a:xfrm>
            <a:custGeom>
              <a:avLst/>
              <a:gdLst/>
              <a:ahLst/>
              <a:cxnLst/>
              <a:rect l="l" t="t" r="r" b="b"/>
              <a:pathLst>
                <a:path w="1869" h="3453" extrusionOk="0">
                  <a:moveTo>
                    <a:pt x="824" y="539"/>
                  </a:moveTo>
                  <a:lnTo>
                    <a:pt x="824" y="1426"/>
                  </a:lnTo>
                  <a:cubicBezTo>
                    <a:pt x="697" y="1394"/>
                    <a:pt x="602" y="1362"/>
                    <a:pt x="507" y="1267"/>
                  </a:cubicBezTo>
                  <a:cubicBezTo>
                    <a:pt x="412" y="1204"/>
                    <a:pt x="381" y="1109"/>
                    <a:pt x="381" y="982"/>
                  </a:cubicBezTo>
                  <a:cubicBezTo>
                    <a:pt x="381" y="887"/>
                    <a:pt x="412" y="792"/>
                    <a:pt x="476" y="697"/>
                  </a:cubicBezTo>
                  <a:cubicBezTo>
                    <a:pt x="571" y="602"/>
                    <a:pt x="666" y="539"/>
                    <a:pt x="824" y="539"/>
                  </a:cubicBezTo>
                  <a:close/>
                  <a:moveTo>
                    <a:pt x="1014" y="1806"/>
                  </a:moveTo>
                  <a:cubicBezTo>
                    <a:pt x="1172" y="1869"/>
                    <a:pt x="1267" y="1901"/>
                    <a:pt x="1362" y="1964"/>
                  </a:cubicBezTo>
                  <a:cubicBezTo>
                    <a:pt x="1457" y="2027"/>
                    <a:pt x="1521" y="2154"/>
                    <a:pt x="1521" y="2312"/>
                  </a:cubicBezTo>
                  <a:cubicBezTo>
                    <a:pt x="1521" y="2407"/>
                    <a:pt x="1489" y="2502"/>
                    <a:pt x="1457" y="2566"/>
                  </a:cubicBezTo>
                  <a:cubicBezTo>
                    <a:pt x="1394" y="2724"/>
                    <a:pt x="1236" y="2787"/>
                    <a:pt x="1014" y="2787"/>
                  </a:cubicBezTo>
                  <a:lnTo>
                    <a:pt x="1014" y="1806"/>
                  </a:lnTo>
                  <a:close/>
                  <a:moveTo>
                    <a:pt x="824" y="1"/>
                  </a:moveTo>
                  <a:lnTo>
                    <a:pt x="824" y="254"/>
                  </a:lnTo>
                  <a:cubicBezTo>
                    <a:pt x="602" y="254"/>
                    <a:pt x="381" y="349"/>
                    <a:pt x="254" y="507"/>
                  </a:cubicBezTo>
                  <a:cubicBezTo>
                    <a:pt x="127" y="666"/>
                    <a:pt x="32" y="824"/>
                    <a:pt x="32" y="1014"/>
                  </a:cubicBezTo>
                  <a:cubicBezTo>
                    <a:pt x="32" y="1236"/>
                    <a:pt x="96" y="1394"/>
                    <a:pt x="222" y="1521"/>
                  </a:cubicBezTo>
                  <a:cubicBezTo>
                    <a:pt x="349" y="1647"/>
                    <a:pt x="571" y="1711"/>
                    <a:pt x="824" y="1774"/>
                  </a:cubicBezTo>
                  <a:lnTo>
                    <a:pt x="824" y="2787"/>
                  </a:lnTo>
                  <a:cubicBezTo>
                    <a:pt x="634" y="2787"/>
                    <a:pt x="476" y="2692"/>
                    <a:pt x="412" y="2566"/>
                  </a:cubicBezTo>
                  <a:cubicBezTo>
                    <a:pt x="349" y="2471"/>
                    <a:pt x="349" y="2344"/>
                    <a:pt x="317" y="2186"/>
                  </a:cubicBezTo>
                  <a:lnTo>
                    <a:pt x="1" y="2186"/>
                  </a:lnTo>
                  <a:cubicBezTo>
                    <a:pt x="1" y="2407"/>
                    <a:pt x="32" y="2566"/>
                    <a:pt x="96" y="2692"/>
                  </a:cubicBezTo>
                  <a:cubicBezTo>
                    <a:pt x="222" y="2914"/>
                    <a:pt x="476" y="3041"/>
                    <a:pt x="824" y="3072"/>
                  </a:cubicBezTo>
                  <a:lnTo>
                    <a:pt x="824" y="3452"/>
                  </a:lnTo>
                  <a:lnTo>
                    <a:pt x="1014" y="3452"/>
                  </a:lnTo>
                  <a:lnTo>
                    <a:pt x="1014" y="3072"/>
                  </a:lnTo>
                  <a:cubicBezTo>
                    <a:pt x="1236" y="3041"/>
                    <a:pt x="1426" y="3009"/>
                    <a:pt x="1521" y="2914"/>
                  </a:cubicBezTo>
                  <a:cubicBezTo>
                    <a:pt x="1742" y="2787"/>
                    <a:pt x="1869" y="2534"/>
                    <a:pt x="1869" y="2217"/>
                  </a:cubicBezTo>
                  <a:cubicBezTo>
                    <a:pt x="1869" y="1996"/>
                    <a:pt x="1774" y="1806"/>
                    <a:pt x="1616" y="1679"/>
                  </a:cubicBezTo>
                  <a:cubicBezTo>
                    <a:pt x="1489" y="1616"/>
                    <a:pt x="1299" y="1552"/>
                    <a:pt x="1014" y="1457"/>
                  </a:cubicBezTo>
                  <a:lnTo>
                    <a:pt x="1014" y="539"/>
                  </a:lnTo>
                  <a:cubicBezTo>
                    <a:pt x="1172" y="571"/>
                    <a:pt x="1299" y="634"/>
                    <a:pt x="1394" y="761"/>
                  </a:cubicBezTo>
                  <a:cubicBezTo>
                    <a:pt x="1426" y="824"/>
                    <a:pt x="1457" y="887"/>
                    <a:pt x="1457" y="982"/>
                  </a:cubicBezTo>
                  <a:lnTo>
                    <a:pt x="1806" y="982"/>
                  </a:lnTo>
                  <a:cubicBezTo>
                    <a:pt x="1774" y="792"/>
                    <a:pt x="1711" y="602"/>
                    <a:pt x="1584" y="476"/>
                  </a:cubicBezTo>
                  <a:cubicBezTo>
                    <a:pt x="1457" y="349"/>
                    <a:pt x="1267" y="286"/>
                    <a:pt x="1014" y="254"/>
                  </a:cubicBezTo>
                  <a:lnTo>
                    <a:pt x="1014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33"/>
            <p:cNvSpPr/>
            <p:nvPr/>
          </p:nvSpPr>
          <p:spPr>
            <a:xfrm>
              <a:off x="2304525" y="3051850"/>
              <a:ext cx="188450" cy="8725"/>
            </a:xfrm>
            <a:custGeom>
              <a:avLst/>
              <a:gdLst/>
              <a:ahLst/>
              <a:cxnLst/>
              <a:rect l="l" t="t" r="r" b="b"/>
              <a:pathLst>
                <a:path w="7538" h="349" extrusionOk="0">
                  <a:moveTo>
                    <a:pt x="190" y="0"/>
                  </a:moveTo>
                  <a:cubicBezTo>
                    <a:pt x="95" y="0"/>
                    <a:pt x="0" y="95"/>
                    <a:pt x="0" y="190"/>
                  </a:cubicBezTo>
                  <a:cubicBezTo>
                    <a:pt x="0" y="285"/>
                    <a:pt x="95" y="349"/>
                    <a:pt x="190" y="349"/>
                  </a:cubicBezTo>
                  <a:lnTo>
                    <a:pt x="7379" y="349"/>
                  </a:lnTo>
                  <a:cubicBezTo>
                    <a:pt x="7474" y="349"/>
                    <a:pt x="7538" y="285"/>
                    <a:pt x="7538" y="190"/>
                  </a:cubicBezTo>
                  <a:cubicBezTo>
                    <a:pt x="7538" y="95"/>
                    <a:pt x="7474" y="0"/>
                    <a:pt x="7379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33"/>
            <p:cNvSpPr/>
            <p:nvPr/>
          </p:nvSpPr>
          <p:spPr>
            <a:xfrm>
              <a:off x="2304525" y="3085875"/>
              <a:ext cx="188450" cy="8750"/>
            </a:xfrm>
            <a:custGeom>
              <a:avLst/>
              <a:gdLst/>
              <a:ahLst/>
              <a:cxnLst/>
              <a:rect l="l" t="t" r="r" b="b"/>
              <a:pathLst>
                <a:path w="7538" h="350" extrusionOk="0">
                  <a:moveTo>
                    <a:pt x="190" y="1"/>
                  </a:moveTo>
                  <a:cubicBezTo>
                    <a:pt x="95" y="1"/>
                    <a:pt x="0" y="64"/>
                    <a:pt x="0" y="159"/>
                  </a:cubicBezTo>
                  <a:cubicBezTo>
                    <a:pt x="0" y="254"/>
                    <a:pt x="95" y="349"/>
                    <a:pt x="190" y="349"/>
                  </a:cubicBezTo>
                  <a:lnTo>
                    <a:pt x="7379" y="349"/>
                  </a:lnTo>
                  <a:cubicBezTo>
                    <a:pt x="7474" y="349"/>
                    <a:pt x="7538" y="254"/>
                    <a:pt x="7538" y="159"/>
                  </a:cubicBezTo>
                  <a:cubicBezTo>
                    <a:pt x="7538" y="64"/>
                    <a:pt x="7474" y="1"/>
                    <a:pt x="7379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33"/>
            <p:cNvSpPr/>
            <p:nvPr/>
          </p:nvSpPr>
          <p:spPr>
            <a:xfrm>
              <a:off x="2304525" y="3119925"/>
              <a:ext cx="188450" cy="8750"/>
            </a:xfrm>
            <a:custGeom>
              <a:avLst/>
              <a:gdLst/>
              <a:ahLst/>
              <a:cxnLst/>
              <a:rect l="l" t="t" r="r" b="b"/>
              <a:pathLst>
                <a:path w="7538" h="350" extrusionOk="0">
                  <a:moveTo>
                    <a:pt x="190" y="1"/>
                  </a:moveTo>
                  <a:cubicBezTo>
                    <a:pt x="95" y="1"/>
                    <a:pt x="0" y="64"/>
                    <a:pt x="0" y="159"/>
                  </a:cubicBezTo>
                  <a:cubicBezTo>
                    <a:pt x="0" y="254"/>
                    <a:pt x="95" y="349"/>
                    <a:pt x="190" y="349"/>
                  </a:cubicBezTo>
                  <a:lnTo>
                    <a:pt x="7379" y="349"/>
                  </a:lnTo>
                  <a:cubicBezTo>
                    <a:pt x="7474" y="349"/>
                    <a:pt x="7538" y="254"/>
                    <a:pt x="7538" y="159"/>
                  </a:cubicBezTo>
                  <a:cubicBezTo>
                    <a:pt x="7538" y="64"/>
                    <a:pt x="7474" y="1"/>
                    <a:pt x="7379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33"/>
            <p:cNvSpPr/>
            <p:nvPr/>
          </p:nvSpPr>
          <p:spPr>
            <a:xfrm>
              <a:off x="2309275" y="2999600"/>
              <a:ext cx="179750" cy="20600"/>
            </a:xfrm>
            <a:custGeom>
              <a:avLst/>
              <a:gdLst/>
              <a:ahLst/>
              <a:cxnLst/>
              <a:rect l="l" t="t" r="r" b="b"/>
              <a:pathLst>
                <a:path w="7190" h="824" extrusionOk="0">
                  <a:moveTo>
                    <a:pt x="0" y="0"/>
                  </a:moveTo>
                  <a:lnTo>
                    <a:pt x="0" y="823"/>
                  </a:lnTo>
                  <a:lnTo>
                    <a:pt x="7189" y="823"/>
                  </a:lnTo>
                  <a:lnTo>
                    <a:pt x="7189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33"/>
            <p:cNvSpPr/>
            <p:nvPr/>
          </p:nvSpPr>
          <p:spPr>
            <a:xfrm>
              <a:off x="2304525" y="2995625"/>
              <a:ext cx="188450" cy="29325"/>
            </a:xfrm>
            <a:custGeom>
              <a:avLst/>
              <a:gdLst/>
              <a:ahLst/>
              <a:cxnLst/>
              <a:rect l="l" t="t" r="r" b="b"/>
              <a:pathLst>
                <a:path w="7538" h="1173" extrusionOk="0">
                  <a:moveTo>
                    <a:pt x="7189" y="349"/>
                  </a:moveTo>
                  <a:lnTo>
                    <a:pt x="7189" y="824"/>
                  </a:lnTo>
                  <a:lnTo>
                    <a:pt x="349" y="824"/>
                  </a:lnTo>
                  <a:lnTo>
                    <a:pt x="349" y="349"/>
                  </a:lnTo>
                  <a:close/>
                  <a:moveTo>
                    <a:pt x="190" y="1"/>
                  </a:moveTo>
                  <a:cubicBezTo>
                    <a:pt x="95" y="1"/>
                    <a:pt x="0" y="64"/>
                    <a:pt x="0" y="159"/>
                  </a:cubicBezTo>
                  <a:lnTo>
                    <a:pt x="0" y="982"/>
                  </a:lnTo>
                  <a:cubicBezTo>
                    <a:pt x="0" y="1077"/>
                    <a:pt x="95" y="1172"/>
                    <a:pt x="190" y="1172"/>
                  </a:cubicBezTo>
                  <a:lnTo>
                    <a:pt x="7379" y="1172"/>
                  </a:lnTo>
                  <a:cubicBezTo>
                    <a:pt x="7474" y="1172"/>
                    <a:pt x="7538" y="1077"/>
                    <a:pt x="7538" y="982"/>
                  </a:cubicBezTo>
                  <a:lnTo>
                    <a:pt x="7538" y="159"/>
                  </a:lnTo>
                  <a:cubicBezTo>
                    <a:pt x="7538" y="64"/>
                    <a:pt x="7474" y="1"/>
                    <a:pt x="7379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95" name="Google Shape;2995;p33"/>
          <p:cNvSpPr txBox="1"/>
          <p:nvPr/>
        </p:nvSpPr>
        <p:spPr>
          <a:xfrm>
            <a:off x="710250" y="411475"/>
            <a:ext cx="7723500" cy="4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Medium"/>
                <a:ea typeface="Fira Sans Medium"/>
                <a:cs typeface="Fira Sans Medium"/>
                <a:sym typeface="Fira Sans Medium"/>
              </a:rPr>
              <a:t>Technology Infographics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996" name="Google Shape;2996;p33"/>
          <p:cNvSpPr txBox="1"/>
          <p:nvPr/>
        </p:nvSpPr>
        <p:spPr>
          <a:xfrm>
            <a:off x="467376" y="1364475"/>
            <a:ext cx="16473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997" name="Google Shape;2997;p33"/>
          <p:cNvSpPr txBox="1"/>
          <p:nvPr/>
        </p:nvSpPr>
        <p:spPr>
          <a:xfrm>
            <a:off x="467376" y="1649524"/>
            <a:ext cx="1647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Jupiter is the biggest planet of them all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998" name="Google Shape;2998;p33"/>
          <p:cNvSpPr txBox="1"/>
          <p:nvPr/>
        </p:nvSpPr>
        <p:spPr>
          <a:xfrm>
            <a:off x="467375" y="2538521"/>
            <a:ext cx="16473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999" name="Google Shape;2999;p33"/>
          <p:cNvSpPr txBox="1"/>
          <p:nvPr/>
        </p:nvSpPr>
        <p:spPr>
          <a:xfrm>
            <a:off x="467375" y="2799219"/>
            <a:ext cx="1647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farthest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000" name="Google Shape;3000;p33"/>
          <p:cNvSpPr txBox="1"/>
          <p:nvPr/>
        </p:nvSpPr>
        <p:spPr>
          <a:xfrm>
            <a:off x="467375" y="3807051"/>
            <a:ext cx="16473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001" name="Google Shape;3001;p33"/>
          <p:cNvSpPr txBox="1"/>
          <p:nvPr/>
        </p:nvSpPr>
        <p:spPr>
          <a:xfrm>
            <a:off x="467375" y="4067750"/>
            <a:ext cx="1647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a gas giant and has several rings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002" name="Google Shape;3002;p33"/>
          <p:cNvSpPr txBox="1"/>
          <p:nvPr/>
        </p:nvSpPr>
        <p:spPr>
          <a:xfrm>
            <a:off x="7029325" y="1364475"/>
            <a:ext cx="16473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Mercury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003" name="Google Shape;3003;p33"/>
          <p:cNvSpPr txBox="1"/>
          <p:nvPr/>
        </p:nvSpPr>
        <p:spPr>
          <a:xfrm>
            <a:off x="7029325" y="1649523"/>
            <a:ext cx="1647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closest planet of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004" name="Google Shape;3004;p33"/>
          <p:cNvSpPr txBox="1"/>
          <p:nvPr/>
        </p:nvSpPr>
        <p:spPr>
          <a:xfrm>
            <a:off x="7029325" y="2538503"/>
            <a:ext cx="16473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Earth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005" name="Google Shape;3005;p33"/>
          <p:cNvSpPr txBox="1"/>
          <p:nvPr/>
        </p:nvSpPr>
        <p:spPr>
          <a:xfrm>
            <a:off x="7029325" y="2799200"/>
            <a:ext cx="1647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third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006" name="Google Shape;3006;p33"/>
          <p:cNvSpPr txBox="1"/>
          <p:nvPr/>
        </p:nvSpPr>
        <p:spPr>
          <a:xfrm>
            <a:off x="7029325" y="3807053"/>
            <a:ext cx="16473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Mars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007" name="Google Shape;3007;p33"/>
          <p:cNvSpPr txBox="1"/>
          <p:nvPr/>
        </p:nvSpPr>
        <p:spPr>
          <a:xfrm>
            <a:off x="7029325" y="4067750"/>
            <a:ext cx="1647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actually a cold place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2" name="Google Shape;3012;p34"/>
          <p:cNvGrpSpPr/>
          <p:nvPr/>
        </p:nvGrpSpPr>
        <p:grpSpPr>
          <a:xfrm>
            <a:off x="2441551" y="1043189"/>
            <a:ext cx="4209182" cy="3693409"/>
            <a:chOff x="2159625" y="1404275"/>
            <a:chExt cx="3282525" cy="2880300"/>
          </a:xfrm>
        </p:grpSpPr>
        <p:sp>
          <p:nvSpPr>
            <p:cNvPr id="3013" name="Google Shape;3013;p34"/>
            <p:cNvSpPr/>
            <p:nvPr/>
          </p:nvSpPr>
          <p:spPr>
            <a:xfrm>
              <a:off x="2329075" y="1498475"/>
              <a:ext cx="2804300" cy="2471000"/>
            </a:xfrm>
            <a:custGeom>
              <a:avLst/>
              <a:gdLst/>
              <a:ahLst/>
              <a:cxnLst/>
              <a:rect l="l" t="t" r="r" b="b"/>
              <a:pathLst>
                <a:path w="112172" h="98840" extrusionOk="0">
                  <a:moveTo>
                    <a:pt x="56086" y="1"/>
                  </a:moveTo>
                  <a:cubicBezTo>
                    <a:pt x="48517" y="1"/>
                    <a:pt x="41170" y="1458"/>
                    <a:pt x="34266" y="4403"/>
                  </a:cubicBezTo>
                  <a:cubicBezTo>
                    <a:pt x="30941" y="5796"/>
                    <a:pt x="27742" y="7538"/>
                    <a:pt x="24734" y="9565"/>
                  </a:cubicBezTo>
                  <a:cubicBezTo>
                    <a:pt x="21757" y="11560"/>
                    <a:pt x="18970" y="13872"/>
                    <a:pt x="16436" y="16405"/>
                  </a:cubicBezTo>
                  <a:cubicBezTo>
                    <a:pt x="13903" y="18939"/>
                    <a:pt x="11591" y="21757"/>
                    <a:pt x="9596" y="24703"/>
                  </a:cubicBezTo>
                  <a:cubicBezTo>
                    <a:pt x="7569" y="27711"/>
                    <a:pt x="5827" y="30910"/>
                    <a:pt x="4434" y="34235"/>
                  </a:cubicBezTo>
                  <a:cubicBezTo>
                    <a:pt x="1488" y="41170"/>
                    <a:pt x="0" y="48518"/>
                    <a:pt x="0" y="56086"/>
                  </a:cubicBezTo>
                  <a:cubicBezTo>
                    <a:pt x="0" y="60108"/>
                    <a:pt x="443" y="64130"/>
                    <a:pt x="1298" y="68057"/>
                  </a:cubicBezTo>
                  <a:cubicBezTo>
                    <a:pt x="2122" y="71858"/>
                    <a:pt x="3357" y="75594"/>
                    <a:pt x="4972" y="79141"/>
                  </a:cubicBezTo>
                  <a:cubicBezTo>
                    <a:pt x="6524" y="82625"/>
                    <a:pt x="8487" y="85982"/>
                    <a:pt x="10736" y="89054"/>
                  </a:cubicBezTo>
                  <a:cubicBezTo>
                    <a:pt x="12984" y="92157"/>
                    <a:pt x="15550" y="95008"/>
                    <a:pt x="18368" y="97573"/>
                  </a:cubicBezTo>
                  <a:lnTo>
                    <a:pt x="18621" y="97288"/>
                  </a:lnTo>
                  <a:cubicBezTo>
                    <a:pt x="7031" y="86742"/>
                    <a:pt x="380" y="71731"/>
                    <a:pt x="380" y="56086"/>
                  </a:cubicBezTo>
                  <a:cubicBezTo>
                    <a:pt x="380" y="25368"/>
                    <a:pt x="25367" y="349"/>
                    <a:pt x="56118" y="349"/>
                  </a:cubicBezTo>
                  <a:cubicBezTo>
                    <a:pt x="86837" y="349"/>
                    <a:pt x="111823" y="25368"/>
                    <a:pt x="111823" y="56086"/>
                  </a:cubicBezTo>
                  <a:cubicBezTo>
                    <a:pt x="111823" y="72459"/>
                    <a:pt x="104666" y="87945"/>
                    <a:pt x="92157" y="98554"/>
                  </a:cubicBezTo>
                  <a:lnTo>
                    <a:pt x="92410" y="98839"/>
                  </a:lnTo>
                  <a:cubicBezTo>
                    <a:pt x="95419" y="96274"/>
                    <a:pt x="98174" y="93361"/>
                    <a:pt x="100581" y="90226"/>
                  </a:cubicBezTo>
                  <a:cubicBezTo>
                    <a:pt x="103019" y="87059"/>
                    <a:pt x="105141" y="83638"/>
                    <a:pt x="106820" y="80028"/>
                  </a:cubicBezTo>
                  <a:cubicBezTo>
                    <a:pt x="108562" y="76355"/>
                    <a:pt x="109892" y="72491"/>
                    <a:pt x="110810" y="68532"/>
                  </a:cubicBezTo>
                  <a:cubicBezTo>
                    <a:pt x="111728" y="64479"/>
                    <a:pt x="112172" y="60298"/>
                    <a:pt x="112172" y="56086"/>
                  </a:cubicBezTo>
                  <a:cubicBezTo>
                    <a:pt x="112172" y="48518"/>
                    <a:pt x="110715" y="41170"/>
                    <a:pt x="107770" y="34235"/>
                  </a:cubicBezTo>
                  <a:cubicBezTo>
                    <a:pt x="106376" y="30910"/>
                    <a:pt x="104635" y="27711"/>
                    <a:pt x="102608" y="24703"/>
                  </a:cubicBezTo>
                  <a:cubicBezTo>
                    <a:pt x="100613" y="21757"/>
                    <a:pt x="98301" y="18939"/>
                    <a:pt x="95767" y="16405"/>
                  </a:cubicBezTo>
                  <a:cubicBezTo>
                    <a:pt x="93234" y="13872"/>
                    <a:pt x="90415" y="11560"/>
                    <a:pt x="87470" y="9565"/>
                  </a:cubicBezTo>
                  <a:cubicBezTo>
                    <a:pt x="84461" y="7538"/>
                    <a:pt x="81263" y="5796"/>
                    <a:pt x="77938" y="4403"/>
                  </a:cubicBezTo>
                  <a:cubicBezTo>
                    <a:pt x="71002" y="1489"/>
                    <a:pt x="63687" y="1"/>
                    <a:pt x="56086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34"/>
            <p:cNvSpPr/>
            <p:nvPr/>
          </p:nvSpPr>
          <p:spPr>
            <a:xfrm>
              <a:off x="4317100" y="4277425"/>
              <a:ext cx="7150" cy="7150"/>
            </a:xfrm>
            <a:custGeom>
              <a:avLst/>
              <a:gdLst/>
              <a:ahLst/>
              <a:cxnLst/>
              <a:rect l="l" t="t" r="r" b="b"/>
              <a:pathLst>
                <a:path w="286" h="286" extrusionOk="0">
                  <a:moveTo>
                    <a:pt x="190" y="1"/>
                  </a:moveTo>
                  <a:cubicBezTo>
                    <a:pt x="127" y="32"/>
                    <a:pt x="63" y="64"/>
                    <a:pt x="0" y="96"/>
                  </a:cubicBezTo>
                  <a:lnTo>
                    <a:pt x="63" y="286"/>
                  </a:lnTo>
                  <a:cubicBezTo>
                    <a:pt x="127" y="254"/>
                    <a:pt x="190" y="222"/>
                    <a:pt x="285" y="191"/>
                  </a:cubicBezTo>
                  <a:lnTo>
                    <a:pt x="190" y="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34"/>
            <p:cNvSpPr/>
            <p:nvPr/>
          </p:nvSpPr>
          <p:spPr>
            <a:xfrm>
              <a:off x="2494525" y="1404275"/>
              <a:ext cx="2764750" cy="2873175"/>
            </a:xfrm>
            <a:custGeom>
              <a:avLst/>
              <a:gdLst/>
              <a:ahLst/>
              <a:cxnLst/>
              <a:rect l="l" t="t" r="r" b="b"/>
              <a:pathLst>
                <a:path w="110590" h="114927" extrusionOk="0">
                  <a:moveTo>
                    <a:pt x="50418" y="0"/>
                  </a:moveTo>
                  <a:lnTo>
                    <a:pt x="50418" y="159"/>
                  </a:lnTo>
                  <a:lnTo>
                    <a:pt x="50861" y="159"/>
                  </a:lnTo>
                  <a:lnTo>
                    <a:pt x="50861" y="0"/>
                  </a:lnTo>
                  <a:close/>
                  <a:moveTo>
                    <a:pt x="49468" y="0"/>
                  </a:moveTo>
                  <a:lnTo>
                    <a:pt x="49468" y="190"/>
                  </a:lnTo>
                  <a:cubicBezTo>
                    <a:pt x="49626" y="190"/>
                    <a:pt x="49785" y="190"/>
                    <a:pt x="49943" y="159"/>
                  </a:cubicBezTo>
                  <a:lnTo>
                    <a:pt x="49943" y="0"/>
                  </a:lnTo>
                  <a:close/>
                  <a:moveTo>
                    <a:pt x="51336" y="0"/>
                  </a:moveTo>
                  <a:lnTo>
                    <a:pt x="51336" y="159"/>
                  </a:lnTo>
                  <a:cubicBezTo>
                    <a:pt x="51495" y="159"/>
                    <a:pt x="51653" y="159"/>
                    <a:pt x="51780" y="190"/>
                  </a:cubicBezTo>
                  <a:lnTo>
                    <a:pt x="51780" y="0"/>
                  </a:lnTo>
                  <a:close/>
                  <a:moveTo>
                    <a:pt x="52255" y="0"/>
                  </a:moveTo>
                  <a:lnTo>
                    <a:pt x="52255" y="190"/>
                  </a:lnTo>
                  <a:lnTo>
                    <a:pt x="52730" y="190"/>
                  </a:lnTo>
                  <a:lnTo>
                    <a:pt x="52730" y="0"/>
                  </a:lnTo>
                  <a:close/>
                  <a:moveTo>
                    <a:pt x="49025" y="0"/>
                  </a:moveTo>
                  <a:cubicBezTo>
                    <a:pt x="48866" y="32"/>
                    <a:pt x="48708" y="32"/>
                    <a:pt x="48550" y="32"/>
                  </a:cubicBezTo>
                  <a:lnTo>
                    <a:pt x="48550" y="222"/>
                  </a:lnTo>
                  <a:cubicBezTo>
                    <a:pt x="48708" y="222"/>
                    <a:pt x="48866" y="190"/>
                    <a:pt x="49025" y="190"/>
                  </a:cubicBezTo>
                  <a:lnTo>
                    <a:pt x="49025" y="0"/>
                  </a:lnTo>
                  <a:close/>
                  <a:moveTo>
                    <a:pt x="53173" y="32"/>
                  </a:moveTo>
                  <a:lnTo>
                    <a:pt x="53173" y="222"/>
                  </a:lnTo>
                  <a:lnTo>
                    <a:pt x="53648" y="222"/>
                  </a:lnTo>
                  <a:lnTo>
                    <a:pt x="53648" y="32"/>
                  </a:lnTo>
                  <a:close/>
                  <a:moveTo>
                    <a:pt x="48074" y="32"/>
                  </a:moveTo>
                  <a:lnTo>
                    <a:pt x="47631" y="64"/>
                  </a:lnTo>
                  <a:lnTo>
                    <a:pt x="47631" y="254"/>
                  </a:lnTo>
                  <a:cubicBezTo>
                    <a:pt x="47789" y="254"/>
                    <a:pt x="47948" y="254"/>
                    <a:pt x="48106" y="222"/>
                  </a:cubicBezTo>
                  <a:lnTo>
                    <a:pt x="48074" y="32"/>
                  </a:lnTo>
                  <a:close/>
                  <a:moveTo>
                    <a:pt x="54123" y="64"/>
                  </a:moveTo>
                  <a:lnTo>
                    <a:pt x="54092" y="254"/>
                  </a:lnTo>
                  <a:cubicBezTo>
                    <a:pt x="54250" y="254"/>
                    <a:pt x="54408" y="285"/>
                    <a:pt x="54567" y="285"/>
                  </a:cubicBezTo>
                  <a:lnTo>
                    <a:pt x="54567" y="95"/>
                  </a:lnTo>
                  <a:cubicBezTo>
                    <a:pt x="54408" y="95"/>
                    <a:pt x="54250" y="64"/>
                    <a:pt x="54123" y="64"/>
                  </a:cubicBezTo>
                  <a:close/>
                  <a:moveTo>
                    <a:pt x="47156" y="95"/>
                  </a:moveTo>
                  <a:cubicBezTo>
                    <a:pt x="46998" y="95"/>
                    <a:pt x="46839" y="127"/>
                    <a:pt x="46681" y="127"/>
                  </a:cubicBezTo>
                  <a:lnTo>
                    <a:pt x="46713" y="317"/>
                  </a:lnTo>
                  <a:cubicBezTo>
                    <a:pt x="46871" y="317"/>
                    <a:pt x="47029" y="285"/>
                    <a:pt x="47156" y="285"/>
                  </a:cubicBezTo>
                  <a:lnTo>
                    <a:pt x="47156" y="95"/>
                  </a:lnTo>
                  <a:close/>
                  <a:moveTo>
                    <a:pt x="55042" y="127"/>
                  </a:moveTo>
                  <a:lnTo>
                    <a:pt x="55042" y="317"/>
                  </a:lnTo>
                  <a:cubicBezTo>
                    <a:pt x="55168" y="317"/>
                    <a:pt x="55327" y="349"/>
                    <a:pt x="55485" y="349"/>
                  </a:cubicBezTo>
                  <a:lnTo>
                    <a:pt x="55517" y="159"/>
                  </a:lnTo>
                  <a:lnTo>
                    <a:pt x="55042" y="127"/>
                  </a:lnTo>
                  <a:close/>
                  <a:moveTo>
                    <a:pt x="46238" y="159"/>
                  </a:moveTo>
                  <a:lnTo>
                    <a:pt x="45763" y="190"/>
                  </a:lnTo>
                  <a:lnTo>
                    <a:pt x="45794" y="380"/>
                  </a:lnTo>
                  <a:cubicBezTo>
                    <a:pt x="45953" y="380"/>
                    <a:pt x="46079" y="349"/>
                    <a:pt x="46238" y="349"/>
                  </a:cubicBezTo>
                  <a:lnTo>
                    <a:pt x="46238" y="159"/>
                  </a:lnTo>
                  <a:close/>
                  <a:moveTo>
                    <a:pt x="55960" y="190"/>
                  </a:moveTo>
                  <a:lnTo>
                    <a:pt x="55960" y="380"/>
                  </a:lnTo>
                  <a:cubicBezTo>
                    <a:pt x="56118" y="412"/>
                    <a:pt x="56245" y="412"/>
                    <a:pt x="56403" y="412"/>
                  </a:cubicBezTo>
                  <a:lnTo>
                    <a:pt x="56435" y="254"/>
                  </a:lnTo>
                  <a:cubicBezTo>
                    <a:pt x="56277" y="222"/>
                    <a:pt x="56118" y="222"/>
                    <a:pt x="55960" y="190"/>
                  </a:cubicBezTo>
                  <a:close/>
                  <a:moveTo>
                    <a:pt x="45319" y="254"/>
                  </a:moveTo>
                  <a:cubicBezTo>
                    <a:pt x="45161" y="254"/>
                    <a:pt x="45003" y="254"/>
                    <a:pt x="44844" y="285"/>
                  </a:cubicBezTo>
                  <a:lnTo>
                    <a:pt x="44876" y="475"/>
                  </a:lnTo>
                  <a:cubicBezTo>
                    <a:pt x="45003" y="444"/>
                    <a:pt x="45161" y="444"/>
                    <a:pt x="45319" y="412"/>
                  </a:cubicBezTo>
                  <a:lnTo>
                    <a:pt x="45319" y="254"/>
                  </a:lnTo>
                  <a:close/>
                  <a:moveTo>
                    <a:pt x="56878" y="285"/>
                  </a:moveTo>
                  <a:lnTo>
                    <a:pt x="56878" y="475"/>
                  </a:lnTo>
                  <a:cubicBezTo>
                    <a:pt x="57037" y="475"/>
                    <a:pt x="57164" y="507"/>
                    <a:pt x="57322" y="507"/>
                  </a:cubicBezTo>
                  <a:lnTo>
                    <a:pt x="57354" y="317"/>
                  </a:lnTo>
                  <a:lnTo>
                    <a:pt x="56878" y="285"/>
                  </a:lnTo>
                  <a:close/>
                  <a:moveTo>
                    <a:pt x="44401" y="317"/>
                  </a:moveTo>
                  <a:cubicBezTo>
                    <a:pt x="44243" y="349"/>
                    <a:pt x="44084" y="380"/>
                    <a:pt x="43926" y="380"/>
                  </a:cubicBezTo>
                  <a:lnTo>
                    <a:pt x="43958" y="570"/>
                  </a:lnTo>
                  <a:cubicBezTo>
                    <a:pt x="44084" y="539"/>
                    <a:pt x="44243" y="539"/>
                    <a:pt x="44401" y="507"/>
                  </a:cubicBezTo>
                  <a:lnTo>
                    <a:pt x="44401" y="317"/>
                  </a:lnTo>
                  <a:close/>
                  <a:moveTo>
                    <a:pt x="57829" y="380"/>
                  </a:moveTo>
                  <a:lnTo>
                    <a:pt x="57797" y="570"/>
                  </a:lnTo>
                  <a:cubicBezTo>
                    <a:pt x="57955" y="602"/>
                    <a:pt x="58114" y="602"/>
                    <a:pt x="58240" y="634"/>
                  </a:cubicBezTo>
                  <a:lnTo>
                    <a:pt x="58272" y="444"/>
                  </a:lnTo>
                  <a:cubicBezTo>
                    <a:pt x="58114" y="412"/>
                    <a:pt x="57955" y="412"/>
                    <a:pt x="57829" y="380"/>
                  </a:cubicBezTo>
                  <a:close/>
                  <a:moveTo>
                    <a:pt x="43451" y="444"/>
                  </a:moveTo>
                  <a:cubicBezTo>
                    <a:pt x="43324" y="475"/>
                    <a:pt x="43166" y="475"/>
                    <a:pt x="43007" y="507"/>
                  </a:cubicBezTo>
                  <a:lnTo>
                    <a:pt x="43039" y="697"/>
                  </a:lnTo>
                  <a:cubicBezTo>
                    <a:pt x="43166" y="665"/>
                    <a:pt x="43324" y="634"/>
                    <a:pt x="43482" y="634"/>
                  </a:cubicBezTo>
                  <a:lnTo>
                    <a:pt x="43451" y="444"/>
                  </a:lnTo>
                  <a:close/>
                  <a:moveTo>
                    <a:pt x="58715" y="507"/>
                  </a:moveTo>
                  <a:lnTo>
                    <a:pt x="58715" y="697"/>
                  </a:lnTo>
                  <a:cubicBezTo>
                    <a:pt x="58874" y="697"/>
                    <a:pt x="59000" y="729"/>
                    <a:pt x="59159" y="760"/>
                  </a:cubicBezTo>
                  <a:lnTo>
                    <a:pt x="59190" y="570"/>
                  </a:lnTo>
                  <a:cubicBezTo>
                    <a:pt x="59032" y="539"/>
                    <a:pt x="58874" y="507"/>
                    <a:pt x="58715" y="507"/>
                  </a:cubicBezTo>
                  <a:close/>
                  <a:moveTo>
                    <a:pt x="42532" y="570"/>
                  </a:moveTo>
                  <a:cubicBezTo>
                    <a:pt x="42374" y="570"/>
                    <a:pt x="42247" y="602"/>
                    <a:pt x="42089" y="634"/>
                  </a:cubicBezTo>
                  <a:lnTo>
                    <a:pt x="42121" y="824"/>
                  </a:lnTo>
                  <a:cubicBezTo>
                    <a:pt x="42247" y="792"/>
                    <a:pt x="42406" y="760"/>
                    <a:pt x="42564" y="729"/>
                  </a:cubicBezTo>
                  <a:lnTo>
                    <a:pt x="42532" y="570"/>
                  </a:lnTo>
                  <a:close/>
                  <a:moveTo>
                    <a:pt x="59665" y="634"/>
                  </a:moveTo>
                  <a:lnTo>
                    <a:pt x="59634" y="824"/>
                  </a:lnTo>
                  <a:cubicBezTo>
                    <a:pt x="59792" y="824"/>
                    <a:pt x="59950" y="855"/>
                    <a:pt x="60077" y="887"/>
                  </a:cubicBezTo>
                  <a:lnTo>
                    <a:pt x="60109" y="697"/>
                  </a:lnTo>
                  <a:cubicBezTo>
                    <a:pt x="59950" y="665"/>
                    <a:pt x="59792" y="665"/>
                    <a:pt x="59665" y="634"/>
                  </a:cubicBezTo>
                  <a:close/>
                  <a:moveTo>
                    <a:pt x="41614" y="697"/>
                  </a:moveTo>
                  <a:cubicBezTo>
                    <a:pt x="41456" y="729"/>
                    <a:pt x="41329" y="760"/>
                    <a:pt x="41171" y="760"/>
                  </a:cubicBezTo>
                  <a:lnTo>
                    <a:pt x="41202" y="950"/>
                  </a:lnTo>
                  <a:cubicBezTo>
                    <a:pt x="41329" y="919"/>
                    <a:pt x="41487" y="919"/>
                    <a:pt x="41646" y="887"/>
                  </a:cubicBezTo>
                  <a:lnTo>
                    <a:pt x="41614" y="697"/>
                  </a:lnTo>
                  <a:close/>
                  <a:moveTo>
                    <a:pt x="60584" y="760"/>
                  </a:moveTo>
                  <a:lnTo>
                    <a:pt x="60552" y="950"/>
                  </a:lnTo>
                  <a:cubicBezTo>
                    <a:pt x="60679" y="982"/>
                    <a:pt x="60837" y="1014"/>
                    <a:pt x="60995" y="1014"/>
                  </a:cubicBezTo>
                  <a:lnTo>
                    <a:pt x="61027" y="855"/>
                  </a:lnTo>
                  <a:cubicBezTo>
                    <a:pt x="60869" y="824"/>
                    <a:pt x="60742" y="792"/>
                    <a:pt x="60584" y="760"/>
                  </a:cubicBezTo>
                  <a:close/>
                  <a:moveTo>
                    <a:pt x="40696" y="855"/>
                  </a:moveTo>
                  <a:cubicBezTo>
                    <a:pt x="40537" y="887"/>
                    <a:pt x="40411" y="887"/>
                    <a:pt x="40252" y="919"/>
                  </a:cubicBezTo>
                  <a:lnTo>
                    <a:pt x="40284" y="1109"/>
                  </a:lnTo>
                  <a:cubicBezTo>
                    <a:pt x="40442" y="1077"/>
                    <a:pt x="40569" y="1045"/>
                    <a:pt x="40727" y="1045"/>
                  </a:cubicBezTo>
                  <a:lnTo>
                    <a:pt x="40696" y="855"/>
                  </a:lnTo>
                  <a:close/>
                  <a:moveTo>
                    <a:pt x="61502" y="919"/>
                  </a:moveTo>
                  <a:lnTo>
                    <a:pt x="61471" y="1109"/>
                  </a:lnTo>
                  <a:cubicBezTo>
                    <a:pt x="61597" y="1140"/>
                    <a:pt x="61756" y="1172"/>
                    <a:pt x="61914" y="1204"/>
                  </a:cubicBezTo>
                  <a:lnTo>
                    <a:pt x="61946" y="1014"/>
                  </a:lnTo>
                  <a:cubicBezTo>
                    <a:pt x="61787" y="982"/>
                    <a:pt x="61629" y="950"/>
                    <a:pt x="61502" y="919"/>
                  </a:cubicBezTo>
                  <a:close/>
                  <a:moveTo>
                    <a:pt x="39777" y="1014"/>
                  </a:moveTo>
                  <a:cubicBezTo>
                    <a:pt x="39619" y="1045"/>
                    <a:pt x="39492" y="1077"/>
                    <a:pt x="39334" y="1109"/>
                  </a:cubicBezTo>
                  <a:lnTo>
                    <a:pt x="39366" y="1267"/>
                  </a:lnTo>
                  <a:cubicBezTo>
                    <a:pt x="39524" y="1267"/>
                    <a:pt x="39682" y="1235"/>
                    <a:pt x="39809" y="1204"/>
                  </a:cubicBezTo>
                  <a:lnTo>
                    <a:pt x="39777" y="1014"/>
                  </a:lnTo>
                  <a:close/>
                  <a:moveTo>
                    <a:pt x="62389" y="1109"/>
                  </a:moveTo>
                  <a:lnTo>
                    <a:pt x="62357" y="1267"/>
                  </a:lnTo>
                  <a:cubicBezTo>
                    <a:pt x="62516" y="1299"/>
                    <a:pt x="62674" y="1330"/>
                    <a:pt x="62832" y="1362"/>
                  </a:cubicBezTo>
                  <a:lnTo>
                    <a:pt x="62864" y="1204"/>
                  </a:lnTo>
                  <a:cubicBezTo>
                    <a:pt x="62706" y="1172"/>
                    <a:pt x="62547" y="1140"/>
                    <a:pt x="62389" y="1109"/>
                  </a:cubicBezTo>
                  <a:close/>
                  <a:moveTo>
                    <a:pt x="38859" y="1204"/>
                  </a:moveTo>
                  <a:cubicBezTo>
                    <a:pt x="38700" y="1235"/>
                    <a:pt x="38574" y="1267"/>
                    <a:pt x="38415" y="1299"/>
                  </a:cubicBezTo>
                  <a:lnTo>
                    <a:pt x="38447" y="1457"/>
                  </a:lnTo>
                  <a:lnTo>
                    <a:pt x="38890" y="1362"/>
                  </a:lnTo>
                  <a:lnTo>
                    <a:pt x="38859" y="1204"/>
                  </a:lnTo>
                  <a:close/>
                  <a:moveTo>
                    <a:pt x="63307" y="1267"/>
                  </a:moveTo>
                  <a:lnTo>
                    <a:pt x="63276" y="1457"/>
                  </a:lnTo>
                  <a:cubicBezTo>
                    <a:pt x="63434" y="1489"/>
                    <a:pt x="63561" y="1520"/>
                    <a:pt x="63719" y="1552"/>
                  </a:cubicBezTo>
                  <a:lnTo>
                    <a:pt x="63782" y="1394"/>
                  </a:lnTo>
                  <a:cubicBezTo>
                    <a:pt x="63624" y="1330"/>
                    <a:pt x="63466" y="1299"/>
                    <a:pt x="63307" y="1267"/>
                  </a:cubicBezTo>
                  <a:close/>
                  <a:moveTo>
                    <a:pt x="37972" y="1394"/>
                  </a:moveTo>
                  <a:cubicBezTo>
                    <a:pt x="37814" y="1425"/>
                    <a:pt x="37655" y="1457"/>
                    <a:pt x="37497" y="1489"/>
                  </a:cubicBezTo>
                  <a:lnTo>
                    <a:pt x="37529" y="1679"/>
                  </a:lnTo>
                  <a:cubicBezTo>
                    <a:pt x="37687" y="1647"/>
                    <a:pt x="37845" y="1584"/>
                    <a:pt x="38004" y="1552"/>
                  </a:cubicBezTo>
                  <a:lnTo>
                    <a:pt x="37972" y="1394"/>
                  </a:lnTo>
                  <a:close/>
                  <a:moveTo>
                    <a:pt x="64226" y="1489"/>
                  </a:moveTo>
                  <a:lnTo>
                    <a:pt x="64162" y="1679"/>
                  </a:lnTo>
                  <a:cubicBezTo>
                    <a:pt x="64321" y="1710"/>
                    <a:pt x="64479" y="1742"/>
                    <a:pt x="64637" y="1774"/>
                  </a:cubicBezTo>
                  <a:lnTo>
                    <a:pt x="64669" y="1584"/>
                  </a:lnTo>
                  <a:lnTo>
                    <a:pt x="64226" y="1489"/>
                  </a:lnTo>
                  <a:close/>
                  <a:moveTo>
                    <a:pt x="37054" y="1584"/>
                  </a:moveTo>
                  <a:cubicBezTo>
                    <a:pt x="36895" y="1615"/>
                    <a:pt x="36737" y="1679"/>
                    <a:pt x="36610" y="1710"/>
                  </a:cubicBezTo>
                  <a:lnTo>
                    <a:pt x="36642" y="1869"/>
                  </a:lnTo>
                  <a:cubicBezTo>
                    <a:pt x="36800" y="1837"/>
                    <a:pt x="36927" y="1805"/>
                    <a:pt x="37085" y="1774"/>
                  </a:cubicBezTo>
                  <a:lnTo>
                    <a:pt x="37054" y="1584"/>
                  </a:lnTo>
                  <a:close/>
                  <a:moveTo>
                    <a:pt x="65112" y="1710"/>
                  </a:moveTo>
                  <a:lnTo>
                    <a:pt x="65081" y="1869"/>
                  </a:lnTo>
                  <a:cubicBezTo>
                    <a:pt x="65239" y="1900"/>
                    <a:pt x="65366" y="1964"/>
                    <a:pt x="65524" y="1995"/>
                  </a:cubicBezTo>
                  <a:lnTo>
                    <a:pt x="65587" y="1805"/>
                  </a:lnTo>
                  <a:cubicBezTo>
                    <a:pt x="65429" y="1774"/>
                    <a:pt x="65271" y="1742"/>
                    <a:pt x="65112" y="1710"/>
                  </a:cubicBezTo>
                  <a:close/>
                  <a:moveTo>
                    <a:pt x="36135" y="1805"/>
                  </a:moveTo>
                  <a:cubicBezTo>
                    <a:pt x="35977" y="1837"/>
                    <a:pt x="35850" y="1900"/>
                    <a:pt x="35692" y="1932"/>
                  </a:cubicBezTo>
                  <a:lnTo>
                    <a:pt x="35724" y="2122"/>
                  </a:lnTo>
                  <a:cubicBezTo>
                    <a:pt x="35882" y="2059"/>
                    <a:pt x="36040" y="2027"/>
                    <a:pt x="36199" y="1995"/>
                  </a:cubicBezTo>
                  <a:lnTo>
                    <a:pt x="36135" y="1805"/>
                  </a:lnTo>
                  <a:close/>
                  <a:moveTo>
                    <a:pt x="66031" y="1932"/>
                  </a:moveTo>
                  <a:lnTo>
                    <a:pt x="65968" y="2090"/>
                  </a:lnTo>
                  <a:cubicBezTo>
                    <a:pt x="66126" y="2154"/>
                    <a:pt x="66284" y="2185"/>
                    <a:pt x="66411" y="2217"/>
                  </a:cubicBezTo>
                  <a:lnTo>
                    <a:pt x="66474" y="2059"/>
                  </a:lnTo>
                  <a:cubicBezTo>
                    <a:pt x="66316" y="1995"/>
                    <a:pt x="66158" y="1964"/>
                    <a:pt x="66031" y="1932"/>
                  </a:cubicBezTo>
                  <a:close/>
                  <a:moveTo>
                    <a:pt x="35249" y="2059"/>
                  </a:moveTo>
                  <a:cubicBezTo>
                    <a:pt x="35090" y="2090"/>
                    <a:pt x="34932" y="2122"/>
                    <a:pt x="34805" y="2185"/>
                  </a:cubicBezTo>
                  <a:lnTo>
                    <a:pt x="34837" y="2344"/>
                  </a:lnTo>
                  <a:cubicBezTo>
                    <a:pt x="34995" y="2312"/>
                    <a:pt x="35154" y="2280"/>
                    <a:pt x="35280" y="2217"/>
                  </a:cubicBezTo>
                  <a:lnTo>
                    <a:pt x="35249" y="2059"/>
                  </a:lnTo>
                  <a:close/>
                  <a:moveTo>
                    <a:pt x="66918" y="2154"/>
                  </a:moveTo>
                  <a:lnTo>
                    <a:pt x="66854" y="2344"/>
                  </a:lnTo>
                  <a:cubicBezTo>
                    <a:pt x="67013" y="2375"/>
                    <a:pt x="67171" y="2439"/>
                    <a:pt x="67298" y="2470"/>
                  </a:cubicBezTo>
                  <a:lnTo>
                    <a:pt x="67361" y="2280"/>
                  </a:lnTo>
                  <a:cubicBezTo>
                    <a:pt x="67203" y="2249"/>
                    <a:pt x="67076" y="2217"/>
                    <a:pt x="66918" y="2154"/>
                  </a:cubicBezTo>
                  <a:close/>
                  <a:moveTo>
                    <a:pt x="34362" y="2312"/>
                  </a:moveTo>
                  <a:cubicBezTo>
                    <a:pt x="34203" y="2344"/>
                    <a:pt x="34045" y="2375"/>
                    <a:pt x="33887" y="2439"/>
                  </a:cubicBezTo>
                  <a:lnTo>
                    <a:pt x="33950" y="2597"/>
                  </a:lnTo>
                  <a:cubicBezTo>
                    <a:pt x="34108" y="2565"/>
                    <a:pt x="34235" y="2534"/>
                    <a:pt x="34393" y="2470"/>
                  </a:cubicBezTo>
                  <a:lnTo>
                    <a:pt x="34362" y="2312"/>
                  </a:lnTo>
                  <a:close/>
                  <a:moveTo>
                    <a:pt x="67804" y="2407"/>
                  </a:moveTo>
                  <a:lnTo>
                    <a:pt x="67773" y="2597"/>
                  </a:lnTo>
                  <a:cubicBezTo>
                    <a:pt x="67899" y="2629"/>
                    <a:pt x="68058" y="2692"/>
                    <a:pt x="68216" y="2724"/>
                  </a:cubicBezTo>
                  <a:lnTo>
                    <a:pt x="68248" y="2565"/>
                  </a:lnTo>
                  <a:cubicBezTo>
                    <a:pt x="68121" y="2502"/>
                    <a:pt x="67963" y="2470"/>
                    <a:pt x="67804" y="2407"/>
                  </a:cubicBezTo>
                  <a:close/>
                  <a:moveTo>
                    <a:pt x="33443" y="2565"/>
                  </a:moveTo>
                  <a:cubicBezTo>
                    <a:pt x="33317" y="2597"/>
                    <a:pt x="33158" y="2660"/>
                    <a:pt x="33000" y="2692"/>
                  </a:cubicBezTo>
                  <a:lnTo>
                    <a:pt x="33063" y="2882"/>
                  </a:lnTo>
                  <a:cubicBezTo>
                    <a:pt x="33222" y="2819"/>
                    <a:pt x="33348" y="2787"/>
                    <a:pt x="33507" y="2724"/>
                  </a:cubicBezTo>
                  <a:lnTo>
                    <a:pt x="33443" y="2565"/>
                  </a:lnTo>
                  <a:close/>
                  <a:moveTo>
                    <a:pt x="68691" y="2692"/>
                  </a:moveTo>
                  <a:lnTo>
                    <a:pt x="68659" y="2882"/>
                  </a:lnTo>
                  <a:cubicBezTo>
                    <a:pt x="68786" y="2914"/>
                    <a:pt x="68944" y="2945"/>
                    <a:pt x="69071" y="3009"/>
                  </a:cubicBezTo>
                  <a:lnTo>
                    <a:pt x="69134" y="2819"/>
                  </a:lnTo>
                  <a:cubicBezTo>
                    <a:pt x="69008" y="2787"/>
                    <a:pt x="68849" y="2755"/>
                    <a:pt x="68691" y="2692"/>
                  </a:cubicBezTo>
                  <a:close/>
                  <a:moveTo>
                    <a:pt x="32557" y="2850"/>
                  </a:moveTo>
                  <a:cubicBezTo>
                    <a:pt x="32398" y="2882"/>
                    <a:pt x="32272" y="2945"/>
                    <a:pt x="32113" y="2977"/>
                  </a:cubicBezTo>
                  <a:lnTo>
                    <a:pt x="32177" y="3167"/>
                  </a:lnTo>
                  <a:lnTo>
                    <a:pt x="32620" y="3009"/>
                  </a:lnTo>
                  <a:lnTo>
                    <a:pt x="32557" y="2850"/>
                  </a:lnTo>
                  <a:close/>
                  <a:moveTo>
                    <a:pt x="69578" y="2977"/>
                  </a:moveTo>
                  <a:lnTo>
                    <a:pt x="69514" y="3167"/>
                  </a:lnTo>
                  <a:cubicBezTo>
                    <a:pt x="69673" y="3199"/>
                    <a:pt x="69831" y="3262"/>
                    <a:pt x="69958" y="3294"/>
                  </a:cubicBezTo>
                  <a:lnTo>
                    <a:pt x="70021" y="3135"/>
                  </a:lnTo>
                  <a:cubicBezTo>
                    <a:pt x="69863" y="3072"/>
                    <a:pt x="69736" y="3009"/>
                    <a:pt x="69578" y="2977"/>
                  </a:cubicBezTo>
                  <a:close/>
                  <a:moveTo>
                    <a:pt x="31670" y="3135"/>
                  </a:moveTo>
                  <a:cubicBezTo>
                    <a:pt x="31543" y="3167"/>
                    <a:pt x="31385" y="3230"/>
                    <a:pt x="31227" y="3294"/>
                  </a:cubicBezTo>
                  <a:lnTo>
                    <a:pt x="31290" y="3452"/>
                  </a:lnTo>
                  <a:cubicBezTo>
                    <a:pt x="31448" y="3420"/>
                    <a:pt x="31607" y="3357"/>
                    <a:pt x="31733" y="3325"/>
                  </a:cubicBezTo>
                  <a:lnTo>
                    <a:pt x="31670" y="3135"/>
                  </a:lnTo>
                  <a:close/>
                  <a:moveTo>
                    <a:pt x="70465" y="3262"/>
                  </a:moveTo>
                  <a:lnTo>
                    <a:pt x="70401" y="3452"/>
                  </a:lnTo>
                  <a:cubicBezTo>
                    <a:pt x="70560" y="3484"/>
                    <a:pt x="70686" y="3547"/>
                    <a:pt x="70845" y="3611"/>
                  </a:cubicBezTo>
                  <a:lnTo>
                    <a:pt x="70908" y="3420"/>
                  </a:lnTo>
                  <a:lnTo>
                    <a:pt x="70465" y="3262"/>
                  </a:lnTo>
                  <a:close/>
                  <a:moveTo>
                    <a:pt x="30815" y="3452"/>
                  </a:moveTo>
                  <a:cubicBezTo>
                    <a:pt x="30657" y="3484"/>
                    <a:pt x="30498" y="3547"/>
                    <a:pt x="30371" y="3611"/>
                  </a:cubicBezTo>
                  <a:lnTo>
                    <a:pt x="30435" y="3769"/>
                  </a:lnTo>
                  <a:cubicBezTo>
                    <a:pt x="30561" y="3706"/>
                    <a:pt x="30720" y="3674"/>
                    <a:pt x="30878" y="3611"/>
                  </a:cubicBezTo>
                  <a:lnTo>
                    <a:pt x="30815" y="3452"/>
                  </a:lnTo>
                  <a:close/>
                  <a:moveTo>
                    <a:pt x="71320" y="3579"/>
                  </a:moveTo>
                  <a:lnTo>
                    <a:pt x="71256" y="3769"/>
                  </a:lnTo>
                  <a:cubicBezTo>
                    <a:pt x="71415" y="3801"/>
                    <a:pt x="71573" y="3864"/>
                    <a:pt x="71700" y="3927"/>
                  </a:cubicBezTo>
                  <a:lnTo>
                    <a:pt x="71763" y="3737"/>
                  </a:lnTo>
                  <a:cubicBezTo>
                    <a:pt x="71636" y="3706"/>
                    <a:pt x="71478" y="3642"/>
                    <a:pt x="71320" y="3579"/>
                  </a:cubicBezTo>
                  <a:close/>
                  <a:moveTo>
                    <a:pt x="29928" y="3769"/>
                  </a:moveTo>
                  <a:cubicBezTo>
                    <a:pt x="29770" y="3801"/>
                    <a:pt x="29643" y="3864"/>
                    <a:pt x="29485" y="3927"/>
                  </a:cubicBezTo>
                  <a:lnTo>
                    <a:pt x="29548" y="4086"/>
                  </a:lnTo>
                  <a:cubicBezTo>
                    <a:pt x="29706" y="4054"/>
                    <a:pt x="29833" y="3991"/>
                    <a:pt x="29991" y="3927"/>
                  </a:cubicBezTo>
                  <a:lnTo>
                    <a:pt x="29928" y="3769"/>
                  </a:lnTo>
                  <a:close/>
                  <a:moveTo>
                    <a:pt x="72206" y="3896"/>
                  </a:moveTo>
                  <a:lnTo>
                    <a:pt x="72143" y="4086"/>
                  </a:lnTo>
                  <a:cubicBezTo>
                    <a:pt x="72270" y="4149"/>
                    <a:pt x="72428" y="4181"/>
                    <a:pt x="72586" y="4244"/>
                  </a:cubicBezTo>
                  <a:lnTo>
                    <a:pt x="72650" y="4086"/>
                  </a:lnTo>
                  <a:cubicBezTo>
                    <a:pt x="72491" y="4022"/>
                    <a:pt x="72365" y="3959"/>
                    <a:pt x="72206" y="3896"/>
                  </a:cubicBezTo>
                  <a:close/>
                  <a:moveTo>
                    <a:pt x="29041" y="4086"/>
                  </a:moveTo>
                  <a:cubicBezTo>
                    <a:pt x="28915" y="4149"/>
                    <a:pt x="28756" y="4212"/>
                    <a:pt x="28630" y="4276"/>
                  </a:cubicBezTo>
                  <a:lnTo>
                    <a:pt x="28693" y="4434"/>
                  </a:lnTo>
                  <a:cubicBezTo>
                    <a:pt x="28820" y="4371"/>
                    <a:pt x="28978" y="4307"/>
                    <a:pt x="29136" y="4276"/>
                  </a:cubicBezTo>
                  <a:lnTo>
                    <a:pt x="29041" y="4086"/>
                  </a:lnTo>
                  <a:close/>
                  <a:moveTo>
                    <a:pt x="73061" y="4244"/>
                  </a:moveTo>
                  <a:lnTo>
                    <a:pt x="72998" y="4434"/>
                  </a:lnTo>
                  <a:cubicBezTo>
                    <a:pt x="73156" y="4466"/>
                    <a:pt x="73283" y="4529"/>
                    <a:pt x="73441" y="4592"/>
                  </a:cubicBezTo>
                  <a:lnTo>
                    <a:pt x="73505" y="4434"/>
                  </a:lnTo>
                  <a:cubicBezTo>
                    <a:pt x="73346" y="4371"/>
                    <a:pt x="73220" y="4307"/>
                    <a:pt x="73061" y="4244"/>
                  </a:cubicBezTo>
                  <a:close/>
                  <a:moveTo>
                    <a:pt x="28186" y="4434"/>
                  </a:moveTo>
                  <a:cubicBezTo>
                    <a:pt x="28060" y="4497"/>
                    <a:pt x="27901" y="4561"/>
                    <a:pt x="27775" y="4624"/>
                  </a:cubicBezTo>
                  <a:lnTo>
                    <a:pt x="27838" y="4782"/>
                  </a:lnTo>
                  <a:cubicBezTo>
                    <a:pt x="27965" y="4719"/>
                    <a:pt x="28123" y="4656"/>
                    <a:pt x="28250" y="4624"/>
                  </a:cubicBezTo>
                  <a:lnTo>
                    <a:pt x="28186" y="4434"/>
                  </a:lnTo>
                  <a:close/>
                  <a:moveTo>
                    <a:pt x="73916" y="4592"/>
                  </a:moveTo>
                  <a:lnTo>
                    <a:pt x="73853" y="4782"/>
                  </a:lnTo>
                  <a:cubicBezTo>
                    <a:pt x="74011" y="4846"/>
                    <a:pt x="74138" y="4877"/>
                    <a:pt x="74265" y="4941"/>
                  </a:cubicBezTo>
                  <a:lnTo>
                    <a:pt x="74360" y="4782"/>
                  </a:lnTo>
                  <a:cubicBezTo>
                    <a:pt x="74201" y="4719"/>
                    <a:pt x="74075" y="4656"/>
                    <a:pt x="73916" y="4592"/>
                  </a:cubicBezTo>
                  <a:close/>
                  <a:moveTo>
                    <a:pt x="27331" y="4782"/>
                  </a:moveTo>
                  <a:cubicBezTo>
                    <a:pt x="27205" y="4846"/>
                    <a:pt x="27046" y="4909"/>
                    <a:pt x="26920" y="4972"/>
                  </a:cubicBezTo>
                  <a:lnTo>
                    <a:pt x="26983" y="5162"/>
                  </a:lnTo>
                  <a:cubicBezTo>
                    <a:pt x="27110" y="5099"/>
                    <a:pt x="27268" y="5036"/>
                    <a:pt x="27395" y="4972"/>
                  </a:cubicBezTo>
                  <a:lnTo>
                    <a:pt x="27331" y="4782"/>
                  </a:lnTo>
                  <a:close/>
                  <a:moveTo>
                    <a:pt x="74772" y="4972"/>
                  </a:moveTo>
                  <a:lnTo>
                    <a:pt x="74708" y="5131"/>
                  </a:lnTo>
                  <a:cubicBezTo>
                    <a:pt x="74835" y="5194"/>
                    <a:pt x="74993" y="5257"/>
                    <a:pt x="75120" y="5321"/>
                  </a:cubicBezTo>
                  <a:lnTo>
                    <a:pt x="75215" y="5131"/>
                  </a:lnTo>
                  <a:cubicBezTo>
                    <a:pt x="75057" y="5067"/>
                    <a:pt x="74930" y="5036"/>
                    <a:pt x="74772" y="4972"/>
                  </a:cubicBezTo>
                  <a:close/>
                  <a:moveTo>
                    <a:pt x="26476" y="5162"/>
                  </a:moveTo>
                  <a:cubicBezTo>
                    <a:pt x="26350" y="5226"/>
                    <a:pt x="26191" y="5289"/>
                    <a:pt x="26064" y="5352"/>
                  </a:cubicBezTo>
                  <a:lnTo>
                    <a:pt x="26128" y="5542"/>
                  </a:lnTo>
                  <a:cubicBezTo>
                    <a:pt x="26286" y="5479"/>
                    <a:pt x="26413" y="5416"/>
                    <a:pt x="26571" y="5352"/>
                  </a:cubicBezTo>
                  <a:lnTo>
                    <a:pt x="26476" y="5162"/>
                  </a:lnTo>
                  <a:close/>
                  <a:moveTo>
                    <a:pt x="75627" y="5321"/>
                  </a:moveTo>
                  <a:lnTo>
                    <a:pt x="75532" y="5511"/>
                  </a:lnTo>
                  <a:cubicBezTo>
                    <a:pt x="75690" y="5574"/>
                    <a:pt x="75817" y="5637"/>
                    <a:pt x="75975" y="5701"/>
                  </a:cubicBezTo>
                  <a:lnTo>
                    <a:pt x="76038" y="5542"/>
                  </a:lnTo>
                  <a:cubicBezTo>
                    <a:pt x="75912" y="5447"/>
                    <a:pt x="75753" y="5384"/>
                    <a:pt x="75627" y="5321"/>
                  </a:cubicBezTo>
                  <a:close/>
                  <a:moveTo>
                    <a:pt x="25621" y="5574"/>
                  </a:moveTo>
                  <a:cubicBezTo>
                    <a:pt x="25494" y="5637"/>
                    <a:pt x="25368" y="5701"/>
                    <a:pt x="25209" y="5764"/>
                  </a:cubicBezTo>
                  <a:lnTo>
                    <a:pt x="25304" y="5922"/>
                  </a:lnTo>
                  <a:cubicBezTo>
                    <a:pt x="25431" y="5859"/>
                    <a:pt x="25589" y="5796"/>
                    <a:pt x="25716" y="5732"/>
                  </a:cubicBezTo>
                  <a:lnTo>
                    <a:pt x="25621" y="5574"/>
                  </a:lnTo>
                  <a:close/>
                  <a:moveTo>
                    <a:pt x="76450" y="5732"/>
                  </a:moveTo>
                  <a:lnTo>
                    <a:pt x="76387" y="5891"/>
                  </a:lnTo>
                  <a:cubicBezTo>
                    <a:pt x="76513" y="5954"/>
                    <a:pt x="76672" y="6017"/>
                    <a:pt x="76798" y="6081"/>
                  </a:cubicBezTo>
                  <a:lnTo>
                    <a:pt x="76862" y="5922"/>
                  </a:lnTo>
                  <a:lnTo>
                    <a:pt x="76450" y="5732"/>
                  </a:lnTo>
                  <a:close/>
                  <a:moveTo>
                    <a:pt x="24798" y="5954"/>
                  </a:moveTo>
                  <a:cubicBezTo>
                    <a:pt x="24671" y="6017"/>
                    <a:pt x="24513" y="6081"/>
                    <a:pt x="24386" y="6176"/>
                  </a:cubicBezTo>
                  <a:lnTo>
                    <a:pt x="24449" y="6334"/>
                  </a:lnTo>
                  <a:cubicBezTo>
                    <a:pt x="24608" y="6271"/>
                    <a:pt x="24734" y="6207"/>
                    <a:pt x="24861" y="6112"/>
                  </a:cubicBezTo>
                  <a:lnTo>
                    <a:pt x="24798" y="5954"/>
                  </a:lnTo>
                  <a:close/>
                  <a:moveTo>
                    <a:pt x="77305" y="6144"/>
                  </a:moveTo>
                  <a:lnTo>
                    <a:pt x="77210" y="6302"/>
                  </a:lnTo>
                  <a:cubicBezTo>
                    <a:pt x="77337" y="6366"/>
                    <a:pt x="77495" y="6429"/>
                    <a:pt x="77622" y="6492"/>
                  </a:cubicBezTo>
                  <a:lnTo>
                    <a:pt x="77717" y="6334"/>
                  </a:lnTo>
                  <a:cubicBezTo>
                    <a:pt x="77558" y="6271"/>
                    <a:pt x="77432" y="6207"/>
                    <a:pt x="77305" y="6144"/>
                  </a:cubicBezTo>
                  <a:close/>
                  <a:moveTo>
                    <a:pt x="23974" y="6366"/>
                  </a:moveTo>
                  <a:cubicBezTo>
                    <a:pt x="23816" y="6429"/>
                    <a:pt x="23689" y="6524"/>
                    <a:pt x="23563" y="6587"/>
                  </a:cubicBezTo>
                  <a:lnTo>
                    <a:pt x="23626" y="6746"/>
                  </a:lnTo>
                  <a:cubicBezTo>
                    <a:pt x="23784" y="6682"/>
                    <a:pt x="23911" y="6619"/>
                    <a:pt x="24038" y="6556"/>
                  </a:cubicBezTo>
                  <a:lnTo>
                    <a:pt x="23974" y="6366"/>
                  </a:lnTo>
                  <a:close/>
                  <a:moveTo>
                    <a:pt x="78128" y="6556"/>
                  </a:moveTo>
                  <a:lnTo>
                    <a:pt x="78033" y="6714"/>
                  </a:lnTo>
                  <a:cubicBezTo>
                    <a:pt x="78160" y="6777"/>
                    <a:pt x="78318" y="6872"/>
                    <a:pt x="78445" y="6936"/>
                  </a:cubicBezTo>
                  <a:lnTo>
                    <a:pt x="78540" y="6777"/>
                  </a:lnTo>
                  <a:cubicBezTo>
                    <a:pt x="78382" y="6682"/>
                    <a:pt x="78255" y="6619"/>
                    <a:pt x="78128" y="6556"/>
                  </a:cubicBezTo>
                  <a:close/>
                  <a:moveTo>
                    <a:pt x="23151" y="6809"/>
                  </a:moveTo>
                  <a:cubicBezTo>
                    <a:pt x="22993" y="6872"/>
                    <a:pt x="22866" y="6936"/>
                    <a:pt x="22708" y="7031"/>
                  </a:cubicBezTo>
                  <a:lnTo>
                    <a:pt x="22803" y="7189"/>
                  </a:lnTo>
                  <a:cubicBezTo>
                    <a:pt x="22961" y="7094"/>
                    <a:pt x="23088" y="7031"/>
                    <a:pt x="23214" y="6967"/>
                  </a:cubicBezTo>
                  <a:lnTo>
                    <a:pt x="23151" y="6809"/>
                  </a:lnTo>
                  <a:close/>
                  <a:moveTo>
                    <a:pt x="78952" y="6967"/>
                  </a:moveTo>
                  <a:lnTo>
                    <a:pt x="78857" y="7157"/>
                  </a:lnTo>
                  <a:cubicBezTo>
                    <a:pt x="78984" y="7221"/>
                    <a:pt x="79110" y="7284"/>
                    <a:pt x="79269" y="7347"/>
                  </a:cubicBezTo>
                  <a:lnTo>
                    <a:pt x="79332" y="7189"/>
                  </a:lnTo>
                  <a:cubicBezTo>
                    <a:pt x="79205" y="7126"/>
                    <a:pt x="79079" y="7062"/>
                    <a:pt x="78952" y="6967"/>
                  </a:cubicBezTo>
                  <a:close/>
                  <a:moveTo>
                    <a:pt x="22328" y="7252"/>
                  </a:moveTo>
                  <a:cubicBezTo>
                    <a:pt x="22169" y="7316"/>
                    <a:pt x="22043" y="7379"/>
                    <a:pt x="21916" y="7474"/>
                  </a:cubicBezTo>
                  <a:lnTo>
                    <a:pt x="22011" y="7632"/>
                  </a:lnTo>
                  <a:lnTo>
                    <a:pt x="22391" y="7411"/>
                  </a:lnTo>
                  <a:lnTo>
                    <a:pt x="22328" y="7252"/>
                  </a:lnTo>
                  <a:close/>
                  <a:moveTo>
                    <a:pt x="79744" y="7411"/>
                  </a:moveTo>
                  <a:lnTo>
                    <a:pt x="79649" y="7569"/>
                  </a:lnTo>
                  <a:lnTo>
                    <a:pt x="80060" y="7822"/>
                  </a:lnTo>
                  <a:lnTo>
                    <a:pt x="80155" y="7632"/>
                  </a:lnTo>
                  <a:lnTo>
                    <a:pt x="79744" y="7411"/>
                  </a:lnTo>
                  <a:close/>
                  <a:moveTo>
                    <a:pt x="21504" y="7696"/>
                  </a:moveTo>
                  <a:cubicBezTo>
                    <a:pt x="21377" y="7759"/>
                    <a:pt x="21219" y="7854"/>
                    <a:pt x="21092" y="7917"/>
                  </a:cubicBezTo>
                  <a:lnTo>
                    <a:pt x="21187" y="8076"/>
                  </a:lnTo>
                  <a:cubicBezTo>
                    <a:pt x="21314" y="8012"/>
                    <a:pt x="21472" y="7917"/>
                    <a:pt x="21599" y="7854"/>
                  </a:cubicBezTo>
                  <a:lnTo>
                    <a:pt x="21504" y="7696"/>
                  </a:lnTo>
                  <a:close/>
                  <a:moveTo>
                    <a:pt x="80567" y="7886"/>
                  </a:moveTo>
                  <a:lnTo>
                    <a:pt x="80472" y="8044"/>
                  </a:lnTo>
                  <a:cubicBezTo>
                    <a:pt x="80599" y="8107"/>
                    <a:pt x="80725" y="8202"/>
                    <a:pt x="80852" y="8266"/>
                  </a:cubicBezTo>
                  <a:lnTo>
                    <a:pt x="80947" y="8107"/>
                  </a:lnTo>
                  <a:cubicBezTo>
                    <a:pt x="80820" y="8044"/>
                    <a:pt x="80694" y="7949"/>
                    <a:pt x="80567" y="7886"/>
                  </a:cubicBezTo>
                  <a:close/>
                  <a:moveTo>
                    <a:pt x="20681" y="8139"/>
                  </a:moveTo>
                  <a:cubicBezTo>
                    <a:pt x="20554" y="8234"/>
                    <a:pt x="20427" y="8298"/>
                    <a:pt x="20301" y="8393"/>
                  </a:cubicBezTo>
                  <a:lnTo>
                    <a:pt x="20396" y="8551"/>
                  </a:lnTo>
                  <a:cubicBezTo>
                    <a:pt x="20522" y="8456"/>
                    <a:pt x="20649" y="8393"/>
                    <a:pt x="20807" y="8298"/>
                  </a:cubicBezTo>
                  <a:lnTo>
                    <a:pt x="20681" y="8139"/>
                  </a:lnTo>
                  <a:close/>
                  <a:moveTo>
                    <a:pt x="81359" y="8361"/>
                  </a:moveTo>
                  <a:lnTo>
                    <a:pt x="81264" y="8519"/>
                  </a:lnTo>
                  <a:cubicBezTo>
                    <a:pt x="81390" y="8583"/>
                    <a:pt x="81517" y="8678"/>
                    <a:pt x="81644" y="8741"/>
                  </a:cubicBezTo>
                  <a:lnTo>
                    <a:pt x="81739" y="8583"/>
                  </a:lnTo>
                  <a:cubicBezTo>
                    <a:pt x="81612" y="8519"/>
                    <a:pt x="81485" y="8424"/>
                    <a:pt x="81359" y="8361"/>
                  </a:cubicBezTo>
                  <a:close/>
                  <a:moveTo>
                    <a:pt x="19889" y="8646"/>
                  </a:moveTo>
                  <a:cubicBezTo>
                    <a:pt x="19762" y="8709"/>
                    <a:pt x="19636" y="8804"/>
                    <a:pt x="19509" y="8868"/>
                  </a:cubicBezTo>
                  <a:lnTo>
                    <a:pt x="19604" y="9026"/>
                  </a:lnTo>
                  <a:cubicBezTo>
                    <a:pt x="19731" y="8963"/>
                    <a:pt x="19857" y="8868"/>
                    <a:pt x="19984" y="8804"/>
                  </a:cubicBezTo>
                  <a:lnTo>
                    <a:pt x="19889" y="8646"/>
                  </a:lnTo>
                  <a:close/>
                  <a:moveTo>
                    <a:pt x="82150" y="8804"/>
                  </a:moveTo>
                  <a:lnTo>
                    <a:pt x="82055" y="8994"/>
                  </a:lnTo>
                  <a:cubicBezTo>
                    <a:pt x="82182" y="9058"/>
                    <a:pt x="82309" y="9153"/>
                    <a:pt x="82435" y="9216"/>
                  </a:cubicBezTo>
                  <a:lnTo>
                    <a:pt x="82530" y="9058"/>
                  </a:lnTo>
                  <a:cubicBezTo>
                    <a:pt x="82404" y="8994"/>
                    <a:pt x="82277" y="8899"/>
                    <a:pt x="82150" y="8804"/>
                  </a:cubicBezTo>
                  <a:close/>
                  <a:moveTo>
                    <a:pt x="19097" y="9121"/>
                  </a:moveTo>
                  <a:lnTo>
                    <a:pt x="18717" y="9374"/>
                  </a:lnTo>
                  <a:lnTo>
                    <a:pt x="18812" y="9533"/>
                  </a:lnTo>
                  <a:cubicBezTo>
                    <a:pt x="18939" y="9438"/>
                    <a:pt x="19066" y="9374"/>
                    <a:pt x="19224" y="9279"/>
                  </a:cubicBezTo>
                  <a:lnTo>
                    <a:pt x="19097" y="9121"/>
                  </a:lnTo>
                  <a:close/>
                  <a:moveTo>
                    <a:pt x="82942" y="9311"/>
                  </a:moveTo>
                  <a:lnTo>
                    <a:pt x="82847" y="9469"/>
                  </a:lnTo>
                  <a:cubicBezTo>
                    <a:pt x="82974" y="9564"/>
                    <a:pt x="83100" y="9628"/>
                    <a:pt x="83227" y="9723"/>
                  </a:cubicBezTo>
                  <a:lnTo>
                    <a:pt x="83322" y="9564"/>
                  </a:lnTo>
                  <a:cubicBezTo>
                    <a:pt x="83195" y="9469"/>
                    <a:pt x="83069" y="9406"/>
                    <a:pt x="82942" y="9311"/>
                  </a:cubicBezTo>
                  <a:close/>
                  <a:moveTo>
                    <a:pt x="18337" y="9628"/>
                  </a:moveTo>
                  <a:cubicBezTo>
                    <a:pt x="18179" y="9691"/>
                    <a:pt x="18084" y="9786"/>
                    <a:pt x="17926" y="9881"/>
                  </a:cubicBezTo>
                  <a:lnTo>
                    <a:pt x="18052" y="10039"/>
                  </a:lnTo>
                  <a:cubicBezTo>
                    <a:pt x="18179" y="9944"/>
                    <a:pt x="18306" y="9849"/>
                    <a:pt x="18432" y="9786"/>
                  </a:cubicBezTo>
                  <a:lnTo>
                    <a:pt x="18337" y="9628"/>
                  </a:lnTo>
                  <a:close/>
                  <a:moveTo>
                    <a:pt x="83702" y="9818"/>
                  </a:moveTo>
                  <a:lnTo>
                    <a:pt x="83607" y="9976"/>
                  </a:lnTo>
                  <a:cubicBezTo>
                    <a:pt x="83734" y="10071"/>
                    <a:pt x="83861" y="10134"/>
                    <a:pt x="83987" y="10229"/>
                  </a:cubicBezTo>
                  <a:lnTo>
                    <a:pt x="84082" y="10071"/>
                  </a:lnTo>
                  <a:cubicBezTo>
                    <a:pt x="83956" y="9976"/>
                    <a:pt x="83829" y="9913"/>
                    <a:pt x="83702" y="9818"/>
                  </a:cubicBezTo>
                  <a:close/>
                  <a:moveTo>
                    <a:pt x="17546" y="10134"/>
                  </a:moveTo>
                  <a:cubicBezTo>
                    <a:pt x="17419" y="10229"/>
                    <a:pt x="17292" y="10293"/>
                    <a:pt x="17165" y="10388"/>
                  </a:cubicBezTo>
                  <a:lnTo>
                    <a:pt x="17260" y="10546"/>
                  </a:lnTo>
                  <a:cubicBezTo>
                    <a:pt x="17387" y="10451"/>
                    <a:pt x="17514" y="10388"/>
                    <a:pt x="17672" y="10293"/>
                  </a:cubicBezTo>
                  <a:lnTo>
                    <a:pt x="17546" y="10134"/>
                  </a:lnTo>
                  <a:close/>
                  <a:moveTo>
                    <a:pt x="84494" y="10324"/>
                  </a:moveTo>
                  <a:lnTo>
                    <a:pt x="84367" y="10483"/>
                  </a:lnTo>
                  <a:lnTo>
                    <a:pt x="84747" y="10736"/>
                  </a:lnTo>
                  <a:lnTo>
                    <a:pt x="84874" y="10609"/>
                  </a:lnTo>
                  <a:lnTo>
                    <a:pt x="84494" y="10324"/>
                  </a:lnTo>
                  <a:close/>
                  <a:moveTo>
                    <a:pt x="16785" y="10673"/>
                  </a:moveTo>
                  <a:cubicBezTo>
                    <a:pt x="16659" y="10736"/>
                    <a:pt x="16532" y="10831"/>
                    <a:pt x="16405" y="10926"/>
                  </a:cubicBezTo>
                  <a:lnTo>
                    <a:pt x="16500" y="11084"/>
                  </a:lnTo>
                  <a:cubicBezTo>
                    <a:pt x="16627" y="10989"/>
                    <a:pt x="16754" y="10894"/>
                    <a:pt x="16880" y="10799"/>
                  </a:cubicBezTo>
                  <a:lnTo>
                    <a:pt x="16785" y="10673"/>
                  </a:lnTo>
                  <a:close/>
                  <a:moveTo>
                    <a:pt x="85254" y="10863"/>
                  </a:moveTo>
                  <a:lnTo>
                    <a:pt x="85127" y="11021"/>
                  </a:lnTo>
                  <a:cubicBezTo>
                    <a:pt x="85254" y="11116"/>
                    <a:pt x="85381" y="11179"/>
                    <a:pt x="85507" y="11274"/>
                  </a:cubicBezTo>
                  <a:lnTo>
                    <a:pt x="85634" y="11148"/>
                  </a:lnTo>
                  <a:cubicBezTo>
                    <a:pt x="85507" y="11053"/>
                    <a:pt x="85381" y="10958"/>
                    <a:pt x="85254" y="10863"/>
                  </a:cubicBezTo>
                  <a:close/>
                  <a:moveTo>
                    <a:pt x="16025" y="11179"/>
                  </a:moveTo>
                  <a:cubicBezTo>
                    <a:pt x="15899" y="11274"/>
                    <a:pt x="15772" y="11369"/>
                    <a:pt x="15645" y="11464"/>
                  </a:cubicBezTo>
                  <a:lnTo>
                    <a:pt x="15772" y="11623"/>
                  </a:lnTo>
                  <a:cubicBezTo>
                    <a:pt x="15899" y="11528"/>
                    <a:pt x="16025" y="11433"/>
                    <a:pt x="16120" y="11338"/>
                  </a:cubicBezTo>
                  <a:lnTo>
                    <a:pt x="16025" y="11179"/>
                  </a:lnTo>
                  <a:close/>
                  <a:moveTo>
                    <a:pt x="85982" y="11401"/>
                  </a:moveTo>
                  <a:lnTo>
                    <a:pt x="85887" y="11559"/>
                  </a:lnTo>
                  <a:cubicBezTo>
                    <a:pt x="86014" y="11654"/>
                    <a:pt x="86141" y="11718"/>
                    <a:pt x="86267" y="11813"/>
                  </a:cubicBezTo>
                  <a:lnTo>
                    <a:pt x="86362" y="11686"/>
                  </a:lnTo>
                  <a:cubicBezTo>
                    <a:pt x="86236" y="11591"/>
                    <a:pt x="86109" y="11496"/>
                    <a:pt x="85982" y="11401"/>
                  </a:cubicBezTo>
                  <a:close/>
                  <a:moveTo>
                    <a:pt x="15265" y="11749"/>
                  </a:moveTo>
                  <a:cubicBezTo>
                    <a:pt x="15170" y="11844"/>
                    <a:pt x="15044" y="11939"/>
                    <a:pt x="14917" y="12034"/>
                  </a:cubicBezTo>
                  <a:lnTo>
                    <a:pt x="15012" y="12161"/>
                  </a:lnTo>
                  <a:cubicBezTo>
                    <a:pt x="15139" y="12066"/>
                    <a:pt x="15265" y="11971"/>
                    <a:pt x="15392" y="11908"/>
                  </a:cubicBezTo>
                  <a:lnTo>
                    <a:pt x="15265" y="11749"/>
                  </a:lnTo>
                  <a:close/>
                  <a:moveTo>
                    <a:pt x="86742" y="11971"/>
                  </a:moveTo>
                  <a:lnTo>
                    <a:pt x="86616" y="12098"/>
                  </a:lnTo>
                  <a:cubicBezTo>
                    <a:pt x="86742" y="12193"/>
                    <a:pt x="86869" y="12288"/>
                    <a:pt x="86996" y="12383"/>
                  </a:cubicBezTo>
                  <a:lnTo>
                    <a:pt x="87122" y="12224"/>
                  </a:lnTo>
                  <a:cubicBezTo>
                    <a:pt x="86996" y="12129"/>
                    <a:pt x="86869" y="12034"/>
                    <a:pt x="86742" y="11971"/>
                  </a:cubicBezTo>
                  <a:close/>
                  <a:moveTo>
                    <a:pt x="14537" y="12319"/>
                  </a:moveTo>
                  <a:lnTo>
                    <a:pt x="14157" y="12604"/>
                  </a:lnTo>
                  <a:lnTo>
                    <a:pt x="14284" y="12731"/>
                  </a:lnTo>
                  <a:lnTo>
                    <a:pt x="14664" y="12446"/>
                  </a:lnTo>
                  <a:lnTo>
                    <a:pt x="14537" y="12319"/>
                  </a:lnTo>
                  <a:close/>
                  <a:moveTo>
                    <a:pt x="87471" y="12509"/>
                  </a:moveTo>
                  <a:lnTo>
                    <a:pt x="87376" y="12668"/>
                  </a:lnTo>
                  <a:cubicBezTo>
                    <a:pt x="87471" y="12763"/>
                    <a:pt x="87597" y="12858"/>
                    <a:pt x="87724" y="12953"/>
                  </a:cubicBezTo>
                  <a:lnTo>
                    <a:pt x="87851" y="12794"/>
                  </a:lnTo>
                  <a:cubicBezTo>
                    <a:pt x="87724" y="12699"/>
                    <a:pt x="87597" y="12604"/>
                    <a:pt x="87471" y="12509"/>
                  </a:cubicBezTo>
                  <a:close/>
                  <a:moveTo>
                    <a:pt x="13809" y="12858"/>
                  </a:moveTo>
                  <a:cubicBezTo>
                    <a:pt x="13682" y="12985"/>
                    <a:pt x="13555" y="13048"/>
                    <a:pt x="13429" y="13175"/>
                  </a:cubicBezTo>
                  <a:lnTo>
                    <a:pt x="13555" y="13301"/>
                  </a:lnTo>
                  <a:cubicBezTo>
                    <a:pt x="13682" y="13206"/>
                    <a:pt x="13809" y="13111"/>
                    <a:pt x="13935" y="13016"/>
                  </a:cubicBezTo>
                  <a:lnTo>
                    <a:pt x="13809" y="12858"/>
                  </a:lnTo>
                  <a:close/>
                  <a:moveTo>
                    <a:pt x="88199" y="13080"/>
                  </a:moveTo>
                  <a:lnTo>
                    <a:pt x="88073" y="13238"/>
                  </a:lnTo>
                  <a:cubicBezTo>
                    <a:pt x="88199" y="13333"/>
                    <a:pt x="88326" y="13428"/>
                    <a:pt x="88453" y="13523"/>
                  </a:cubicBezTo>
                  <a:lnTo>
                    <a:pt x="88548" y="13396"/>
                  </a:lnTo>
                  <a:cubicBezTo>
                    <a:pt x="88453" y="13301"/>
                    <a:pt x="88326" y="13175"/>
                    <a:pt x="88199" y="13080"/>
                  </a:cubicBezTo>
                  <a:close/>
                  <a:moveTo>
                    <a:pt x="13080" y="13460"/>
                  </a:moveTo>
                  <a:cubicBezTo>
                    <a:pt x="12953" y="13555"/>
                    <a:pt x="12827" y="13650"/>
                    <a:pt x="12732" y="13745"/>
                  </a:cubicBezTo>
                  <a:lnTo>
                    <a:pt x="12827" y="13903"/>
                  </a:lnTo>
                  <a:cubicBezTo>
                    <a:pt x="12953" y="13808"/>
                    <a:pt x="13080" y="13713"/>
                    <a:pt x="13207" y="13586"/>
                  </a:cubicBezTo>
                  <a:lnTo>
                    <a:pt x="13080" y="13460"/>
                  </a:lnTo>
                  <a:close/>
                  <a:moveTo>
                    <a:pt x="88928" y="13681"/>
                  </a:moveTo>
                  <a:lnTo>
                    <a:pt x="88801" y="13808"/>
                  </a:lnTo>
                  <a:lnTo>
                    <a:pt x="89149" y="14125"/>
                  </a:lnTo>
                  <a:lnTo>
                    <a:pt x="89276" y="13966"/>
                  </a:lnTo>
                  <a:lnTo>
                    <a:pt x="88928" y="13681"/>
                  </a:lnTo>
                  <a:close/>
                  <a:moveTo>
                    <a:pt x="12352" y="14061"/>
                  </a:moveTo>
                  <a:cubicBezTo>
                    <a:pt x="12225" y="14156"/>
                    <a:pt x="12130" y="14251"/>
                    <a:pt x="12003" y="14346"/>
                  </a:cubicBezTo>
                  <a:lnTo>
                    <a:pt x="12130" y="14505"/>
                  </a:lnTo>
                  <a:cubicBezTo>
                    <a:pt x="12257" y="14410"/>
                    <a:pt x="12383" y="14283"/>
                    <a:pt x="12478" y="14188"/>
                  </a:cubicBezTo>
                  <a:lnTo>
                    <a:pt x="12352" y="14061"/>
                  </a:lnTo>
                  <a:close/>
                  <a:moveTo>
                    <a:pt x="89624" y="14283"/>
                  </a:moveTo>
                  <a:lnTo>
                    <a:pt x="89498" y="14410"/>
                  </a:lnTo>
                  <a:cubicBezTo>
                    <a:pt x="89624" y="14505"/>
                    <a:pt x="89751" y="14600"/>
                    <a:pt x="89878" y="14726"/>
                  </a:cubicBezTo>
                  <a:lnTo>
                    <a:pt x="89973" y="14568"/>
                  </a:lnTo>
                  <a:cubicBezTo>
                    <a:pt x="89878" y="14473"/>
                    <a:pt x="89751" y="14378"/>
                    <a:pt x="89624" y="14283"/>
                  </a:cubicBezTo>
                  <a:close/>
                  <a:moveTo>
                    <a:pt x="11655" y="14663"/>
                  </a:moveTo>
                  <a:cubicBezTo>
                    <a:pt x="11528" y="14758"/>
                    <a:pt x="11433" y="14853"/>
                    <a:pt x="11307" y="14980"/>
                  </a:cubicBezTo>
                  <a:lnTo>
                    <a:pt x="11433" y="15106"/>
                  </a:lnTo>
                  <a:cubicBezTo>
                    <a:pt x="11560" y="15011"/>
                    <a:pt x="11655" y="14885"/>
                    <a:pt x="11782" y="14790"/>
                  </a:cubicBezTo>
                  <a:lnTo>
                    <a:pt x="11655" y="14663"/>
                  </a:lnTo>
                  <a:close/>
                  <a:moveTo>
                    <a:pt x="90321" y="14885"/>
                  </a:moveTo>
                  <a:lnTo>
                    <a:pt x="90226" y="15011"/>
                  </a:lnTo>
                  <a:lnTo>
                    <a:pt x="90543" y="15328"/>
                  </a:lnTo>
                  <a:lnTo>
                    <a:pt x="90669" y="15201"/>
                  </a:lnTo>
                  <a:cubicBezTo>
                    <a:pt x="90574" y="15075"/>
                    <a:pt x="90448" y="14980"/>
                    <a:pt x="90321" y="14885"/>
                  </a:cubicBezTo>
                  <a:close/>
                  <a:moveTo>
                    <a:pt x="10958" y="15265"/>
                  </a:moveTo>
                  <a:cubicBezTo>
                    <a:pt x="10863" y="15360"/>
                    <a:pt x="10737" y="15486"/>
                    <a:pt x="10610" y="15581"/>
                  </a:cubicBezTo>
                  <a:lnTo>
                    <a:pt x="10737" y="15708"/>
                  </a:lnTo>
                  <a:cubicBezTo>
                    <a:pt x="10863" y="15613"/>
                    <a:pt x="10990" y="15518"/>
                    <a:pt x="11085" y="15391"/>
                  </a:cubicBezTo>
                  <a:lnTo>
                    <a:pt x="10958" y="15265"/>
                  </a:lnTo>
                  <a:close/>
                  <a:moveTo>
                    <a:pt x="91018" y="15486"/>
                  </a:moveTo>
                  <a:lnTo>
                    <a:pt x="90891" y="15645"/>
                  </a:lnTo>
                  <a:cubicBezTo>
                    <a:pt x="91018" y="15740"/>
                    <a:pt x="91113" y="15835"/>
                    <a:pt x="91239" y="15961"/>
                  </a:cubicBezTo>
                  <a:lnTo>
                    <a:pt x="91366" y="15803"/>
                  </a:lnTo>
                  <a:cubicBezTo>
                    <a:pt x="91271" y="15708"/>
                    <a:pt x="91144" y="15613"/>
                    <a:pt x="91018" y="15486"/>
                  </a:cubicBezTo>
                  <a:close/>
                  <a:moveTo>
                    <a:pt x="10293" y="15898"/>
                  </a:moveTo>
                  <a:cubicBezTo>
                    <a:pt x="10167" y="15993"/>
                    <a:pt x="10040" y="16120"/>
                    <a:pt x="9945" y="16215"/>
                  </a:cubicBezTo>
                  <a:lnTo>
                    <a:pt x="10072" y="16341"/>
                  </a:lnTo>
                  <a:cubicBezTo>
                    <a:pt x="10167" y="16246"/>
                    <a:pt x="10293" y="16151"/>
                    <a:pt x="10420" y="16025"/>
                  </a:cubicBezTo>
                  <a:lnTo>
                    <a:pt x="10293" y="15898"/>
                  </a:lnTo>
                  <a:close/>
                  <a:moveTo>
                    <a:pt x="91714" y="16120"/>
                  </a:moveTo>
                  <a:lnTo>
                    <a:pt x="91588" y="16278"/>
                  </a:lnTo>
                  <a:cubicBezTo>
                    <a:pt x="91683" y="16373"/>
                    <a:pt x="91809" y="16468"/>
                    <a:pt x="91904" y="16595"/>
                  </a:cubicBezTo>
                  <a:lnTo>
                    <a:pt x="92031" y="16468"/>
                  </a:lnTo>
                  <a:cubicBezTo>
                    <a:pt x="91936" y="16341"/>
                    <a:pt x="91809" y="16246"/>
                    <a:pt x="91714" y="16120"/>
                  </a:cubicBezTo>
                  <a:close/>
                  <a:moveTo>
                    <a:pt x="9597" y="16531"/>
                  </a:moveTo>
                  <a:lnTo>
                    <a:pt x="9248" y="16848"/>
                  </a:lnTo>
                  <a:lnTo>
                    <a:pt x="9407" y="16975"/>
                  </a:lnTo>
                  <a:cubicBezTo>
                    <a:pt x="9502" y="16880"/>
                    <a:pt x="9628" y="16785"/>
                    <a:pt x="9723" y="16658"/>
                  </a:cubicBezTo>
                  <a:lnTo>
                    <a:pt x="9597" y="16531"/>
                  </a:lnTo>
                  <a:close/>
                  <a:moveTo>
                    <a:pt x="92380" y="16785"/>
                  </a:moveTo>
                  <a:lnTo>
                    <a:pt x="92253" y="16911"/>
                  </a:lnTo>
                  <a:cubicBezTo>
                    <a:pt x="92348" y="17006"/>
                    <a:pt x="92475" y="17133"/>
                    <a:pt x="92570" y="17228"/>
                  </a:cubicBezTo>
                  <a:lnTo>
                    <a:pt x="92728" y="17101"/>
                  </a:lnTo>
                  <a:cubicBezTo>
                    <a:pt x="92601" y="16975"/>
                    <a:pt x="92506" y="16880"/>
                    <a:pt x="92380" y="16785"/>
                  </a:cubicBezTo>
                  <a:close/>
                  <a:moveTo>
                    <a:pt x="8932" y="17196"/>
                  </a:moveTo>
                  <a:lnTo>
                    <a:pt x="8615" y="17513"/>
                  </a:lnTo>
                  <a:lnTo>
                    <a:pt x="8742" y="17640"/>
                  </a:lnTo>
                  <a:lnTo>
                    <a:pt x="9058" y="17323"/>
                  </a:lnTo>
                  <a:lnTo>
                    <a:pt x="8932" y="17196"/>
                  </a:lnTo>
                  <a:close/>
                  <a:moveTo>
                    <a:pt x="93045" y="17418"/>
                  </a:moveTo>
                  <a:lnTo>
                    <a:pt x="92918" y="17545"/>
                  </a:lnTo>
                  <a:cubicBezTo>
                    <a:pt x="93013" y="17671"/>
                    <a:pt x="93140" y="17767"/>
                    <a:pt x="93235" y="17893"/>
                  </a:cubicBezTo>
                  <a:lnTo>
                    <a:pt x="93361" y="17767"/>
                  </a:lnTo>
                  <a:lnTo>
                    <a:pt x="93045" y="17418"/>
                  </a:lnTo>
                  <a:close/>
                  <a:moveTo>
                    <a:pt x="8266" y="17830"/>
                  </a:moveTo>
                  <a:cubicBezTo>
                    <a:pt x="8171" y="17957"/>
                    <a:pt x="8076" y="18052"/>
                    <a:pt x="7950" y="18178"/>
                  </a:cubicBezTo>
                  <a:lnTo>
                    <a:pt x="8076" y="18305"/>
                  </a:lnTo>
                  <a:lnTo>
                    <a:pt x="8425" y="17957"/>
                  </a:lnTo>
                  <a:lnTo>
                    <a:pt x="8266" y="17830"/>
                  </a:lnTo>
                  <a:close/>
                  <a:moveTo>
                    <a:pt x="93678" y="18083"/>
                  </a:moveTo>
                  <a:lnTo>
                    <a:pt x="93551" y="18210"/>
                  </a:lnTo>
                  <a:lnTo>
                    <a:pt x="93868" y="18558"/>
                  </a:lnTo>
                  <a:lnTo>
                    <a:pt x="94026" y="18400"/>
                  </a:lnTo>
                  <a:lnTo>
                    <a:pt x="93678" y="18083"/>
                  </a:lnTo>
                  <a:close/>
                  <a:moveTo>
                    <a:pt x="7633" y="18495"/>
                  </a:moveTo>
                  <a:cubicBezTo>
                    <a:pt x="7538" y="18622"/>
                    <a:pt x="7411" y="18748"/>
                    <a:pt x="7316" y="18843"/>
                  </a:cubicBezTo>
                  <a:lnTo>
                    <a:pt x="7443" y="18970"/>
                  </a:lnTo>
                  <a:cubicBezTo>
                    <a:pt x="7570" y="18843"/>
                    <a:pt x="7665" y="18748"/>
                    <a:pt x="7760" y="18622"/>
                  </a:cubicBezTo>
                  <a:lnTo>
                    <a:pt x="7633" y="18495"/>
                  </a:lnTo>
                  <a:close/>
                  <a:moveTo>
                    <a:pt x="94343" y="18748"/>
                  </a:moveTo>
                  <a:lnTo>
                    <a:pt x="94185" y="18875"/>
                  </a:lnTo>
                  <a:cubicBezTo>
                    <a:pt x="94311" y="19002"/>
                    <a:pt x="94406" y="19097"/>
                    <a:pt x="94501" y="19223"/>
                  </a:cubicBezTo>
                  <a:lnTo>
                    <a:pt x="94660" y="19097"/>
                  </a:lnTo>
                  <a:cubicBezTo>
                    <a:pt x="94533" y="18970"/>
                    <a:pt x="94438" y="18875"/>
                    <a:pt x="94343" y="18748"/>
                  </a:cubicBezTo>
                  <a:close/>
                  <a:moveTo>
                    <a:pt x="7000" y="19192"/>
                  </a:moveTo>
                  <a:cubicBezTo>
                    <a:pt x="6905" y="19287"/>
                    <a:pt x="6778" y="19413"/>
                    <a:pt x="6683" y="19508"/>
                  </a:cubicBezTo>
                  <a:lnTo>
                    <a:pt x="6810" y="19635"/>
                  </a:lnTo>
                  <a:cubicBezTo>
                    <a:pt x="6936" y="19540"/>
                    <a:pt x="7031" y="19413"/>
                    <a:pt x="7126" y="19318"/>
                  </a:cubicBezTo>
                  <a:lnTo>
                    <a:pt x="7000" y="19192"/>
                  </a:lnTo>
                  <a:close/>
                  <a:moveTo>
                    <a:pt x="94976" y="19445"/>
                  </a:moveTo>
                  <a:lnTo>
                    <a:pt x="94818" y="19572"/>
                  </a:lnTo>
                  <a:cubicBezTo>
                    <a:pt x="94945" y="19667"/>
                    <a:pt x="95040" y="19793"/>
                    <a:pt x="95135" y="19888"/>
                  </a:cubicBezTo>
                  <a:lnTo>
                    <a:pt x="95293" y="19762"/>
                  </a:lnTo>
                  <a:cubicBezTo>
                    <a:pt x="95166" y="19667"/>
                    <a:pt x="95071" y="19540"/>
                    <a:pt x="94976" y="19445"/>
                  </a:cubicBezTo>
                  <a:close/>
                  <a:moveTo>
                    <a:pt x="6366" y="19857"/>
                  </a:moveTo>
                  <a:cubicBezTo>
                    <a:pt x="6271" y="19983"/>
                    <a:pt x="6176" y="20110"/>
                    <a:pt x="6081" y="20205"/>
                  </a:cubicBezTo>
                  <a:lnTo>
                    <a:pt x="6208" y="20332"/>
                  </a:lnTo>
                  <a:cubicBezTo>
                    <a:pt x="6303" y="20237"/>
                    <a:pt x="6398" y="20110"/>
                    <a:pt x="6525" y="19983"/>
                  </a:cubicBezTo>
                  <a:lnTo>
                    <a:pt x="6366" y="19857"/>
                  </a:lnTo>
                  <a:close/>
                  <a:moveTo>
                    <a:pt x="95578" y="20110"/>
                  </a:moveTo>
                  <a:lnTo>
                    <a:pt x="95451" y="20237"/>
                  </a:lnTo>
                  <a:cubicBezTo>
                    <a:pt x="95546" y="20363"/>
                    <a:pt x="95641" y="20490"/>
                    <a:pt x="95768" y="20585"/>
                  </a:cubicBezTo>
                  <a:lnTo>
                    <a:pt x="95895" y="20458"/>
                  </a:lnTo>
                  <a:cubicBezTo>
                    <a:pt x="95800" y="20363"/>
                    <a:pt x="95705" y="20237"/>
                    <a:pt x="95578" y="20110"/>
                  </a:cubicBezTo>
                  <a:close/>
                  <a:moveTo>
                    <a:pt x="5765" y="20553"/>
                  </a:moveTo>
                  <a:cubicBezTo>
                    <a:pt x="5670" y="20680"/>
                    <a:pt x="5543" y="20807"/>
                    <a:pt x="5448" y="20933"/>
                  </a:cubicBezTo>
                  <a:lnTo>
                    <a:pt x="5606" y="21028"/>
                  </a:lnTo>
                  <a:cubicBezTo>
                    <a:pt x="5701" y="20933"/>
                    <a:pt x="5796" y="20807"/>
                    <a:pt x="5891" y="20680"/>
                  </a:cubicBezTo>
                  <a:lnTo>
                    <a:pt x="5765" y="20553"/>
                  </a:lnTo>
                  <a:close/>
                  <a:moveTo>
                    <a:pt x="96211" y="20838"/>
                  </a:moveTo>
                  <a:lnTo>
                    <a:pt x="96053" y="20933"/>
                  </a:lnTo>
                  <a:cubicBezTo>
                    <a:pt x="96148" y="21060"/>
                    <a:pt x="96275" y="21187"/>
                    <a:pt x="96370" y="21313"/>
                  </a:cubicBezTo>
                  <a:lnTo>
                    <a:pt x="96497" y="21187"/>
                  </a:lnTo>
                  <a:cubicBezTo>
                    <a:pt x="96401" y="21060"/>
                    <a:pt x="96306" y="20933"/>
                    <a:pt x="96211" y="20838"/>
                  </a:cubicBezTo>
                  <a:close/>
                  <a:moveTo>
                    <a:pt x="5163" y="21282"/>
                  </a:moveTo>
                  <a:lnTo>
                    <a:pt x="4846" y="21630"/>
                  </a:lnTo>
                  <a:lnTo>
                    <a:pt x="5005" y="21757"/>
                  </a:lnTo>
                  <a:lnTo>
                    <a:pt x="5290" y="21377"/>
                  </a:lnTo>
                  <a:lnTo>
                    <a:pt x="5163" y="21282"/>
                  </a:lnTo>
                  <a:close/>
                  <a:moveTo>
                    <a:pt x="96813" y="21535"/>
                  </a:moveTo>
                  <a:lnTo>
                    <a:pt x="96655" y="21662"/>
                  </a:lnTo>
                  <a:cubicBezTo>
                    <a:pt x="96750" y="21788"/>
                    <a:pt x="96845" y="21883"/>
                    <a:pt x="96940" y="22010"/>
                  </a:cubicBezTo>
                  <a:lnTo>
                    <a:pt x="97098" y="21883"/>
                  </a:lnTo>
                  <a:lnTo>
                    <a:pt x="96813" y="21535"/>
                  </a:lnTo>
                  <a:close/>
                  <a:moveTo>
                    <a:pt x="4561" y="21978"/>
                  </a:moveTo>
                  <a:cubicBezTo>
                    <a:pt x="4466" y="22105"/>
                    <a:pt x="4371" y="22232"/>
                    <a:pt x="4276" y="22358"/>
                  </a:cubicBezTo>
                  <a:lnTo>
                    <a:pt x="4435" y="22454"/>
                  </a:lnTo>
                  <a:cubicBezTo>
                    <a:pt x="4530" y="22327"/>
                    <a:pt x="4625" y="22232"/>
                    <a:pt x="4720" y="22105"/>
                  </a:cubicBezTo>
                  <a:lnTo>
                    <a:pt x="4561" y="21978"/>
                  </a:lnTo>
                  <a:close/>
                  <a:moveTo>
                    <a:pt x="97383" y="22263"/>
                  </a:moveTo>
                  <a:lnTo>
                    <a:pt x="97257" y="22358"/>
                  </a:lnTo>
                  <a:cubicBezTo>
                    <a:pt x="97352" y="22485"/>
                    <a:pt x="97447" y="22612"/>
                    <a:pt x="97542" y="22739"/>
                  </a:cubicBezTo>
                  <a:lnTo>
                    <a:pt x="97668" y="22612"/>
                  </a:lnTo>
                  <a:cubicBezTo>
                    <a:pt x="97573" y="22485"/>
                    <a:pt x="97478" y="22390"/>
                    <a:pt x="97383" y="22263"/>
                  </a:cubicBezTo>
                  <a:close/>
                  <a:moveTo>
                    <a:pt x="3991" y="22707"/>
                  </a:moveTo>
                  <a:cubicBezTo>
                    <a:pt x="3896" y="22834"/>
                    <a:pt x="3801" y="22960"/>
                    <a:pt x="3706" y="23055"/>
                  </a:cubicBezTo>
                  <a:lnTo>
                    <a:pt x="3833" y="23182"/>
                  </a:lnTo>
                  <a:cubicBezTo>
                    <a:pt x="3928" y="23055"/>
                    <a:pt x="4023" y="22960"/>
                    <a:pt x="4118" y="22834"/>
                  </a:cubicBezTo>
                  <a:lnTo>
                    <a:pt x="3991" y="22707"/>
                  </a:lnTo>
                  <a:close/>
                  <a:moveTo>
                    <a:pt x="97953" y="22992"/>
                  </a:moveTo>
                  <a:lnTo>
                    <a:pt x="97827" y="23087"/>
                  </a:lnTo>
                  <a:cubicBezTo>
                    <a:pt x="97922" y="23214"/>
                    <a:pt x="98017" y="23340"/>
                    <a:pt x="98112" y="23467"/>
                  </a:cubicBezTo>
                  <a:lnTo>
                    <a:pt x="98238" y="23340"/>
                  </a:lnTo>
                  <a:lnTo>
                    <a:pt x="97953" y="22992"/>
                  </a:lnTo>
                  <a:close/>
                  <a:moveTo>
                    <a:pt x="3421" y="23435"/>
                  </a:moveTo>
                  <a:cubicBezTo>
                    <a:pt x="3326" y="23562"/>
                    <a:pt x="3231" y="23689"/>
                    <a:pt x="3136" y="23815"/>
                  </a:cubicBezTo>
                  <a:lnTo>
                    <a:pt x="3294" y="23910"/>
                  </a:lnTo>
                  <a:cubicBezTo>
                    <a:pt x="3389" y="23784"/>
                    <a:pt x="3484" y="23689"/>
                    <a:pt x="3579" y="23562"/>
                  </a:cubicBezTo>
                  <a:lnTo>
                    <a:pt x="3421" y="23435"/>
                  </a:lnTo>
                  <a:close/>
                  <a:moveTo>
                    <a:pt x="98523" y="23720"/>
                  </a:moveTo>
                  <a:lnTo>
                    <a:pt x="98397" y="23815"/>
                  </a:lnTo>
                  <a:cubicBezTo>
                    <a:pt x="98460" y="23942"/>
                    <a:pt x="98555" y="24069"/>
                    <a:pt x="98650" y="24195"/>
                  </a:cubicBezTo>
                  <a:lnTo>
                    <a:pt x="98808" y="24100"/>
                  </a:lnTo>
                  <a:cubicBezTo>
                    <a:pt x="98713" y="23974"/>
                    <a:pt x="98618" y="23847"/>
                    <a:pt x="98523" y="23720"/>
                  </a:cubicBezTo>
                  <a:close/>
                  <a:moveTo>
                    <a:pt x="2851" y="24195"/>
                  </a:moveTo>
                  <a:cubicBezTo>
                    <a:pt x="2756" y="24290"/>
                    <a:pt x="2661" y="24417"/>
                    <a:pt x="2598" y="24544"/>
                  </a:cubicBezTo>
                  <a:lnTo>
                    <a:pt x="2724" y="24670"/>
                  </a:lnTo>
                  <a:cubicBezTo>
                    <a:pt x="2819" y="24544"/>
                    <a:pt x="2914" y="24417"/>
                    <a:pt x="3009" y="24290"/>
                  </a:cubicBezTo>
                  <a:lnTo>
                    <a:pt x="2851" y="24195"/>
                  </a:lnTo>
                  <a:close/>
                  <a:moveTo>
                    <a:pt x="99093" y="24449"/>
                  </a:moveTo>
                  <a:lnTo>
                    <a:pt x="98935" y="24575"/>
                  </a:lnTo>
                  <a:cubicBezTo>
                    <a:pt x="99030" y="24702"/>
                    <a:pt x="99125" y="24829"/>
                    <a:pt x="99220" y="24955"/>
                  </a:cubicBezTo>
                  <a:lnTo>
                    <a:pt x="99347" y="24829"/>
                  </a:lnTo>
                  <a:cubicBezTo>
                    <a:pt x="99252" y="24702"/>
                    <a:pt x="99188" y="24575"/>
                    <a:pt x="99093" y="24449"/>
                  </a:cubicBezTo>
                  <a:close/>
                  <a:moveTo>
                    <a:pt x="2313" y="24924"/>
                  </a:moveTo>
                  <a:cubicBezTo>
                    <a:pt x="2218" y="25050"/>
                    <a:pt x="2123" y="25177"/>
                    <a:pt x="2059" y="25304"/>
                  </a:cubicBezTo>
                  <a:lnTo>
                    <a:pt x="2186" y="25430"/>
                  </a:lnTo>
                  <a:cubicBezTo>
                    <a:pt x="2281" y="25304"/>
                    <a:pt x="2376" y="25177"/>
                    <a:pt x="2471" y="25050"/>
                  </a:cubicBezTo>
                  <a:lnTo>
                    <a:pt x="2313" y="24924"/>
                  </a:lnTo>
                  <a:close/>
                  <a:moveTo>
                    <a:pt x="99632" y="25209"/>
                  </a:moveTo>
                  <a:lnTo>
                    <a:pt x="99473" y="25335"/>
                  </a:lnTo>
                  <a:cubicBezTo>
                    <a:pt x="99568" y="25462"/>
                    <a:pt x="99663" y="25589"/>
                    <a:pt x="99758" y="25715"/>
                  </a:cubicBezTo>
                  <a:lnTo>
                    <a:pt x="99885" y="25589"/>
                  </a:lnTo>
                  <a:cubicBezTo>
                    <a:pt x="99790" y="25462"/>
                    <a:pt x="99727" y="25335"/>
                    <a:pt x="99632" y="25209"/>
                  </a:cubicBezTo>
                  <a:close/>
                  <a:moveTo>
                    <a:pt x="1774" y="25684"/>
                  </a:moveTo>
                  <a:cubicBezTo>
                    <a:pt x="1679" y="25810"/>
                    <a:pt x="1584" y="25937"/>
                    <a:pt x="1521" y="26064"/>
                  </a:cubicBezTo>
                  <a:lnTo>
                    <a:pt x="1679" y="26190"/>
                  </a:lnTo>
                  <a:lnTo>
                    <a:pt x="1933" y="25779"/>
                  </a:lnTo>
                  <a:lnTo>
                    <a:pt x="1774" y="25684"/>
                  </a:lnTo>
                  <a:close/>
                  <a:moveTo>
                    <a:pt x="100170" y="25969"/>
                  </a:moveTo>
                  <a:lnTo>
                    <a:pt x="100012" y="26095"/>
                  </a:lnTo>
                  <a:cubicBezTo>
                    <a:pt x="100107" y="26222"/>
                    <a:pt x="100170" y="26349"/>
                    <a:pt x="100265" y="26475"/>
                  </a:cubicBezTo>
                  <a:lnTo>
                    <a:pt x="100423" y="26349"/>
                  </a:lnTo>
                  <a:cubicBezTo>
                    <a:pt x="100328" y="26222"/>
                    <a:pt x="100233" y="26095"/>
                    <a:pt x="100170" y="25969"/>
                  </a:cubicBezTo>
                  <a:close/>
                  <a:moveTo>
                    <a:pt x="1268" y="26444"/>
                  </a:moveTo>
                  <a:cubicBezTo>
                    <a:pt x="1173" y="26570"/>
                    <a:pt x="1078" y="26697"/>
                    <a:pt x="983" y="26855"/>
                  </a:cubicBezTo>
                  <a:lnTo>
                    <a:pt x="1141" y="26950"/>
                  </a:lnTo>
                  <a:cubicBezTo>
                    <a:pt x="1236" y="26824"/>
                    <a:pt x="1331" y="26697"/>
                    <a:pt x="1394" y="26570"/>
                  </a:cubicBezTo>
                  <a:lnTo>
                    <a:pt x="1268" y="26444"/>
                  </a:lnTo>
                  <a:close/>
                  <a:moveTo>
                    <a:pt x="100677" y="26760"/>
                  </a:moveTo>
                  <a:lnTo>
                    <a:pt x="100518" y="26855"/>
                  </a:lnTo>
                  <a:cubicBezTo>
                    <a:pt x="100613" y="26982"/>
                    <a:pt x="100708" y="27109"/>
                    <a:pt x="100772" y="27236"/>
                  </a:cubicBezTo>
                  <a:lnTo>
                    <a:pt x="100930" y="27140"/>
                  </a:lnTo>
                  <a:cubicBezTo>
                    <a:pt x="100835" y="27014"/>
                    <a:pt x="100772" y="26887"/>
                    <a:pt x="100677" y="26760"/>
                  </a:cubicBezTo>
                  <a:close/>
                  <a:moveTo>
                    <a:pt x="729" y="27236"/>
                  </a:moveTo>
                  <a:lnTo>
                    <a:pt x="476" y="27616"/>
                  </a:lnTo>
                  <a:lnTo>
                    <a:pt x="634" y="27711"/>
                  </a:lnTo>
                  <a:cubicBezTo>
                    <a:pt x="729" y="27584"/>
                    <a:pt x="824" y="27457"/>
                    <a:pt x="888" y="27331"/>
                  </a:cubicBezTo>
                  <a:lnTo>
                    <a:pt x="729" y="27236"/>
                  </a:lnTo>
                  <a:close/>
                  <a:moveTo>
                    <a:pt x="101184" y="27521"/>
                  </a:moveTo>
                  <a:lnTo>
                    <a:pt x="101025" y="27616"/>
                  </a:lnTo>
                  <a:lnTo>
                    <a:pt x="101279" y="28027"/>
                  </a:lnTo>
                  <a:lnTo>
                    <a:pt x="101437" y="27932"/>
                  </a:lnTo>
                  <a:lnTo>
                    <a:pt x="101184" y="27521"/>
                  </a:lnTo>
                  <a:close/>
                  <a:moveTo>
                    <a:pt x="254" y="27996"/>
                  </a:moveTo>
                  <a:cubicBezTo>
                    <a:pt x="159" y="28154"/>
                    <a:pt x="96" y="28281"/>
                    <a:pt x="1" y="28407"/>
                  </a:cubicBezTo>
                  <a:lnTo>
                    <a:pt x="159" y="28502"/>
                  </a:lnTo>
                  <a:cubicBezTo>
                    <a:pt x="223" y="28376"/>
                    <a:pt x="318" y="28249"/>
                    <a:pt x="413" y="28091"/>
                  </a:cubicBezTo>
                  <a:lnTo>
                    <a:pt x="254" y="27996"/>
                  </a:lnTo>
                  <a:close/>
                  <a:moveTo>
                    <a:pt x="101690" y="28312"/>
                  </a:moveTo>
                  <a:lnTo>
                    <a:pt x="101532" y="28407"/>
                  </a:lnTo>
                  <a:cubicBezTo>
                    <a:pt x="101595" y="28534"/>
                    <a:pt x="101690" y="28661"/>
                    <a:pt x="101754" y="28819"/>
                  </a:cubicBezTo>
                  <a:lnTo>
                    <a:pt x="101912" y="28724"/>
                  </a:lnTo>
                  <a:cubicBezTo>
                    <a:pt x="101849" y="28566"/>
                    <a:pt x="101754" y="28439"/>
                    <a:pt x="101690" y="28312"/>
                  </a:cubicBezTo>
                  <a:close/>
                  <a:moveTo>
                    <a:pt x="102165" y="29104"/>
                  </a:moveTo>
                  <a:lnTo>
                    <a:pt x="102007" y="29199"/>
                  </a:lnTo>
                  <a:cubicBezTo>
                    <a:pt x="102070" y="29326"/>
                    <a:pt x="102165" y="29452"/>
                    <a:pt x="102229" y="29611"/>
                  </a:cubicBezTo>
                  <a:lnTo>
                    <a:pt x="102387" y="29516"/>
                  </a:lnTo>
                  <a:cubicBezTo>
                    <a:pt x="102324" y="29357"/>
                    <a:pt x="102229" y="29231"/>
                    <a:pt x="102165" y="29104"/>
                  </a:cubicBezTo>
                  <a:close/>
                  <a:moveTo>
                    <a:pt x="102640" y="29927"/>
                  </a:moveTo>
                  <a:lnTo>
                    <a:pt x="102482" y="29991"/>
                  </a:lnTo>
                  <a:cubicBezTo>
                    <a:pt x="102545" y="30149"/>
                    <a:pt x="102640" y="30276"/>
                    <a:pt x="102704" y="30402"/>
                  </a:cubicBezTo>
                  <a:lnTo>
                    <a:pt x="102862" y="30307"/>
                  </a:lnTo>
                  <a:cubicBezTo>
                    <a:pt x="102799" y="30181"/>
                    <a:pt x="102704" y="30054"/>
                    <a:pt x="102640" y="29927"/>
                  </a:cubicBezTo>
                  <a:close/>
                  <a:moveTo>
                    <a:pt x="103084" y="30719"/>
                  </a:moveTo>
                  <a:lnTo>
                    <a:pt x="102925" y="30814"/>
                  </a:lnTo>
                  <a:cubicBezTo>
                    <a:pt x="103020" y="30941"/>
                    <a:pt x="103084" y="31099"/>
                    <a:pt x="103147" y="31226"/>
                  </a:cubicBezTo>
                  <a:lnTo>
                    <a:pt x="103305" y="31131"/>
                  </a:lnTo>
                  <a:cubicBezTo>
                    <a:pt x="103242" y="31004"/>
                    <a:pt x="103179" y="30846"/>
                    <a:pt x="103084" y="30719"/>
                  </a:cubicBezTo>
                  <a:close/>
                  <a:moveTo>
                    <a:pt x="103527" y="31542"/>
                  </a:moveTo>
                  <a:lnTo>
                    <a:pt x="103369" y="31637"/>
                  </a:lnTo>
                  <a:cubicBezTo>
                    <a:pt x="103464" y="31764"/>
                    <a:pt x="103527" y="31891"/>
                    <a:pt x="103590" y="32049"/>
                  </a:cubicBezTo>
                  <a:lnTo>
                    <a:pt x="103749" y="31954"/>
                  </a:lnTo>
                  <a:cubicBezTo>
                    <a:pt x="103685" y="31827"/>
                    <a:pt x="103622" y="31669"/>
                    <a:pt x="103527" y="31542"/>
                  </a:cubicBezTo>
                  <a:close/>
                  <a:moveTo>
                    <a:pt x="103970" y="32366"/>
                  </a:moveTo>
                  <a:lnTo>
                    <a:pt x="103812" y="32461"/>
                  </a:lnTo>
                  <a:cubicBezTo>
                    <a:pt x="103875" y="32588"/>
                    <a:pt x="103939" y="32714"/>
                    <a:pt x="104034" y="32873"/>
                  </a:cubicBezTo>
                  <a:lnTo>
                    <a:pt x="104192" y="32778"/>
                  </a:lnTo>
                  <a:cubicBezTo>
                    <a:pt x="104129" y="32651"/>
                    <a:pt x="104034" y="32493"/>
                    <a:pt x="103970" y="32366"/>
                  </a:cubicBezTo>
                  <a:close/>
                  <a:moveTo>
                    <a:pt x="104382" y="33189"/>
                  </a:moveTo>
                  <a:lnTo>
                    <a:pt x="104224" y="33284"/>
                  </a:lnTo>
                  <a:cubicBezTo>
                    <a:pt x="104287" y="33411"/>
                    <a:pt x="104350" y="33569"/>
                    <a:pt x="104445" y="33696"/>
                  </a:cubicBezTo>
                  <a:lnTo>
                    <a:pt x="104604" y="33601"/>
                  </a:lnTo>
                  <a:cubicBezTo>
                    <a:pt x="104540" y="33474"/>
                    <a:pt x="104445" y="33316"/>
                    <a:pt x="104382" y="33189"/>
                  </a:cubicBezTo>
                  <a:close/>
                  <a:moveTo>
                    <a:pt x="104794" y="34044"/>
                  </a:moveTo>
                  <a:lnTo>
                    <a:pt x="104635" y="34108"/>
                  </a:lnTo>
                  <a:cubicBezTo>
                    <a:pt x="104699" y="34266"/>
                    <a:pt x="104762" y="34393"/>
                    <a:pt x="104825" y="34519"/>
                  </a:cubicBezTo>
                  <a:lnTo>
                    <a:pt x="104984" y="34456"/>
                  </a:lnTo>
                  <a:cubicBezTo>
                    <a:pt x="104920" y="34329"/>
                    <a:pt x="104857" y="34171"/>
                    <a:pt x="104794" y="34044"/>
                  </a:cubicBezTo>
                  <a:close/>
                  <a:moveTo>
                    <a:pt x="105205" y="34868"/>
                  </a:moveTo>
                  <a:lnTo>
                    <a:pt x="105015" y="34963"/>
                  </a:lnTo>
                  <a:cubicBezTo>
                    <a:pt x="105079" y="35089"/>
                    <a:pt x="105142" y="35216"/>
                    <a:pt x="105205" y="35374"/>
                  </a:cubicBezTo>
                  <a:lnTo>
                    <a:pt x="105396" y="35311"/>
                  </a:lnTo>
                  <a:cubicBezTo>
                    <a:pt x="105332" y="35153"/>
                    <a:pt x="105269" y="35026"/>
                    <a:pt x="105205" y="34868"/>
                  </a:cubicBezTo>
                  <a:close/>
                  <a:moveTo>
                    <a:pt x="105586" y="35723"/>
                  </a:moveTo>
                  <a:lnTo>
                    <a:pt x="105396" y="35786"/>
                  </a:lnTo>
                  <a:cubicBezTo>
                    <a:pt x="105459" y="35944"/>
                    <a:pt x="105522" y="36071"/>
                    <a:pt x="105586" y="36229"/>
                  </a:cubicBezTo>
                  <a:lnTo>
                    <a:pt x="105776" y="36166"/>
                  </a:lnTo>
                  <a:cubicBezTo>
                    <a:pt x="105712" y="36008"/>
                    <a:pt x="105649" y="35881"/>
                    <a:pt x="105586" y="35723"/>
                  </a:cubicBezTo>
                  <a:close/>
                  <a:moveTo>
                    <a:pt x="105934" y="36578"/>
                  </a:moveTo>
                  <a:lnTo>
                    <a:pt x="105776" y="36641"/>
                  </a:lnTo>
                  <a:lnTo>
                    <a:pt x="105966" y="37085"/>
                  </a:lnTo>
                  <a:lnTo>
                    <a:pt x="106124" y="37021"/>
                  </a:lnTo>
                  <a:cubicBezTo>
                    <a:pt x="106061" y="36863"/>
                    <a:pt x="105997" y="36736"/>
                    <a:pt x="105934" y="36578"/>
                  </a:cubicBezTo>
                  <a:close/>
                  <a:moveTo>
                    <a:pt x="106314" y="37433"/>
                  </a:moveTo>
                  <a:lnTo>
                    <a:pt x="106124" y="37528"/>
                  </a:lnTo>
                  <a:cubicBezTo>
                    <a:pt x="106187" y="37655"/>
                    <a:pt x="106251" y="37813"/>
                    <a:pt x="106282" y="37940"/>
                  </a:cubicBezTo>
                  <a:lnTo>
                    <a:pt x="106472" y="37876"/>
                  </a:lnTo>
                  <a:cubicBezTo>
                    <a:pt x="106409" y="37750"/>
                    <a:pt x="106346" y="37591"/>
                    <a:pt x="106314" y="37433"/>
                  </a:cubicBezTo>
                  <a:close/>
                  <a:moveTo>
                    <a:pt x="106631" y="38320"/>
                  </a:moveTo>
                  <a:lnTo>
                    <a:pt x="106472" y="38383"/>
                  </a:lnTo>
                  <a:cubicBezTo>
                    <a:pt x="106504" y="38510"/>
                    <a:pt x="106567" y="38668"/>
                    <a:pt x="106631" y="38826"/>
                  </a:cubicBezTo>
                  <a:lnTo>
                    <a:pt x="106789" y="38731"/>
                  </a:lnTo>
                  <a:cubicBezTo>
                    <a:pt x="106757" y="38605"/>
                    <a:pt x="106694" y="38446"/>
                    <a:pt x="106631" y="38320"/>
                  </a:cubicBezTo>
                  <a:close/>
                  <a:moveTo>
                    <a:pt x="106979" y="39175"/>
                  </a:moveTo>
                  <a:lnTo>
                    <a:pt x="106789" y="39238"/>
                  </a:lnTo>
                  <a:cubicBezTo>
                    <a:pt x="106852" y="39396"/>
                    <a:pt x="106884" y="39523"/>
                    <a:pt x="106947" y="39681"/>
                  </a:cubicBezTo>
                  <a:lnTo>
                    <a:pt x="107137" y="39618"/>
                  </a:lnTo>
                  <a:cubicBezTo>
                    <a:pt x="107074" y="39491"/>
                    <a:pt x="107011" y="39333"/>
                    <a:pt x="106979" y="39175"/>
                  </a:cubicBezTo>
                  <a:close/>
                  <a:moveTo>
                    <a:pt x="107264" y="40061"/>
                  </a:moveTo>
                  <a:lnTo>
                    <a:pt x="107106" y="40125"/>
                  </a:lnTo>
                  <a:cubicBezTo>
                    <a:pt x="107169" y="40251"/>
                    <a:pt x="107201" y="40410"/>
                    <a:pt x="107264" y="40568"/>
                  </a:cubicBezTo>
                  <a:lnTo>
                    <a:pt x="107422" y="40505"/>
                  </a:lnTo>
                  <a:cubicBezTo>
                    <a:pt x="107391" y="40346"/>
                    <a:pt x="107327" y="40220"/>
                    <a:pt x="107264" y="40061"/>
                  </a:cubicBezTo>
                  <a:close/>
                  <a:moveTo>
                    <a:pt x="107581" y="40948"/>
                  </a:moveTo>
                  <a:lnTo>
                    <a:pt x="107391" y="41011"/>
                  </a:lnTo>
                  <a:cubicBezTo>
                    <a:pt x="107454" y="41138"/>
                    <a:pt x="107486" y="41296"/>
                    <a:pt x="107549" y="41455"/>
                  </a:cubicBezTo>
                  <a:lnTo>
                    <a:pt x="107739" y="41391"/>
                  </a:lnTo>
                  <a:cubicBezTo>
                    <a:pt x="107676" y="41233"/>
                    <a:pt x="107644" y="41075"/>
                    <a:pt x="107581" y="40948"/>
                  </a:cubicBezTo>
                  <a:close/>
                  <a:moveTo>
                    <a:pt x="107866" y="41835"/>
                  </a:moveTo>
                  <a:lnTo>
                    <a:pt x="107676" y="41898"/>
                  </a:lnTo>
                  <a:cubicBezTo>
                    <a:pt x="107739" y="42025"/>
                    <a:pt x="107771" y="42183"/>
                    <a:pt x="107834" y="42342"/>
                  </a:cubicBezTo>
                  <a:lnTo>
                    <a:pt x="107992" y="42278"/>
                  </a:lnTo>
                  <a:cubicBezTo>
                    <a:pt x="107961" y="42120"/>
                    <a:pt x="107897" y="41993"/>
                    <a:pt x="107866" y="41835"/>
                  </a:cubicBezTo>
                  <a:close/>
                  <a:moveTo>
                    <a:pt x="108151" y="42722"/>
                  </a:moveTo>
                  <a:lnTo>
                    <a:pt x="107961" y="42785"/>
                  </a:lnTo>
                  <a:cubicBezTo>
                    <a:pt x="107992" y="42912"/>
                    <a:pt x="108056" y="43070"/>
                    <a:pt x="108087" y="43228"/>
                  </a:cubicBezTo>
                  <a:lnTo>
                    <a:pt x="108277" y="43165"/>
                  </a:lnTo>
                  <a:cubicBezTo>
                    <a:pt x="108214" y="43007"/>
                    <a:pt x="108182" y="42880"/>
                    <a:pt x="108151" y="42722"/>
                  </a:cubicBezTo>
                  <a:close/>
                  <a:moveTo>
                    <a:pt x="108404" y="43608"/>
                  </a:moveTo>
                  <a:lnTo>
                    <a:pt x="108214" y="43672"/>
                  </a:lnTo>
                  <a:cubicBezTo>
                    <a:pt x="108246" y="43798"/>
                    <a:pt x="108309" y="43957"/>
                    <a:pt x="108341" y="44115"/>
                  </a:cubicBezTo>
                  <a:lnTo>
                    <a:pt x="108499" y="44052"/>
                  </a:lnTo>
                  <a:cubicBezTo>
                    <a:pt x="108467" y="43893"/>
                    <a:pt x="108436" y="43767"/>
                    <a:pt x="108404" y="43608"/>
                  </a:cubicBezTo>
                  <a:close/>
                  <a:moveTo>
                    <a:pt x="108626" y="44527"/>
                  </a:moveTo>
                  <a:lnTo>
                    <a:pt x="108467" y="44558"/>
                  </a:lnTo>
                  <a:cubicBezTo>
                    <a:pt x="108499" y="44717"/>
                    <a:pt x="108531" y="44843"/>
                    <a:pt x="108562" y="45002"/>
                  </a:cubicBezTo>
                  <a:lnTo>
                    <a:pt x="108752" y="44970"/>
                  </a:lnTo>
                  <a:cubicBezTo>
                    <a:pt x="108721" y="44812"/>
                    <a:pt x="108689" y="44653"/>
                    <a:pt x="108626" y="44527"/>
                  </a:cubicBezTo>
                  <a:close/>
                  <a:moveTo>
                    <a:pt x="108879" y="45413"/>
                  </a:moveTo>
                  <a:lnTo>
                    <a:pt x="108689" y="45445"/>
                  </a:lnTo>
                  <a:lnTo>
                    <a:pt x="108784" y="45920"/>
                  </a:lnTo>
                  <a:lnTo>
                    <a:pt x="108974" y="45857"/>
                  </a:lnTo>
                  <a:cubicBezTo>
                    <a:pt x="108942" y="45698"/>
                    <a:pt x="108911" y="45572"/>
                    <a:pt x="108879" y="45413"/>
                  </a:cubicBezTo>
                  <a:close/>
                  <a:moveTo>
                    <a:pt x="109069" y="46332"/>
                  </a:moveTo>
                  <a:lnTo>
                    <a:pt x="108911" y="46364"/>
                  </a:lnTo>
                  <a:cubicBezTo>
                    <a:pt x="108942" y="46522"/>
                    <a:pt x="108974" y="46649"/>
                    <a:pt x="109006" y="46807"/>
                  </a:cubicBezTo>
                  <a:lnTo>
                    <a:pt x="109164" y="46775"/>
                  </a:lnTo>
                  <a:cubicBezTo>
                    <a:pt x="109132" y="46617"/>
                    <a:pt x="109101" y="46459"/>
                    <a:pt x="109069" y="46332"/>
                  </a:cubicBezTo>
                  <a:close/>
                  <a:moveTo>
                    <a:pt x="109291" y="47219"/>
                  </a:moveTo>
                  <a:lnTo>
                    <a:pt x="109101" y="47250"/>
                  </a:lnTo>
                  <a:lnTo>
                    <a:pt x="109196" y="47725"/>
                  </a:lnTo>
                  <a:lnTo>
                    <a:pt x="109386" y="47662"/>
                  </a:lnTo>
                  <a:cubicBezTo>
                    <a:pt x="109354" y="47535"/>
                    <a:pt x="109291" y="47377"/>
                    <a:pt x="109291" y="47219"/>
                  </a:cubicBezTo>
                  <a:close/>
                  <a:moveTo>
                    <a:pt x="109449" y="48137"/>
                  </a:moveTo>
                  <a:lnTo>
                    <a:pt x="109291" y="48169"/>
                  </a:lnTo>
                  <a:cubicBezTo>
                    <a:pt x="109322" y="48327"/>
                    <a:pt x="109354" y="48485"/>
                    <a:pt x="109354" y="48612"/>
                  </a:cubicBezTo>
                  <a:lnTo>
                    <a:pt x="109544" y="48580"/>
                  </a:lnTo>
                  <a:cubicBezTo>
                    <a:pt x="109512" y="48422"/>
                    <a:pt x="109481" y="48295"/>
                    <a:pt x="109449" y="48137"/>
                  </a:cubicBezTo>
                  <a:close/>
                  <a:moveTo>
                    <a:pt x="109639" y="49055"/>
                  </a:moveTo>
                  <a:lnTo>
                    <a:pt x="109449" y="49087"/>
                  </a:lnTo>
                  <a:cubicBezTo>
                    <a:pt x="109481" y="49214"/>
                    <a:pt x="109512" y="49372"/>
                    <a:pt x="109544" y="49530"/>
                  </a:cubicBezTo>
                  <a:lnTo>
                    <a:pt x="109703" y="49499"/>
                  </a:lnTo>
                  <a:cubicBezTo>
                    <a:pt x="109703" y="49340"/>
                    <a:pt x="109671" y="49182"/>
                    <a:pt x="109639" y="49055"/>
                  </a:cubicBezTo>
                  <a:close/>
                  <a:moveTo>
                    <a:pt x="109798" y="49942"/>
                  </a:moveTo>
                  <a:lnTo>
                    <a:pt x="109607" y="50005"/>
                  </a:lnTo>
                  <a:cubicBezTo>
                    <a:pt x="109639" y="50132"/>
                    <a:pt x="109671" y="50290"/>
                    <a:pt x="109671" y="50449"/>
                  </a:cubicBezTo>
                  <a:lnTo>
                    <a:pt x="109861" y="50417"/>
                  </a:lnTo>
                  <a:cubicBezTo>
                    <a:pt x="109829" y="50259"/>
                    <a:pt x="109829" y="50100"/>
                    <a:pt x="109798" y="49942"/>
                  </a:cubicBezTo>
                  <a:close/>
                  <a:moveTo>
                    <a:pt x="109924" y="50860"/>
                  </a:moveTo>
                  <a:lnTo>
                    <a:pt x="109766" y="50892"/>
                  </a:lnTo>
                  <a:cubicBezTo>
                    <a:pt x="109766" y="51051"/>
                    <a:pt x="109798" y="51209"/>
                    <a:pt x="109829" y="51367"/>
                  </a:cubicBezTo>
                  <a:lnTo>
                    <a:pt x="109988" y="51336"/>
                  </a:lnTo>
                  <a:cubicBezTo>
                    <a:pt x="109988" y="51177"/>
                    <a:pt x="109956" y="51019"/>
                    <a:pt x="109924" y="50860"/>
                  </a:cubicBezTo>
                  <a:close/>
                  <a:moveTo>
                    <a:pt x="109893" y="51811"/>
                  </a:moveTo>
                  <a:cubicBezTo>
                    <a:pt x="109893" y="51969"/>
                    <a:pt x="109924" y="52127"/>
                    <a:pt x="109956" y="52286"/>
                  </a:cubicBezTo>
                  <a:lnTo>
                    <a:pt x="110114" y="52254"/>
                  </a:lnTo>
                  <a:cubicBezTo>
                    <a:pt x="110114" y="52096"/>
                    <a:pt x="110083" y="51937"/>
                    <a:pt x="110051" y="51811"/>
                  </a:cubicBezTo>
                  <a:close/>
                  <a:moveTo>
                    <a:pt x="109988" y="52729"/>
                  </a:moveTo>
                  <a:cubicBezTo>
                    <a:pt x="110019" y="52887"/>
                    <a:pt x="110019" y="53046"/>
                    <a:pt x="110051" y="53204"/>
                  </a:cubicBezTo>
                  <a:lnTo>
                    <a:pt x="110241" y="53172"/>
                  </a:lnTo>
                  <a:cubicBezTo>
                    <a:pt x="110209" y="53014"/>
                    <a:pt x="110209" y="52887"/>
                    <a:pt x="110178" y="52729"/>
                  </a:cubicBezTo>
                  <a:close/>
                  <a:moveTo>
                    <a:pt x="110083" y="53647"/>
                  </a:moveTo>
                  <a:cubicBezTo>
                    <a:pt x="110114" y="53806"/>
                    <a:pt x="110114" y="53964"/>
                    <a:pt x="110146" y="54122"/>
                  </a:cubicBezTo>
                  <a:lnTo>
                    <a:pt x="110336" y="54091"/>
                  </a:lnTo>
                  <a:cubicBezTo>
                    <a:pt x="110304" y="53964"/>
                    <a:pt x="110304" y="53806"/>
                    <a:pt x="110273" y="53647"/>
                  </a:cubicBezTo>
                  <a:close/>
                  <a:moveTo>
                    <a:pt x="110178" y="54566"/>
                  </a:moveTo>
                  <a:lnTo>
                    <a:pt x="110209" y="55041"/>
                  </a:lnTo>
                  <a:lnTo>
                    <a:pt x="110399" y="55009"/>
                  </a:lnTo>
                  <a:cubicBezTo>
                    <a:pt x="110399" y="54882"/>
                    <a:pt x="110368" y="54724"/>
                    <a:pt x="110368" y="54566"/>
                  </a:cubicBezTo>
                  <a:close/>
                  <a:moveTo>
                    <a:pt x="110431" y="55484"/>
                  </a:moveTo>
                  <a:lnTo>
                    <a:pt x="110241" y="55516"/>
                  </a:lnTo>
                  <a:cubicBezTo>
                    <a:pt x="110273" y="55642"/>
                    <a:pt x="110273" y="55801"/>
                    <a:pt x="110273" y="55959"/>
                  </a:cubicBezTo>
                  <a:lnTo>
                    <a:pt x="110463" y="55959"/>
                  </a:lnTo>
                  <a:cubicBezTo>
                    <a:pt x="110463" y="55801"/>
                    <a:pt x="110463" y="55642"/>
                    <a:pt x="110431" y="55484"/>
                  </a:cubicBezTo>
                  <a:close/>
                  <a:moveTo>
                    <a:pt x="110494" y="56403"/>
                  </a:moveTo>
                  <a:lnTo>
                    <a:pt x="110304" y="56434"/>
                  </a:lnTo>
                  <a:lnTo>
                    <a:pt x="110336" y="56878"/>
                  </a:lnTo>
                  <a:lnTo>
                    <a:pt x="110526" y="56878"/>
                  </a:lnTo>
                  <a:lnTo>
                    <a:pt x="110494" y="56403"/>
                  </a:lnTo>
                  <a:close/>
                  <a:moveTo>
                    <a:pt x="110368" y="57353"/>
                  </a:moveTo>
                  <a:cubicBezTo>
                    <a:pt x="110368" y="57511"/>
                    <a:pt x="110368" y="57669"/>
                    <a:pt x="110368" y="57828"/>
                  </a:cubicBezTo>
                  <a:lnTo>
                    <a:pt x="110558" y="57796"/>
                  </a:lnTo>
                  <a:cubicBezTo>
                    <a:pt x="110558" y="57638"/>
                    <a:pt x="110558" y="57511"/>
                    <a:pt x="110526" y="57353"/>
                  </a:cubicBezTo>
                  <a:close/>
                  <a:moveTo>
                    <a:pt x="110368" y="58271"/>
                  </a:moveTo>
                  <a:cubicBezTo>
                    <a:pt x="110399" y="58429"/>
                    <a:pt x="110399" y="58588"/>
                    <a:pt x="110399" y="58746"/>
                  </a:cubicBezTo>
                  <a:lnTo>
                    <a:pt x="110589" y="58746"/>
                  </a:lnTo>
                  <a:cubicBezTo>
                    <a:pt x="110589" y="58588"/>
                    <a:pt x="110558" y="58429"/>
                    <a:pt x="110558" y="58271"/>
                  </a:cubicBezTo>
                  <a:close/>
                  <a:moveTo>
                    <a:pt x="110399" y="59189"/>
                  </a:moveTo>
                  <a:lnTo>
                    <a:pt x="110399" y="59664"/>
                  </a:lnTo>
                  <a:lnTo>
                    <a:pt x="110589" y="59664"/>
                  </a:lnTo>
                  <a:cubicBezTo>
                    <a:pt x="110589" y="59506"/>
                    <a:pt x="110589" y="59348"/>
                    <a:pt x="110589" y="59189"/>
                  </a:cubicBezTo>
                  <a:close/>
                  <a:moveTo>
                    <a:pt x="110399" y="60139"/>
                  </a:moveTo>
                  <a:cubicBezTo>
                    <a:pt x="110399" y="60266"/>
                    <a:pt x="110399" y="60424"/>
                    <a:pt x="110399" y="60583"/>
                  </a:cubicBezTo>
                  <a:lnTo>
                    <a:pt x="110589" y="60583"/>
                  </a:lnTo>
                  <a:cubicBezTo>
                    <a:pt x="110589" y="60424"/>
                    <a:pt x="110589" y="60298"/>
                    <a:pt x="110589" y="60139"/>
                  </a:cubicBezTo>
                  <a:close/>
                  <a:moveTo>
                    <a:pt x="110368" y="61058"/>
                  </a:moveTo>
                  <a:lnTo>
                    <a:pt x="110368" y="61501"/>
                  </a:lnTo>
                  <a:lnTo>
                    <a:pt x="110558" y="61533"/>
                  </a:lnTo>
                  <a:cubicBezTo>
                    <a:pt x="110558" y="61375"/>
                    <a:pt x="110558" y="61216"/>
                    <a:pt x="110558" y="61058"/>
                  </a:cubicBezTo>
                  <a:close/>
                  <a:moveTo>
                    <a:pt x="110368" y="61976"/>
                  </a:moveTo>
                  <a:cubicBezTo>
                    <a:pt x="110336" y="62135"/>
                    <a:pt x="110336" y="62293"/>
                    <a:pt x="110336" y="62451"/>
                  </a:cubicBezTo>
                  <a:lnTo>
                    <a:pt x="110526" y="62451"/>
                  </a:lnTo>
                  <a:cubicBezTo>
                    <a:pt x="110526" y="62293"/>
                    <a:pt x="110526" y="62135"/>
                    <a:pt x="110558" y="61976"/>
                  </a:cubicBezTo>
                  <a:close/>
                  <a:moveTo>
                    <a:pt x="110304" y="62895"/>
                  </a:moveTo>
                  <a:cubicBezTo>
                    <a:pt x="110304" y="63053"/>
                    <a:pt x="110304" y="63211"/>
                    <a:pt x="110273" y="63370"/>
                  </a:cubicBezTo>
                  <a:lnTo>
                    <a:pt x="110463" y="63370"/>
                  </a:lnTo>
                  <a:cubicBezTo>
                    <a:pt x="110494" y="63211"/>
                    <a:pt x="110494" y="63053"/>
                    <a:pt x="110494" y="62895"/>
                  </a:cubicBezTo>
                  <a:close/>
                  <a:moveTo>
                    <a:pt x="110241" y="63813"/>
                  </a:moveTo>
                  <a:cubicBezTo>
                    <a:pt x="110241" y="63971"/>
                    <a:pt x="110241" y="64130"/>
                    <a:pt x="110209" y="64288"/>
                  </a:cubicBezTo>
                  <a:lnTo>
                    <a:pt x="110399" y="64288"/>
                  </a:lnTo>
                  <a:cubicBezTo>
                    <a:pt x="110431" y="64130"/>
                    <a:pt x="110431" y="64003"/>
                    <a:pt x="110431" y="63845"/>
                  </a:cubicBezTo>
                  <a:lnTo>
                    <a:pt x="110241" y="63813"/>
                  </a:lnTo>
                  <a:close/>
                  <a:moveTo>
                    <a:pt x="110178" y="64763"/>
                  </a:moveTo>
                  <a:cubicBezTo>
                    <a:pt x="110178" y="64890"/>
                    <a:pt x="110178" y="65048"/>
                    <a:pt x="110146" y="65207"/>
                  </a:cubicBezTo>
                  <a:lnTo>
                    <a:pt x="110336" y="65238"/>
                  </a:lnTo>
                  <a:cubicBezTo>
                    <a:pt x="110336" y="65080"/>
                    <a:pt x="110368" y="64921"/>
                    <a:pt x="110368" y="64763"/>
                  </a:cubicBezTo>
                  <a:close/>
                  <a:moveTo>
                    <a:pt x="110114" y="65682"/>
                  </a:moveTo>
                  <a:cubicBezTo>
                    <a:pt x="110083" y="65808"/>
                    <a:pt x="110083" y="65967"/>
                    <a:pt x="110051" y="66125"/>
                  </a:cubicBezTo>
                  <a:lnTo>
                    <a:pt x="110241" y="66157"/>
                  </a:lnTo>
                  <a:cubicBezTo>
                    <a:pt x="110273" y="65998"/>
                    <a:pt x="110273" y="65840"/>
                    <a:pt x="110273" y="65682"/>
                  </a:cubicBezTo>
                  <a:close/>
                  <a:moveTo>
                    <a:pt x="109988" y="66600"/>
                  </a:moveTo>
                  <a:cubicBezTo>
                    <a:pt x="109988" y="66727"/>
                    <a:pt x="109956" y="66885"/>
                    <a:pt x="109956" y="67043"/>
                  </a:cubicBezTo>
                  <a:lnTo>
                    <a:pt x="110146" y="67075"/>
                  </a:lnTo>
                  <a:cubicBezTo>
                    <a:pt x="110146" y="66917"/>
                    <a:pt x="110178" y="66758"/>
                    <a:pt x="110178" y="66600"/>
                  </a:cubicBezTo>
                  <a:close/>
                  <a:moveTo>
                    <a:pt x="109893" y="67518"/>
                  </a:moveTo>
                  <a:cubicBezTo>
                    <a:pt x="109861" y="67645"/>
                    <a:pt x="109861" y="67803"/>
                    <a:pt x="109829" y="67962"/>
                  </a:cubicBezTo>
                  <a:lnTo>
                    <a:pt x="110019" y="67993"/>
                  </a:lnTo>
                  <a:cubicBezTo>
                    <a:pt x="110051" y="67835"/>
                    <a:pt x="110051" y="67677"/>
                    <a:pt x="110083" y="67518"/>
                  </a:cubicBezTo>
                  <a:close/>
                  <a:moveTo>
                    <a:pt x="109766" y="68437"/>
                  </a:moveTo>
                  <a:cubicBezTo>
                    <a:pt x="109734" y="68563"/>
                    <a:pt x="109734" y="68722"/>
                    <a:pt x="109703" y="68880"/>
                  </a:cubicBezTo>
                  <a:lnTo>
                    <a:pt x="109893" y="68912"/>
                  </a:lnTo>
                  <a:cubicBezTo>
                    <a:pt x="109893" y="68753"/>
                    <a:pt x="109924" y="68595"/>
                    <a:pt x="109956" y="68437"/>
                  </a:cubicBezTo>
                  <a:close/>
                  <a:moveTo>
                    <a:pt x="109607" y="69323"/>
                  </a:moveTo>
                  <a:cubicBezTo>
                    <a:pt x="109607" y="69482"/>
                    <a:pt x="109576" y="69640"/>
                    <a:pt x="109544" y="69798"/>
                  </a:cubicBezTo>
                  <a:lnTo>
                    <a:pt x="109734" y="69830"/>
                  </a:lnTo>
                  <a:cubicBezTo>
                    <a:pt x="109766" y="69672"/>
                    <a:pt x="109766" y="69513"/>
                    <a:pt x="109798" y="69355"/>
                  </a:cubicBezTo>
                  <a:lnTo>
                    <a:pt x="109607" y="69323"/>
                  </a:lnTo>
                  <a:close/>
                  <a:moveTo>
                    <a:pt x="109481" y="70242"/>
                  </a:moveTo>
                  <a:cubicBezTo>
                    <a:pt x="109449" y="70400"/>
                    <a:pt x="109417" y="70559"/>
                    <a:pt x="109386" y="70717"/>
                  </a:cubicBezTo>
                  <a:lnTo>
                    <a:pt x="109576" y="70749"/>
                  </a:lnTo>
                  <a:cubicBezTo>
                    <a:pt x="109607" y="70590"/>
                    <a:pt x="109607" y="70432"/>
                    <a:pt x="109639" y="70274"/>
                  </a:cubicBezTo>
                  <a:lnTo>
                    <a:pt x="109481" y="70242"/>
                  </a:lnTo>
                  <a:close/>
                  <a:moveTo>
                    <a:pt x="109291" y="71160"/>
                  </a:moveTo>
                  <a:cubicBezTo>
                    <a:pt x="109259" y="71319"/>
                    <a:pt x="109227" y="71477"/>
                    <a:pt x="109196" y="71604"/>
                  </a:cubicBezTo>
                  <a:lnTo>
                    <a:pt x="109386" y="71635"/>
                  </a:lnTo>
                  <a:cubicBezTo>
                    <a:pt x="109417" y="71509"/>
                    <a:pt x="109449" y="71350"/>
                    <a:pt x="109481" y="71192"/>
                  </a:cubicBezTo>
                  <a:lnTo>
                    <a:pt x="109291" y="71160"/>
                  </a:lnTo>
                  <a:close/>
                  <a:moveTo>
                    <a:pt x="109101" y="72079"/>
                  </a:moveTo>
                  <a:cubicBezTo>
                    <a:pt x="109069" y="72205"/>
                    <a:pt x="109037" y="72364"/>
                    <a:pt x="109006" y="72522"/>
                  </a:cubicBezTo>
                  <a:lnTo>
                    <a:pt x="109196" y="72554"/>
                  </a:lnTo>
                  <a:cubicBezTo>
                    <a:pt x="109227" y="72395"/>
                    <a:pt x="109259" y="72269"/>
                    <a:pt x="109291" y="72110"/>
                  </a:cubicBezTo>
                  <a:lnTo>
                    <a:pt x="109101" y="72079"/>
                  </a:lnTo>
                  <a:close/>
                  <a:moveTo>
                    <a:pt x="108911" y="72965"/>
                  </a:moveTo>
                  <a:cubicBezTo>
                    <a:pt x="108879" y="73124"/>
                    <a:pt x="108847" y="73282"/>
                    <a:pt x="108816" y="73409"/>
                  </a:cubicBezTo>
                  <a:lnTo>
                    <a:pt x="109006" y="73472"/>
                  </a:lnTo>
                  <a:cubicBezTo>
                    <a:pt x="109037" y="73314"/>
                    <a:pt x="109069" y="73155"/>
                    <a:pt x="109101" y="72997"/>
                  </a:cubicBezTo>
                  <a:lnTo>
                    <a:pt x="108911" y="72965"/>
                  </a:lnTo>
                  <a:close/>
                  <a:moveTo>
                    <a:pt x="108689" y="73884"/>
                  </a:moveTo>
                  <a:cubicBezTo>
                    <a:pt x="108657" y="74010"/>
                    <a:pt x="108626" y="74169"/>
                    <a:pt x="108594" y="74327"/>
                  </a:cubicBezTo>
                  <a:lnTo>
                    <a:pt x="108784" y="74359"/>
                  </a:lnTo>
                  <a:cubicBezTo>
                    <a:pt x="108816" y="74232"/>
                    <a:pt x="108847" y="74074"/>
                    <a:pt x="108879" y="73915"/>
                  </a:cubicBezTo>
                  <a:lnTo>
                    <a:pt x="108689" y="73884"/>
                  </a:lnTo>
                  <a:close/>
                  <a:moveTo>
                    <a:pt x="108467" y="74771"/>
                  </a:moveTo>
                  <a:cubicBezTo>
                    <a:pt x="108436" y="74929"/>
                    <a:pt x="108404" y="75056"/>
                    <a:pt x="108372" y="75214"/>
                  </a:cubicBezTo>
                  <a:lnTo>
                    <a:pt x="108531" y="75277"/>
                  </a:lnTo>
                  <a:cubicBezTo>
                    <a:pt x="108562" y="75119"/>
                    <a:pt x="108626" y="74961"/>
                    <a:pt x="108657" y="74802"/>
                  </a:cubicBezTo>
                  <a:lnTo>
                    <a:pt x="108467" y="74771"/>
                  </a:lnTo>
                  <a:close/>
                  <a:moveTo>
                    <a:pt x="108246" y="75657"/>
                  </a:moveTo>
                  <a:cubicBezTo>
                    <a:pt x="108182" y="75816"/>
                    <a:pt x="108151" y="75974"/>
                    <a:pt x="108119" y="76101"/>
                  </a:cubicBezTo>
                  <a:lnTo>
                    <a:pt x="108277" y="76164"/>
                  </a:lnTo>
                  <a:cubicBezTo>
                    <a:pt x="108341" y="76006"/>
                    <a:pt x="108372" y="75847"/>
                    <a:pt x="108404" y="75721"/>
                  </a:cubicBezTo>
                  <a:lnTo>
                    <a:pt x="108246" y="75657"/>
                  </a:lnTo>
                  <a:close/>
                  <a:moveTo>
                    <a:pt x="107992" y="76544"/>
                  </a:moveTo>
                  <a:cubicBezTo>
                    <a:pt x="107929" y="76702"/>
                    <a:pt x="107897" y="76829"/>
                    <a:pt x="107834" y="76987"/>
                  </a:cubicBezTo>
                  <a:lnTo>
                    <a:pt x="108024" y="77051"/>
                  </a:lnTo>
                  <a:cubicBezTo>
                    <a:pt x="108056" y="76892"/>
                    <a:pt x="108119" y="76766"/>
                    <a:pt x="108151" y="76607"/>
                  </a:cubicBezTo>
                  <a:lnTo>
                    <a:pt x="107992" y="76544"/>
                  </a:lnTo>
                  <a:close/>
                  <a:moveTo>
                    <a:pt x="107707" y="77431"/>
                  </a:moveTo>
                  <a:cubicBezTo>
                    <a:pt x="107676" y="77589"/>
                    <a:pt x="107612" y="77716"/>
                    <a:pt x="107581" y="77874"/>
                  </a:cubicBezTo>
                  <a:lnTo>
                    <a:pt x="107739" y="77937"/>
                  </a:lnTo>
                  <a:cubicBezTo>
                    <a:pt x="107802" y="77779"/>
                    <a:pt x="107834" y="77621"/>
                    <a:pt x="107897" y="77494"/>
                  </a:cubicBezTo>
                  <a:lnTo>
                    <a:pt x="107707" y="77431"/>
                  </a:lnTo>
                  <a:close/>
                  <a:moveTo>
                    <a:pt x="107422" y="78317"/>
                  </a:moveTo>
                  <a:cubicBezTo>
                    <a:pt x="107391" y="78444"/>
                    <a:pt x="107327" y="78602"/>
                    <a:pt x="107296" y="78761"/>
                  </a:cubicBezTo>
                  <a:lnTo>
                    <a:pt x="107454" y="78792"/>
                  </a:lnTo>
                  <a:cubicBezTo>
                    <a:pt x="107517" y="78666"/>
                    <a:pt x="107549" y="78507"/>
                    <a:pt x="107612" y="78381"/>
                  </a:cubicBezTo>
                  <a:lnTo>
                    <a:pt x="107422" y="78317"/>
                  </a:lnTo>
                  <a:close/>
                  <a:moveTo>
                    <a:pt x="107137" y="79172"/>
                  </a:moveTo>
                  <a:cubicBezTo>
                    <a:pt x="107074" y="79331"/>
                    <a:pt x="107042" y="79458"/>
                    <a:pt x="106979" y="79616"/>
                  </a:cubicBezTo>
                  <a:lnTo>
                    <a:pt x="107169" y="79679"/>
                  </a:lnTo>
                  <a:cubicBezTo>
                    <a:pt x="107201" y="79553"/>
                    <a:pt x="107264" y="79394"/>
                    <a:pt x="107327" y="79236"/>
                  </a:cubicBezTo>
                  <a:lnTo>
                    <a:pt x="107137" y="79172"/>
                  </a:lnTo>
                  <a:close/>
                  <a:moveTo>
                    <a:pt x="106821" y="80059"/>
                  </a:moveTo>
                  <a:cubicBezTo>
                    <a:pt x="106789" y="80186"/>
                    <a:pt x="106726" y="80344"/>
                    <a:pt x="106662" y="80503"/>
                  </a:cubicBezTo>
                  <a:lnTo>
                    <a:pt x="106852" y="80566"/>
                  </a:lnTo>
                  <a:cubicBezTo>
                    <a:pt x="106884" y="80408"/>
                    <a:pt x="106947" y="80249"/>
                    <a:pt x="107011" y="80123"/>
                  </a:cubicBezTo>
                  <a:lnTo>
                    <a:pt x="106821" y="80059"/>
                  </a:lnTo>
                  <a:close/>
                  <a:moveTo>
                    <a:pt x="106504" y="80914"/>
                  </a:moveTo>
                  <a:cubicBezTo>
                    <a:pt x="106441" y="81073"/>
                    <a:pt x="106409" y="81199"/>
                    <a:pt x="106346" y="81358"/>
                  </a:cubicBezTo>
                  <a:lnTo>
                    <a:pt x="106504" y="81421"/>
                  </a:lnTo>
                  <a:cubicBezTo>
                    <a:pt x="106567" y="81263"/>
                    <a:pt x="106631" y="81136"/>
                    <a:pt x="106694" y="80978"/>
                  </a:cubicBezTo>
                  <a:lnTo>
                    <a:pt x="106504" y="80914"/>
                  </a:lnTo>
                  <a:close/>
                  <a:moveTo>
                    <a:pt x="106187" y="81769"/>
                  </a:moveTo>
                  <a:cubicBezTo>
                    <a:pt x="106124" y="81928"/>
                    <a:pt x="106061" y="82054"/>
                    <a:pt x="105997" y="82213"/>
                  </a:cubicBezTo>
                  <a:lnTo>
                    <a:pt x="106156" y="82276"/>
                  </a:lnTo>
                  <a:cubicBezTo>
                    <a:pt x="106219" y="82118"/>
                    <a:pt x="106282" y="81991"/>
                    <a:pt x="106346" y="81833"/>
                  </a:cubicBezTo>
                  <a:lnTo>
                    <a:pt x="106187" y="81769"/>
                  </a:lnTo>
                  <a:close/>
                  <a:moveTo>
                    <a:pt x="105807" y="82624"/>
                  </a:moveTo>
                  <a:cubicBezTo>
                    <a:pt x="105776" y="82783"/>
                    <a:pt x="105712" y="82909"/>
                    <a:pt x="105649" y="83068"/>
                  </a:cubicBezTo>
                  <a:lnTo>
                    <a:pt x="105807" y="83131"/>
                  </a:lnTo>
                  <a:cubicBezTo>
                    <a:pt x="105871" y="82973"/>
                    <a:pt x="105934" y="82846"/>
                    <a:pt x="105997" y="82719"/>
                  </a:cubicBezTo>
                  <a:lnTo>
                    <a:pt x="105807" y="82624"/>
                  </a:lnTo>
                  <a:close/>
                  <a:moveTo>
                    <a:pt x="105459" y="83479"/>
                  </a:moveTo>
                  <a:cubicBezTo>
                    <a:pt x="105396" y="83606"/>
                    <a:pt x="105332" y="83764"/>
                    <a:pt x="105269" y="83891"/>
                  </a:cubicBezTo>
                  <a:lnTo>
                    <a:pt x="105459" y="83986"/>
                  </a:lnTo>
                  <a:cubicBezTo>
                    <a:pt x="105491" y="83828"/>
                    <a:pt x="105554" y="83701"/>
                    <a:pt x="105617" y="83543"/>
                  </a:cubicBezTo>
                  <a:lnTo>
                    <a:pt x="105459" y="83479"/>
                  </a:lnTo>
                  <a:close/>
                  <a:moveTo>
                    <a:pt x="105079" y="84335"/>
                  </a:moveTo>
                  <a:cubicBezTo>
                    <a:pt x="105015" y="84461"/>
                    <a:pt x="104952" y="84588"/>
                    <a:pt x="104889" y="84746"/>
                  </a:cubicBezTo>
                  <a:lnTo>
                    <a:pt x="105047" y="84810"/>
                  </a:lnTo>
                  <a:cubicBezTo>
                    <a:pt x="105110" y="84683"/>
                    <a:pt x="105174" y="84556"/>
                    <a:pt x="105269" y="84398"/>
                  </a:cubicBezTo>
                  <a:lnTo>
                    <a:pt x="105079" y="84335"/>
                  </a:lnTo>
                  <a:close/>
                  <a:moveTo>
                    <a:pt x="104699" y="85158"/>
                  </a:moveTo>
                  <a:cubicBezTo>
                    <a:pt x="104635" y="85316"/>
                    <a:pt x="104572" y="85443"/>
                    <a:pt x="104509" y="85570"/>
                  </a:cubicBezTo>
                  <a:lnTo>
                    <a:pt x="104667" y="85665"/>
                  </a:lnTo>
                  <a:cubicBezTo>
                    <a:pt x="104730" y="85506"/>
                    <a:pt x="104794" y="85380"/>
                    <a:pt x="104857" y="85253"/>
                  </a:cubicBezTo>
                  <a:lnTo>
                    <a:pt x="104699" y="85158"/>
                  </a:lnTo>
                  <a:close/>
                  <a:moveTo>
                    <a:pt x="104287" y="85981"/>
                  </a:moveTo>
                  <a:cubicBezTo>
                    <a:pt x="104224" y="86140"/>
                    <a:pt x="104160" y="86266"/>
                    <a:pt x="104097" y="86393"/>
                  </a:cubicBezTo>
                  <a:lnTo>
                    <a:pt x="104255" y="86488"/>
                  </a:lnTo>
                  <a:cubicBezTo>
                    <a:pt x="104319" y="86361"/>
                    <a:pt x="104382" y="86203"/>
                    <a:pt x="104445" y="86076"/>
                  </a:cubicBezTo>
                  <a:lnTo>
                    <a:pt x="104287" y="85981"/>
                  </a:lnTo>
                  <a:close/>
                  <a:moveTo>
                    <a:pt x="103875" y="86805"/>
                  </a:moveTo>
                  <a:cubicBezTo>
                    <a:pt x="103812" y="86963"/>
                    <a:pt x="103749" y="87090"/>
                    <a:pt x="103654" y="87216"/>
                  </a:cubicBezTo>
                  <a:lnTo>
                    <a:pt x="103844" y="87311"/>
                  </a:lnTo>
                  <a:cubicBezTo>
                    <a:pt x="103907" y="87185"/>
                    <a:pt x="103970" y="87026"/>
                    <a:pt x="104034" y="86900"/>
                  </a:cubicBezTo>
                  <a:lnTo>
                    <a:pt x="103875" y="86805"/>
                  </a:lnTo>
                  <a:close/>
                  <a:moveTo>
                    <a:pt x="103464" y="87628"/>
                  </a:moveTo>
                  <a:cubicBezTo>
                    <a:pt x="103369" y="87755"/>
                    <a:pt x="103305" y="87913"/>
                    <a:pt x="103242" y="88040"/>
                  </a:cubicBezTo>
                  <a:lnTo>
                    <a:pt x="103400" y="88135"/>
                  </a:lnTo>
                  <a:cubicBezTo>
                    <a:pt x="103464" y="88008"/>
                    <a:pt x="103527" y="87850"/>
                    <a:pt x="103622" y="87723"/>
                  </a:cubicBezTo>
                  <a:lnTo>
                    <a:pt x="103464" y="87628"/>
                  </a:lnTo>
                  <a:close/>
                  <a:moveTo>
                    <a:pt x="103020" y="88451"/>
                  </a:moveTo>
                  <a:lnTo>
                    <a:pt x="102799" y="88863"/>
                  </a:lnTo>
                  <a:lnTo>
                    <a:pt x="102957" y="88927"/>
                  </a:lnTo>
                  <a:lnTo>
                    <a:pt x="103179" y="88546"/>
                  </a:lnTo>
                  <a:lnTo>
                    <a:pt x="103020" y="88451"/>
                  </a:lnTo>
                  <a:close/>
                  <a:moveTo>
                    <a:pt x="102545" y="89243"/>
                  </a:moveTo>
                  <a:cubicBezTo>
                    <a:pt x="102482" y="89370"/>
                    <a:pt x="102419" y="89528"/>
                    <a:pt x="102324" y="89655"/>
                  </a:cubicBezTo>
                  <a:lnTo>
                    <a:pt x="102482" y="89750"/>
                  </a:lnTo>
                  <a:cubicBezTo>
                    <a:pt x="102577" y="89623"/>
                    <a:pt x="102640" y="89465"/>
                    <a:pt x="102735" y="89338"/>
                  </a:cubicBezTo>
                  <a:lnTo>
                    <a:pt x="102545" y="89243"/>
                  </a:lnTo>
                  <a:close/>
                  <a:moveTo>
                    <a:pt x="102102" y="90067"/>
                  </a:moveTo>
                  <a:cubicBezTo>
                    <a:pt x="102007" y="90193"/>
                    <a:pt x="101944" y="90320"/>
                    <a:pt x="101849" y="90447"/>
                  </a:cubicBezTo>
                  <a:lnTo>
                    <a:pt x="102007" y="90542"/>
                  </a:lnTo>
                  <a:cubicBezTo>
                    <a:pt x="102102" y="90415"/>
                    <a:pt x="102165" y="90288"/>
                    <a:pt x="102260" y="90162"/>
                  </a:cubicBezTo>
                  <a:lnTo>
                    <a:pt x="102102" y="90067"/>
                  </a:lnTo>
                  <a:close/>
                  <a:moveTo>
                    <a:pt x="101627" y="90827"/>
                  </a:moveTo>
                  <a:cubicBezTo>
                    <a:pt x="101532" y="90985"/>
                    <a:pt x="101469" y="91112"/>
                    <a:pt x="101374" y="91238"/>
                  </a:cubicBezTo>
                  <a:lnTo>
                    <a:pt x="101532" y="91333"/>
                  </a:lnTo>
                  <a:cubicBezTo>
                    <a:pt x="101595" y="91207"/>
                    <a:pt x="101690" y="91080"/>
                    <a:pt x="101785" y="90953"/>
                  </a:cubicBezTo>
                  <a:lnTo>
                    <a:pt x="101627" y="90827"/>
                  </a:lnTo>
                  <a:close/>
                  <a:moveTo>
                    <a:pt x="101120" y="91618"/>
                  </a:moveTo>
                  <a:cubicBezTo>
                    <a:pt x="101057" y="91745"/>
                    <a:pt x="100962" y="91872"/>
                    <a:pt x="100867" y="92030"/>
                  </a:cubicBezTo>
                  <a:lnTo>
                    <a:pt x="101025" y="92125"/>
                  </a:lnTo>
                  <a:cubicBezTo>
                    <a:pt x="101120" y="91998"/>
                    <a:pt x="101184" y="91840"/>
                    <a:pt x="101279" y="91713"/>
                  </a:cubicBezTo>
                  <a:lnTo>
                    <a:pt x="101120" y="91618"/>
                  </a:lnTo>
                  <a:close/>
                  <a:moveTo>
                    <a:pt x="100613" y="92410"/>
                  </a:moveTo>
                  <a:cubicBezTo>
                    <a:pt x="100550" y="92537"/>
                    <a:pt x="100455" y="92663"/>
                    <a:pt x="100360" y="92790"/>
                  </a:cubicBezTo>
                  <a:lnTo>
                    <a:pt x="100518" y="92885"/>
                  </a:lnTo>
                  <a:cubicBezTo>
                    <a:pt x="100613" y="92758"/>
                    <a:pt x="100677" y="92632"/>
                    <a:pt x="100772" y="92505"/>
                  </a:cubicBezTo>
                  <a:lnTo>
                    <a:pt x="100613" y="92410"/>
                  </a:lnTo>
                  <a:close/>
                  <a:moveTo>
                    <a:pt x="100107" y="93170"/>
                  </a:moveTo>
                  <a:lnTo>
                    <a:pt x="99853" y="93550"/>
                  </a:lnTo>
                  <a:lnTo>
                    <a:pt x="100012" y="93645"/>
                  </a:lnTo>
                  <a:cubicBezTo>
                    <a:pt x="100075" y="93518"/>
                    <a:pt x="100170" y="93392"/>
                    <a:pt x="100265" y="93265"/>
                  </a:cubicBezTo>
                  <a:lnTo>
                    <a:pt x="100107" y="93170"/>
                  </a:lnTo>
                  <a:close/>
                  <a:moveTo>
                    <a:pt x="99600" y="93930"/>
                  </a:moveTo>
                  <a:cubicBezTo>
                    <a:pt x="99505" y="94057"/>
                    <a:pt x="99410" y="94184"/>
                    <a:pt x="99315" y="94310"/>
                  </a:cubicBezTo>
                  <a:lnTo>
                    <a:pt x="99473" y="94405"/>
                  </a:lnTo>
                  <a:cubicBezTo>
                    <a:pt x="99568" y="94279"/>
                    <a:pt x="99632" y="94152"/>
                    <a:pt x="99727" y="94025"/>
                  </a:cubicBezTo>
                  <a:lnTo>
                    <a:pt x="99600" y="93930"/>
                  </a:lnTo>
                  <a:close/>
                  <a:moveTo>
                    <a:pt x="99030" y="94690"/>
                  </a:moveTo>
                  <a:cubicBezTo>
                    <a:pt x="98967" y="94817"/>
                    <a:pt x="98872" y="94944"/>
                    <a:pt x="98777" y="95039"/>
                  </a:cubicBezTo>
                  <a:lnTo>
                    <a:pt x="98935" y="95165"/>
                  </a:lnTo>
                  <a:cubicBezTo>
                    <a:pt x="98998" y="95039"/>
                    <a:pt x="99093" y="94912"/>
                    <a:pt x="99188" y="94785"/>
                  </a:cubicBezTo>
                  <a:lnTo>
                    <a:pt x="99030" y="94690"/>
                  </a:lnTo>
                  <a:close/>
                  <a:moveTo>
                    <a:pt x="98492" y="95419"/>
                  </a:moveTo>
                  <a:cubicBezTo>
                    <a:pt x="98397" y="95545"/>
                    <a:pt x="98302" y="95672"/>
                    <a:pt x="98207" y="95799"/>
                  </a:cubicBezTo>
                  <a:lnTo>
                    <a:pt x="98365" y="95894"/>
                  </a:lnTo>
                  <a:cubicBezTo>
                    <a:pt x="98460" y="95767"/>
                    <a:pt x="98555" y="95640"/>
                    <a:pt x="98650" y="95545"/>
                  </a:cubicBezTo>
                  <a:lnTo>
                    <a:pt x="98492" y="95419"/>
                  </a:lnTo>
                  <a:close/>
                  <a:moveTo>
                    <a:pt x="97922" y="96147"/>
                  </a:moveTo>
                  <a:cubicBezTo>
                    <a:pt x="97827" y="96274"/>
                    <a:pt x="97732" y="96400"/>
                    <a:pt x="97637" y="96527"/>
                  </a:cubicBezTo>
                  <a:lnTo>
                    <a:pt x="97795" y="96622"/>
                  </a:lnTo>
                  <a:cubicBezTo>
                    <a:pt x="97890" y="96527"/>
                    <a:pt x="97985" y="96400"/>
                    <a:pt x="98080" y="96274"/>
                  </a:cubicBezTo>
                  <a:lnTo>
                    <a:pt x="97922" y="96147"/>
                  </a:lnTo>
                  <a:close/>
                  <a:moveTo>
                    <a:pt x="97352" y="96875"/>
                  </a:moveTo>
                  <a:cubicBezTo>
                    <a:pt x="97257" y="97002"/>
                    <a:pt x="97162" y="97129"/>
                    <a:pt x="97067" y="97224"/>
                  </a:cubicBezTo>
                  <a:lnTo>
                    <a:pt x="97225" y="97350"/>
                  </a:lnTo>
                  <a:cubicBezTo>
                    <a:pt x="97320" y="97224"/>
                    <a:pt x="97415" y="97129"/>
                    <a:pt x="97510" y="97002"/>
                  </a:cubicBezTo>
                  <a:lnTo>
                    <a:pt x="97352" y="96875"/>
                  </a:lnTo>
                  <a:close/>
                  <a:moveTo>
                    <a:pt x="96782" y="97604"/>
                  </a:moveTo>
                  <a:lnTo>
                    <a:pt x="96497" y="97952"/>
                  </a:lnTo>
                  <a:lnTo>
                    <a:pt x="96623" y="98079"/>
                  </a:lnTo>
                  <a:lnTo>
                    <a:pt x="96908" y="97730"/>
                  </a:lnTo>
                  <a:lnTo>
                    <a:pt x="96782" y="97604"/>
                  </a:lnTo>
                  <a:close/>
                  <a:moveTo>
                    <a:pt x="96180" y="98300"/>
                  </a:moveTo>
                  <a:cubicBezTo>
                    <a:pt x="96085" y="98427"/>
                    <a:pt x="95990" y="98554"/>
                    <a:pt x="95895" y="98649"/>
                  </a:cubicBezTo>
                  <a:lnTo>
                    <a:pt x="96021" y="98776"/>
                  </a:lnTo>
                  <a:cubicBezTo>
                    <a:pt x="96116" y="98681"/>
                    <a:pt x="96211" y="98554"/>
                    <a:pt x="96338" y="98427"/>
                  </a:cubicBezTo>
                  <a:lnTo>
                    <a:pt x="96180" y="98300"/>
                  </a:lnTo>
                  <a:close/>
                  <a:moveTo>
                    <a:pt x="95578" y="98997"/>
                  </a:moveTo>
                  <a:lnTo>
                    <a:pt x="95261" y="99346"/>
                  </a:lnTo>
                  <a:lnTo>
                    <a:pt x="95420" y="99472"/>
                  </a:lnTo>
                  <a:lnTo>
                    <a:pt x="95705" y="99124"/>
                  </a:lnTo>
                  <a:lnTo>
                    <a:pt x="95578" y="98997"/>
                  </a:lnTo>
                  <a:close/>
                  <a:moveTo>
                    <a:pt x="94976" y="99694"/>
                  </a:moveTo>
                  <a:cubicBezTo>
                    <a:pt x="94850" y="99821"/>
                    <a:pt x="94755" y="99916"/>
                    <a:pt x="94660" y="100042"/>
                  </a:cubicBezTo>
                  <a:lnTo>
                    <a:pt x="94786" y="100169"/>
                  </a:lnTo>
                  <a:cubicBezTo>
                    <a:pt x="94881" y="100042"/>
                    <a:pt x="95008" y="99947"/>
                    <a:pt x="95103" y="99821"/>
                  </a:cubicBezTo>
                  <a:lnTo>
                    <a:pt x="94976" y="99694"/>
                  </a:lnTo>
                  <a:close/>
                  <a:moveTo>
                    <a:pt x="94343" y="100391"/>
                  </a:moveTo>
                  <a:cubicBezTo>
                    <a:pt x="94216" y="100486"/>
                    <a:pt x="94121" y="100612"/>
                    <a:pt x="94026" y="100707"/>
                  </a:cubicBezTo>
                  <a:lnTo>
                    <a:pt x="94153" y="100834"/>
                  </a:lnTo>
                  <a:cubicBezTo>
                    <a:pt x="94248" y="100739"/>
                    <a:pt x="94375" y="100612"/>
                    <a:pt x="94470" y="100517"/>
                  </a:cubicBezTo>
                  <a:lnTo>
                    <a:pt x="94343" y="100391"/>
                  </a:lnTo>
                  <a:close/>
                  <a:moveTo>
                    <a:pt x="93710" y="101056"/>
                  </a:moveTo>
                  <a:cubicBezTo>
                    <a:pt x="93583" y="101151"/>
                    <a:pt x="93488" y="101277"/>
                    <a:pt x="93361" y="101372"/>
                  </a:cubicBezTo>
                  <a:lnTo>
                    <a:pt x="93520" y="101499"/>
                  </a:lnTo>
                  <a:cubicBezTo>
                    <a:pt x="93615" y="101404"/>
                    <a:pt x="93710" y="101277"/>
                    <a:pt x="93836" y="101182"/>
                  </a:cubicBezTo>
                  <a:lnTo>
                    <a:pt x="93710" y="101056"/>
                  </a:lnTo>
                  <a:close/>
                  <a:moveTo>
                    <a:pt x="93045" y="101721"/>
                  </a:moveTo>
                  <a:cubicBezTo>
                    <a:pt x="92950" y="101816"/>
                    <a:pt x="92823" y="101942"/>
                    <a:pt x="92728" y="102037"/>
                  </a:cubicBezTo>
                  <a:lnTo>
                    <a:pt x="92855" y="102164"/>
                  </a:lnTo>
                  <a:cubicBezTo>
                    <a:pt x="92950" y="102069"/>
                    <a:pt x="93076" y="101942"/>
                    <a:pt x="93171" y="101847"/>
                  </a:cubicBezTo>
                  <a:lnTo>
                    <a:pt x="93045" y="101721"/>
                  </a:lnTo>
                  <a:close/>
                  <a:moveTo>
                    <a:pt x="92380" y="102354"/>
                  </a:moveTo>
                  <a:lnTo>
                    <a:pt x="92063" y="102671"/>
                  </a:lnTo>
                  <a:lnTo>
                    <a:pt x="92190" y="102829"/>
                  </a:lnTo>
                  <a:cubicBezTo>
                    <a:pt x="92285" y="102702"/>
                    <a:pt x="92411" y="102607"/>
                    <a:pt x="92506" y="102481"/>
                  </a:cubicBezTo>
                  <a:lnTo>
                    <a:pt x="92380" y="102354"/>
                  </a:lnTo>
                  <a:close/>
                  <a:moveTo>
                    <a:pt x="91714" y="102987"/>
                  </a:moveTo>
                  <a:cubicBezTo>
                    <a:pt x="91619" y="103114"/>
                    <a:pt x="91493" y="103209"/>
                    <a:pt x="91398" y="103304"/>
                  </a:cubicBezTo>
                  <a:lnTo>
                    <a:pt x="91524" y="103463"/>
                  </a:lnTo>
                  <a:cubicBezTo>
                    <a:pt x="91619" y="103336"/>
                    <a:pt x="91746" y="103241"/>
                    <a:pt x="91841" y="103146"/>
                  </a:cubicBezTo>
                  <a:lnTo>
                    <a:pt x="91714" y="102987"/>
                  </a:lnTo>
                  <a:close/>
                  <a:moveTo>
                    <a:pt x="91049" y="103621"/>
                  </a:moveTo>
                  <a:cubicBezTo>
                    <a:pt x="90923" y="103748"/>
                    <a:pt x="90828" y="103843"/>
                    <a:pt x="90701" y="103938"/>
                  </a:cubicBezTo>
                  <a:lnTo>
                    <a:pt x="90828" y="104096"/>
                  </a:lnTo>
                  <a:cubicBezTo>
                    <a:pt x="90954" y="103969"/>
                    <a:pt x="91049" y="103874"/>
                    <a:pt x="91176" y="103779"/>
                  </a:cubicBezTo>
                  <a:lnTo>
                    <a:pt x="91049" y="103621"/>
                  </a:lnTo>
                  <a:close/>
                  <a:moveTo>
                    <a:pt x="90353" y="104254"/>
                  </a:moveTo>
                  <a:cubicBezTo>
                    <a:pt x="90226" y="104349"/>
                    <a:pt x="90131" y="104444"/>
                    <a:pt x="90004" y="104571"/>
                  </a:cubicBezTo>
                  <a:lnTo>
                    <a:pt x="90131" y="104698"/>
                  </a:lnTo>
                  <a:cubicBezTo>
                    <a:pt x="90258" y="104603"/>
                    <a:pt x="90353" y="104508"/>
                    <a:pt x="90479" y="104381"/>
                  </a:cubicBezTo>
                  <a:lnTo>
                    <a:pt x="90353" y="104254"/>
                  </a:lnTo>
                  <a:close/>
                  <a:moveTo>
                    <a:pt x="89656" y="104856"/>
                  </a:moveTo>
                  <a:cubicBezTo>
                    <a:pt x="89529" y="104951"/>
                    <a:pt x="89434" y="105046"/>
                    <a:pt x="89308" y="105141"/>
                  </a:cubicBezTo>
                  <a:lnTo>
                    <a:pt x="89434" y="105299"/>
                  </a:lnTo>
                  <a:cubicBezTo>
                    <a:pt x="89529" y="105204"/>
                    <a:pt x="89656" y="105109"/>
                    <a:pt x="89783" y="105014"/>
                  </a:cubicBezTo>
                  <a:lnTo>
                    <a:pt x="89656" y="104856"/>
                  </a:lnTo>
                  <a:close/>
                  <a:moveTo>
                    <a:pt x="88959" y="105458"/>
                  </a:moveTo>
                  <a:lnTo>
                    <a:pt x="88579" y="105743"/>
                  </a:lnTo>
                  <a:lnTo>
                    <a:pt x="88706" y="105901"/>
                  </a:lnTo>
                  <a:lnTo>
                    <a:pt x="89054" y="105584"/>
                  </a:lnTo>
                  <a:lnTo>
                    <a:pt x="88959" y="105458"/>
                  </a:lnTo>
                  <a:close/>
                  <a:moveTo>
                    <a:pt x="88231" y="106059"/>
                  </a:moveTo>
                  <a:cubicBezTo>
                    <a:pt x="88104" y="106154"/>
                    <a:pt x="88009" y="106249"/>
                    <a:pt x="87883" y="106344"/>
                  </a:cubicBezTo>
                  <a:lnTo>
                    <a:pt x="87978" y="106471"/>
                  </a:lnTo>
                  <a:cubicBezTo>
                    <a:pt x="88104" y="106376"/>
                    <a:pt x="88231" y="106281"/>
                    <a:pt x="88358" y="106186"/>
                  </a:cubicBezTo>
                  <a:lnTo>
                    <a:pt x="88231" y="106059"/>
                  </a:lnTo>
                  <a:close/>
                  <a:moveTo>
                    <a:pt x="87502" y="106629"/>
                  </a:moveTo>
                  <a:cubicBezTo>
                    <a:pt x="87376" y="106724"/>
                    <a:pt x="87281" y="106819"/>
                    <a:pt x="87154" y="106914"/>
                  </a:cubicBezTo>
                  <a:lnTo>
                    <a:pt x="87249" y="107041"/>
                  </a:lnTo>
                  <a:cubicBezTo>
                    <a:pt x="87376" y="106946"/>
                    <a:pt x="87502" y="106851"/>
                    <a:pt x="87629" y="106756"/>
                  </a:cubicBezTo>
                  <a:lnTo>
                    <a:pt x="87502" y="106629"/>
                  </a:lnTo>
                  <a:close/>
                  <a:moveTo>
                    <a:pt x="86774" y="107199"/>
                  </a:moveTo>
                  <a:cubicBezTo>
                    <a:pt x="86647" y="107263"/>
                    <a:pt x="86521" y="107358"/>
                    <a:pt x="86394" y="107453"/>
                  </a:cubicBezTo>
                  <a:lnTo>
                    <a:pt x="86521" y="107611"/>
                  </a:lnTo>
                  <a:cubicBezTo>
                    <a:pt x="86647" y="107516"/>
                    <a:pt x="86774" y="107421"/>
                    <a:pt x="86901" y="107326"/>
                  </a:cubicBezTo>
                  <a:lnTo>
                    <a:pt x="86774" y="107199"/>
                  </a:lnTo>
                  <a:close/>
                  <a:moveTo>
                    <a:pt x="86046" y="107738"/>
                  </a:moveTo>
                  <a:cubicBezTo>
                    <a:pt x="85919" y="107833"/>
                    <a:pt x="85792" y="107928"/>
                    <a:pt x="85666" y="108023"/>
                  </a:cubicBezTo>
                  <a:lnTo>
                    <a:pt x="85761" y="108150"/>
                  </a:lnTo>
                  <a:lnTo>
                    <a:pt x="86141" y="107896"/>
                  </a:lnTo>
                  <a:lnTo>
                    <a:pt x="86046" y="107738"/>
                  </a:lnTo>
                  <a:close/>
                  <a:moveTo>
                    <a:pt x="85286" y="108276"/>
                  </a:moveTo>
                  <a:cubicBezTo>
                    <a:pt x="85159" y="108371"/>
                    <a:pt x="85032" y="108466"/>
                    <a:pt x="84906" y="108561"/>
                  </a:cubicBezTo>
                  <a:lnTo>
                    <a:pt x="85001" y="108688"/>
                  </a:lnTo>
                  <a:cubicBezTo>
                    <a:pt x="85127" y="108625"/>
                    <a:pt x="85254" y="108530"/>
                    <a:pt x="85381" y="108435"/>
                  </a:cubicBezTo>
                  <a:lnTo>
                    <a:pt x="85286" y="108276"/>
                  </a:lnTo>
                  <a:close/>
                  <a:moveTo>
                    <a:pt x="84526" y="108815"/>
                  </a:moveTo>
                  <a:cubicBezTo>
                    <a:pt x="84399" y="108910"/>
                    <a:pt x="84272" y="108973"/>
                    <a:pt x="84146" y="109068"/>
                  </a:cubicBezTo>
                  <a:lnTo>
                    <a:pt x="84241" y="109226"/>
                  </a:lnTo>
                  <a:cubicBezTo>
                    <a:pt x="84367" y="109131"/>
                    <a:pt x="84494" y="109068"/>
                    <a:pt x="84621" y="108973"/>
                  </a:cubicBezTo>
                  <a:lnTo>
                    <a:pt x="84526" y="108815"/>
                  </a:lnTo>
                  <a:close/>
                  <a:moveTo>
                    <a:pt x="83766" y="109321"/>
                  </a:moveTo>
                  <a:cubicBezTo>
                    <a:pt x="83639" y="109416"/>
                    <a:pt x="83512" y="109511"/>
                    <a:pt x="83354" y="109575"/>
                  </a:cubicBezTo>
                  <a:lnTo>
                    <a:pt x="83481" y="109733"/>
                  </a:lnTo>
                  <a:cubicBezTo>
                    <a:pt x="83607" y="109670"/>
                    <a:pt x="83734" y="109575"/>
                    <a:pt x="83861" y="109480"/>
                  </a:cubicBezTo>
                  <a:lnTo>
                    <a:pt x="83766" y="109321"/>
                  </a:lnTo>
                  <a:close/>
                  <a:moveTo>
                    <a:pt x="82974" y="109828"/>
                  </a:moveTo>
                  <a:lnTo>
                    <a:pt x="82594" y="110081"/>
                  </a:lnTo>
                  <a:lnTo>
                    <a:pt x="82689" y="110240"/>
                  </a:lnTo>
                  <a:cubicBezTo>
                    <a:pt x="82815" y="110176"/>
                    <a:pt x="82942" y="110081"/>
                    <a:pt x="83069" y="109986"/>
                  </a:cubicBezTo>
                  <a:lnTo>
                    <a:pt x="82974" y="109828"/>
                  </a:lnTo>
                  <a:close/>
                  <a:moveTo>
                    <a:pt x="82182" y="110335"/>
                  </a:moveTo>
                  <a:cubicBezTo>
                    <a:pt x="82055" y="110398"/>
                    <a:pt x="81929" y="110493"/>
                    <a:pt x="81802" y="110588"/>
                  </a:cubicBezTo>
                  <a:lnTo>
                    <a:pt x="81897" y="110746"/>
                  </a:lnTo>
                  <a:cubicBezTo>
                    <a:pt x="82024" y="110651"/>
                    <a:pt x="82150" y="110556"/>
                    <a:pt x="82309" y="110493"/>
                  </a:cubicBezTo>
                  <a:lnTo>
                    <a:pt x="82182" y="110335"/>
                  </a:lnTo>
                  <a:close/>
                  <a:moveTo>
                    <a:pt x="81390" y="110810"/>
                  </a:moveTo>
                  <a:cubicBezTo>
                    <a:pt x="81264" y="110905"/>
                    <a:pt x="81137" y="110968"/>
                    <a:pt x="81010" y="111063"/>
                  </a:cubicBezTo>
                  <a:lnTo>
                    <a:pt x="81105" y="111221"/>
                  </a:lnTo>
                  <a:cubicBezTo>
                    <a:pt x="81232" y="111126"/>
                    <a:pt x="81359" y="111063"/>
                    <a:pt x="81485" y="110968"/>
                  </a:cubicBezTo>
                  <a:lnTo>
                    <a:pt x="81390" y="110810"/>
                  </a:lnTo>
                  <a:close/>
                  <a:moveTo>
                    <a:pt x="80599" y="111285"/>
                  </a:moveTo>
                  <a:cubicBezTo>
                    <a:pt x="80472" y="111348"/>
                    <a:pt x="80345" y="111443"/>
                    <a:pt x="80187" y="111506"/>
                  </a:cubicBezTo>
                  <a:lnTo>
                    <a:pt x="80282" y="111665"/>
                  </a:lnTo>
                  <a:cubicBezTo>
                    <a:pt x="80440" y="111601"/>
                    <a:pt x="80567" y="111538"/>
                    <a:pt x="80694" y="111443"/>
                  </a:cubicBezTo>
                  <a:lnTo>
                    <a:pt x="80599" y="111285"/>
                  </a:lnTo>
                  <a:close/>
                  <a:moveTo>
                    <a:pt x="79807" y="111728"/>
                  </a:moveTo>
                  <a:cubicBezTo>
                    <a:pt x="79649" y="111823"/>
                    <a:pt x="79522" y="111886"/>
                    <a:pt x="79395" y="111981"/>
                  </a:cubicBezTo>
                  <a:lnTo>
                    <a:pt x="79490" y="112140"/>
                  </a:lnTo>
                  <a:cubicBezTo>
                    <a:pt x="79617" y="112045"/>
                    <a:pt x="79744" y="111981"/>
                    <a:pt x="79870" y="111918"/>
                  </a:cubicBezTo>
                  <a:lnTo>
                    <a:pt x="79807" y="111728"/>
                  </a:lnTo>
                  <a:close/>
                  <a:moveTo>
                    <a:pt x="78984" y="112171"/>
                  </a:moveTo>
                  <a:cubicBezTo>
                    <a:pt x="78857" y="112266"/>
                    <a:pt x="78698" y="112330"/>
                    <a:pt x="78572" y="112393"/>
                  </a:cubicBezTo>
                  <a:lnTo>
                    <a:pt x="78667" y="112583"/>
                  </a:lnTo>
                  <a:cubicBezTo>
                    <a:pt x="78793" y="112488"/>
                    <a:pt x="78920" y="112425"/>
                    <a:pt x="79079" y="112361"/>
                  </a:cubicBezTo>
                  <a:lnTo>
                    <a:pt x="78984" y="112171"/>
                  </a:lnTo>
                  <a:close/>
                  <a:moveTo>
                    <a:pt x="78160" y="112615"/>
                  </a:moveTo>
                  <a:cubicBezTo>
                    <a:pt x="78033" y="112678"/>
                    <a:pt x="77875" y="112773"/>
                    <a:pt x="77748" y="112837"/>
                  </a:cubicBezTo>
                  <a:lnTo>
                    <a:pt x="77843" y="112995"/>
                  </a:lnTo>
                  <a:cubicBezTo>
                    <a:pt x="77970" y="112932"/>
                    <a:pt x="78097" y="112868"/>
                    <a:pt x="78255" y="112773"/>
                  </a:cubicBezTo>
                  <a:lnTo>
                    <a:pt x="78160" y="112615"/>
                  </a:lnTo>
                  <a:close/>
                  <a:moveTo>
                    <a:pt x="77337" y="113027"/>
                  </a:moveTo>
                  <a:cubicBezTo>
                    <a:pt x="77210" y="113122"/>
                    <a:pt x="77052" y="113185"/>
                    <a:pt x="76925" y="113248"/>
                  </a:cubicBezTo>
                  <a:lnTo>
                    <a:pt x="76988" y="113407"/>
                  </a:lnTo>
                  <a:cubicBezTo>
                    <a:pt x="77147" y="113343"/>
                    <a:pt x="77273" y="113280"/>
                    <a:pt x="77432" y="113217"/>
                  </a:cubicBezTo>
                  <a:lnTo>
                    <a:pt x="77337" y="113027"/>
                  </a:lnTo>
                  <a:close/>
                  <a:moveTo>
                    <a:pt x="76513" y="113438"/>
                  </a:moveTo>
                  <a:cubicBezTo>
                    <a:pt x="76355" y="113502"/>
                    <a:pt x="76228" y="113565"/>
                    <a:pt x="76070" y="113660"/>
                  </a:cubicBezTo>
                  <a:lnTo>
                    <a:pt x="76165" y="113818"/>
                  </a:lnTo>
                  <a:cubicBezTo>
                    <a:pt x="76292" y="113755"/>
                    <a:pt x="76450" y="113692"/>
                    <a:pt x="76577" y="113628"/>
                  </a:cubicBezTo>
                  <a:lnTo>
                    <a:pt x="76513" y="113438"/>
                  </a:lnTo>
                  <a:close/>
                  <a:moveTo>
                    <a:pt x="75658" y="113850"/>
                  </a:moveTo>
                  <a:cubicBezTo>
                    <a:pt x="75532" y="113913"/>
                    <a:pt x="75373" y="113977"/>
                    <a:pt x="75247" y="114040"/>
                  </a:cubicBezTo>
                  <a:lnTo>
                    <a:pt x="75310" y="114198"/>
                  </a:lnTo>
                  <a:lnTo>
                    <a:pt x="75753" y="114008"/>
                  </a:lnTo>
                  <a:lnTo>
                    <a:pt x="75658" y="113850"/>
                  </a:lnTo>
                  <a:close/>
                  <a:moveTo>
                    <a:pt x="74803" y="114230"/>
                  </a:moveTo>
                  <a:cubicBezTo>
                    <a:pt x="74677" y="114293"/>
                    <a:pt x="74518" y="114357"/>
                    <a:pt x="74391" y="114388"/>
                  </a:cubicBezTo>
                  <a:lnTo>
                    <a:pt x="74455" y="114578"/>
                  </a:lnTo>
                  <a:cubicBezTo>
                    <a:pt x="74613" y="114515"/>
                    <a:pt x="74740" y="114452"/>
                    <a:pt x="74898" y="114388"/>
                  </a:cubicBezTo>
                  <a:lnTo>
                    <a:pt x="74803" y="114230"/>
                  </a:lnTo>
                  <a:close/>
                  <a:moveTo>
                    <a:pt x="73948" y="114578"/>
                  </a:moveTo>
                  <a:lnTo>
                    <a:pt x="73536" y="114768"/>
                  </a:lnTo>
                  <a:lnTo>
                    <a:pt x="73600" y="114927"/>
                  </a:lnTo>
                  <a:cubicBezTo>
                    <a:pt x="73758" y="114863"/>
                    <a:pt x="73885" y="114832"/>
                    <a:pt x="74043" y="114768"/>
                  </a:cubicBezTo>
                  <a:lnTo>
                    <a:pt x="73948" y="114578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34"/>
            <p:cNvSpPr/>
            <p:nvPr/>
          </p:nvSpPr>
          <p:spPr>
            <a:xfrm>
              <a:off x="2485025" y="2123950"/>
              <a:ext cx="7150" cy="7925"/>
            </a:xfrm>
            <a:custGeom>
              <a:avLst/>
              <a:gdLst/>
              <a:ahLst/>
              <a:cxnLst/>
              <a:rect l="l" t="t" r="r" b="b"/>
              <a:pathLst>
                <a:path w="286" h="317" extrusionOk="0">
                  <a:moveTo>
                    <a:pt x="127" y="0"/>
                  </a:moveTo>
                  <a:cubicBezTo>
                    <a:pt x="96" y="64"/>
                    <a:pt x="64" y="159"/>
                    <a:pt x="1" y="222"/>
                  </a:cubicBezTo>
                  <a:lnTo>
                    <a:pt x="159" y="317"/>
                  </a:lnTo>
                  <a:cubicBezTo>
                    <a:pt x="223" y="254"/>
                    <a:pt x="254" y="190"/>
                    <a:pt x="286" y="95"/>
                  </a:cubicBezTo>
                  <a:lnTo>
                    <a:pt x="127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34"/>
            <p:cNvSpPr/>
            <p:nvPr/>
          </p:nvSpPr>
          <p:spPr>
            <a:xfrm>
              <a:off x="4281450" y="1714625"/>
              <a:ext cx="6375" cy="5575"/>
            </a:xfrm>
            <a:custGeom>
              <a:avLst/>
              <a:gdLst/>
              <a:ahLst/>
              <a:cxnLst/>
              <a:rect l="l" t="t" r="r" b="b"/>
              <a:pathLst>
                <a:path w="255" h="223" extrusionOk="0">
                  <a:moveTo>
                    <a:pt x="64" y="0"/>
                  </a:moveTo>
                  <a:lnTo>
                    <a:pt x="1" y="159"/>
                  </a:lnTo>
                  <a:cubicBezTo>
                    <a:pt x="64" y="190"/>
                    <a:pt x="128" y="190"/>
                    <a:pt x="191" y="222"/>
                  </a:cubicBezTo>
                  <a:lnTo>
                    <a:pt x="254" y="95"/>
                  </a:lnTo>
                  <a:cubicBezTo>
                    <a:pt x="191" y="64"/>
                    <a:pt x="128" y="32"/>
                    <a:pt x="64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34"/>
            <p:cNvSpPr/>
            <p:nvPr/>
          </p:nvSpPr>
          <p:spPr>
            <a:xfrm>
              <a:off x="2425650" y="1598250"/>
              <a:ext cx="1847925" cy="2633275"/>
            </a:xfrm>
            <a:custGeom>
              <a:avLst/>
              <a:gdLst/>
              <a:ahLst/>
              <a:cxnLst/>
              <a:rect l="l" t="t" r="r" b="b"/>
              <a:pathLst>
                <a:path w="73917" h="105331" extrusionOk="0">
                  <a:moveTo>
                    <a:pt x="51178" y="32"/>
                  </a:moveTo>
                  <a:lnTo>
                    <a:pt x="51210" y="190"/>
                  </a:lnTo>
                  <a:lnTo>
                    <a:pt x="51590" y="190"/>
                  </a:lnTo>
                  <a:lnTo>
                    <a:pt x="51590" y="32"/>
                  </a:lnTo>
                  <a:close/>
                  <a:moveTo>
                    <a:pt x="52001" y="32"/>
                  </a:moveTo>
                  <a:lnTo>
                    <a:pt x="52001" y="190"/>
                  </a:lnTo>
                  <a:lnTo>
                    <a:pt x="52413" y="190"/>
                  </a:lnTo>
                  <a:lnTo>
                    <a:pt x="52413" y="32"/>
                  </a:lnTo>
                  <a:close/>
                  <a:moveTo>
                    <a:pt x="52825" y="0"/>
                  </a:moveTo>
                  <a:lnTo>
                    <a:pt x="52825" y="158"/>
                  </a:lnTo>
                  <a:cubicBezTo>
                    <a:pt x="52951" y="158"/>
                    <a:pt x="53110" y="190"/>
                    <a:pt x="53236" y="190"/>
                  </a:cubicBezTo>
                  <a:lnTo>
                    <a:pt x="53236" y="32"/>
                  </a:lnTo>
                  <a:cubicBezTo>
                    <a:pt x="53110" y="32"/>
                    <a:pt x="52951" y="32"/>
                    <a:pt x="52825" y="0"/>
                  </a:cubicBezTo>
                  <a:close/>
                  <a:moveTo>
                    <a:pt x="53648" y="32"/>
                  </a:moveTo>
                  <a:lnTo>
                    <a:pt x="53648" y="190"/>
                  </a:lnTo>
                  <a:lnTo>
                    <a:pt x="54060" y="190"/>
                  </a:lnTo>
                  <a:lnTo>
                    <a:pt x="54060" y="32"/>
                  </a:lnTo>
                  <a:close/>
                  <a:moveTo>
                    <a:pt x="50354" y="63"/>
                  </a:moveTo>
                  <a:lnTo>
                    <a:pt x="50386" y="222"/>
                  </a:lnTo>
                  <a:lnTo>
                    <a:pt x="50798" y="222"/>
                  </a:lnTo>
                  <a:lnTo>
                    <a:pt x="50766" y="63"/>
                  </a:lnTo>
                  <a:close/>
                  <a:moveTo>
                    <a:pt x="54471" y="32"/>
                  </a:moveTo>
                  <a:lnTo>
                    <a:pt x="54471" y="190"/>
                  </a:lnTo>
                  <a:cubicBezTo>
                    <a:pt x="54598" y="222"/>
                    <a:pt x="54725" y="222"/>
                    <a:pt x="54851" y="222"/>
                  </a:cubicBezTo>
                  <a:lnTo>
                    <a:pt x="54883" y="63"/>
                  </a:lnTo>
                  <a:cubicBezTo>
                    <a:pt x="54725" y="63"/>
                    <a:pt x="54598" y="63"/>
                    <a:pt x="54471" y="32"/>
                  </a:cubicBezTo>
                  <a:close/>
                  <a:moveTo>
                    <a:pt x="55295" y="95"/>
                  </a:moveTo>
                  <a:lnTo>
                    <a:pt x="55263" y="253"/>
                  </a:lnTo>
                  <a:lnTo>
                    <a:pt x="55675" y="253"/>
                  </a:lnTo>
                  <a:lnTo>
                    <a:pt x="55707" y="95"/>
                  </a:lnTo>
                  <a:close/>
                  <a:moveTo>
                    <a:pt x="49563" y="95"/>
                  </a:moveTo>
                  <a:lnTo>
                    <a:pt x="49563" y="285"/>
                  </a:lnTo>
                  <a:cubicBezTo>
                    <a:pt x="49689" y="253"/>
                    <a:pt x="49848" y="253"/>
                    <a:pt x="49974" y="253"/>
                  </a:cubicBezTo>
                  <a:lnTo>
                    <a:pt x="49974" y="95"/>
                  </a:lnTo>
                  <a:close/>
                  <a:moveTo>
                    <a:pt x="49151" y="127"/>
                  </a:moveTo>
                  <a:cubicBezTo>
                    <a:pt x="49024" y="127"/>
                    <a:pt x="48866" y="158"/>
                    <a:pt x="48739" y="158"/>
                  </a:cubicBezTo>
                  <a:lnTo>
                    <a:pt x="48739" y="317"/>
                  </a:lnTo>
                  <a:cubicBezTo>
                    <a:pt x="48898" y="317"/>
                    <a:pt x="49024" y="285"/>
                    <a:pt x="49151" y="285"/>
                  </a:cubicBezTo>
                  <a:lnTo>
                    <a:pt x="49151" y="127"/>
                  </a:lnTo>
                  <a:close/>
                  <a:moveTo>
                    <a:pt x="56087" y="127"/>
                  </a:moveTo>
                  <a:lnTo>
                    <a:pt x="56087" y="285"/>
                  </a:lnTo>
                  <a:cubicBezTo>
                    <a:pt x="56213" y="285"/>
                    <a:pt x="56372" y="317"/>
                    <a:pt x="56498" y="317"/>
                  </a:cubicBezTo>
                  <a:lnTo>
                    <a:pt x="56498" y="158"/>
                  </a:lnTo>
                  <a:cubicBezTo>
                    <a:pt x="56372" y="158"/>
                    <a:pt x="56245" y="127"/>
                    <a:pt x="56087" y="127"/>
                  </a:cubicBezTo>
                  <a:close/>
                  <a:moveTo>
                    <a:pt x="48328" y="190"/>
                  </a:moveTo>
                  <a:cubicBezTo>
                    <a:pt x="48201" y="190"/>
                    <a:pt x="48074" y="222"/>
                    <a:pt x="47916" y="222"/>
                  </a:cubicBezTo>
                  <a:lnTo>
                    <a:pt x="47948" y="380"/>
                  </a:lnTo>
                  <a:cubicBezTo>
                    <a:pt x="48074" y="380"/>
                    <a:pt x="48201" y="380"/>
                    <a:pt x="48328" y="348"/>
                  </a:cubicBezTo>
                  <a:lnTo>
                    <a:pt x="48328" y="190"/>
                  </a:lnTo>
                  <a:close/>
                  <a:moveTo>
                    <a:pt x="56910" y="190"/>
                  </a:moveTo>
                  <a:lnTo>
                    <a:pt x="56910" y="348"/>
                  </a:lnTo>
                  <a:cubicBezTo>
                    <a:pt x="57037" y="348"/>
                    <a:pt x="57163" y="380"/>
                    <a:pt x="57290" y="380"/>
                  </a:cubicBezTo>
                  <a:lnTo>
                    <a:pt x="57322" y="222"/>
                  </a:lnTo>
                  <a:cubicBezTo>
                    <a:pt x="57195" y="222"/>
                    <a:pt x="57068" y="190"/>
                    <a:pt x="56910" y="190"/>
                  </a:cubicBezTo>
                  <a:close/>
                  <a:moveTo>
                    <a:pt x="57733" y="253"/>
                  </a:moveTo>
                  <a:lnTo>
                    <a:pt x="57702" y="412"/>
                  </a:lnTo>
                  <a:cubicBezTo>
                    <a:pt x="57860" y="443"/>
                    <a:pt x="57987" y="443"/>
                    <a:pt x="58113" y="443"/>
                  </a:cubicBezTo>
                  <a:lnTo>
                    <a:pt x="58145" y="285"/>
                  </a:lnTo>
                  <a:cubicBezTo>
                    <a:pt x="58018" y="285"/>
                    <a:pt x="57860" y="285"/>
                    <a:pt x="57733" y="253"/>
                  </a:cubicBezTo>
                  <a:close/>
                  <a:moveTo>
                    <a:pt x="47504" y="253"/>
                  </a:moveTo>
                  <a:cubicBezTo>
                    <a:pt x="47378" y="285"/>
                    <a:pt x="47251" y="285"/>
                    <a:pt x="47124" y="317"/>
                  </a:cubicBezTo>
                  <a:lnTo>
                    <a:pt x="47124" y="475"/>
                  </a:lnTo>
                  <a:cubicBezTo>
                    <a:pt x="47251" y="443"/>
                    <a:pt x="47409" y="443"/>
                    <a:pt x="47536" y="443"/>
                  </a:cubicBezTo>
                  <a:lnTo>
                    <a:pt x="47504" y="253"/>
                  </a:lnTo>
                  <a:close/>
                  <a:moveTo>
                    <a:pt x="58557" y="348"/>
                  </a:moveTo>
                  <a:lnTo>
                    <a:pt x="58525" y="507"/>
                  </a:lnTo>
                  <a:lnTo>
                    <a:pt x="58937" y="539"/>
                  </a:lnTo>
                  <a:lnTo>
                    <a:pt x="58968" y="380"/>
                  </a:lnTo>
                  <a:cubicBezTo>
                    <a:pt x="58810" y="380"/>
                    <a:pt x="58683" y="348"/>
                    <a:pt x="58557" y="348"/>
                  </a:cubicBezTo>
                  <a:close/>
                  <a:moveTo>
                    <a:pt x="46713" y="348"/>
                  </a:moveTo>
                  <a:lnTo>
                    <a:pt x="46301" y="412"/>
                  </a:lnTo>
                  <a:lnTo>
                    <a:pt x="46332" y="570"/>
                  </a:lnTo>
                  <a:lnTo>
                    <a:pt x="46713" y="507"/>
                  </a:lnTo>
                  <a:lnTo>
                    <a:pt x="46713" y="348"/>
                  </a:lnTo>
                  <a:close/>
                  <a:moveTo>
                    <a:pt x="45889" y="443"/>
                  </a:moveTo>
                  <a:cubicBezTo>
                    <a:pt x="45762" y="475"/>
                    <a:pt x="45636" y="475"/>
                    <a:pt x="45477" y="507"/>
                  </a:cubicBezTo>
                  <a:lnTo>
                    <a:pt x="45509" y="665"/>
                  </a:lnTo>
                  <a:cubicBezTo>
                    <a:pt x="45636" y="634"/>
                    <a:pt x="45762" y="634"/>
                    <a:pt x="45921" y="602"/>
                  </a:cubicBezTo>
                  <a:lnTo>
                    <a:pt x="45889" y="443"/>
                  </a:lnTo>
                  <a:close/>
                  <a:moveTo>
                    <a:pt x="59348" y="443"/>
                  </a:moveTo>
                  <a:lnTo>
                    <a:pt x="59348" y="602"/>
                  </a:lnTo>
                  <a:cubicBezTo>
                    <a:pt x="59475" y="634"/>
                    <a:pt x="59602" y="634"/>
                    <a:pt x="59729" y="665"/>
                  </a:cubicBezTo>
                  <a:lnTo>
                    <a:pt x="59760" y="507"/>
                  </a:lnTo>
                  <a:cubicBezTo>
                    <a:pt x="59633" y="475"/>
                    <a:pt x="59507" y="443"/>
                    <a:pt x="59348" y="443"/>
                  </a:cubicBezTo>
                  <a:close/>
                  <a:moveTo>
                    <a:pt x="60172" y="539"/>
                  </a:moveTo>
                  <a:lnTo>
                    <a:pt x="60140" y="697"/>
                  </a:lnTo>
                  <a:lnTo>
                    <a:pt x="60552" y="760"/>
                  </a:lnTo>
                  <a:lnTo>
                    <a:pt x="60584" y="602"/>
                  </a:lnTo>
                  <a:lnTo>
                    <a:pt x="60172" y="539"/>
                  </a:lnTo>
                  <a:close/>
                  <a:moveTo>
                    <a:pt x="45066" y="570"/>
                  </a:moveTo>
                  <a:lnTo>
                    <a:pt x="44686" y="634"/>
                  </a:lnTo>
                  <a:lnTo>
                    <a:pt x="44686" y="792"/>
                  </a:lnTo>
                  <a:lnTo>
                    <a:pt x="45097" y="729"/>
                  </a:lnTo>
                  <a:lnTo>
                    <a:pt x="45066" y="570"/>
                  </a:lnTo>
                  <a:close/>
                  <a:moveTo>
                    <a:pt x="44274" y="697"/>
                  </a:moveTo>
                  <a:cubicBezTo>
                    <a:pt x="44147" y="697"/>
                    <a:pt x="43989" y="729"/>
                    <a:pt x="43862" y="760"/>
                  </a:cubicBezTo>
                  <a:lnTo>
                    <a:pt x="43894" y="919"/>
                  </a:lnTo>
                  <a:cubicBezTo>
                    <a:pt x="44021" y="887"/>
                    <a:pt x="44179" y="855"/>
                    <a:pt x="44306" y="855"/>
                  </a:cubicBezTo>
                  <a:lnTo>
                    <a:pt x="44274" y="697"/>
                  </a:lnTo>
                  <a:close/>
                  <a:moveTo>
                    <a:pt x="60964" y="665"/>
                  </a:moveTo>
                  <a:lnTo>
                    <a:pt x="60964" y="824"/>
                  </a:lnTo>
                  <a:cubicBezTo>
                    <a:pt x="61090" y="855"/>
                    <a:pt x="61217" y="887"/>
                    <a:pt x="61344" y="919"/>
                  </a:cubicBezTo>
                  <a:lnTo>
                    <a:pt x="61375" y="729"/>
                  </a:lnTo>
                  <a:cubicBezTo>
                    <a:pt x="61249" y="729"/>
                    <a:pt x="61122" y="697"/>
                    <a:pt x="60964" y="665"/>
                  </a:cubicBezTo>
                  <a:close/>
                  <a:moveTo>
                    <a:pt x="43451" y="824"/>
                  </a:moveTo>
                  <a:cubicBezTo>
                    <a:pt x="43324" y="855"/>
                    <a:pt x="43197" y="855"/>
                    <a:pt x="43071" y="887"/>
                  </a:cubicBezTo>
                  <a:lnTo>
                    <a:pt x="43102" y="1045"/>
                  </a:lnTo>
                  <a:cubicBezTo>
                    <a:pt x="43229" y="1014"/>
                    <a:pt x="43356" y="1014"/>
                    <a:pt x="43482" y="982"/>
                  </a:cubicBezTo>
                  <a:lnTo>
                    <a:pt x="43451" y="824"/>
                  </a:lnTo>
                  <a:close/>
                  <a:moveTo>
                    <a:pt x="61787" y="792"/>
                  </a:moveTo>
                  <a:lnTo>
                    <a:pt x="61755" y="982"/>
                  </a:lnTo>
                  <a:lnTo>
                    <a:pt x="62167" y="1045"/>
                  </a:lnTo>
                  <a:lnTo>
                    <a:pt x="62199" y="887"/>
                  </a:lnTo>
                  <a:lnTo>
                    <a:pt x="61787" y="792"/>
                  </a:lnTo>
                  <a:close/>
                  <a:moveTo>
                    <a:pt x="42659" y="950"/>
                  </a:moveTo>
                  <a:cubicBezTo>
                    <a:pt x="42532" y="982"/>
                    <a:pt x="42406" y="1014"/>
                    <a:pt x="42247" y="1045"/>
                  </a:cubicBezTo>
                  <a:lnTo>
                    <a:pt x="42279" y="1204"/>
                  </a:lnTo>
                  <a:cubicBezTo>
                    <a:pt x="42437" y="1172"/>
                    <a:pt x="42564" y="1140"/>
                    <a:pt x="42691" y="1140"/>
                  </a:cubicBezTo>
                  <a:lnTo>
                    <a:pt x="42659" y="950"/>
                  </a:lnTo>
                  <a:close/>
                  <a:moveTo>
                    <a:pt x="62610" y="950"/>
                  </a:moveTo>
                  <a:lnTo>
                    <a:pt x="62579" y="1109"/>
                  </a:lnTo>
                  <a:cubicBezTo>
                    <a:pt x="62705" y="1140"/>
                    <a:pt x="62832" y="1172"/>
                    <a:pt x="62959" y="1204"/>
                  </a:cubicBezTo>
                  <a:lnTo>
                    <a:pt x="62990" y="1045"/>
                  </a:lnTo>
                  <a:cubicBezTo>
                    <a:pt x="62864" y="1014"/>
                    <a:pt x="62737" y="982"/>
                    <a:pt x="62610" y="950"/>
                  </a:cubicBezTo>
                  <a:close/>
                  <a:moveTo>
                    <a:pt x="41867" y="1140"/>
                  </a:moveTo>
                  <a:lnTo>
                    <a:pt x="41455" y="1204"/>
                  </a:lnTo>
                  <a:lnTo>
                    <a:pt x="41487" y="1362"/>
                  </a:lnTo>
                  <a:cubicBezTo>
                    <a:pt x="41614" y="1330"/>
                    <a:pt x="41772" y="1330"/>
                    <a:pt x="41899" y="1299"/>
                  </a:cubicBezTo>
                  <a:lnTo>
                    <a:pt x="41867" y="1140"/>
                  </a:lnTo>
                  <a:close/>
                  <a:moveTo>
                    <a:pt x="63402" y="1109"/>
                  </a:moveTo>
                  <a:lnTo>
                    <a:pt x="63370" y="1267"/>
                  </a:lnTo>
                  <a:cubicBezTo>
                    <a:pt x="63497" y="1299"/>
                    <a:pt x="63624" y="1330"/>
                    <a:pt x="63750" y="1362"/>
                  </a:cubicBezTo>
                  <a:lnTo>
                    <a:pt x="63814" y="1204"/>
                  </a:lnTo>
                  <a:cubicBezTo>
                    <a:pt x="63655" y="1172"/>
                    <a:pt x="63529" y="1140"/>
                    <a:pt x="63402" y="1109"/>
                  </a:cubicBezTo>
                  <a:close/>
                  <a:moveTo>
                    <a:pt x="41075" y="1299"/>
                  </a:moveTo>
                  <a:cubicBezTo>
                    <a:pt x="40917" y="1330"/>
                    <a:pt x="40790" y="1362"/>
                    <a:pt x="40664" y="1394"/>
                  </a:cubicBezTo>
                  <a:lnTo>
                    <a:pt x="40695" y="1552"/>
                  </a:lnTo>
                  <a:cubicBezTo>
                    <a:pt x="40822" y="1520"/>
                    <a:pt x="40980" y="1489"/>
                    <a:pt x="41107" y="1457"/>
                  </a:cubicBezTo>
                  <a:lnTo>
                    <a:pt x="41075" y="1299"/>
                  </a:lnTo>
                  <a:close/>
                  <a:moveTo>
                    <a:pt x="64194" y="1299"/>
                  </a:moveTo>
                  <a:lnTo>
                    <a:pt x="64162" y="1457"/>
                  </a:lnTo>
                  <a:cubicBezTo>
                    <a:pt x="64289" y="1489"/>
                    <a:pt x="64447" y="1520"/>
                    <a:pt x="64574" y="1552"/>
                  </a:cubicBezTo>
                  <a:lnTo>
                    <a:pt x="64606" y="1394"/>
                  </a:lnTo>
                  <a:cubicBezTo>
                    <a:pt x="64479" y="1362"/>
                    <a:pt x="64321" y="1330"/>
                    <a:pt x="64194" y="1299"/>
                  </a:cubicBezTo>
                  <a:close/>
                  <a:moveTo>
                    <a:pt x="40252" y="1489"/>
                  </a:moveTo>
                  <a:cubicBezTo>
                    <a:pt x="40125" y="1520"/>
                    <a:pt x="39999" y="1552"/>
                    <a:pt x="39872" y="1584"/>
                  </a:cubicBezTo>
                  <a:lnTo>
                    <a:pt x="39904" y="1742"/>
                  </a:lnTo>
                  <a:cubicBezTo>
                    <a:pt x="40030" y="1710"/>
                    <a:pt x="40189" y="1679"/>
                    <a:pt x="40315" y="1647"/>
                  </a:cubicBezTo>
                  <a:lnTo>
                    <a:pt x="40252" y="1489"/>
                  </a:lnTo>
                  <a:close/>
                  <a:moveTo>
                    <a:pt x="65017" y="1489"/>
                  </a:moveTo>
                  <a:lnTo>
                    <a:pt x="64954" y="1647"/>
                  </a:lnTo>
                  <a:cubicBezTo>
                    <a:pt x="65081" y="1679"/>
                    <a:pt x="65239" y="1710"/>
                    <a:pt x="65366" y="1742"/>
                  </a:cubicBezTo>
                  <a:lnTo>
                    <a:pt x="65397" y="1584"/>
                  </a:lnTo>
                  <a:cubicBezTo>
                    <a:pt x="65271" y="1552"/>
                    <a:pt x="65144" y="1489"/>
                    <a:pt x="65017" y="1489"/>
                  </a:cubicBezTo>
                  <a:close/>
                  <a:moveTo>
                    <a:pt x="39460" y="1679"/>
                  </a:moveTo>
                  <a:cubicBezTo>
                    <a:pt x="39334" y="1710"/>
                    <a:pt x="39207" y="1742"/>
                    <a:pt x="39080" y="1774"/>
                  </a:cubicBezTo>
                  <a:lnTo>
                    <a:pt x="39112" y="1932"/>
                  </a:lnTo>
                  <a:cubicBezTo>
                    <a:pt x="39239" y="1900"/>
                    <a:pt x="39397" y="1869"/>
                    <a:pt x="39524" y="1837"/>
                  </a:cubicBezTo>
                  <a:lnTo>
                    <a:pt x="39460" y="1679"/>
                  </a:lnTo>
                  <a:close/>
                  <a:moveTo>
                    <a:pt x="65777" y="1679"/>
                  </a:moveTo>
                  <a:lnTo>
                    <a:pt x="65746" y="1837"/>
                  </a:lnTo>
                  <a:cubicBezTo>
                    <a:pt x="65872" y="1869"/>
                    <a:pt x="66031" y="1900"/>
                    <a:pt x="66157" y="1932"/>
                  </a:cubicBezTo>
                  <a:lnTo>
                    <a:pt x="66189" y="1774"/>
                  </a:lnTo>
                  <a:cubicBezTo>
                    <a:pt x="66062" y="1742"/>
                    <a:pt x="65936" y="1710"/>
                    <a:pt x="65777" y="1679"/>
                  </a:cubicBezTo>
                  <a:close/>
                  <a:moveTo>
                    <a:pt x="38669" y="1900"/>
                  </a:moveTo>
                  <a:cubicBezTo>
                    <a:pt x="38542" y="1932"/>
                    <a:pt x="38415" y="1964"/>
                    <a:pt x="38289" y="1995"/>
                  </a:cubicBezTo>
                  <a:lnTo>
                    <a:pt x="38320" y="2154"/>
                  </a:lnTo>
                  <a:cubicBezTo>
                    <a:pt x="38479" y="2122"/>
                    <a:pt x="38605" y="2090"/>
                    <a:pt x="38732" y="2059"/>
                  </a:cubicBezTo>
                  <a:lnTo>
                    <a:pt x="38669" y="1900"/>
                  </a:lnTo>
                  <a:close/>
                  <a:moveTo>
                    <a:pt x="66601" y="1869"/>
                  </a:moveTo>
                  <a:lnTo>
                    <a:pt x="66537" y="2027"/>
                  </a:lnTo>
                  <a:cubicBezTo>
                    <a:pt x="66664" y="2090"/>
                    <a:pt x="66822" y="2122"/>
                    <a:pt x="66949" y="2154"/>
                  </a:cubicBezTo>
                  <a:lnTo>
                    <a:pt x="66981" y="1995"/>
                  </a:lnTo>
                  <a:cubicBezTo>
                    <a:pt x="66854" y="1964"/>
                    <a:pt x="66727" y="1932"/>
                    <a:pt x="66601" y="1869"/>
                  </a:cubicBezTo>
                  <a:close/>
                  <a:moveTo>
                    <a:pt x="37909" y="2122"/>
                  </a:moveTo>
                  <a:cubicBezTo>
                    <a:pt x="37782" y="2154"/>
                    <a:pt x="37623" y="2185"/>
                    <a:pt x="37497" y="2217"/>
                  </a:cubicBezTo>
                  <a:lnTo>
                    <a:pt x="37560" y="2375"/>
                  </a:lnTo>
                  <a:cubicBezTo>
                    <a:pt x="37687" y="2344"/>
                    <a:pt x="37814" y="2312"/>
                    <a:pt x="37940" y="2280"/>
                  </a:cubicBezTo>
                  <a:lnTo>
                    <a:pt x="37909" y="2122"/>
                  </a:lnTo>
                  <a:close/>
                  <a:moveTo>
                    <a:pt x="67392" y="2090"/>
                  </a:moveTo>
                  <a:lnTo>
                    <a:pt x="67329" y="2249"/>
                  </a:lnTo>
                  <a:cubicBezTo>
                    <a:pt x="67456" y="2312"/>
                    <a:pt x="67582" y="2344"/>
                    <a:pt x="67709" y="2375"/>
                  </a:cubicBezTo>
                  <a:lnTo>
                    <a:pt x="67772" y="2217"/>
                  </a:lnTo>
                  <a:cubicBezTo>
                    <a:pt x="67646" y="2185"/>
                    <a:pt x="67519" y="2154"/>
                    <a:pt x="67392" y="2090"/>
                  </a:cubicBezTo>
                  <a:close/>
                  <a:moveTo>
                    <a:pt x="37117" y="2344"/>
                  </a:moveTo>
                  <a:cubicBezTo>
                    <a:pt x="36990" y="2407"/>
                    <a:pt x="36863" y="2439"/>
                    <a:pt x="36737" y="2470"/>
                  </a:cubicBezTo>
                  <a:lnTo>
                    <a:pt x="36768" y="2629"/>
                  </a:lnTo>
                  <a:cubicBezTo>
                    <a:pt x="36895" y="2597"/>
                    <a:pt x="37022" y="2534"/>
                    <a:pt x="37148" y="2502"/>
                  </a:cubicBezTo>
                  <a:lnTo>
                    <a:pt x="37117" y="2344"/>
                  </a:lnTo>
                  <a:close/>
                  <a:moveTo>
                    <a:pt x="68152" y="2344"/>
                  </a:moveTo>
                  <a:lnTo>
                    <a:pt x="68121" y="2502"/>
                  </a:lnTo>
                  <a:cubicBezTo>
                    <a:pt x="68247" y="2534"/>
                    <a:pt x="68374" y="2565"/>
                    <a:pt x="68501" y="2629"/>
                  </a:cubicBezTo>
                  <a:lnTo>
                    <a:pt x="68564" y="2470"/>
                  </a:lnTo>
                  <a:cubicBezTo>
                    <a:pt x="68437" y="2407"/>
                    <a:pt x="68279" y="2375"/>
                    <a:pt x="68152" y="2344"/>
                  </a:cubicBezTo>
                  <a:close/>
                  <a:moveTo>
                    <a:pt x="36325" y="2597"/>
                  </a:moveTo>
                  <a:cubicBezTo>
                    <a:pt x="36198" y="2629"/>
                    <a:pt x="36072" y="2692"/>
                    <a:pt x="35945" y="2724"/>
                  </a:cubicBezTo>
                  <a:lnTo>
                    <a:pt x="36008" y="2882"/>
                  </a:lnTo>
                  <a:cubicBezTo>
                    <a:pt x="36135" y="2850"/>
                    <a:pt x="36262" y="2787"/>
                    <a:pt x="36388" y="2755"/>
                  </a:cubicBezTo>
                  <a:lnTo>
                    <a:pt x="36325" y="2597"/>
                  </a:lnTo>
                  <a:close/>
                  <a:moveTo>
                    <a:pt x="68944" y="2597"/>
                  </a:moveTo>
                  <a:lnTo>
                    <a:pt x="68881" y="2755"/>
                  </a:lnTo>
                  <a:cubicBezTo>
                    <a:pt x="69039" y="2787"/>
                    <a:pt x="69166" y="2819"/>
                    <a:pt x="69293" y="2882"/>
                  </a:cubicBezTo>
                  <a:lnTo>
                    <a:pt x="69324" y="2724"/>
                  </a:lnTo>
                  <a:cubicBezTo>
                    <a:pt x="69198" y="2660"/>
                    <a:pt x="69071" y="2629"/>
                    <a:pt x="68944" y="2597"/>
                  </a:cubicBezTo>
                  <a:close/>
                  <a:moveTo>
                    <a:pt x="35565" y="2850"/>
                  </a:moveTo>
                  <a:cubicBezTo>
                    <a:pt x="35438" y="2914"/>
                    <a:pt x="35312" y="2945"/>
                    <a:pt x="35185" y="2977"/>
                  </a:cubicBezTo>
                  <a:lnTo>
                    <a:pt x="35217" y="3135"/>
                  </a:lnTo>
                  <a:cubicBezTo>
                    <a:pt x="35343" y="3104"/>
                    <a:pt x="35502" y="3040"/>
                    <a:pt x="35628" y="3009"/>
                  </a:cubicBezTo>
                  <a:lnTo>
                    <a:pt x="35565" y="2850"/>
                  </a:lnTo>
                  <a:close/>
                  <a:moveTo>
                    <a:pt x="69704" y="2850"/>
                  </a:moveTo>
                  <a:lnTo>
                    <a:pt x="69673" y="3009"/>
                  </a:lnTo>
                  <a:cubicBezTo>
                    <a:pt x="69799" y="3040"/>
                    <a:pt x="69926" y="3104"/>
                    <a:pt x="70053" y="3135"/>
                  </a:cubicBezTo>
                  <a:lnTo>
                    <a:pt x="70116" y="2977"/>
                  </a:lnTo>
                  <a:cubicBezTo>
                    <a:pt x="69989" y="2945"/>
                    <a:pt x="69863" y="2882"/>
                    <a:pt x="69704" y="2850"/>
                  </a:cubicBezTo>
                  <a:close/>
                  <a:moveTo>
                    <a:pt x="34805" y="3135"/>
                  </a:moveTo>
                  <a:cubicBezTo>
                    <a:pt x="34678" y="3167"/>
                    <a:pt x="34520" y="3230"/>
                    <a:pt x="34393" y="3262"/>
                  </a:cubicBezTo>
                  <a:lnTo>
                    <a:pt x="34457" y="3420"/>
                  </a:lnTo>
                  <a:cubicBezTo>
                    <a:pt x="34583" y="3357"/>
                    <a:pt x="34710" y="3325"/>
                    <a:pt x="34837" y="3294"/>
                  </a:cubicBezTo>
                  <a:lnTo>
                    <a:pt x="34805" y="3135"/>
                  </a:lnTo>
                  <a:close/>
                  <a:moveTo>
                    <a:pt x="70496" y="3104"/>
                  </a:moveTo>
                  <a:lnTo>
                    <a:pt x="70433" y="3262"/>
                  </a:lnTo>
                  <a:cubicBezTo>
                    <a:pt x="70559" y="3325"/>
                    <a:pt x="70686" y="3357"/>
                    <a:pt x="70813" y="3420"/>
                  </a:cubicBezTo>
                  <a:lnTo>
                    <a:pt x="70876" y="3262"/>
                  </a:lnTo>
                  <a:cubicBezTo>
                    <a:pt x="70749" y="3199"/>
                    <a:pt x="70623" y="3167"/>
                    <a:pt x="70496" y="3104"/>
                  </a:cubicBezTo>
                  <a:close/>
                  <a:moveTo>
                    <a:pt x="34013" y="3420"/>
                  </a:moveTo>
                  <a:cubicBezTo>
                    <a:pt x="33887" y="3452"/>
                    <a:pt x="33760" y="3515"/>
                    <a:pt x="33633" y="3547"/>
                  </a:cubicBezTo>
                  <a:lnTo>
                    <a:pt x="33697" y="3705"/>
                  </a:lnTo>
                  <a:cubicBezTo>
                    <a:pt x="33823" y="3674"/>
                    <a:pt x="33950" y="3610"/>
                    <a:pt x="34077" y="3579"/>
                  </a:cubicBezTo>
                  <a:lnTo>
                    <a:pt x="34013" y="3420"/>
                  </a:lnTo>
                  <a:close/>
                  <a:moveTo>
                    <a:pt x="71256" y="3389"/>
                  </a:moveTo>
                  <a:lnTo>
                    <a:pt x="71193" y="3547"/>
                  </a:lnTo>
                  <a:cubicBezTo>
                    <a:pt x="71351" y="3610"/>
                    <a:pt x="71478" y="3642"/>
                    <a:pt x="71604" y="3705"/>
                  </a:cubicBezTo>
                  <a:lnTo>
                    <a:pt x="71636" y="3547"/>
                  </a:lnTo>
                  <a:cubicBezTo>
                    <a:pt x="71509" y="3484"/>
                    <a:pt x="71383" y="3452"/>
                    <a:pt x="71256" y="3389"/>
                  </a:cubicBezTo>
                  <a:close/>
                  <a:moveTo>
                    <a:pt x="33253" y="3705"/>
                  </a:moveTo>
                  <a:cubicBezTo>
                    <a:pt x="33126" y="3769"/>
                    <a:pt x="33000" y="3800"/>
                    <a:pt x="32873" y="3864"/>
                  </a:cubicBezTo>
                  <a:lnTo>
                    <a:pt x="32936" y="3990"/>
                  </a:lnTo>
                  <a:cubicBezTo>
                    <a:pt x="33063" y="3959"/>
                    <a:pt x="33190" y="3895"/>
                    <a:pt x="33316" y="3864"/>
                  </a:cubicBezTo>
                  <a:lnTo>
                    <a:pt x="33253" y="3705"/>
                  </a:lnTo>
                  <a:close/>
                  <a:moveTo>
                    <a:pt x="72048" y="3705"/>
                  </a:moveTo>
                  <a:lnTo>
                    <a:pt x="71984" y="3832"/>
                  </a:lnTo>
                  <a:cubicBezTo>
                    <a:pt x="72111" y="3895"/>
                    <a:pt x="72238" y="3959"/>
                    <a:pt x="72364" y="3990"/>
                  </a:cubicBezTo>
                  <a:lnTo>
                    <a:pt x="72428" y="3832"/>
                  </a:lnTo>
                  <a:cubicBezTo>
                    <a:pt x="72301" y="3800"/>
                    <a:pt x="72174" y="3737"/>
                    <a:pt x="72048" y="3705"/>
                  </a:cubicBezTo>
                  <a:close/>
                  <a:moveTo>
                    <a:pt x="32493" y="4022"/>
                  </a:moveTo>
                  <a:cubicBezTo>
                    <a:pt x="32366" y="4054"/>
                    <a:pt x="32271" y="4117"/>
                    <a:pt x="32145" y="4180"/>
                  </a:cubicBezTo>
                  <a:lnTo>
                    <a:pt x="32208" y="4307"/>
                  </a:lnTo>
                  <a:cubicBezTo>
                    <a:pt x="32335" y="4275"/>
                    <a:pt x="32430" y="4212"/>
                    <a:pt x="32556" y="4149"/>
                  </a:cubicBezTo>
                  <a:lnTo>
                    <a:pt x="32493" y="4022"/>
                  </a:lnTo>
                  <a:close/>
                  <a:moveTo>
                    <a:pt x="72808" y="3990"/>
                  </a:moveTo>
                  <a:lnTo>
                    <a:pt x="72744" y="4149"/>
                  </a:lnTo>
                  <a:cubicBezTo>
                    <a:pt x="72871" y="4212"/>
                    <a:pt x="72998" y="4275"/>
                    <a:pt x="73125" y="4307"/>
                  </a:cubicBezTo>
                  <a:lnTo>
                    <a:pt x="73188" y="4149"/>
                  </a:lnTo>
                  <a:cubicBezTo>
                    <a:pt x="73061" y="4117"/>
                    <a:pt x="72935" y="4054"/>
                    <a:pt x="72808" y="3990"/>
                  </a:cubicBezTo>
                  <a:close/>
                  <a:moveTo>
                    <a:pt x="73536" y="4339"/>
                  </a:moveTo>
                  <a:lnTo>
                    <a:pt x="73473" y="4465"/>
                  </a:lnTo>
                  <a:cubicBezTo>
                    <a:pt x="73600" y="4529"/>
                    <a:pt x="73726" y="4592"/>
                    <a:pt x="73853" y="4624"/>
                  </a:cubicBezTo>
                  <a:lnTo>
                    <a:pt x="73916" y="4497"/>
                  </a:lnTo>
                  <a:cubicBezTo>
                    <a:pt x="73790" y="4434"/>
                    <a:pt x="73663" y="4370"/>
                    <a:pt x="73536" y="4339"/>
                  </a:cubicBezTo>
                  <a:close/>
                  <a:moveTo>
                    <a:pt x="31765" y="4339"/>
                  </a:moveTo>
                  <a:cubicBezTo>
                    <a:pt x="31638" y="4370"/>
                    <a:pt x="31511" y="4434"/>
                    <a:pt x="31385" y="4497"/>
                  </a:cubicBezTo>
                  <a:lnTo>
                    <a:pt x="31448" y="4655"/>
                  </a:lnTo>
                  <a:cubicBezTo>
                    <a:pt x="31575" y="4592"/>
                    <a:pt x="31701" y="4529"/>
                    <a:pt x="31828" y="4465"/>
                  </a:cubicBezTo>
                  <a:lnTo>
                    <a:pt x="31765" y="4339"/>
                  </a:lnTo>
                  <a:close/>
                  <a:moveTo>
                    <a:pt x="31005" y="4655"/>
                  </a:moveTo>
                  <a:cubicBezTo>
                    <a:pt x="30878" y="4719"/>
                    <a:pt x="30751" y="4782"/>
                    <a:pt x="30656" y="4814"/>
                  </a:cubicBezTo>
                  <a:lnTo>
                    <a:pt x="30720" y="4972"/>
                  </a:lnTo>
                  <a:cubicBezTo>
                    <a:pt x="30846" y="4909"/>
                    <a:pt x="30941" y="4877"/>
                    <a:pt x="31068" y="4814"/>
                  </a:cubicBezTo>
                  <a:lnTo>
                    <a:pt x="31005" y="4655"/>
                  </a:lnTo>
                  <a:close/>
                  <a:moveTo>
                    <a:pt x="30276" y="5004"/>
                  </a:moveTo>
                  <a:cubicBezTo>
                    <a:pt x="30150" y="5067"/>
                    <a:pt x="30023" y="5099"/>
                    <a:pt x="29896" y="5162"/>
                  </a:cubicBezTo>
                  <a:lnTo>
                    <a:pt x="29960" y="5321"/>
                  </a:lnTo>
                  <a:cubicBezTo>
                    <a:pt x="30086" y="5257"/>
                    <a:pt x="30213" y="5194"/>
                    <a:pt x="30340" y="5130"/>
                  </a:cubicBezTo>
                  <a:lnTo>
                    <a:pt x="30276" y="5004"/>
                  </a:lnTo>
                  <a:close/>
                  <a:moveTo>
                    <a:pt x="29548" y="5352"/>
                  </a:moveTo>
                  <a:cubicBezTo>
                    <a:pt x="29421" y="5416"/>
                    <a:pt x="29295" y="5479"/>
                    <a:pt x="29168" y="5542"/>
                  </a:cubicBezTo>
                  <a:lnTo>
                    <a:pt x="29231" y="5669"/>
                  </a:lnTo>
                  <a:cubicBezTo>
                    <a:pt x="29358" y="5606"/>
                    <a:pt x="29485" y="5542"/>
                    <a:pt x="29611" y="5511"/>
                  </a:cubicBezTo>
                  <a:lnTo>
                    <a:pt x="29548" y="5352"/>
                  </a:lnTo>
                  <a:close/>
                  <a:moveTo>
                    <a:pt x="28788" y="5701"/>
                  </a:moveTo>
                  <a:cubicBezTo>
                    <a:pt x="28693" y="5764"/>
                    <a:pt x="28566" y="5827"/>
                    <a:pt x="28439" y="5891"/>
                  </a:cubicBezTo>
                  <a:lnTo>
                    <a:pt x="28503" y="6049"/>
                  </a:lnTo>
                  <a:cubicBezTo>
                    <a:pt x="28629" y="5986"/>
                    <a:pt x="28756" y="5922"/>
                    <a:pt x="28883" y="5859"/>
                  </a:cubicBezTo>
                  <a:lnTo>
                    <a:pt x="28788" y="5701"/>
                  </a:lnTo>
                  <a:close/>
                  <a:moveTo>
                    <a:pt x="28091" y="6081"/>
                  </a:moveTo>
                  <a:cubicBezTo>
                    <a:pt x="27964" y="6144"/>
                    <a:pt x="27838" y="6207"/>
                    <a:pt x="27711" y="6302"/>
                  </a:cubicBezTo>
                  <a:lnTo>
                    <a:pt x="27806" y="6429"/>
                  </a:lnTo>
                  <a:cubicBezTo>
                    <a:pt x="27901" y="6366"/>
                    <a:pt x="28028" y="6302"/>
                    <a:pt x="28154" y="6239"/>
                  </a:cubicBezTo>
                  <a:lnTo>
                    <a:pt x="28091" y="6081"/>
                  </a:lnTo>
                  <a:close/>
                  <a:moveTo>
                    <a:pt x="27363" y="6492"/>
                  </a:moveTo>
                  <a:cubicBezTo>
                    <a:pt x="27236" y="6556"/>
                    <a:pt x="27109" y="6619"/>
                    <a:pt x="27014" y="6682"/>
                  </a:cubicBezTo>
                  <a:lnTo>
                    <a:pt x="27078" y="6809"/>
                  </a:lnTo>
                  <a:cubicBezTo>
                    <a:pt x="27204" y="6746"/>
                    <a:pt x="27299" y="6682"/>
                    <a:pt x="27426" y="6619"/>
                  </a:cubicBezTo>
                  <a:lnTo>
                    <a:pt x="27363" y="6492"/>
                  </a:lnTo>
                  <a:close/>
                  <a:moveTo>
                    <a:pt x="26634" y="6872"/>
                  </a:moveTo>
                  <a:lnTo>
                    <a:pt x="26286" y="7094"/>
                  </a:lnTo>
                  <a:lnTo>
                    <a:pt x="26381" y="7221"/>
                  </a:lnTo>
                  <a:cubicBezTo>
                    <a:pt x="26476" y="7157"/>
                    <a:pt x="26603" y="7094"/>
                    <a:pt x="26729" y="7031"/>
                  </a:cubicBezTo>
                  <a:lnTo>
                    <a:pt x="26634" y="6872"/>
                  </a:lnTo>
                  <a:close/>
                  <a:moveTo>
                    <a:pt x="25938" y="7284"/>
                  </a:moveTo>
                  <a:cubicBezTo>
                    <a:pt x="25811" y="7347"/>
                    <a:pt x="25684" y="7442"/>
                    <a:pt x="25589" y="7506"/>
                  </a:cubicBezTo>
                  <a:lnTo>
                    <a:pt x="25653" y="7632"/>
                  </a:lnTo>
                  <a:cubicBezTo>
                    <a:pt x="25779" y="7569"/>
                    <a:pt x="25906" y="7506"/>
                    <a:pt x="26033" y="7442"/>
                  </a:cubicBezTo>
                  <a:lnTo>
                    <a:pt x="25938" y="7284"/>
                  </a:lnTo>
                  <a:close/>
                  <a:moveTo>
                    <a:pt x="25241" y="7696"/>
                  </a:moveTo>
                  <a:cubicBezTo>
                    <a:pt x="25114" y="7791"/>
                    <a:pt x="24988" y="7854"/>
                    <a:pt x="24893" y="7917"/>
                  </a:cubicBezTo>
                  <a:lnTo>
                    <a:pt x="24988" y="8076"/>
                  </a:lnTo>
                  <a:cubicBezTo>
                    <a:pt x="25083" y="7981"/>
                    <a:pt x="25209" y="7917"/>
                    <a:pt x="25336" y="7854"/>
                  </a:cubicBezTo>
                  <a:lnTo>
                    <a:pt x="25241" y="7696"/>
                  </a:lnTo>
                  <a:close/>
                  <a:moveTo>
                    <a:pt x="24544" y="8139"/>
                  </a:moveTo>
                  <a:cubicBezTo>
                    <a:pt x="24417" y="8202"/>
                    <a:pt x="24322" y="8297"/>
                    <a:pt x="24196" y="8361"/>
                  </a:cubicBezTo>
                  <a:lnTo>
                    <a:pt x="24291" y="8487"/>
                  </a:lnTo>
                  <a:cubicBezTo>
                    <a:pt x="24386" y="8424"/>
                    <a:pt x="24512" y="8361"/>
                    <a:pt x="24639" y="8266"/>
                  </a:cubicBezTo>
                  <a:lnTo>
                    <a:pt x="24544" y="8139"/>
                  </a:lnTo>
                  <a:close/>
                  <a:moveTo>
                    <a:pt x="23847" y="8582"/>
                  </a:moveTo>
                  <a:cubicBezTo>
                    <a:pt x="23721" y="8646"/>
                    <a:pt x="23626" y="8741"/>
                    <a:pt x="23499" y="8804"/>
                  </a:cubicBezTo>
                  <a:lnTo>
                    <a:pt x="23594" y="8962"/>
                  </a:lnTo>
                  <a:cubicBezTo>
                    <a:pt x="23721" y="8867"/>
                    <a:pt x="23816" y="8804"/>
                    <a:pt x="23942" y="8709"/>
                  </a:cubicBezTo>
                  <a:lnTo>
                    <a:pt x="23847" y="8582"/>
                  </a:lnTo>
                  <a:close/>
                  <a:moveTo>
                    <a:pt x="23182" y="9026"/>
                  </a:moveTo>
                  <a:cubicBezTo>
                    <a:pt x="23056" y="9121"/>
                    <a:pt x="22929" y="9184"/>
                    <a:pt x="22834" y="9279"/>
                  </a:cubicBezTo>
                  <a:lnTo>
                    <a:pt x="22929" y="9406"/>
                  </a:lnTo>
                  <a:cubicBezTo>
                    <a:pt x="23024" y="9342"/>
                    <a:pt x="23151" y="9247"/>
                    <a:pt x="23246" y="9184"/>
                  </a:cubicBezTo>
                  <a:lnTo>
                    <a:pt x="23182" y="9026"/>
                  </a:lnTo>
                  <a:close/>
                  <a:moveTo>
                    <a:pt x="22486" y="9501"/>
                  </a:moveTo>
                  <a:cubicBezTo>
                    <a:pt x="22391" y="9596"/>
                    <a:pt x="22264" y="9659"/>
                    <a:pt x="22169" y="9754"/>
                  </a:cubicBezTo>
                  <a:lnTo>
                    <a:pt x="22264" y="9881"/>
                  </a:lnTo>
                  <a:lnTo>
                    <a:pt x="22581" y="9627"/>
                  </a:lnTo>
                  <a:lnTo>
                    <a:pt x="22486" y="9501"/>
                  </a:lnTo>
                  <a:close/>
                  <a:moveTo>
                    <a:pt x="21821" y="9976"/>
                  </a:moveTo>
                  <a:cubicBezTo>
                    <a:pt x="21726" y="10071"/>
                    <a:pt x="21599" y="10134"/>
                    <a:pt x="21504" y="10229"/>
                  </a:cubicBezTo>
                  <a:lnTo>
                    <a:pt x="21599" y="10356"/>
                  </a:lnTo>
                  <a:cubicBezTo>
                    <a:pt x="21694" y="10261"/>
                    <a:pt x="21821" y="10198"/>
                    <a:pt x="21916" y="10103"/>
                  </a:cubicBezTo>
                  <a:lnTo>
                    <a:pt x="21821" y="9976"/>
                  </a:lnTo>
                  <a:close/>
                  <a:moveTo>
                    <a:pt x="21156" y="10451"/>
                  </a:moveTo>
                  <a:cubicBezTo>
                    <a:pt x="21061" y="10546"/>
                    <a:pt x="20934" y="10641"/>
                    <a:pt x="20839" y="10704"/>
                  </a:cubicBezTo>
                  <a:lnTo>
                    <a:pt x="20934" y="10831"/>
                  </a:lnTo>
                  <a:cubicBezTo>
                    <a:pt x="21061" y="10768"/>
                    <a:pt x="21156" y="10673"/>
                    <a:pt x="21282" y="10609"/>
                  </a:cubicBezTo>
                  <a:lnTo>
                    <a:pt x="21156" y="10451"/>
                  </a:lnTo>
                  <a:close/>
                  <a:moveTo>
                    <a:pt x="20522" y="10958"/>
                  </a:moveTo>
                  <a:cubicBezTo>
                    <a:pt x="20396" y="11053"/>
                    <a:pt x="20301" y="11116"/>
                    <a:pt x="20206" y="11211"/>
                  </a:cubicBezTo>
                  <a:lnTo>
                    <a:pt x="20301" y="11338"/>
                  </a:lnTo>
                  <a:lnTo>
                    <a:pt x="20617" y="11084"/>
                  </a:lnTo>
                  <a:lnTo>
                    <a:pt x="20522" y="10958"/>
                  </a:lnTo>
                  <a:close/>
                  <a:moveTo>
                    <a:pt x="19857" y="11464"/>
                  </a:moveTo>
                  <a:cubicBezTo>
                    <a:pt x="19762" y="11559"/>
                    <a:pt x="19667" y="11623"/>
                    <a:pt x="19540" y="11718"/>
                  </a:cubicBezTo>
                  <a:lnTo>
                    <a:pt x="19667" y="11844"/>
                  </a:lnTo>
                  <a:cubicBezTo>
                    <a:pt x="19762" y="11749"/>
                    <a:pt x="19857" y="11686"/>
                    <a:pt x="19984" y="11591"/>
                  </a:cubicBezTo>
                  <a:lnTo>
                    <a:pt x="19857" y="11464"/>
                  </a:lnTo>
                  <a:close/>
                  <a:moveTo>
                    <a:pt x="19224" y="11971"/>
                  </a:moveTo>
                  <a:cubicBezTo>
                    <a:pt x="19129" y="12066"/>
                    <a:pt x="19034" y="12161"/>
                    <a:pt x="18907" y="12256"/>
                  </a:cubicBezTo>
                  <a:lnTo>
                    <a:pt x="19034" y="12383"/>
                  </a:lnTo>
                  <a:cubicBezTo>
                    <a:pt x="19129" y="12288"/>
                    <a:pt x="19224" y="12193"/>
                    <a:pt x="19350" y="12098"/>
                  </a:cubicBezTo>
                  <a:lnTo>
                    <a:pt x="19224" y="11971"/>
                  </a:lnTo>
                  <a:close/>
                  <a:moveTo>
                    <a:pt x="18622" y="12509"/>
                  </a:moveTo>
                  <a:cubicBezTo>
                    <a:pt x="18495" y="12604"/>
                    <a:pt x="18400" y="12668"/>
                    <a:pt x="18305" y="12763"/>
                  </a:cubicBezTo>
                  <a:lnTo>
                    <a:pt x="18400" y="12889"/>
                  </a:lnTo>
                  <a:cubicBezTo>
                    <a:pt x="18495" y="12826"/>
                    <a:pt x="18622" y="12731"/>
                    <a:pt x="18717" y="12636"/>
                  </a:cubicBezTo>
                  <a:lnTo>
                    <a:pt x="18622" y="12509"/>
                  </a:lnTo>
                  <a:close/>
                  <a:moveTo>
                    <a:pt x="17989" y="13048"/>
                  </a:moveTo>
                  <a:cubicBezTo>
                    <a:pt x="17894" y="13143"/>
                    <a:pt x="17767" y="13206"/>
                    <a:pt x="17672" y="13301"/>
                  </a:cubicBezTo>
                  <a:lnTo>
                    <a:pt x="17799" y="13428"/>
                  </a:lnTo>
                  <a:cubicBezTo>
                    <a:pt x="17894" y="13333"/>
                    <a:pt x="17989" y="13269"/>
                    <a:pt x="18084" y="13174"/>
                  </a:cubicBezTo>
                  <a:lnTo>
                    <a:pt x="17989" y="13048"/>
                  </a:lnTo>
                  <a:close/>
                  <a:moveTo>
                    <a:pt x="17387" y="13586"/>
                  </a:moveTo>
                  <a:cubicBezTo>
                    <a:pt x="17260" y="13681"/>
                    <a:pt x="17165" y="13776"/>
                    <a:pt x="17070" y="13871"/>
                  </a:cubicBezTo>
                  <a:lnTo>
                    <a:pt x="17197" y="13966"/>
                  </a:lnTo>
                  <a:cubicBezTo>
                    <a:pt x="17292" y="13903"/>
                    <a:pt x="17387" y="13808"/>
                    <a:pt x="17482" y="13713"/>
                  </a:cubicBezTo>
                  <a:lnTo>
                    <a:pt x="17387" y="13586"/>
                  </a:lnTo>
                  <a:close/>
                  <a:moveTo>
                    <a:pt x="16785" y="14124"/>
                  </a:moveTo>
                  <a:cubicBezTo>
                    <a:pt x="16690" y="14219"/>
                    <a:pt x="16564" y="14314"/>
                    <a:pt x="16469" y="14409"/>
                  </a:cubicBezTo>
                  <a:lnTo>
                    <a:pt x="16595" y="14536"/>
                  </a:lnTo>
                  <a:cubicBezTo>
                    <a:pt x="16690" y="14441"/>
                    <a:pt x="16785" y="14346"/>
                    <a:pt x="16880" y="14251"/>
                  </a:cubicBezTo>
                  <a:lnTo>
                    <a:pt x="16785" y="14124"/>
                  </a:lnTo>
                  <a:close/>
                  <a:moveTo>
                    <a:pt x="16184" y="14695"/>
                  </a:moveTo>
                  <a:cubicBezTo>
                    <a:pt x="16089" y="14790"/>
                    <a:pt x="15994" y="14885"/>
                    <a:pt x="15867" y="14980"/>
                  </a:cubicBezTo>
                  <a:lnTo>
                    <a:pt x="15994" y="15106"/>
                  </a:lnTo>
                  <a:cubicBezTo>
                    <a:pt x="16089" y="15011"/>
                    <a:pt x="16184" y="14916"/>
                    <a:pt x="16279" y="14821"/>
                  </a:cubicBezTo>
                  <a:lnTo>
                    <a:pt x="16184" y="14695"/>
                  </a:lnTo>
                  <a:close/>
                  <a:moveTo>
                    <a:pt x="15582" y="15265"/>
                  </a:moveTo>
                  <a:lnTo>
                    <a:pt x="15297" y="15550"/>
                  </a:lnTo>
                  <a:lnTo>
                    <a:pt x="15423" y="15676"/>
                  </a:lnTo>
                  <a:cubicBezTo>
                    <a:pt x="15518" y="15581"/>
                    <a:pt x="15613" y="15486"/>
                    <a:pt x="15708" y="15391"/>
                  </a:cubicBezTo>
                  <a:lnTo>
                    <a:pt x="15582" y="15265"/>
                  </a:lnTo>
                  <a:close/>
                  <a:moveTo>
                    <a:pt x="15012" y="15835"/>
                  </a:moveTo>
                  <a:cubicBezTo>
                    <a:pt x="14917" y="15930"/>
                    <a:pt x="14822" y="16056"/>
                    <a:pt x="14727" y="16151"/>
                  </a:cubicBezTo>
                  <a:lnTo>
                    <a:pt x="14853" y="16246"/>
                  </a:lnTo>
                  <a:cubicBezTo>
                    <a:pt x="14948" y="16151"/>
                    <a:pt x="15043" y="16056"/>
                    <a:pt x="15138" y="15961"/>
                  </a:cubicBezTo>
                  <a:lnTo>
                    <a:pt x="15012" y="15835"/>
                  </a:lnTo>
                  <a:close/>
                  <a:moveTo>
                    <a:pt x="14442" y="16436"/>
                  </a:moveTo>
                  <a:cubicBezTo>
                    <a:pt x="14347" y="16531"/>
                    <a:pt x="14252" y="16626"/>
                    <a:pt x="14157" y="16753"/>
                  </a:cubicBezTo>
                  <a:lnTo>
                    <a:pt x="14283" y="16848"/>
                  </a:lnTo>
                  <a:cubicBezTo>
                    <a:pt x="14378" y="16753"/>
                    <a:pt x="14473" y="16658"/>
                    <a:pt x="14568" y="16563"/>
                  </a:cubicBezTo>
                  <a:lnTo>
                    <a:pt x="14442" y="16436"/>
                  </a:lnTo>
                  <a:close/>
                  <a:moveTo>
                    <a:pt x="13872" y="17038"/>
                  </a:moveTo>
                  <a:cubicBezTo>
                    <a:pt x="13777" y="17133"/>
                    <a:pt x="13713" y="17228"/>
                    <a:pt x="13618" y="17355"/>
                  </a:cubicBezTo>
                  <a:lnTo>
                    <a:pt x="13745" y="17450"/>
                  </a:lnTo>
                  <a:cubicBezTo>
                    <a:pt x="13840" y="17355"/>
                    <a:pt x="13903" y="17260"/>
                    <a:pt x="13998" y="17165"/>
                  </a:cubicBezTo>
                  <a:lnTo>
                    <a:pt x="13872" y="17038"/>
                  </a:lnTo>
                  <a:close/>
                  <a:moveTo>
                    <a:pt x="13333" y="17640"/>
                  </a:moveTo>
                  <a:cubicBezTo>
                    <a:pt x="13238" y="17735"/>
                    <a:pt x="13143" y="17861"/>
                    <a:pt x="13080" y="17956"/>
                  </a:cubicBezTo>
                  <a:lnTo>
                    <a:pt x="13207" y="18051"/>
                  </a:lnTo>
                  <a:cubicBezTo>
                    <a:pt x="13270" y="17956"/>
                    <a:pt x="13365" y="17861"/>
                    <a:pt x="13460" y="17766"/>
                  </a:cubicBezTo>
                  <a:lnTo>
                    <a:pt x="13333" y="17640"/>
                  </a:lnTo>
                  <a:close/>
                  <a:moveTo>
                    <a:pt x="12795" y="18273"/>
                  </a:moveTo>
                  <a:cubicBezTo>
                    <a:pt x="12700" y="18368"/>
                    <a:pt x="12637" y="18463"/>
                    <a:pt x="12542" y="18558"/>
                  </a:cubicBezTo>
                  <a:lnTo>
                    <a:pt x="12668" y="18685"/>
                  </a:lnTo>
                  <a:cubicBezTo>
                    <a:pt x="12732" y="18558"/>
                    <a:pt x="12827" y="18463"/>
                    <a:pt x="12922" y="18368"/>
                  </a:cubicBezTo>
                  <a:lnTo>
                    <a:pt x="12795" y="18273"/>
                  </a:lnTo>
                  <a:close/>
                  <a:moveTo>
                    <a:pt x="12257" y="18875"/>
                  </a:moveTo>
                  <a:cubicBezTo>
                    <a:pt x="12193" y="19001"/>
                    <a:pt x="12098" y="19096"/>
                    <a:pt x="12003" y="19191"/>
                  </a:cubicBezTo>
                  <a:lnTo>
                    <a:pt x="12130" y="19286"/>
                  </a:lnTo>
                  <a:cubicBezTo>
                    <a:pt x="12225" y="19191"/>
                    <a:pt x="12320" y="19096"/>
                    <a:pt x="12383" y="19001"/>
                  </a:cubicBezTo>
                  <a:lnTo>
                    <a:pt x="12257" y="18875"/>
                  </a:lnTo>
                  <a:close/>
                  <a:moveTo>
                    <a:pt x="11750" y="19508"/>
                  </a:moveTo>
                  <a:cubicBezTo>
                    <a:pt x="11655" y="19603"/>
                    <a:pt x="11592" y="19730"/>
                    <a:pt x="11497" y="19825"/>
                  </a:cubicBezTo>
                  <a:lnTo>
                    <a:pt x="11623" y="19920"/>
                  </a:lnTo>
                  <a:cubicBezTo>
                    <a:pt x="11718" y="19825"/>
                    <a:pt x="11782" y="19730"/>
                    <a:pt x="11877" y="19603"/>
                  </a:cubicBezTo>
                  <a:lnTo>
                    <a:pt x="11750" y="19508"/>
                  </a:lnTo>
                  <a:close/>
                  <a:moveTo>
                    <a:pt x="11243" y="20142"/>
                  </a:moveTo>
                  <a:cubicBezTo>
                    <a:pt x="11148" y="20268"/>
                    <a:pt x="11053" y="20363"/>
                    <a:pt x="10990" y="20458"/>
                  </a:cubicBezTo>
                  <a:lnTo>
                    <a:pt x="11116" y="20585"/>
                  </a:lnTo>
                  <a:lnTo>
                    <a:pt x="11370" y="20268"/>
                  </a:lnTo>
                  <a:lnTo>
                    <a:pt x="11243" y="20142"/>
                  </a:lnTo>
                  <a:close/>
                  <a:moveTo>
                    <a:pt x="10736" y="20807"/>
                  </a:moveTo>
                  <a:cubicBezTo>
                    <a:pt x="10641" y="20902"/>
                    <a:pt x="10578" y="21028"/>
                    <a:pt x="10483" y="21123"/>
                  </a:cubicBezTo>
                  <a:lnTo>
                    <a:pt x="10610" y="21218"/>
                  </a:lnTo>
                  <a:cubicBezTo>
                    <a:pt x="10705" y="21123"/>
                    <a:pt x="10768" y="20997"/>
                    <a:pt x="10863" y="20902"/>
                  </a:cubicBezTo>
                  <a:lnTo>
                    <a:pt x="10736" y="20807"/>
                  </a:lnTo>
                  <a:close/>
                  <a:moveTo>
                    <a:pt x="10230" y="21472"/>
                  </a:moveTo>
                  <a:cubicBezTo>
                    <a:pt x="10166" y="21567"/>
                    <a:pt x="10071" y="21662"/>
                    <a:pt x="10008" y="21788"/>
                  </a:cubicBezTo>
                  <a:lnTo>
                    <a:pt x="10135" y="21883"/>
                  </a:lnTo>
                  <a:cubicBezTo>
                    <a:pt x="10198" y="21757"/>
                    <a:pt x="10293" y="21662"/>
                    <a:pt x="10388" y="21567"/>
                  </a:cubicBezTo>
                  <a:lnTo>
                    <a:pt x="10230" y="21472"/>
                  </a:lnTo>
                  <a:close/>
                  <a:moveTo>
                    <a:pt x="9755" y="22105"/>
                  </a:moveTo>
                  <a:lnTo>
                    <a:pt x="9533" y="22453"/>
                  </a:lnTo>
                  <a:lnTo>
                    <a:pt x="9660" y="22548"/>
                  </a:lnTo>
                  <a:lnTo>
                    <a:pt x="9881" y="22200"/>
                  </a:lnTo>
                  <a:lnTo>
                    <a:pt x="9755" y="22105"/>
                  </a:lnTo>
                  <a:close/>
                  <a:moveTo>
                    <a:pt x="9280" y="22802"/>
                  </a:moveTo>
                  <a:cubicBezTo>
                    <a:pt x="9216" y="22897"/>
                    <a:pt x="9121" y="23023"/>
                    <a:pt x="9058" y="23118"/>
                  </a:cubicBezTo>
                  <a:lnTo>
                    <a:pt x="9185" y="23213"/>
                  </a:lnTo>
                  <a:cubicBezTo>
                    <a:pt x="9280" y="23118"/>
                    <a:pt x="9343" y="22992"/>
                    <a:pt x="9438" y="22897"/>
                  </a:cubicBezTo>
                  <a:lnTo>
                    <a:pt x="9280" y="22802"/>
                  </a:lnTo>
                  <a:close/>
                  <a:moveTo>
                    <a:pt x="8836" y="23467"/>
                  </a:moveTo>
                  <a:cubicBezTo>
                    <a:pt x="8741" y="23562"/>
                    <a:pt x="8678" y="23688"/>
                    <a:pt x="8615" y="23815"/>
                  </a:cubicBezTo>
                  <a:lnTo>
                    <a:pt x="8741" y="23910"/>
                  </a:lnTo>
                  <a:cubicBezTo>
                    <a:pt x="8805" y="23783"/>
                    <a:pt x="8900" y="23657"/>
                    <a:pt x="8963" y="23562"/>
                  </a:cubicBezTo>
                  <a:lnTo>
                    <a:pt x="8836" y="23467"/>
                  </a:lnTo>
                  <a:close/>
                  <a:moveTo>
                    <a:pt x="8393" y="24163"/>
                  </a:moveTo>
                  <a:cubicBezTo>
                    <a:pt x="8298" y="24259"/>
                    <a:pt x="8235" y="24385"/>
                    <a:pt x="8171" y="24512"/>
                  </a:cubicBezTo>
                  <a:lnTo>
                    <a:pt x="8298" y="24575"/>
                  </a:lnTo>
                  <a:cubicBezTo>
                    <a:pt x="8361" y="24480"/>
                    <a:pt x="8456" y="24354"/>
                    <a:pt x="8520" y="24227"/>
                  </a:cubicBezTo>
                  <a:lnTo>
                    <a:pt x="8393" y="24163"/>
                  </a:lnTo>
                  <a:close/>
                  <a:moveTo>
                    <a:pt x="7950" y="24829"/>
                  </a:moveTo>
                  <a:cubicBezTo>
                    <a:pt x="7886" y="24955"/>
                    <a:pt x="7791" y="25082"/>
                    <a:pt x="7728" y="25177"/>
                  </a:cubicBezTo>
                  <a:lnTo>
                    <a:pt x="7855" y="25272"/>
                  </a:lnTo>
                  <a:cubicBezTo>
                    <a:pt x="7950" y="25145"/>
                    <a:pt x="8013" y="25050"/>
                    <a:pt x="8076" y="24924"/>
                  </a:cubicBezTo>
                  <a:lnTo>
                    <a:pt x="7950" y="24829"/>
                  </a:lnTo>
                  <a:close/>
                  <a:moveTo>
                    <a:pt x="7506" y="25557"/>
                  </a:moveTo>
                  <a:cubicBezTo>
                    <a:pt x="7443" y="25652"/>
                    <a:pt x="7380" y="25779"/>
                    <a:pt x="7316" y="25905"/>
                  </a:cubicBezTo>
                  <a:lnTo>
                    <a:pt x="7443" y="25969"/>
                  </a:lnTo>
                  <a:cubicBezTo>
                    <a:pt x="7506" y="25874"/>
                    <a:pt x="7570" y="25747"/>
                    <a:pt x="7665" y="25620"/>
                  </a:cubicBezTo>
                  <a:lnTo>
                    <a:pt x="7506" y="25557"/>
                  </a:lnTo>
                  <a:close/>
                  <a:moveTo>
                    <a:pt x="7095" y="26254"/>
                  </a:moveTo>
                  <a:cubicBezTo>
                    <a:pt x="7031" y="26349"/>
                    <a:pt x="6968" y="26475"/>
                    <a:pt x="6904" y="26602"/>
                  </a:cubicBezTo>
                  <a:lnTo>
                    <a:pt x="7031" y="26665"/>
                  </a:lnTo>
                  <a:cubicBezTo>
                    <a:pt x="7095" y="26570"/>
                    <a:pt x="7158" y="26444"/>
                    <a:pt x="7253" y="26317"/>
                  </a:cubicBezTo>
                  <a:lnTo>
                    <a:pt x="7095" y="26254"/>
                  </a:lnTo>
                  <a:close/>
                  <a:moveTo>
                    <a:pt x="6683" y="26950"/>
                  </a:moveTo>
                  <a:cubicBezTo>
                    <a:pt x="6619" y="27077"/>
                    <a:pt x="6556" y="27204"/>
                    <a:pt x="6493" y="27330"/>
                  </a:cubicBezTo>
                  <a:lnTo>
                    <a:pt x="6651" y="27394"/>
                  </a:lnTo>
                  <a:cubicBezTo>
                    <a:pt x="6714" y="27267"/>
                    <a:pt x="6778" y="27140"/>
                    <a:pt x="6841" y="27045"/>
                  </a:cubicBezTo>
                  <a:lnTo>
                    <a:pt x="6683" y="26950"/>
                  </a:lnTo>
                  <a:close/>
                  <a:moveTo>
                    <a:pt x="6303" y="27679"/>
                  </a:moveTo>
                  <a:cubicBezTo>
                    <a:pt x="6239" y="27805"/>
                    <a:pt x="6176" y="27932"/>
                    <a:pt x="6113" y="28027"/>
                  </a:cubicBezTo>
                  <a:lnTo>
                    <a:pt x="6239" y="28122"/>
                  </a:lnTo>
                  <a:cubicBezTo>
                    <a:pt x="6303" y="27995"/>
                    <a:pt x="6366" y="27869"/>
                    <a:pt x="6429" y="27742"/>
                  </a:cubicBezTo>
                  <a:lnTo>
                    <a:pt x="6303" y="27679"/>
                  </a:lnTo>
                  <a:close/>
                  <a:moveTo>
                    <a:pt x="5923" y="28407"/>
                  </a:moveTo>
                  <a:cubicBezTo>
                    <a:pt x="5859" y="28534"/>
                    <a:pt x="5796" y="28660"/>
                    <a:pt x="5733" y="28755"/>
                  </a:cubicBezTo>
                  <a:lnTo>
                    <a:pt x="5859" y="28850"/>
                  </a:lnTo>
                  <a:cubicBezTo>
                    <a:pt x="5923" y="28724"/>
                    <a:pt x="5986" y="28597"/>
                    <a:pt x="6049" y="28470"/>
                  </a:cubicBezTo>
                  <a:lnTo>
                    <a:pt x="5923" y="28407"/>
                  </a:lnTo>
                  <a:close/>
                  <a:moveTo>
                    <a:pt x="5543" y="29136"/>
                  </a:moveTo>
                  <a:cubicBezTo>
                    <a:pt x="5479" y="29262"/>
                    <a:pt x="5416" y="29389"/>
                    <a:pt x="5353" y="29516"/>
                  </a:cubicBezTo>
                  <a:lnTo>
                    <a:pt x="5511" y="29579"/>
                  </a:lnTo>
                  <a:cubicBezTo>
                    <a:pt x="5574" y="29452"/>
                    <a:pt x="5606" y="29326"/>
                    <a:pt x="5669" y="29199"/>
                  </a:cubicBezTo>
                  <a:lnTo>
                    <a:pt x="5543" y="29136"/>
                  </a:lnTo>
                  <a:close/>
                  <a:moveTo>
                    <a:pt x="5163" y="29864"/>
                  </a:moveTo>
                  <a:cubicBezTo>
                    <a:pt x="5131" y="29991"/>
                    <a:pt x="5068" y="30117"/>
                    <a:pt x="5004" y="30244"/>
                  </a:cubicBezTo>
                  <a:lnTo>
                    <a:pt x="5163" y="30307"/>
                  </a:lnTo>
                  <a:cubicBezTo>
                    <a:pt x="5194" y="30181"/>
                    <a:pt x="5258" y="30054"/>
                    <a:pt x="5321" y="29959"/>
                  </a:cubicBezTo>
                  <a:lnTo>
                    <a:pt x="5163" y="29864"/>
                  </a:lnTo>
                  <a:close/>
                  <a:moveTo>
                    <a:pt x="4814" y="30624"/>
                  </a:moveTo>
                  <a:cubicBezTo>
                    <a:pt x="4783" y="30751"/>
                    <a:pt x="4719" y="30877"/>
                    <a:pt x="4656" y="31004"/>
                  </a:cubicBezTo>
                  <a:lnTo>
                    <a:pt x="4814" y="31067"/>
                  </a:lnTo>
                  <a:cubicBezTo>
                    <a:pt x="4846" y="30941"/>
                    <a:pt x="4909" y="30814"/>
                    <a:pt x="4973" y="30687"/>
                  </a:cubicBezTo>
                  <a:lnTo>
                    <a:pt x="4814" y="30624"/>
                  </a:lnTo>
                  <a:close/>
                  <a:moveTo>
                    <a:pt x="4498" y="31384"/>
                  </a:moveTo>
                  <a:cubicBezTo>
                    <a:pt x="4434" y="31479"/>
                    <a:pt x="4371" y="31606"/>
                    <a:pt x="4339" y="31732"/>
                  </a:cubicBezTo>
                  <a:lnTo>
                    <a:pt x="4466" y="31796"/>
                  </a:lnTo>
                  <a:cubicBezTo>
                    <a:pt x="4529" y="31669"/>
                    <a:pt x="4593" y="31542"/>
                    <a:pt x="4624" y="31416"/>
                  </a:cubicBezTo>
                  <a:lnTo>
                    <a:pt x="4498" y="31384"/>
                  </a:lnTo>
                  <a:close/>
                  <a:moveTo>
                    <a:pt x="4149" y="32112"/>
                  </a:moveTo>
                  <a:cubicBezTo>
                    <a:pt x="4118" y="32239"/>
                    <a:pt x="4054" y="32366"/>
                    <a:pt x="3991" y="32492"/>
                  </a:cubicBezTo>
                  <a:lnTo>
                    <a:pt x="4149" y="32556"/>
                  </a:lnTo>
                  <a:cubicBezTo>
                    <a:pt x="4213" y="32429"/>
                    <a:pt x="4276" y="32302"/>
                    <a:pt x="4308" y="32176"/>
                  </a:cubicBezTo>
                  <a:lnTo>
                    <a:pt x="4149" y="32112"/>
                  </a:lnTo>
                  <a:close/>
                  <a:moveTo>
                    <a:pt x="3864" y="32872"/>
                  </a:moveTo>
                  <a:lnTo>
                    <a:pt x="3706" y="33252"/>
                  </a:lnTo>
                  <a:lnTo>
                    <a:pt x="3864" y="33316"/>
                  </a:lnTo>
                  <a:cubicBezTo>
                    <a:pt x="3896" y="33189"/>
                    <a:pt x="3959" y="33062"/>
                    <a:pt x="3991" y="32936"/>
                  </a:cubicBezTo>
                  <a:lnTo>
                    <a:pt x="3864" y="32872"/>
                  </a:lnTo>
                  <a:close/>
                  <a:moveTo>
                    <a:pt x="3548" y="33632"/>
                  </a:moveTo>
                  <a:cubicBezTo>
                    <a:pt x="3484" y="33759"/>
                    <a:pt x="3453" y="33886"/>
                    <a:pt x="3389" y="34013"/>
                  </a:cubicBezTo>
                  <a:lnTo>
                    <a:pt x="3548" y="34076"/>
                  </a:lnTo>
                  <a:cubicBezTo>
                    <a:pt x="3611" y="33949"/>
                    <a:pt x="3643" y="33823"/>
                    <a:pt x="3706" y="33696"/>
                  </a:cubicBezTo>
                  <a:lnTo>
                    <a:pt x="3548" y="33632"/>
                  </a:lnTo>
                  <a:close/>
                  <a:moveTo>
                    <a:pt x="3263" y="34424"/>
                  </a:moveTo>
                  <a:cubicBezTo>
                    <a:pt x="3199" y="34551"/>
                    <a:pt x="3168" y="34678"/>
                    <a:pt x="3104" y="34804"/>
                  </a:cubicBezTo>
                  <a:lnTo>
                    <a:pt x="3263" y="34868"/>
                  </a:lnTo>
                  <a:cubicBezTo>
                    <a:pt x="3326" y="34741"/>
                    <a:pt x="3358" y="34583"/>
                    <a:pt x="3421" y="34456"/>
                  </a:cubicBezTo>
                  <a:lnTo>
                    <a:pt x="3263" y="34424"/>
                  </a:lnTo>
                  <a:close/>
                  <a:moveTo>
                    <a:pt x="2978" y="35184"/>
                  </a:moveTo>
                  <a:cubicBezTo>
                    <a:pt x="2946" y="35311"/>
                    <a:pt x="2883" y="35438"/>
                    <a:pt x="2851" y="35564"/>
                  </a:cubicBezTo>
                  <a:lnTo>
                    <a:pt x="3009" y="35628"/>
                  </a:lnTo>
                  <a:cubicBezTo>
                    <a:pt x="3041" y="35501"/>
                    <a:pt x="3073" y="35374"/>
                    <a:pt x="3136" y="35248"/>
                  </a:cubicBezTo>
                  <a:lnTo>
                    <a:pt x="2978" y="35184"/>
                  </a:lnTo>
                  <a:close/>
                  <a:moveTo>
                    <a:pt x="2724" y="35976"/>
                  </a:moveTo>
                  <a:cubicBezTo>
                    <a:pt x="2661" y="36103"/>
                    <a:pt x="2629" y="36229"/>
                    <a:pt x="2598" y="36356"/>
                  </a:cubicBezTo>
                  <a:lnTo>
                    <a:pt x="2756" y="36388"/>
                  </a:lnTo>
                  <a:cubicBezTo>
                    <a:pt x="2788" y="36261"/>
                    <a:pt x="2819" y="36134"/>
                    <a:pt x="2883" y="36008"/>
                  </a:cubicBezTo>
                  <a:lnTo>
                    <a:pt x="2724" y="35976"/>
                  </a:lnTo>
                  <a:close/>
                  <a:moveTo>
                    <a:pt x="2439" y="36736"/>
                  </a:moveTo>
                  <a:cubicBezTo>
                    <a:pt x="2407" y="36863"/>
                    <a:pt x="2376" y="36989"/>
                    <a:pt x="2344" y="37148"/>
                  </a:cubicBezTo>
                  <a:lnTo>
                    <a:pt x="2502" y="37179"/>
                  </a:lnTo>
                  <a:cubicBezTo>
                    <a:pt x="2534" y="37053"/>
                    <a:pt x="2566" y="36926"/>
                    <a:pt x="2629" y="36799"/>
                  </a:cubicBezTo>
                  <a:lnTo>
                    <a:pt x="2439" y="36736"/>
                  </a:lnTo>
                  <a:close/>
                  <a:moveTo>
                    <a:pt x="2217" y="37528"/>
                  </a:moveTo>
                  <a:cubicBezTo>
                    <a:pt x="2186" y="37654"/>
                    <a:pt x="2154" y="37781"/>
                    <a:pt x="2091" y="37908"/>
                  </a:cubicBezTo>
                  <a:lnTo>
                    <a:pt x="2249" y="37971"/>
                  </a:lnTo>
                  <a:cubicBezTo>
                    <a:pt x="2281" y="37844"/>
                    <a:pt x="2344" y="37718"/>
                    <a:pt x="2376" y="37559"/>
                  </a:cubicBezTo>
                  <a:lnTo>
                    <a:pt x="2217" y="37528"/>
                  </a:lnTo>
                  <a:close/>
                  <a:moveTo>
                    <a:pt x="1996" y="38319"/>
                  </a:moveTo>
                  <a:cubicBezTo>
                    <a:pt x="1932" y="38446"/>
                    <a:pt x="1901" y="38573"/>
                    <a:pt x="1869" y="38700"/>
                  </a:cubicBezTo>
                  <a:lnTo>
                    <a:pt x="2027" y="38763"/>
                  </a:lnTo>
                  <a:cubicBezTo>
                    <a:pt x="2059" y="38605"/>
                    <a:pt x="2122" y="38478"/>
                    <a:pt x="2154" y="38351"/>
                  </a:cubicBezTo>
                  <a:lnTo>
                    <a:pt x="1996" y="38319"/>
                  </a:lnTo>
                  <a:close/>
                  <a:moveTo>
                    <a:pt x="1774" y="39111"/>
                  </a:moveTo>
                  <a:cubicBezTo>
                    <a:pt x="1742" y="39238"/>
                    <a:pt x="1711" y="39365"/>
                    <a:pt x="1679" y="39491"/>
                  </a:cubicBezTo>
                  <a:lnTo>
                    <a:pt x="1837" y="39555"/>
                  </a:lnTo>
                  <a:cubicBezTo>
                    <a:pt x="1869" y="39396"/>
                    <a:pt x="1901" y="39270"/>
                    <a:pt x="1932" y="39143"/>
                  </a:cubicBezTo>
                  <a:lnTo>
                    <a:pt x="1774" y="39111"/>
                  </a:lnTo>
                  <a:close/>
                  <a:moveTo>
                    <a:pt x="1552" y="39903"/>
                  </a:moveTo>
                  <a:cubicBezTo>
                    <a:pt x="1521" y="40030"/>
                    <a:pt x="1489" y="40156"/>
                    <a:pt x="1457" y="40283"/>
                  </a:cubicBezTo>
                  <a:lnTo>
                    <a:pt x="1616" y="40346"/>
                  </a:lnTo>
                  <a:cubicBezTo>
                    <a:pt x="1647" y="40188"/>
                    <a:pt x="1679" y="40061"/>
                    <a:pt x="1711" y="39935"/>
                  </a:cubicBezTo>
                  <a:lnTo>
                    <a:pt x="1552" y="39903"/>
                  </a:lnTo>
                  <a:close/>
                  <a:moveTo>
                    <a:pt x="1362" y="40695"/>
                  </a:moveTo>
                  <a:cubicBezTo>
                    <a:pt x="1331" y="40821"/>
                    <a:pt x="1331" y="40948"/>
                    <a:pt x="1299" y="41106"/>
                  </a:cubicBezTo>
                  <a:lnTo>
                    <a:pt x="1457" y="41138"/>
                  </a:lnTo>
                  <a:cubicBezTo>
                    <a:pt x="1489" y="41011"/>
                    <a:pt x="1489" y="40853"/>
                    <a:pt x="1521" y="40726"/>
                  </a:cubicBezTo>
                  <a:lnTo>
                    <a:pt x="1362" y="40695"/>
                  </a:lnTo>
                  <a:close/>
                  <a:moveTo>
                    <a:pt x="1204" y="41486"/>
                  </a:moveTo>
                  <a:cubicBezTo>
                    <a:pt x="1172" y="41613"/>
                    <a:pt x="1141" y="41771"/>
                    <a:pt x="1109" y="41898"/>
                  </a:cubicBezTo>
                  <a:lnTo>
                    <a:pt x="1267" y="41930"/>
                  </a:lnTo>
                  <a:cubicBezTo>
                    <a:pt x="1299" y="41803"/>
                    <a:pt x="1331" y="41676"/>
                    <a:pt x="1362" y="41518"/>
                  </a:cubicBezTo>
                  <a:lnTo>
                    <a:pt x="1204" y="41486"/>
                  </a:lnTo>
                  <a:close/>
                  <a:moveTo>
                    <a:pt x="1014" y="42278"/>
                  </a:moveTo>
                  <a:cubicBezTo>
                    <a:pt x="1014" y="42436"/>
                    <a:pt x="982" y="42563"/>
                    <a:pt x="951" y="42690"/>
                  </a:cubicBezTo>
                  <a:lnTo>
                    <a:pt x="1109" y="42721"/>
                  </a:lnTo>
                  <a:cubicBezTo>
                    <a:pt x="1141" y="42595"/>
                    <a:pt x="1172" y="42468"/>
                    <a:pt x="1204" y="42341"/>
                  </a:cubicBezTo>
                  <a:lnTo>
                    <a:pt x="1014" y="42278"/>
                  </a:lnTo>
                  <a:close/>
                  <a:moveTo>
                    <a:pt x="887" y="43101"/>
                  </a:moveTo>
                  <a:lnTo>
                    <a:pt x="792" y="43513"/>
                  </a:lnTo>
                  <a:lnTo>
                    <a:pt x="951" y="43545"/>
                  </a:lnTo>
                  <a:lnTo>
                    <a:pt x="1046" y="43133"/>
                  </a:lnTo>
                  <a:lnTo>
                    <a:pt x="887" y="43101"/>
                  </a:lnTo>
                  <a:close/>
                  <a:moveTo>
                    <a:pt x="729" y="43925"/>
                  </a:moveTo>
                  <a:cubicBezTo>
                    <a:pt x="697" y="44052"/>
                    <a:pt x="697" y="44178"/>
                    <a:pt x="666" y="44305"/>
                  </a:cubicBezTo>
                  <a:lnTo>
                    <a:pt x="824" y="44337"/>
                  </a:lnTo>
                  <a:cubicBezTo>
                    <a:pt x="856" y="44210"/>
                    <a:pt x="856" y="44083"/>
                    <a:pt x="887" y="43925"/>
                  </a:cubicBezTo>
                  <a:close/>
                  <a:moveTo>
                    <a:pt x="602" y="44717"/>
                  </a:moveTo>
                  <a:lnTo>
                    <a:pt x="539" y="45128"/>
                  </a:lnTo>
                  <a:lnTo>
                    <a:pt x="697" y="45160"/>
                  </a:lnTo>
                  <a:lnTo>
                    <a:pt x="761" y="44748"/>
                  </a:lnTo>
                  <a:lnTo>
                    <a:pt x="602" y="44717"/>
                  </a:lnTo>
                  <a:close/>
                  <a:moveTo>
                    <a:pt x="476" y="45540"/>
                  </a:moveTo>
                  <a:cubicBezTo>
                    <a:pt x="476" y="45667"/>
                    <a:pt x="444" y="45793"/>
                    <a:pt x="444" y="45952"/>
                  </a:cubicBezTo>
                  <a:lnTo>
                    <a:pt x="602" y="45952"/>
                  </a:lnTo>
                  <a:cubicBezTo>
                    <a:pt x="602" y="45825"/>
                    <a:pt x="634" y="45698"/>
                    <a:pt x="634" y="45540"/>
                  </a:cubicBezTo>
                  <a:close/>
                  <a:moveTo>
                    <a:pt x="381" y="46332"/>
                  </a:moveTo>
                  <a:cubicBezTo>
                    <a:pt x="381" y="46458"/>
                    <a:pt x="349" y="46617"/>
                    <a:pt x="349" y="46743"/>
                  </a:cubicBezTo>
                  <a:lnTo>
                    <a:pt x="507" y="46775"/>
                  </a:lnTo>
                  <a:lnTo>
                    <a:pt x="539" y="46363"/>
                  </a:lnTo>
                  <a:lnTo>
                    <a:pt x="381" y="46332"/>
                  </a:lnTo>
                  <a:close/>
                  <a:moveTo>
                    <a:pt x="286" y="47155"/>
                  </a:moveTo>
                  <a:cubicBezTo>
                    <a:pt x="286" y="47282"/>
                    <a:pt x="254" y="47440"/>
                    <a:pt x="254" y="47567"/>
                  </a:cubicBezTo>
                  <a:lnTo>
                    <a:pt x="412" y="47567"/>
                  </a:lnTo>
                  <a:cubicBezTo>
                    <a:pt x="412" y="47440"/>
                    <a:pt x="444" y="47313"/>
                    <a:pt x="444" y="47187"/>
                  </a:cubicBezTo>
                  <a:lnTo>
                    <a:pt x="286" y="47155"/>
                  </a:lnTo>
                  <a:close/>
                  <a:moveTo>
                    <a:pt x="222" y="47979"/>
                  </a:moveTo>
                  <a:cubicBezTo>
                    <a:pt x="191" y="48105"/>
                    <a:pt x="191" y="48264"/>
                    <a:pt x="191" y="48390"/>
                  </a:cubicBezTo>
                  <a:lnTo>
                    <a:pt x="349" y="48390"/>
                  </a:lnTo>
                  <a:cubicBezTo>
                    <a:pt x="349" y="48264"/>
                    <a:pt x="349" y="48137"/>
                    <a:pt x="381" y="47979"/>
                  </a:cubicBezTo>
                  <a:close/>
                  <a:moveTo>
                    <a:pt x="159" y="48802"/>
                  </a:moveTo>
                  <a:cubicBezTo>
                    <a:pt x="127" y="48929"/>
                    <a:pt x="127" y="49055"/>
                    <a:pt x="127" y="49182"/>
                  </a:cubicBezTo>
                  <a:lnTo>
                    <a:pt x="286" y="49214"/>
                  </a:lnTo>
                  <a:cubicBezTo>
                    <a:pt x="286" y="49087"/>
                    <a:pt x="286" y="48929"/>
                    <a:pt x="317" y="48802"/>
                  </a:cubicBezTo>
                  <a:close/>
                  <a:moveTo>
                    <a:pt x="96" y="49594"/>
                  </a:moveTo>
                  <a:cubicBezTo>
                    <a:pt x="64" y="49752"/>
                    <a:pt x="64" y="49879"/>
                    <a:pt x="64" y="50005"/>
                  </a:cubicBezTo>
                  <a:lnTo>
                    <a:pt x="222" y="50037"/>
                  </a:lnTo>
                  <a:cubicBezTo>
                    <a:pt x="222" y="49879"/>
                    <a:pt x="254" y="49752"/>
                    <a:pt x="254" y="49625"/>
                  </a:cubicBezTo>
                  <a:lnTo>
                    <a:pt x="96" y="49594"/>
                  </a:lnTo>
                  <a:close/>
                  <a:moveTo>
                    <a:pt x="64" y="50417"/>
                  </a:moveTo>
                  <a:cubicBezTo>
                    <a:pt x="32" y="50575"/>
                    <a:pt x="32" y="50702"/>
                    <a:pt x="32" y="50829"/>
                  </a:cubicBezTo>
                  <a:lnTo>
                    <a:pt x="191" y="50829"/>
                  </a:lnTo>
                  <a:cubicBezTo>
                    <a:pt x="191" y="50702"/>
                    <a:pt x="222" y="50575"/>
                    <a:pt x="222" y="50417"/>
                  </a:cubicBezTo>
                  <a:close/>
                  <a:moveTo>
                    <a:pt x="32" y="51240"/>
                  </a:moveTo>
                  <a:cubicBezTo>
                    <a:pt x="32" y="51367"/>
                    <a:pt x="32" y="51525"/>
                    <a:pt x="1" y="51652"/>
                  </a:cubicBezTo>
                  <a:lnTo>
                    <a:pt x="191" y="51652"/>
                  </a:lnTo>
                  <a:cubicBezTo>
                    <a:pt x="191" y="51525"/>
                    <a:pt x="191" y="51367"/>
                    <a:pt x="191" y="51240"/>
                  </a:cubicBezTo>
                  <a:close/>
                  <a:moveTo>
                    <a:pt x="1" y="52064"/>
                  </a:moveTo>
                  <a:cubicBezTo>
                    <a:pt x="1" y="52190"/>
                    <a:pt x="1" y="52349"/>
                    <a:pt x="1" y="52475"/>
                  </a:cubicBezTo>
                  <a:lnTo>
                    <a:pt x="159" y="52475"/>
                  </a:lnTo>
                  <a:cubicBezTo>
                    <a:pt x="159" y="52349"/>
                    <a:pt x="159" y="52190"/>
                    <a:pt x="159" y="52064"/>
                  </a:cubicBezTo>
                  <a:close/>
                  <a:moveTo>
                    <a:pt x="1" y="52887"/>
                  </a:moveTo>
                  <a:cubicBezTo>
                    <a:pt x="1" y="53014"/>
                    <a:pt x="1" y="53141"/>
                    <a:pt x="1" y="53299"/>
                  </a:cubicBezTo>
                  <a:lnTo>
                    <a:pt x="159" y="53299"/>
                  </a:lnTo>
                  <a:cubicBezTo>
                    <a:pt x="159" y="53141"/>
                    <a:pt x="159" y="53014"/>
                    <a:pt x="159" y="52887"/>
                  </a:cubicBezTo>
                  <a:close/>
                  <a:moveTo>
                    <a:pt x="159" y="53679"/>
                  </a:moveTo>
                  <a:lnTo>
                    <a:pt x="1" y="53711"/>
                  </a:lnTo>
                  <a:cubicBezTo>
                    <a:pt x="1" y="53837"/>
                    <a:pt x="1" y="53964"/>
                    <a:pt x="32" y="54091"/>
                  </a:cubicBezTo>
                  <a:lnTo>
                    <a:pt x="191" y="54091"/>
                  </a:lnTo>
                  <a:cubicBezTo>
                    <a:pt x="191" y="53964"/>
                    <a:pt x="191" y="53837"/>
                    <a:pt x="159" y="53679"/>
                  </a:cubicBezTo>
                  <a:close/>
                  <a:moveTo>
                    <a:pt x="32" y="54502"/>
                  </a:moveTo>
                  <a:cubicBezTo>
                    <a:pt x="32" y="54661"/>
                    <a:pt x="32" y="54787"/>
                    <a:pt x="64" y="54914"/>
                  </a:cubicBezTo>
                  <a:lnTo>
                    <a:pt x="222" y="54914"/>
                  </a:lnTo>
                  <a:cubicBezTo>
                    <a:pt x="222" y="54787"/>
                    <a:pt x="191" y="54629"/>
                    <a:pt x="191" y="54502"/>
                  </a:cubicBezTo>
                  <a:close/>
                  <a:moveTo>
                    <a:pt x="64" y="55326"/>
                  </a:moveTo>
                  <a:cubicBezTo>
                    <a:pt x="64" y="55452"/>
                    <a:pt x="96" y="55611"/>
                    <a:pt x="96" y="55737"/>
                  </a:cubicBezTo>
                  <a:lnTo>
                    <a:pt x="254" y="55737"/>
                  </a:lnTo>
                  <a:cubicBezTo>
                    <a:pt x="254" y="55611"/>
                    <a:pt x="222" y="55452"/>
                    <a:pt x="222" y="55326"/>
                  </a:cubicBezTo>
                  <a:close/>
                  <a:moveTo>
                    <a:pt x="127" y="56149"/>
                  </a:moveTo>
                  <a:cubicBezTo>
                    <a:pt x="127" y="56276"/>
                    <a:pt x="127" y="56434"/>
                    <a:pt x="127" y="56561"/>
                  </a:cubicBezTo>
                  <a:lnTo>
                    <a:pt x="317" y="56529"/>
                  </a:lnTo>
                  <a:cubicBezTo>
                    <a:pt x="286" y="56402"/>
                    <a:pt x="286" y="56276"/>
                    <a:pt x="286" y="56149"/>
                  </a:cubicBezTo>
                  <a:close/>
                  <a:moveTo>
                    <a:pt x="349" y="56941"/>
                  </a:moveTo>
                  <a:lnTo>
                    <a:pt x="159" y="56972"/>
                  </a:lnTo>
                  <a:cubicBezTo>
                    <a:pt x="191" y="57099"/>
                    <a:pt x="191" y="57226"/>
                    <a:pt x="222" y="57384"/>
                  </a:cubicBezTo>
                  <a:lnTo>
                    <a:pt x="381" y="57352"/>
                  </a:lnTo>
                  <a:cubicBezTo>
                    <a:pt x="349" y="57226"/>
                    <a:pt x="349" y="57099"/>
                    <a:pt x="349" y="56941"/>
                  </a:cubicBezTo>
                  <a:close/>
                  <a:moveTo>
                    <a:pt x="254" y="57764"/>
                  </a:moveTo>
                  <a:cubicBezTo>
                    <a:pt x="254" y="57923"/>
                    <a:pt x="286" y="58049"/>
                    <a:pt x="286" y="58176"/>
                  </a:cubicBezTo>
                  <a:lnTo>
                    <a:pt x="444" y="58176"/>
                  </a:lnTo>
                  <a:cubicBezTo>
                    <a:pt x="444" y="58018"/>
                    <a:pt x="412" y="57891"/>
                    <a:pt x="412" y="57764"/>
                  </a:cubicBezTo>
                  <a:close/>
                  <a:moveTo>
                    <a:pt x="317" y="58588"/>
                  </a:moveTo>
                  <a:cubicBezTo>
                    <a:pt x="349" y="58714"/>
                    <a:pt x="349" y="58873"/>
                    <a:pt x="381" y="58999"/>
                  </a:cubicBezTo>
                  <a:lnTo>
                    <a:pt x="539" y="58968"/>
                  </a:lnTo>
                  <a:lnTo>
                    <a:pt x="507" y="58588"/>
                  </a:lnTo>
                  <a:close/>
                  <a:moveTo>
                    <a:pt x="602" y="59379"/>
                  </a:moveTo>
                  <a:lnTo>
                    <a:pt x="444" y="59411"/>
                  </a:lnTo>
                  <a:cubicBezTo>
                    <a:pt x="444" y="59538"/>
                    <a:pt x="476" y="59664"/>
                    <a:pt x="476" y="59823"/>
                  </a:cubicBezTo>
                  <a:lnTo>
                    <a:pt x="634" y="59791"/>
                  </a:lnTo>
                  <a:cubicBezTo>
                    <a:pt x="634" y="59664"/>
                    <a:pt x="602" y="59506"/>
                    <a:pt x="602" y="59379"/>
                  </a:cubicBezTo>
                  <a:close/>
                  <a:moveTo>
                    <a:pt x="539" y="60203"/>
                  </a:moveTo>
                  <a:lnTo>
                    <a:pt x="602" y="60614"/>
                  </a:lnTo>
                  <a:lnTo>
                    <a:pt x="761" y="60583"/>
                  </a:lnTo>
                  <a:lnTo>
                    <a:pt x="697" y="60203"/>
                  </a:lnTo>
                  <a:close/>
                  <a:moveTo>
                    <a:pt x="824" y="60994"/>
                  </a:moveTo>
                  <a:lnTo>
                    <a:pt x="666" y="61026"/>
                  </a:lnTo>
                  <a:cubicBezTo>
                    <a:pt x="697" y="61153"/>
                    <a:pt x="697" y="61279"/>
                    <a:pt x="729" y="61438"/>
                  </a:cubicBezTo>
                  <a:lnTo>
                    <a:pt x="887" y="61406"/>
                  </a:lnTo>
                  <a:cubicBezTo>
                    <a:pt x="856" y="61279"/>
                    <a:pt x="856" y="61121"/>
                    <a:pt x="824" y="60994"/>
                  </a:cubicBezTo>
                  <a:close/>
                  <a:moveTo>
                    <a:pt x="951" y="61786"/>
                  </a:moveTo>
                  <a:lnTo>
                    <a:pt x="792" y="61818"/>
                  </a:lnTo>
                  <a:lnTo>
                    <a:pt x="856" y="62230"/>
                  </a:lnTo>
                  <a:lnTo>
                    <a:pt x="1014" y="62198"/>
                  </a:lnTo>
                  <a:cubicBezTo>
                    <a:pt x="1014" y="62071"/>
                    <a:pt x="982" y="61944"/>
                    <a:pt x="951" y="61786"/>
                  </a:cubicBezTo>
                  <a:close/>
                  <a:moveTo>
                    <a:pt x="1109" y="62610"/>
                  </a:moveTo>
                  <a:lnTo>
                    <a:pt x="951" y="62641"/>
                  </a:lnTo>
                  <a:cubicBezTo>
                    <a:pt x="982" y="62768"/>
                    <a:pt x="982" y="62895"/>
                    <a:pt x="1014" y="63021"/>
                  </a:cubicBezTo>
                  <a:lnTo>
                    <a:pt x="1172" y="62990"/>
                  </a:lnTo>
                  <a:cubicBezTo>
                    <a:pt x="1141" y="62863"/>
                    <a:pt x="1141" y="62736"/>
                    <a:pt x="1109" y="62610"/>
                  </a:cubicBezTo>
                  <a:close/>
                  <a:moveTo>
                    <a:pt x="1267" y="63401"/>
                  </a:moveTo>
                  <a:lnTo>
                    <a:pt x="1109" y="63433"/>
                  </a:lnTo>
                  <a:cubicBezTo>
                    <a:pt x="1141" y="63560"/>
                    <a:pt x="1172" y="63686"/>
                    <a:pt x="1204" y="63845"/>
                  </a:cubicBezTo>
                  <a:lnTo>
                    <a:pt x="1362" y="63781"/>
                  </a:lnTo>
                  <a:cubicBezTo>
                    <a:pt x="1331" y="63655"/>
                    <a:pt x="1299" y="63528"/>
                    <a:pt x="1267" y="63401"/>
                  </a:cubicBezTo>
                  <a:close/>
                  <a:moveTo>
                    <a:pt x="1426" y="64193"/>
                  </a:moveTo>
                  <a:lnTo>
                    <a:pt x="1267" y="64225"/>
                  </a:lnTo>
                  <a:cubicBezTo>
                    <a:pt x="1299" y="64351"/>
                    <a:pt x="1331" y="64478"/>
                    <a:pt x="1362" y="64636"/>
                  </a:cubicBezTo>
                  <a:lnTo>
                    <a:pt x="1521" y="64605"/>
                  </a:lnTo>
                  <a:cubicBezTo>
                    <a:pt x="1489" y="64446"/>
                    <a:pt x="1457" y="64320"/>
                    <a:pt x="1426" y="64193"/>
                  </a:cubicBezTo>
                  <a:close/>
                  <a:moveTo>
                    <a:pt x="1616" y="64985"/>
                  </a:moveTo>
                  <a:lnTo>
                    <a:pt x="1457" y="65016"/>
                  </a:lnTo>
                  <a:cubicBezTo>
                    <a:pt x="1489" y="65143"/>
                    <a:pt x="1521" y="65301"/>
                    <a:pt x="1552" y="65428"/>
                  </a:cubicBezTo>
                  <a:lnTo>
                    <a:pt x="1711" y="65396"/>
                  </a:lnTo>
                  <a:cubicBezTo>
                    <a:pt x="1679" y="65238"/>
                    <a:pt x="1647" y="65111"/>
                    <a:pt x="1616" y="64985"/>
                  </a:cubicBezTo>
                  <a:close/>
                  <a:moveTo>
                    <a:pt x="1806" y="65776"/>
                  </a:moveTo>
                  <a:lnTo>
                    <a:pt x="1647" y="65808"/>
                  </a:lnTo>
                  <a:cubicBezTo>
                    <a:pt x="1679" y="65966"/>
                    <a:pt x="1711" y="66093"/>
                    <a:pt x="1774" y="66220"/>
                  </a:cubicBezTo>
                  <a:lnTo>
                    <a:pt x="1932" y="66156"/>
                  </a:lnTo>
                  <a:cubicBezTo>
                    <a:pt x="1869" y="66030"/>
                    <a:pt x="1837" y="65903"/>
                    <a:pt x="1806" y="65776"/>
                  </a:cubicBezTo>
                  <a:close/>
                  <a:moveTo>
                    <a:pt x="2027" y="66568"/>
                  </a:moveTo>
                  <a:lnTo>
                    <a:pt x="1869" y="66600"/>
                  </a:lnTo>
                  <a:cubicBezTo>
                    <a:pt x="1901" y="66726"/>
                    <a:pt x="1932" y="66853"/>
                    <a:pt x="1964" y="67012"/>
                  </a:cubicBezTo>
                  <a:lnTo>
                    <a:pt x="2122" y="66948"/>
                  </a:lnTo>
                  <a:lnTo>
                    <a:pt x="2027" y="66568"/>
                  </a:lnTo>
                  <a:close/>
                  <a:moveTo>
                    <a:pt x="2249" y="67360"/>
                  </a:moveTo>
                  <a:lnTo>
                    <a:pt x="2091" y="67392"/>
                  </a:lnTo>
                  <a:cubicBezTo>
                    <a:pt x="2122" y="67518"/>
                    <a:pt x="2154" y="67645"/>
                    <a:pt x="2186" y="67772"/>
                  </a:cubicBezTo>
                  <a:lnTo>
                    <a:pt x="2344" y="67740"/>
                  </a:lnTo>
                  <a:cubicBezTo>
                    <a:pt x="2312" y="67613"/>
                    <a:pt x="2281" y="67487"/>
                    <a:pt x="2249" y="67360"/>
                  </a:cubicBezTo>
                  <a:close/>
                  <a:moveTo>
                    <a:pt x="2471" y="68120"/>
                  </a:moveTo>
                  <a:lnTo>
                    <a:pt x="2312" y="68183"/>
                  </a:lnTo>
                  <a:cubicBezTo>
                    <a:pt x="2344" y="68310"/>
                    <a:pt x="2407" y="68437"/>
                    <a:pt x="2439" y="68563"/>
                  </a:cubicBezTo>
                  <a:lnTo>
                    <a:pt x="2598" y="68500"/>
                  </a:lnTo>
                  <a:cubicBezTo>
                    <a:pt x="2566" y="68373"/>
                    <a:pt x="2502" y="68247"/>
                    <a:pt x="2471" y="68120"/>
                  </a:cubicBezTo>
                  <a:close/>
                  <a:moveTo>
                    <a:pt x="2724" y="68912"/>
                  </a:moveTo>
                  <a:lnTo>
                    <a:pt x="2566" y="68943"/>
                  </a:lnTo>
                  <a:cubicBezTo>
                    <a:pt x="2598" y="69070"/>
                    <a:pt x="2661" y="69197"/>
                    <a:pt x="2693" y="69323"/>
                  </a:cubicBezTo>
                  <a:lnTo>
                    <a:pt x="2851" y="69292"/>
                  </a:lnTo>
                  <a:cubicBezTo>
                    <a:pt x="2819" y="69165"/>
                    <a:pt x="2756" y="69038"/>
                    <a:pt x="2724" y="68912"/>
                  </a:cubicBezTo>
                  <a:close/>
                  <a:moveTo>
                    <a:pt x="2978" y="69672"/>
                  </a:moveTo>
                  <a:lnTo>
                    <a:pt x="2819" y="69735"/>
                  </a:lnTo>
                  <a:cubicBezTo>
                    <a:pt x="2883" y="69862"/>
                    <a:pt x="2914" y="69988"/>
                    <a:pt x="2946" y="70115"/>
                  </a:cubicBezTo>
                  <a:lnTo>
                    <a:pt x="3104" y="70052"/>
                  </a:lnTo>
                  <a:cubicBezTo>
                    <a:pt x="3073" y="69925"/>
                    <a:pt x="3009" y="69798"/>
                    <a:pt x="2978" y="69672"/>
                  </a:cubicBezTo>
                  <a:close/>
                  <a:moveTo>
                    <a:pt x="3263" y="70432"/>
                  </a:moveTo>
                  <a:lnTo>
                    <a:pt x="3104" y="70495"/>
                  </a:lnTo>
                  <a:cubicBezTo>
                    <a:pt x="3136" y="70622"/>
                    <a:pt x="3199" y="70748"/>
                    <a:pt x="3231" y="70875"/>
                  </a:cubicBezTo>
                  <a:lnTo>
                    <a:pt x="3389" y="70812"/>
                  </a:lnTo>
                  <a:cubicBezTo>
                    <a:pt x="3326" y="70685"/>
                    <a:pt x="3294" y="70558"/>
                    <a:pt x="3263" y="70432"/>
                  </a:cubicBezTo>
                  <a:close/>
                  <a:moveTo>
                    <a:pt x="3516" y="71192"/>
                  </a:moveTo>
                  <a:lnTo>
                    <a:pt x="3358" y="71255"/>
                  </a:lnTo>
                  <a:cubicBezTo>
                    <a:pt x="3421" y="71382"/>
                    <a:pt x="3484" y="71508"/>
                    <a:pt x="3516" y="71635"/>
                  </a:cubicBezTo>
                  <a:lnTo>
                    <a:pt x="3674" y="71572"/>
                  </a:lnTo>
                  <a:cubicBezTo>
                    <a:pt x="3611" y="71445"/>
                    <a:pt x="3579" y="71318"/>
                    <a:pt x="3516" y="71192"/>
                  </a:cubicBezTo>
                  <a:close/>
                  <a:moveTo>
                    <a:pt x="3833" y="71952"/>
                  </a:moveTo>
                  <a:lnTo>
                    <a:pt x="3674" y="72015"/>
                  </a:lnTo>
                  <a:cubicBezTo>
                    <a:pt x="3706" y="72142"/>
                    <a:pt x="3769" y="72269"/>
                    <a:pt x="3833" y="72395"/>
                  </a:cubicBezTo>
                  <a:lnTo>
                    <a:pt x="3959" y="72332"/>
                  </a:lnTo>
                  <a:cubicBezTo>
                    <a:pt x="3928" y="72205"/>
                    <a:pt x="3864" y="72079"/>
                    <a:pt x="3833" y="71952"/>
                  </a:cubicBezTo>
                  <a:close/>
                  <a:moveTo>
                    <a:pt x="4118" y="72712"/>
                  </a:moveTo>
                  <a:lnTo>
                    <a:pt x="3959" y="72775"/>
                  </a:lnTo>
                  <a:cubicBezTo>
                    <a:pt x="4023" y="72902"/>
                    <a:pt x="4086" y="73029"/>
                    <a:pt x="4118" y="73155"/>
                  </a:cubicBezTo>
                  <a:lnTo>
                    <a:pt x="4276" y="73092"/>
                  </a:lnTo>
                  <a:cubicBezTo>
                    <a:pt x="4213" y="72965"/>
                    <a:pt x="4181" y="72839"/>
                    <a:pt x="4118" y="72712"/>
                  </a:cubicBezTo>
                  <a:close/>
                  <a:moveTo>
                    <a:pt x="4434" y="73472"/>
                  </a:moveTo>
                  <a:lnTo>
                    <a:pt x="4308" y="73535"/>
                  </a:lnTo>
                  <a:cubicBezTo>
                    <a:pt x="4339" y="73662"/>
                    <a:pt x="4403" y="73789"/>
                    <a:pt x="4466" y="73915"/>
                  </a:cubicBezTo>
                  <a:lnTo>
                    <a:pt x="4593" y="73852"/>
                  </a:lnTo>
                  <a:cubicBezTo>
                    <a:pt x="4561" y="73725"/>
                    <a:pt x="4498" y="73599"/>
                    <a:pt x="4434" y="73472"/>
                  </a:cubicBezTo>
                  <a:close/>
                  <a:moveTo>
                    <a:pt x="4783" y="74200"/>
                  </a:moveTo>
                  <a:lnTo>
                    <a:pt x="4624" y="74295"/>
                  </a:lnTo>
                  <a:cubicBezTo>
                    <a:pt x="4688" y="74422"/>
                    <a:pt x="4751" y="74549"/>
                    <a:pt x="4783" y="74644"/>
                  </a:cubicBezTo>
                  <a:lnTo>
                    <a:pt x="4941" y="74580"/>
                  </a:lnTo>
                  <a:cubicBezTo>
                    <a:pt x="4878" y="74454"/>
                    <a:pt x="4814" y="74327"/>
                    <a:pt x="4783" y="74200"/>
                  </a:cubicBezTo>
                  <a:close/>
                  <a:moveTo>
                    <a:pt x="5099" y="74960"/>
                  </a:moveTo>
                  <a:lnTo>
                    <a:pt x="4973" y="75024"/>
                  </a:lnTo>
                  <a:cubicBezTo>
                    <a:pt x="5004" y="75150"/>
                    <a:pt x="5068" y="75277"/>
                    <a:pt x="5131" y="75404"/>
                  </a:cubicBezTo>
                  <a:lnTo>
                    <a:pt x="5289" y="75340"/>
                  </a:lnTo>
                  <a:cubicBezTo>
                    <a:pt x="5226" y="75214"/>
                    <a:pt x="5163" y="75087"/>
                    <a:pt x="5099" y="74960"/>
                  </a:cubicBezTo>
                  <a:close/>
                  <a:moveTo>
                    <a:pt x="5479" y="75689"/>
                  </a:moveTo>
                  <a:lnTo>
                    <a:pt x="5321" y="75752"/>
                  </a:lnTo>
                  <a:cubicBezTo>
                    <a:pt x="5384" y="75879"/>
                    <a:pt x="5448" y="76005"/>
                    <a:pt x="5511" y="76132"/>
                  </a:cubicBezTo>
                  <a:lnTo>
                    <a:pt x="5638" y="76069"/>
                  </a:lnTo>
                  <a:cubicBezTo>
                    <a:pt x="5574" y="75942"/>
                    <a:pt x="5511" y="75815"/>
                    <a:pt x="5479" y="75689"/>
                  </a:cubicBezTo>
                  <a:close/>
                  <a:moveTo>
                    <a:pt x="5828" y="76417"/>
                  </a:moveTo>
                  <a:lnTo>
                    <a:pt x="5669" y="76512"/>
                  </a:lnTo>
                  <a:cubicBezTo>
                    <a:pt x="5733" y="76639"/>
                    <a:pt x="5796" y="76734"/>
                    <a:pt x="5859" y="76861"/>
                  </a:cubicBezTo>
                  <a:lnTo>
                    <a:pt x="6018" y="76797"/>
                  </a:lnTo>
                  <a:cubicBezTo>
                    <a:pt x="5954" y="76671"/>
                    <a:pt x="5891" y="76544"/>
                    <a:pt x="5828" y="76417"/>
                  </a:cubicBezTo>
                  <a:close/>
                  <a:moveTo>
                    <a:pt x="6208" y="77146"/>
                  </a:moveTo>
                  <a:lnTo>
                    <a:pt x="6049" y="77241"/>
                  </a:lnTo>
                  <a:cubicBezTo>
                    <a:pt x="6113" y="77336"/>
                    <a:pt x="6176" y="77462"/>
                    <a:pt x="6239" y="77589"/>
                  </a:cubicBezTo>
                  <a:lnTo>
                    <a:pt x="6398" y="77526"/>
                  </a:lnTo>
                  <a:cubicBezTo>
                    <a:pt x="6334" y="77399"/>
                    <a:pt x="6271" y="77272"/>
                    <a:pt x="6208" y="77146"/>
                  </a:cubicBezTo>
                  <a:close/>
                  <a:moveTo>
                    <a:pt x="6588" y="77874"/>
                  </a:moveTo>
                  <a:lnTo>
                    <a:pt x="6461" y="77937"/>
                  </a:lnTo>
                  <a:cubicBezTo>
                    <a:pt x="6524" y="78064"/>
                    <a:pt x="6588" y="78191"/>
                    <a:pt x="6651" y="78317"/>
                  </a:cubicBezTo>
                  <a:lnTo>
                    <a:pt x="6778" y="78222"/>
                  </a:lnTo>
                  <a:cubicBezTo>
                    <a:pt x="6714" y="78096"/>
                    <a:pt x="6651" y="78001"/>
                    <a:pt x="6588" y="77874"/>
                  </a:cubicBezTo>
                  <a:close/>
                  <a:moveTo>
                    <a:pt x="7000" y="78571"/>
                  </a:moveTo>
                  <a:lnTo>
                    <a:pt x="6841" y="78666"/>
                  </a:lnTo>
                  <a:lnTo>
                    <a:pt x="7031" y="79014"/>
                  </a:lnTo>
                  <a:lnTo>
                    <a:pt x="7190" y="78951"/>
                  </a:lnTo>
                  <a:cubicBezTo>
                    <a:pt x="7126" y="78824"/>
                    <a:pt x="7063" y="78697"/>
                    <a:pt x="7000" y="78571"/>
                  </a:cubicBezTo>
                  <a:close/>
                  <a:moveTo>
                    <a:pt x="7411" y="79299"/>
                  </a:moveTo>
                  <a:lnTo>
                    <a:pt x="7253" y="79362"/>
                  </a:lnTo>
                  <a:cubicBezTo>
                    <a:pt x="7316" y="79489"/>
                    <a:pt x="7411" y="79616"/>
                    <a:pt x="7475" y="79711"/>
                  </a:cubicBezTo>
                  <a:lnTo>
                    <a:pt x="7601" y="79647"/>
                  </a:lnTo>
                  <a:cubicBezTo>
                    <a:pt x="7538" y="79521"/>
                    <a:pt x="7475" y="79394"/>
                    <a:pt x="7411" y="79299"/>
                  </a:cubicBezTo>
                  <a:close/>
                  <a:moveTo>
                    <a:pt x="7823" y="79996"/>
                  </a:moveTo>
                  <a:lnTo>
                    <a:pt x="7665" y="80091"/>
                  </a:lnTo>
                  <a:cubicBezTo>
                    <a:pt x="7760" y="80186"/>
                    <a:pt x="7823" y="80312"/>
                    <a:pt x="7886" y="80439"/>
                  </a:cubicBezTo>
                  <a:lnTo>
                    <a:pt x="8045" y="80344"/>
                  </a:lnTo>
                  <a:cubicBezTo>
                    <a:pt x="7950" y="80217"/>
                    <a:pt x="7886" y="80091"/>
                    <a:pt x="7823" y="79996"/>
                  </a:cubicBezTo>
                  <a:close/>
                  <a:moveTo>
                    <a:pt x="8235" y="80692"/>
                  </a:moveTo>
                  <a:lnTo>
                    <a:pt x="8108" y="80756"/>
                  </a:lnTo>
                  <a:cubicBezTo>
                    <a:pt x="8171" y="80882"/>
                    <a:pt x="8266" y="81009"/>
                    <a:pt x="8330" y="81104"/>
                  </a:cubicBezTo>
                  <a:lnTo>
                    <a:pt x="8456" y="81041"/>
                  </a:lnTo>
                  <a:cubicBezTo>
                    <a:pt x="8393" y="80914"/>
                    <a:pt x="8330" y="80787"/>
                    <a:pt x="8235" y="80692"/>
                  </a:cubicBezTo>
                  <a:close/>
                  <a:moveTo>
                    <a:pt x="8678" y="81358"/>
                  </a:moveTo>
                  <a:lnTo>
                    <a:pt x="8551" y="81453"/>
                  </a:lnTo>
                  <a:cubicBezTo>
                    <a:pt x="8615" y="81579"/>
                    <a:pt x="8710" y="81674"/>
                    <a:pt x="8773" y="81801"/>
                  </a:cubicBezTo>
                  <a:lnTo>
                    <a:pt x="8900" y="81706"/>
                  </a:lnTo>
                  <a:cubicBezTo>
                    <a:pt x="8836" y="81579"/>
                    <a:pt x="8773" y="81484"/>
                    <a:pt x="8678" y="81358"/>
                  </a:cubicBezTo>
                  <a:close/>
                  <a:moveTo>
                    <a:pt x="9153" y="82054"/>
                  </a:moveTo>
                  <a:lnTo>
                    <a:pt x="8995" y="82149"/>
                  </a:lnTo>
                  <a:cubicBezTo>
                    <a:pt x="9090" y="82244"/>
                    <a:pt x="9153" y="82371"/>
                    <a:pt x="9248" y="82466"/>
                  </a:cubicBezTo>
                  <a:lnTo>
                    <a:pt x="9375" y="82371"/>
                  </a:lnTo>
                  <a:cubicBezTo>
                    <a:pt x="9280" y="82276"/>
                    <a:pt x="9216" y="82149"/>
                    <a:pt x="9153" y="82054"/>
                  </a:cubicBezTo>
                  <a:close/>
                  <a:moveTo>
                    <a:pt x="9596" y="82719"/>
                  </a:moveTo>
                  <a:lnTo>
                    <a:pt x="9470" y="82814"/>
                  </a:lnTo>
                  <a:lnTo>
                    <a:pt x="9691" y="83131"/>
                  </a:lnTo>
                  <a:lnTo>
                    <a:pt x="9850" y="83036"/>
                  </a:lnTo>
                  <a:cubicBezTo>
                    <a:pt x="9755" y="82941"/>
                    <a:pt x="9691" y="82814"/>
                    <a:pt x="9596" y="82719"/>
                  </a:cubicBezTo>
                  <a:close/>
                  <a:moveTo>
                    <a:pt x="10071" y="83384"/>
                  </a:moveTo>
                  <a:lnTo>
                    <a:pt x="9945" y="83479"/>
                  </a:lnTo>
                  <a:cubicBezTo>
                    <a:pt x="10040" y="83574"/>
                    <a:pt x="10103" y="83701"/>
                    <a:pt x="10198" y="83796"/>
                  </a:cubicBezTo>
                  <a:lnTo>
                    <a:pt x="10325" y="83701"/>
                  </a:lnTo>
                  <a:cubicBezTo>
                    <a:pt x="10230" y="83606"/>
                    <a:pt x="10166" y="83479"/>
                    <a:pt x="10071" y="83384"/>
                  </a:cubicBezTo>
                  <a:close/>
                  <a:moveTo>
                    <a:pt x="10546" y="84049"/>
                  </a:moveTo>
                  <a:lnTo>
                    <a:pt x="10420" y="84144"/>
                  </a:lnTo>
                  <a:cubicBezTo>
                    <a:pt x="10515" y="84239"/>
                    <a:pt x="10578" y="84366"/>
                    <a:pt x="10673" y="84461"/>
                  </a:cubicBezTo>
                  <a:lnTo>
                    <a:pt x="10800" y="84366"/>
                  </a:lnTo>
                  <a:cubicBezTo>
                    <a:pt x="10736" y="84271"/>
                    <a:pt x="10641" y="84144"/>
                    <a:pt x="10546" y="84049"/>
                  </a:cubicBezTo>
                  <a:close/>
                  <a:moveTo>
                    <a:pt x="11053" y="84683"/>
                  </a:moveTo>
                  <a:lnTo>
                    <a:pt x="10926" y="84778"/>
                  </a:lnTo>
                  <a:cubicBezTo>
                    <a:pt x="10990" y="84904"/>
                    <a:pt x="11085" y="84999"/>
                    <a:pt x="11180" y="85126"/>
                  </a:cubicBezTo>
                  <a:lnTo>
                    <a:pt x="11306" y="84999"/>
                  </a:lnTo>
                  <a:lnTo>
                    <a:pt x="11053" y="84683"/>
                  </a:lnTo>
                  <a:close/>
                  <a:moveTo>
                    <a:pt x="11560" y="85348"/>
                  </a:moveTo>
                  <a:lnTo>
                    <a:pt x="11433" y="85443"/>
                  </a:lnTo>
                  <a:cubicBezTo>
                    <a:pt x="11528" y="85538"/>
                    <a:pt x="11592" y="85664"/>
                    <a:pt x="11687" y="85759"/>
                  </a:cubicBezTo>
                  <a:lnTo>
                    <a:pt x="11813" y="85664"/>
                  </a:lnTo>
                  <a:cubicBezTo>
                    <a:pt x="11718" y="85538"/>
                    <a:pt x="11655" y="85443"/>
                    <a:pt x="11560" y="85348"/>
                  </a:cubicBezTo>
                  <a:close/>
                  <a:moveTo>
                    <a:pt x="12067" y="85981"/>
                  </a:moveTo>
                  <a:lnTo>
                    <a:pt x="11940" y="86076"/>
                  </a:lnTo>
                  <a:cubicBezTo>
                    <a:pt x="12035" y="86171"/>
                    <a:pt x="12130" y="86298"/>
                    <a:pt x="12193" y="86393"/>
                  </a:cubicBezTo>
                  <a:lnTo>
                    <a:pt x="12320" y="86298"/>
                  </a:lnTo>
                  <a:cubicBezTo>
                    <a:pt x="12257" y="86171"/>
                    <a:pt x="12162" y="86076"/>
                    <a:pt x="12067" y="85981"/>
                  </a:cubicBezTo>
                  <a:close/>
                  <a:moveTo>
                    <a:pt x="12605" y="86583"/>
                  </a:moveTo>
                  <a:lnTo>
                    <a:pt x="12478" y="86710"/>
                  </a:lnTo>
                  <a:cubicBezTo>
                    <a:pt x="12573" y="86805"/>
                    <a:pt x="12637" y="86900"/>
                    <a:pt x="12732" y="86995"/>
                  </a:cubicBezTo>
                  <a:lnTo>
                    <a:pt x="12858" y="86900"/>
                  </a:lnTo>
                  <a:cubicBezTo>
                    <a:pt x="12763" y="86805"/>
                    <a:pt x="12668" y="86710"/>
                    <a:pt x="12605" y="86583"/>
                  </a:cubicBezTo>
                  <a:close/>
                  <a:moveTo>
                    <a:pt x="13112" y="87216"/>
                  </a:moveTo>
                  <a:lnTo>
                    <a:pt x="13017" y="87311"/>
                  </a:lnTo>
                  <a:cubicBezTo>
                    <a:pt x="13080" y="87406"/>
                    <a:pt x="13175" y="87533"/>
                    <a:pt x="13270" y="87628"/>
                  </a:cubicBezTo>
                  <a:lnTo>
                    <a:pt x="13397" y="87533"/>
                  </a:lnTo>
                  <a:cubicBezTo>
                    <a:pt x="13302" y="87406"/>
                    <a:pt x="13207" y="87311"/>
                    <a:pt x="13112" y="87216"/>
                  </a:cubicBezTo>
                  <a:close/>
                  <a:moveTo>
                    <a:pt x="13682" y="87818"/>
                  </a:moveTo>
                  <a:lnTo>
                    <a:pt x="13555" y="87945"/>
                  </a:lnTo>
                  <a:cubicBezTo>
                    <a:pt x="13650" y="88040"/>
                    <a:pt x="13713" y="88135"/>
                    <a:pt x="13808" y="88230"/>
                  </a:cubicBezTo>
                  <a:lnTo>
                    <a:pt x="13935" y="88135"/>
                  </a:lnTo>
                  <a:cubicBezTo>
                    <a:pt x="13840" y="88008"/>
                    <a:pt x="13745" y="87913"/>
                    <a:pt x="13682" y="87818"/>
                  </a:cubicBezTo>
                  <a:close/>
                  <a:moveTo>
                    <a:pt x="14220" y="88420"/>
                  </a:moveTo>
                  <a:lnTo>
                    <a:pt x="14093" y="88546"/>
                  </a:lnTo>
                  <a:cubicBezTo>
                    <a:pt x="14188" y="88641"/>
                    <a:pt x="14283" y="88736"/>
                    <a:pt x="14378" y="88831"/>
                  </a:cubicBezTo>
                  <a:lnTo>
                    <a:pt x="14505" y="88736"/>
                  </a:lnTo>
                  <a:cubicBezTo>
                    <a:pt x="14410" y="88610"/>
                    <a:pt x="14315" y="88515"/>
                    <a:pt x="14220" y="88420"/>
                  </a:cubicBezTo>
                  <a:close/>
                  <a:moveTo>
                    <a:pt x="14758" y="89021"/>
                  </a:moveTo>
                  <a:lnTo>
                    <a:pt x="14663" y="89148"/>
                  </a:lnTo>
                  <a:cubicBezTo>
                    <a:pt x="14758" y="89243"/>
                    <a:pt x="14853" y="89338"/>
                    <a:pt x="14948" y="89433"/>
                  </a:cubicBezTo>
                  <a:lnTo>
                    <a:pt x="15075" y="89306"/>
                  </a:lnTo>
                  <a:cubicBezTo>
                    <a:pt x="14948" y="89211"/>
                    <a:pt x="14885" y="89116"/>
                    <a:pt x="14758" y="89021"/>
                  </a:cubicBezTo>
                  <a:close/>
                  <a:moveTo>
                    <a:pt x="15328" y="89591"/>
                  </a:moveTo>
                  <a:lnTo>
                    <a:pt x="15233" y="89718"/>
                  </a:lnTo>
                  <a:lnTo>
                    <a:pt x="15518" y="90003"/>
                  </a:lnTo>
                  <a:lnTo>
                    <a:pt x="15645" y="89908"/>
                  </a:lnTo>
                  <a:cubicBezTo>
                    <a:pt x="15550" y="89781"/>
                    <a:pt x="15455" y="89686"/>
                    <a:pt x="15328" y="89591"/>
                  </a:cubicBezTo>
                  <a:close/>
                  <a:moveTo>
                    <a:pt x="15930" y="90161"/>
                  </a:moveTo>
                  <a:lnTo>
                    <a:pt x="15804" y="90288"/>
                  </a:lnTo>
                  <a:cubicBezTo>
                    <a:pt x="15899" y="90383"/>
                    <a:pt x="15994" y="90478"/>
                    <a:pt x="16089" y="90573"/>
                  </a:cubicBezTo>
                  <a:lnTo>
                    <a:pt x="16215" y="90478"/>
                  </a:lnTo>
                  <a:cubicBezTo>
                    <a:pt x="16120" y="90383"/>
                    <a:pt x="16025" y="90256"/>
                    <a:pt x="15930" y="90161"/>
                  </a:cubicBezTo>
                  <a:close/>
                  <a:moveTo>
                    <a:pt x="16500" y="90732"/>
                  </a:moveTo>
                  <a:lnTo>
                    <a:pt x="16405" y="90858"/>
                  </a:lnTo>
                  <a:cubicBezTo>
                    <a:pt x="16500" y="90953"/>
                    <a:pt x="16595" y="91048"/>
                    <a:pt x="16690" y="91143"/>
                  </a:cubicBezTo>
                  <a:lnTo>
                    <a:pt x="16817" y="91017"/>
                  </a:lnTo>
                  <a:cubicBezTo>
                    <a:pt x="16722" y="90922"/>
                    <a:pt x="16627" y="90827"/>
                    <a:pt x="16500" y="90732"/>
                  </a:cubicBezTo>
                  <a:close/>
                  <a:moveTo>
                    <a:pt x="17102" y="91302"/>
                  </a:moveTo>
                  <a:lnTo>
                    <a:pt x="17007" y="91428"/>
                  </a:lnTo>
                  <a:cubicBezTo>
                    <a:pt x="17102" y="91523"/>
                    <a:pt x="17197" y="91618"/>
                    <a:pt x="17292" y="91713"/>
                  </a:cubicBezTo>
                  <a:lnTo>
                    <a:pt x="17419" y="91587"/>
                  </a:lnTo>
                  <a:cubicBezTo>
                    <a:pt x="17324" y="91492"/>
                    <a:pt x="17197" y="91397"/>
                    <a:pt x="17102" y="91302"/>
                  </a:cubicBezTo>
                  <a:close/>
                  <a:moveTo>
                    <a:pt x="17704" y="91840"/>
                  </a:moveTo>
                  <a:lnTo>
                    <a:pt x="17609" y="91967"/>
                  </a:lnTo>
                  <a:cubicBezTo>
                    <a:pt x="17704" y="92062"/>
                    <a:pt x="17799" y="92157"/>
                    <a:pt x="17925" y="92252"/>
                  </a:cubicBezTo>
                  <a:lnTo>
                    <a:pt x="18020" y="92125"/>
                  </a:lnTo>
                  <a:cubicBezTo>
                    <a:pt x="17925" y="92030"/>
                    <a:pt x="17830" y="91935"/>
                    <a:pt x="17704" y="91840"/>
                  </a:cubicBezTo>
                  <a:close/>
                  <a:moveTo>
                    <a:pt x="18337" y="92378"/>
                  </a:moveTo>
                  <a:lnTo>
                    <a:pt x="18210" y="92505"/>
                  </a:lnTo>
                  <a:cubicBezTo>
                    <a:pt x="18337" y="92600"/>
                    <a:pt x="18432" y="92695"/>
                    <a:pt x="18527" y="92790"/>
                  </a:cubicBezTo>
                  <a:lnTo>
                    <a:pt x="18622" y="92663"/>
                  </a:lnTo>
                  <a:cubicBezTo>
                    <a:pt x="18527" y="92568"/>
                    <a:pt x="18432" y="92473"/>
                    <a:pt x="18337" y="92378"/>
                  </a:cubicBezTo>
                  <a:close/>
                  <a:moveTo>
                    <a:pt x="18939" y="92917"/>
                  </a:moveTo>
                  <a:lnTo>
                    <a:pt x="18844" y="93043"/>
                  </a:lnTo>
                  <a:cubicBezTo>
                    <a:pt x="18939" y="93138"/>
                    <a:pt x="19065" y="93233"/>
                    <a:pt x="19160" y="93297"/>
                  </a:cubicBezTo>
                  <a:lnTo>
                    <a:pt x="19255" y="93170"/>
                  </a:lnTo>
                  <a:cubicBezTo>
                    <a:pt x="19160" y="93107"/>
                    <a:pt x="19065" y="93012"/>
                    <a:pt x="18939" y="92917"/>
                  </a:cubicBezTo>
                  <a:close/>
                  <a:moveTo>
                    <a:pt x="19572" y="93455"/>
                  </a:moveTo>
                  <a:lnTo>
                    <a:pt x="19477" y="93582"/>
                  </a:lnTo>
                  <a:cubicBezTo>
                    <a:pt x="19572" y="93645"/>
                    <a:pt x="19699" y="93740"/>
                    <a:pt x="19794" y="93835"/>
                  </a:cubicBezTo>
                  <a:lnTo>
                    <a:pt x="19889" y="93708"/>
                  </a:lnTo>
                  <a:cubicBezTo>
                    <a:pt x="19794" y="93613"/>
                    <a:pt x="19667" y="93518"/>
                    <a:pt x="19572" y="93455"/>
                  </a:cubicBezTo>
                  <a:close/>
                  <a:moveTo>
                    <a:pt x="20206" y="93962"/>
                  </a:moveTo>
                  <a:lnTo>
                    <a:pt x="20110" y="94088"/>
                  </a:lnTo>
                  <a:cubicBezTo>
                    <a:pt x="20237" y="94152"/>
                    <a:pt x="20332" y="94247"/>
                    <a:pt x="20427" y="94342"/>
                  </a:cubicBezTo>
                  <a:lnTo>
                    <a:pt x="20522" y="94215"/>
                  </a:lnTo>
                  <a:cubicBezTo>
                    <a:pt x="20427" y="94120"/>
                    <a:pt x="20332" y="94025"/>
                    <a:pt x="20206" y="93962"/>
                  </a:cubicBezTo>
                  <a:close/>
                  <a:moveTo>
                    <a:pt x="20871" y="94437"/>
                  </a:moveTo>
                  <a:lnTo>
                    <a:pt x="20776" y="94595"/>
                  </a:lnTo>
                  <a:cubicBezTo>
                    <a:pt x="20871" y="94658"/>
                    <a:pt x="20966" y="94753"/>
                    <a:pt x="21092" y="94817"/>
                  </a:cubicBezTo>
                  <a:lnTo>
                    <a:pt x="21187" y="94690"/>
                  </a:lnTo>
                  <a:cubicBezTo>
                    <a:pt x="21061" y="94627"/>
                    <a:pt x="20966" y="94532"/>
                    <a:pt x="20871" y="94437"/>
                  </a:cubicBezTo>
                  <a:close/>
                  <a:moveTo>
                    <a:pt x="21504" y="94943"/>
                  </a:moveTo>
                  <a:lnTo>
                    <a:pt x="21409" y="95070"/>
                  </a:lnTo>
                  <a:cubicBezTo>
                    <a:pt x="21536" y="95165"/>
                    <a:pt x="21631" y="95228"/>
                    <a:pt x="21757" y="95323"/>
                  </a:cubicBezTo>
                  <a:lnTo>
                    <a:pt x="21852" y="95197"/>
                  </a:lnTo>
                  <a:cubicBezTo>
                    <a:pt x="21726" y="95102"/>
                    <a:pt x="21631" y="95007"/>
                    <a:pt x="21504" y="94943"/>
                  </a:cubicBezTo>
                  <a:close/>
                  <a:moveTo>
                    <a:pt x="22169" y="95419"/>
                  </a:moveTo>
                  <a:lnTo>
                    <a:pt x="22074" y="95545"/>
                  </a:lnTo>
                  <a:cubicBezTo>
                    <a:pt x="22201" y="95640"/>
                    <a:pt x="22296" y="95704"/>
                    <a:pt x="22422" y="95799"/>
                  </a:cubicBezTo>
                  <a:lnTo>
                    <a:pt x="22517" y="95672"/>
                  </a:lnTo>
                  <a:cubicBezTo>
                    <a:pt x="22391" y="95577"/>
                    <a:pt x="22296" y="95514"/>
                    <a:pt x="22169" y="95419"/>
                  </a:cubicBezTo>
                  <a:close/>
                  <a:moveTo>
                    <a:pt x="22834" y="95894"/>
                  </a:moveTo>
                  <a:lnTo>
                    <a:pt x="22739" y="96020"/>
                  </a:lnTo>
                  <a:cubicBezTo>
                    <a:pt x="22866" y="96115"/>
                    <a:pt x="22992" y="96179"/>
                    <a:pt x="23087" y="96274"/>
                  </a:cubicBezTo>
                  <a:lnTo>
                    <a:pt x="23182" y="96115"/>
                  </a:lnTo>
                  <a:cubicBezTo>
                    <a:pt x="23056" y="96052"/>
                    <a:pt x="22961" y="95989"/>
                    <a:pt x="22834" y="95894"/>
                  </a:cubicBezTo>
                  <a:close/>
                  <a:moveTo>
                    <a:pt x="23531" y="96369"/>
                  </a:moveTo>
                  <a:lnTo>
                    <a:pt x="23436" y="96495"/>
                  </a:lnTo>
                  <a:lnTo>
                    <a:pt x="23784" y="96717"/>
                  </a:lnTo>
                  <a:lnTo>
                    <a:pt x="23879" y="96590"/>
                  </a:lnTo>
                  <a:cubicBezTo>
                    <a:pt x="23752" y="96495"/>
                    <a:pt x="23626" y="96432"/>
                    <a:pt x="23531" y="96369"/>
                  </a:cubicBezTo>
                  <a:close/>
                  <a:moveTo>
                    <a:pt x="24196" y="96812"/>
                  </a:moveTo>
                  <a:lnTo>
                    <a:pt x="24132" y="96939"/>
                  </a:lnTo>
                  <a:cubicBezTo>
                    <a:pt x="24227" y="97034"/>
                    <a:pt x="24354" y="97097"/>
                    <a:pt x="24449" y="97160"/>
                  </a:cubicBezTo>
                  <a:lnTo>
                    <a:pt x="24544" y="97034"/>
                  </a:lnTo>
                  <a:cubicBezTo>
                    <a:pt x="24449" y="96970"/>
                    <a:pt x="24322" y="96875"/>
                    <a:pt x="24196" y="96812"/>
                  </a:cubicBezTo>
                  <a:close/>
                  <a:moveTo>
                    <a:pt x="24893" y="97255"/>
                  </a:moveTo>
                  <a:lnTo>
                    <a:pt x="24798" y="97382"/>
                  </a:lnTo>
                  <a:cubicBezTo>
                    <a:pt x="24924" y="97445"/>
                    <a:pt x="25051" y="97540"/>
                    <a:pt x="25146" y="97604"/>
                  </a:cubicBezTo>
                  <a:lnTo>
                    <a:pt x="25241" y="97477"/>
                  </a:lnTo>
                  <a:cubicBezTo>
                    <a:pt x="25146" y="97382"/>
                    <a:pt x="25019" y="97319"/>
                    <a:pt x="24893" y="97255"/>
                  </a:cubicBezTo>
                  <a:close/>
                  <a:moveTo>
                    <a:pt x="25589" y="97667"/>
                  </a:moveTo>
                  <a:lnTo>
                    <a:pt x="25526" y="97825"/>
                  </a:lnTo>
                  <a:cubicBezTo>
                    <a:pt x="25621" y="97889"/>
                    <a:pt x="25748" y="97952"/>
                    <a:pt x="25874" y="98015"/>
                  </a:cubicBezTo>
                  <a:lnTo>
                    <a:pt x="25938" y="97889"/>
                  </a:lnTo>
                  <a:cubicBezTo>
                    <a:pt x="25843" y="97825"/>
                    <a:pt x="25716" y="97730"/>
                    <a:pt x="25589" y="97667"/>
                  </a:cubicBezTo>
                  <a:close/>
                  <a:moveTo>
                    <a:pt x="26318" y="98079"/>
                  </a:moveTo>
                  <a:lnTo>
                    <a:pt x="26223" y="98237"/>
                  </a:lnTo>
                  <a:cubicBezTo>
                    <a:pt x="26349" y="98300"/>
                    <a:pt x="26444" y="98364"/>
                    <a:pt x="26571" y="98427"/>
                  </a:cubicBezTo>
                  <a:lnTo>
                    <a:pt x="26666" y="98300"/>
                  </a:lnTo>
                  <a:cubicBezTo>
                    <a:pt x="26539" y="98237"/>
                    <a:pt x="26413" y="98174"/>
                    <a:pt x="26318" y="98079"/>
                  </a:cubicBezTo>
                  <a:close/>
                  <a:moveTo>
                    <a:pt x="27014" y="98490"/>
                  </a:moveTo>
                  <a:lnTo>
                    <a:pt x="26919" y="98649"/>
                  </a:lnTo>
                  <a:cubicBezTo>
                    <a:pt x="27046" y="98712"/>
                    <a:pt x="27173" y="98775"/>
                    <a:pt x="27299" y="98839"/>
                  </a:cubicBezTo>
                  <a:lnTo>
                    <a:pt x="27363" y="98680"/>
                  </a:lnTo>
                  <a:cubicBezTo>
                    <a:pt x="27268" y="98617"/>
                    <a:pt x="27141" y="98554"/>
                    <a:pt x="27014" y="98490"/>
                  </a:cubicBezTo>
                  <a:close/>
                  <a:moveTo>
                    <a:pt x="27743" y="98902"/>
                  </a:moveTo>
                  <a:lnTo>
                    <a:pt x="27648" y="99029"/>
                  </a:lnTo>
                  <a:cubicBezTo>
                    <a:pt x="27774" y="99092"/>
                    <a:pt x="27901" y="99155"/>
                    <a:pt x="28028" y="99219"/>
                  </a:cubicBezTo>
                  <a:lnTo>
                    <a:pt x="28091" y="99092"/>
                  </a:lnTo>
                  <a:cubicBezTo>
                    <a:pt x="27964" y="99029"/>
                    <a:pt x="27838" y="98965"/>
                    <a:pt x="27743" y="98902"/>
                  </a:cubicBezTo>
                  <a:close/>
                  <a:moveTo>
                    <a:pt x="28439" y="99282"/>
                  </a:moveTo>
                  <a:lnTo>
                    <a:pt x="28376" y="99409"/>
                  </a:lnTo>
                  <a:cubicBezTo>
                    <a:pt x="28503" y="99472"/>
                    <a:pt x="28629" y="99535"/>
                    <a:pt x="28756" y="99599"/>
                  </a:cubicBezTo>
                  <a:lnTo>
                    <a:pt x="28819" y="99472"/>
                  </a:lnTo>
                  <a:cubicBezTo>
                    <a:pt x="28693" y="99409"/>
                    <a:pt x="28566" y="99345"/>
                    <a:pt x="28439" y="99282"/>
                  </a:cubicBezTo>
                  <a:close/>
                  <a:moveTo>
                    <a:pt x="29168" y="99630"/>
                  </a:moveTo>
                  <a:lnTo>
                    <a:pt x="29105" y="99789"/>
                  </a:lnTo>
                  <a:cubicBezTo>
                    <a:pt x="29231" y="99852"/>
                    <a:pt x="29358" y="99915"/>
                    <a:pt x="29485" y="99979"/>
                  </a:cubicBezTo>
                  <a:lnTo>
                    <a:pt x="29548" y="99820"/>
                  </a:lnTo>
                  <a:cubicBezTo>
                    <a:pt x="29421" y="99757"/>
                    <a:pt x="29295" y="99694"/>
                    <a:pt x="29168" y="99630"/>
                  </a:cubicBezTo>
                  <a:close/>
                  <a:moveTo>
                    <a:pt x="29928" y="100010"/>
                  </a:moveTo>
                  <a:lnTo>
                    <a:pt x="29833" y="100137"/>
                  </a:lnTo>
                  <a:cubicBezTo>
                    <a:pt x="29960" y="100201"/>
                    <a:pt x="30086" y="100264"/>
                    <a:pt x="30213" y="100327"/>
                  </a:cubicBezTo>
                  <a:lnTo>
                    <a:pt x="30276" y="100169"/>
                  </a:lnTo>
                  <a:cubicBezTo>
                    <a:pt x="30150" y="100137"/>
                    <a:pt x="30055" y="100074"/>
                    <a:pt x="29928" y="100010"/>
                  </a:cubicBezTo>
                  <a:close/>
                  <a:moveTo>
                    <a:pt x="30656" y="100359"/>
                  </a:moveTo>
                  <a:lnTo>
                    <a:pt x="30593" y="100517"/>
                  </a:lnTo>
                  <a:cubicBezTo>
                    <a:pt x="30720" y="100549"/>
                    <a:pt x="30846" y="100612"/>
                    <a:pt x="30973" y="100676"/>
                  </a:cubicBezTo>
                  <a:lnTo>
                    <a:pt x="31036" y="100517"/>
                  </a:lnTo>
                  <a:cubicBezTo>
                    <a:pt x="30910" y="100454"/>
                    <a:pt x="30783" y="100422"/>
                    <a:pt x="30656" y="100359"/>
                  </a:cubicBezTo>
                  <a:close/>
                  <a:moveTo>
                    <a:pt x="31416" y="100676"/>
                  </a:moveTo>
                  <a:lnTo>
                    <a:pt x="31353" y="100834"/>
                  </a:lnTo>
                  <a:cubicBezTo>
                    <a:pt x="31480" y="100897"/>
                    <a:pt x="31575" y="100961"/>
                    <a:pt x="31701" y="100992"/>
                  </a:cubicBezTo>
                  <a:lnTo>
                    <a:pt x="31765" y="100866"/>
                  </a:lnTo>
                  <a:cubicBezTo>
                    <a:pt x="31670" y="100802"/>
                    <a:pt x="31543" y="100739"/>
                    <a:pt x="31416" y="100676"/>
                  </a:cubicBezTo>
                  <a:close/>
                  <a:moveTo>
                    <a:pt x="32145" y="101024"/>
                  </a:moveTo>
                  <a:lnTo>
                    <a:pt x="32081" y="101182"/>
                  </a:lnTo>
                  <a:cubicBezTo>
                    <a:pt x="32208" y="101214"/>
                    <a:pt x="32335" y="101277"/>
                    <a:pt x="32461" y="101341"/>
                  </a:cubicBezTo>
                  <a:lnTo>
                    <a:pt x="32525" y="101182"/>
                  </a:lnTo>
                  <a:cubicBezTo>
                    <a:pt x="32398" y="101119"/>
                    <a:pt x="32271" y="101056"/>
                    <a:pt x="32145" y="101024"/>
                  </a:cubicBezTo>
                  <a:close/>
                  <a:moveTo>
                    <a:pt x="32905" y="101341"/>
                  </a:moveTo>
                  <a:lnTo>
                    <a:pt x="32841" y="101467"/>
                  </a:lnTo>
                  <a:lnTo>
                    <a:pt x="33221" y="101626"/>
                  </a:lnTo>
                  <a:lnTo>
                    <a:pt x="33285" y="101467"/>
                  </a:lnTo>
                  <a:cubicBezTo>
                    <a:pt x="33158" y="101436"/>
                    <a:pt x="33031" y="101372"/>
                    <a:pt x="32905" y="101341"/>
                  </a:cubicBezTo>
                  <a:close/>
                  <a:moveTo>
                    <a:pt x="33665" y="101626"/>
                  </a:moveTo>
                  <a:lnTo>
                    <a:pt x="33602" y="101784"/>
                  </a:lnTo>
                  <a:cubicBezTo>
                    <a:pt x="33728" y="101847"/>
                    <a:pt x="33855" y="101879"/>
                    <a:pt x="33982" y="101942"/>
                  </a:cubicBezTo>
                  <a:lnTo>
                    <a:pt x="34045" y="101784"/>
                  </a:lnTo>
                  <a:cubicBezTo>
                    <a:pt x="33918" y="101721"/>
                    <a:pt x="33792" y="101689"/>
                    <a:pt x="33665" y="101626"/>
                  </a:cubicBezTo>
                  <a:close/>
                  <a:moveTo>
                    <a:pt x="34425" y="101911"/>
                  </a:moveTo>
                  <a:lnTo>
                    <a:pt x="34393" y="102069"/>
                  </a:lnTo>
                  <a:cubicBezTo>
                    <a:pt x="34520" y="102132"/>
                    <a:pt x="34647" y="102164"/>
                    <a:pt x="34773" y="102227"/>
                  </a:cubicBezTo>
                  <a:lnTo>
                    <a:pt x="34805" y="102069"/>
                  </a:lnTo>
                  <a:cubicBezTo>
                    <a:pt x="34678" y="102006"/>
                    <a:pt x="34552" y="101974"/>
                    <a:pt x="34425" y="101911"/>
                  </a:cubicBezTo>
                  <a:close/>
                  <a:moveTo>
                    <a:pt x="35217" y="102196"/>
                  </a:moveTo>
                  <a:lnTo>
                    <a:pt x="35153" y="102354"/>
                  </a:lnTo>
                  <a:cubicBezTo>
                    <a:pt x="35280" y="102386"/>
                    <a:pt x="35407" y="102449"/>
                    <a:pt x="35533" y="102481"/>
                  </a:cubicBezTo>
                  <a:lnTo>
                    <a:pt x="35597" y="102322"/>
                  </a:lnTo>
                  <a:cubicBezTo>
                    <a:pt x="35470" y="102291"/>
                    <a:pt x="35343" y="102227"/>
                    <a:pt x="35217" y="102196"/>
                  </a:cubicBezTo>
                  <a:close/>
                  <a:moveTo>
                    <a:pt x="35977" y="102449"/>
                  </a:moveTo>
                  <a:lnTo>
                    <a:pt x="35913" y="102607"/>
                  </a:lnTo>
                  <a:cubicBezTo>
                    <a:pt x="36040" y="102671"/>
                    <a:pt x="36198" y="102702"/>
                    <a:pt x="36325" y="102734"/>
                  </a:cubicBezTo>
                  <a:lnTo>
                    <a:pt x="36357" y="102576"/>
                  </a:lnTo>
                  <a:cubicBezTo>
                    <a:pt x="36230" y="102544"/>
                    <a:pt x="36103" y="102512"/>
                    <a:pt x="35977" y="102449"/>
                  </a:cubicBezTo>
                  <a:close/>
                  <a:moveTo>
                    <a:pt x="36768" y="102734"/>
                  </a:moveTo>
                  <a:lnTo>
                    <a:pt x="36705" y="102861"/>
                  </a:lnTo>
                  <a:cubicBezTo>
                    <a:pt x="36832" y="102924"/>
                    <a:pt x="36958" y="102956"/>
                    <a:pt x="37085" y="102987"/>
                  </a:cubicBezTo>
                  <a:lnTo>
                    <a:pt x="37148" y="102829"/>
                  </a:lnTo>
                  <a:cubicBezTo>
                    <a:pt x="37022" y="102797"/>
                    <a:pt x="36895" y="102766"/>
                    <a:pt x="36768" y="102734"/>
                  </a:cubicBezTo>
                  <a:close/>
                  <a:moveTo>
                    <a:pt x="37528" y="102956"/>
                  </a:moveTo>
                  <a:lnTo>
                    <a:pt x="37497" y="103114"/>
                  </a:lnTo>
                  <a:cubicBezTo>
                    <a:pt x="37623" y="103146"/>
                    <a:pt x="37750" y="103177"/>
                    <a:pt x="37877" y="103241"/>
                  </a:cubicBezTo>
                  <a:lnTo>
                    <a:pt x="37940" y="103082"/>
                  </a:lnTo>
                  <a:cubicBezTo>
                    <a:pt x="37814" y="103019"/>
                    <a:pt x="37655" y="102987"/>
                    <a:pt x="37528" y="102956"/>
                  </a:cubicBezTo>
                  <a:close/>
                  <a:moveTo>
                    <a:pt x="38320" y="103177"/>
                  </a:moveTo>
                  <a:lnTo>
                    <a:pt x="38257" y="103336"/>
                  </a:lnTo>
                  <a:cubicBezTo>
                    <a:pt x="38415" y="103367"/>
                    <a:pt x="38542" y="103431"/>
                    <a:pt x="38669" y="103462"/>
                  </a:cubicBezTo>
                  <a:lnTo>
                    <a:pt x="38700" y="103304"/>
                  </a:lnTo>
                  <a:cubicBezTo>
                    <a:pt x="38574" y="103272"/>
                    <a:pt x="38447" y="103209"/>
                    <a:pt x="38320" y="103177"/>
                  </a:cubicBezTo>
                  <a:close/>
                  <a:moveTo>
                    <a:pt x="39112" y="103399"/>
                  </a:moveTo>
                  <a:lnTo>
                    <a:pt x="39080" y="103557"/>
                  </a:lnTo>
                  <a:cubicBezTo>
                    <a:pt x="39207" y="103589"/>
                    <a:pt x="39334" y="103621"/>
                    <a:pt x="39460" y="103652"/>
                  </a:cubicBezTo>
                  <a:lnTo>
                    <a:pt x="39492" y="103494"/>
                  </a:lnTo>
                  <a:cubicBezTo>
                    <a:pt x="39365" y="103462"/>
                    <a:pt x="39239" y="103431"/>
                    <a:pt x="39112" y="103399"/>
                  </a:cubicBezTo>
                  <a:close/>
                  <a:moveTo>
                    <a:pt x="39904" y="103589"/>
                  </a:moveTo>
                  <a:lnTo>
                    <a:pt x="39840" y="103747"/>
                  </a:lnTo>
                  <a:cubicBezTo>
                    <a:pt x="39999" y="103779"/>
                    <a:pt x="40125" y="103842"/>
                    <a:pt x="40252" y="103874"/>
                  </a:cubicBezTo>
                  <a:lnTo>
                    <a:pt x="40284" y="103716"/>
                  </a:lnTo>
                  <a:cubicBezTo>
                    <a:pt x="40157" y="103684"/>
                    <a:pt x="40030" y="103652"/>
                    <a:pt x="39904" y="103589"/>
                  </a:cubicBezTo>
                  <a:close/>
                  <a:moveTo>
                    <a:pt x="40695" y="103811"/>
                  </a:moveTo>
                  <a:lnTo>
                    <a:pt x="40664" y="103969"/>
                  </a:lnTo>
                  <a:cubicBezTo>
                    <a:pt x="40790" y="104001"/>
                    <a:pt x="40917" y="104001"/>
                    <a:pt x="41044" y="104032"/>
                  </a:cubicBezTo>
                  <a:lnTo>
                    <a:pt x="41075" y="103874"/>
                  </a:lnTo>
                  <a:cubicBezTo>
                    <a:pt x="40949" y="103874"/>
                    <a:pt x="40822" y="103842"/>
                    <a:pt x="40695" y="103811"/>
                  </a:cubicBezTo>
                  <a:close/>
                  <a:moveTo>
                    <a:pt x="41487" y="103969"/>
                  </a:moveTo>
                  <a:lnTo>
                    <a:pt x="41455" y="104127"/>
                  </a:lnTo>
                  <a:cubicBezTo>
                    <a:pt x="41582" y="104159"/>
                    <a:pt x="41740" y="104191"/>
                    <a:pt x="41867" y="104222"/>
                  </a:cubicBezTo>
                  <a:lnTo>
                    <a:pt x="41899" y="104064"/>
                  </a:lnTo>
                  <a:cubicBezTo>
                    <a:pt x="41772" y="104032"/>
                    <a:pt x="41614" y="104001"/>
                    <a:pt x="41487" y="103969"/>
                  </a:cubicBezTo>
                  <a:close/>
                  <a:moveTo>
                    <a:pt x="63782" y="104001"/>
                  </a:moveTo>
                  <a:cubicBezTo>
                    <a:pt x="63624" y="104032"/>
                    <a:pt x="63497" y="104064"/>
                    <a:pt x="63370" y="104064"/>
                  </a:cubicBezTo>
                  <a:lnTo>
                    <a:pt x="63402" y="104222"/>
                  </a:lnTo>
                  <a:cubicBezTo>
                    <a:pt x="63529" y="104191"/>
                    <a:pt x="63655" y="104191"/>
                    <a:pt x="63814" y="104159"/>
                  </a:cubicBezTo>
                  <a:lnTo>
                    <a:pt x="63782" y="104001"/>
                  </a:lnTo>
                  <a:close/>
                  <a:moveTo>
                    <a:pt x="42279" y="104127"/>
                  </a:moveTo>
                  <a:lnTo>
                    <a:pt x="42247" y="104317"/>
                  </a:lnTo>
                  <a:cubicBezTo>
                    <a:pt x="42406" y="104317"/>
                    <a:pt x="42532" y="104349"/>
                    <a:pt x="42659" y="104381"/>
                  </a:cubicBezTo>
                  <a:lnTo>
                    <a:pt x="42691" y="104222"/>
                  </a:lnTo>
                  <a:cubicBezTo>
                    <a:pt x="42564" y="104191"/>
                    <a:pt x="42437" y="104159"/>
                    <a:pt x="42279" y="104127"/>
                  </a:cubicBezTo>
                  <a:close/>
                  <a:moveTo>
                    <a:pt x="62959" y="104159"/>
                  </a:moveTo>
                  <a:cubicBezTo>
                    <a:pt x="62832" y="104191"/>
                    <a:pt x="62705" y="104222"/>
                    <a:pt x="62579" y="104222"/>
                  </a:cubicBezTo>
                  <a:lnTo>
                    <a:pt x="62610" y="104412"/>
                  </a:lnTo>
                  <a:cubicBezTo>
                    <a:pt x="62737" y="104381"/>
                    <a:pt x="62864" y="104349"/>
                    <a:pt x="62990" y="104317"/>
                  </a:cubicBezTo>
                  <a:lnTo>
                    <a:pt x="62959" y="104159"/>
                  </a:lnTo>
                  <a:close/>
                  <a:moveTo>
                    <a:pt x="43102" y="104286"/>
                  </a:moveTo>
                  <a:lnTo>
                    <a:pt x="43071" y="104476"/>
                  </a:lnTo>
                  <a:lnTo>
                    <a:pt x="43482" y="104539"/>
                  </a:lnTo>
                  <a:lnTo>
                    <a:pt x="43482" y="104381"/>
                  </a:lnTo>
                  <a:cubicBezTo>
                    <a:pt x="43356" y="104349"/>
                    <a:pt x="43229" y="104317"/>
                    <a:pt x="43102" y="104286"/>
                  </a:cubicBezTo>
                  <a:close/>
                  <a:moveTo>
                    <a:pt x="62167" y="104317"/>
                  </a:moveTo>
                  <a:lnTo>
                    <a:pt x="61755" y="104381"/>
                  </a:lnTo>
                  <a:lnTo>
                    <a:pt x="61787" y="104539"/>
                  </a:lnTo>
                  <a:lnTo>
                    <a:pt x="62199" y="104476"/>
                  </a:lnTo>
                  <a:lnTo>
                    <a:pt x="62167" y="104317"/>
                  </a:lnTo>
                  <a:close/>
                  <a:moveTo>
                    <a:pt x="43894" y="104444"/>
                  </a:moveTo>
                  <a:lnTo>
                    <a:pt x="43862" y="104602"/>
                  </a:lnTo>
                  <a:cubicBezTo>
                    <a:pt x="44021" y="104634"/>
                    <a:pt x="44147" y="104634"/>
                    <a:pt x="44274" y="104666"/>
                  </a:cubicBezTo>
                  <a:lnTo>
                    <a:pt x="44306" y="104507"/>
                  </a:lnTo>
                  <a:cubicBezTo>
                    <a:pt x="44179" y="104476"/>
                    <a:pt x="44021" y="104476"/>
                    <a:pt x="43894" y="104444"/>
                  </a:cubicBezTo>
                  <a:close/>
                  <a:moveTo>
                    <a:pt x="61375" y="104444"/>
                  </a:moveTo>
                  <a:cubicBezTo>
                    <a:pt x="61217" y="104476"/>
                    <a:pt x="61090" y="104507"/>
                    <a:pt x="60964" y="104507"/>
                  </a:cubicBezTo>
                  <a:lnTo>
                    <a:pt x="60995" y="104666"/>
                  </a:lnTo>
                  <a:cubicBezTo>
                    <a:pt x="61122" y="104666"/>
                    <a:pt x="61249" y="104634"/>
                    <a:pt x="61407" y="104602"/>
                  </a:cubicBezTo>
                  <a:lnTo>
                    <a:pt x="61375" y="104444"/>
                  </a:lnTo>
                  <a:close/>
                  <a:moveTo>
                    <a:pt x="44717" y="104571"/>
                  </a:moveTo>
                  <a:lnTo>
                    <a:pt x="44686" y="104729"/>
                  </a:lnTo>
                  <a:lnTo>
                    <a:pt x="45097" y="104792"/>
                  </a:lnTo>
                  <a:lnTo>
                    <a:pt x="45097" y="104634"/>
                  </a:lnTo>
                  <a:lnTo>
                    <a:pt x="44717" y="104571"/>
                  </a:lnTo>
                  <a:close/>
                  <a:moveTo>
                    <a:pt x="60552" y="104571"/>
                  </a:moveTo>
                  <a:lnTo>
                    <a:pt x="60140" y="104634"/>
                  </a:lnTo>
                  <a:lnTo>
                    <a:pt x="60172" y="104792"/>
                  </a:lnTo>
                  <a:lnTo>
                    <a:pt x="60584" y="104729"/>
                  </a:lnTo>
                  <a:lnTo>
                    <a:pt x="60552" y="104571"/>
                  </a:lnTo>
                  <a:close/>
                  <a:moveTo>
                    <a:pt x="45509" y="104697"/>
                  </a:moveTo>
                  <a:lnTo>
                    <a:pt x="45477" y="104856"/>
                  </a:lnTo>
                  <a:cubicBezTo>
                    <a:pt x="45636" y="104856"/>
                    <a:pt x="45762" y="104887"/>
                    <a:pt x="45889" y="104887"/>
                  </a:cubicBezTo>
                  <a:lnTo>
                    <a:pt x="45921" y="104729"/>
                  </a:lnTo>
                  <a:cubicBezTo>
                    <a:pt x="45794" y="104729"/>
                    <a:pt x="45636" y="104697"/>
                    <a:pt x="45509" y="104697"/>
                  </a:cubicBezTo>
                  <a:close/>
                  <a:moveTo>
                    <a:pt x="59760" y="104697"/>
                  </a:moveTo>
                  <a:cubicBezTo>
                    <a:pt x="59602" y="104697"/>
                    <a:pt x="59475" y="104729"/>
                    <a:pt x="59348" y="104761"/>
                  </a:cubicBezTo>
                  <a:lnTo>
                    <a:pt x="59380" y="104919"/>
                  </a:lnTo>
                  <a:cubicBezTo>
                    <a:pt x="59507" y="104887"/>
                    <a:pt x="59633" y="104887"/>
                    <a:pt x="59760" y="104856"/>
                  </a:cubicBezTo>
                  <a:lnTo>
                    <a:pt x="59760" y="104697"/>
                  </a:lnTo>
                  <a:close/>
                  <a:moveTo>
                    <a:pt x="46332" y="104792"/>
                  </a:moveTo>
                  <a:lnTo>
                    <a:pt x="46301" y="104951"/>
                  </a:lnTo>
                  <a:cubicBezTo>
                    <a:pt x="46427" y="104983"/>
                    <a:pt x="46586" y="104983"/>
                    <a:pt x="46713" y="105014"/>
                  </a:cubicBezTo>
                  <a:lnTo>
                    <a:pt x="46744" y="104824"/>
                  </a:lnTo>
                  <a:cubicBezTo>
                    <a:pt x="46586" y="104824"/>
                    <a:pt x="46459" y="104792"/>
                    <a:pt x="46332" y="104792"/>
                  </a:cubicBezTo>
                  <a:close/>
                  <a:moveTo>
                    <a:pt x="58937" y="104792"/>
                  </a:moveTo>
                  <a:cubicBezTo>
                    <a:pt x="58810" y="104824"/>
                    <a:pt x="58683" y="104824"/>
                    <a:pt x="58525" y="104856"/>
                  </a:cubicBezTo>
                  <a:lnTo>
                    <a:pt x="58557" y="105014"/>
                  </a:lnTo>
                  <a:cubicBezTo>
                    <a:pt x="58683" y="104983"/>
                    <a:pt x="58842" y="104983"/>
                    <a:pt x="58968" y="104951"/>
                  </a:cubicBezTo>
                  <a:lnTo>
                    <a:pt x="58937" y="104792"/>
                  </a:lnTo>
                  <a:close/>
                  <a:moveTo>
                    <a:pt x="47124" y="104887"/>
                  </a:moveTo>
                  <a:lnTo>
                    <a:pt x="47124" y="105046"/>
                  </a:lnTo>
                  <a:cubicBezTo>
                    <a:pt x="47251" y="105046"/>
                    <a:pt x="47378" y="105078"/>
                    <a:pt x="47536" y="105078"/>
                  </a:cubicBezTo>
                  <a:lnTo>
                    <a:pt x="47536" y="104919"/>
                  </a:lnTo>
                  <a:cubicBezTo>
                    <a:pt x="47409" y="104919"/>
                    <a:pt x="47283" y="104887"/>
                    <a:pt x="47124" y="104887"/>
                  </a:cubicBezTo>
                  <a:close/>
                  <a:moveTo>
                    <a:pt x="58145" y="104887"/>
                  </a:moveTo>
                  <a:cubicBezTo>
                    <a:pt x="57987" y="104887"/>
                    <a:pt x="57860" y="104919"/>
                    <a:pt x="57733" y="104919"/>
                  </a:cubicBezTo>
                  <a:lnTo>
                    <a:pt x="57733" y="105078"/>
                  </a:lnTo>
                  <a:cubicBezTo>
                    <a:pt x="57860" y="105078"/>
                    <a:pt x="58018" y="105078"/>
                    <a:pt x="58145" y="105046"/>
                  </a:cubicBezTo>
                  <a:lnTo>
                    <a:pt x="58145" y="104887"/>
                  </a:lnTo>
                  <a:close/>
                  <a:moveTo>
                    <a:pt x="47948" y="104951"/>
                  </a:moveTo>
                  <a:lnTo>
                    <a:pt x="47948" y="105109"/>
                  </a:lnTo>
                  <a:cubicBezTo>
                    <a:pt x="48074" y="105141"/>
                    <a:pt x="48201" y="105141"/>
                    <a:pt x="48328" y="105173"/>
                  </a:cubicBezTo>
                  <a:lnTo>
                    <a:pt x="48359" y="104983"/>
                  </a:lnTo>
                  <a:lnTo>
                    <a:pt x="47948" y="104951"/>
                  </a:lnTo>
                  <a:close/>
                  <a:moveTo>
                    <a:pt x="57322" y="104983"/>
                  </a:moveTo>
                  <a:lnTo>
                    <a:pt x="56910" y="105014"/>
                  </a:lnTo>
                  <a:lnTo>
                    <a:pt x="56942" y="105173"/>
                  </a:lnTo>
                  <a:cubicBezTo>
                    <a:pt x="57068" y="105141"/>
                    <a:pt x="57195" y="105141"/>
                    <a:pt x="57322" y="105141"/>
                  </a:cubicBezTo>
                  <a:lnTo>
                    <a:pt x="57322" y="104983"/>
                  </a:lnTo>
                  <a:close/>
                  <a:moveTo>
                    <a:pt x="48771" y="105014"/>
                  </a:moveTo>
                  <a:lnTo>
                    <a:pt x="48739" y="105204"/>
                  </a:lnTo>
                  <a:lnTo>
                    <a:pt x="49151" y="105204"/>
                  </a:lnTo>
                  <a:lnTo>
                    <a:pt x="49183" y="105046"/>
                  </a:lnTo>
                  <a:cubicBezTo>
                    <a:pt x="49024" y="105046"/>
                    <a:pt x="48898" y="105046"/>
                    <a:pt x="48771" y="105014"/>
                  </a:cubicBezTo>
                  <a:close/>
                  <a:moveTo>
                    <a:pt x="56087" y="105046"/>
                  </a:moveTo>
                  <a:lnTo>
                    <a:pt x="56118" y="105236"/>
                  </a:lnTo>
                  <a:cubicBezTo>
                    <a:pt x="56245" y="105204"/>
                    <a:pt x="56372" y="105204"/>
                    <a:pt x="56530" y="105204"/>
                  </a:cubicBezTo>
                  <a:lnTo>
                    <a:pt x="56498" y="105046"/>
                  </a:lnTo>
                  <a:close/>
                  <a:moveTo>
                    <a:pt x="49563" y="105078"/>
                  </a:moveTo>
                  <a:lnTo>
                    <a:pt x="49563" y="105236"/>
                  </a:lnTo>
                  <a:cubicBezTo>
                    <a:pt x="49689" y="105236"/>
                    <a:pt x="49848" y="105268"/>
                    <a:pt x="49974" y="105268"/>
                  </a:cubicBezTo>
                  <a:lnTo>
                    <a:pt x="49974" y="105109"/>
                  </a:lnTo>
                  <a:cubicBezTo>
                    <a:pt x="49848" y="105109"/>
                    <a:pt x="49721" y="105078"/>
                    <a:pt x="49563" y="105078"/>
                  </a:cubicBezTo>
                  <a:close/>
                  <a:moveTo>
                    <a:pt x="55707" y="105078"/>
                  </a:moveTo>
                  <a:cubicBezTo>
                    <a:pt x="55548" y="105109"/>
                    <a:pt x="55422" y="105109"/>
                    <a:pt x="55295" y="105109"/>
                  </a:cubicBezTo>
                  <a:lnTo>
                    <a:pt x="55295" y="105268"/>
                  </a:lnTo>
                  <a:cubicBezTo>
                    <a:pt x="55422" y="105268"/>
                    <a:pt x="55580" y="105268"/>
                    <a:pt x="55707" y="105236"/>
                  </a:cubicBezTo>
                  <a:lnTo>
                    <a:pt x="55707" y="105078"/>
                  </a:lnTo>
                  <a:close/>
                  <a:moveTo>
                    <a:pt x="50386" y="105109"/>
                  </a:moveTo>
                  <a:lnTo>
                    <a:pt x="50386" y="105299"/>
                  </a:lnTo>
                  <a:lnTo>
                    <a:pt x="50798" y="105299"/>
                  </a:lnTo>
                  <a:lnTo>
                    <a:pt x="50798" y="105141"/>
                  </a:lnTo>
                  <a:cubicBezTo>
                    <a:pt x="50671" y="105141"/>
                    <a:pt x="50513" y="105141"/>
                    <a:pt x="50386" y="105109"/>
                  </a:cubicBezTo>
                  <a:close/>
                  <a:moveTo>
                    <a:pt x="54471" y="105141"/>
                  </a:moveTo>
                  <a:lnTo>
                    <a:pt x="54471" y="105299"/>
                  </a:lnTo>
                  <a:lnTo>
                    <a:pt x="54883" y="105299"/>
                  </a:lnTo>
                  <a:lnTo>
                    <a:pt x="54883" y="105141"/>
                  </a:lnTo>
                  <a:close/>
                  <a:moveTo>
                    <a:pt x="51210" y="105141"/>
                  </a:moveTo>
                  <a:lnTo>
                    <a:pt x="51210" y="105331"/>
                  </a:lnTo>
                  <a:lnTo>
                    <a:pt x="51621" y="105331"/>
                  </a:lnTo>
                  <a:lnTo>
                    <a:pt x="51621" y="105173"/>
                  </a:lnTo>
                  <a:cubicBezTo>
                    <a:pt x="51495" y="105173"/>
                    <a:pt x="51336" y="105141"/>
                    <a:pt x="51210" y="105141"/>
                  </a:cubicBezTo>
                  <a:close/>
                  <a:moveTo>
                    <a:pt x="52033" y="105173"/>
                  </a:moveTo>
                  <a:lnTo>
                    <a:pt x="52033" y="105331"/>
                  </a:lnTo>
                  <a:lnTo>
                    <a:pt x="52445" y="105331"/>
                  </a:lnTo>
                  <a:lnTo>
                    <a:pt x="52445" y="105173"/>
                  </a:lnTo>
                  <a:close/>
                  <a:moveTo>
                    <a:pt x="52825" y="105173"/>
                  </a:moveTo>
                  <a:lnTo>
                    <a:pt x="52825" y="105331"/>
                  </a:lnTo>
                  <a:lnTo>
                    <a:pt x="53236" y="105331"/>
                  </a:lnTo>
                  <a:lnTo>
                    <a:pt x="53236" y="105173"/>
                  </a:lnTo>
                  <a:close/>
                  <a:moveTo>
                    <a:pt x="54060" y="105141"/>
                  </a:moveTo>
                  <a:cubicBezTo>
                    <a:pt x="53933" y="105173"/>
                    <a:pt x="53806" y="105173"/>
                    <a:pt x="53648" y="105173"/>
                  </a:cubicBezTo>
                  <a:lnTo>
                    <a:pt x="53648" y="105331"/>
                  </a:lnTo>
                  <a:lnTo>
                    <a:pt x="54060" y="105331"/>
                  </a:lnTo>
                  <a:lnTo>
                    <a:pt x="54060" y="10514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34"/>
            <p:cNvSpPr/>
            <p:nvPr/>
          </p:nvSpPr>
          <p:spPr>
            <a:xfrm>
              <a:off x="4029700" y="4195100"/>
              <a:ext cx="6350" cy="4775"/>
            </a:xfrm>
            <a:custGeom>
              <a:avLst/>
              <a:gdLst/>
              <a:ahLst/>
              <a:cxnLst/>
              <a:rect l="l" t="t" r="r" b="b"/>
              <a:pathLst>
                <a:path w="254" h="191" extrusionOk="0">
                  <a:moveTo>
                    <a:pt x="222" y="0"/>
                  </a:moveTo>
                  <a:cubicBezTo>
                    <a:pt x="127" y="0"/>
                    <a:pt x="64" y="0"/>
                    <a:pt x="0" y="32"/>
                  </a:cubicBezTo>
                  <a:lnTo>
                    <a:pt x="32" y="190"/>
                  </a:lnTo>
                  <a:cubicBezTo>
                    <a:pt x="95" y="190"/>
                    <a:pt x="159" y="158"/>
                    <a:pt x="254" y="158"/>
                  </a:cubicBezTo>
                  <a:lnTo>
                    <a:pt x="222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34"/>
            <p:cNvSpPr/>
            <p:nvPr/>
          </p:nvSpPr>
          <p:spPr>
            <a:xfrm>
              <a:off x="2459700" y="1628325"/>
              <a:ext cx="510675" cy="511475"/>
            </a:xfrm>
            <a:custGeom>
              <a:avLst/>
              <a:gdLst/>
              <a:ahLst/>
              <a:cxnLst/>
              <a:rect l="l" t="t" r="r" b="b"/>
              <a:pathLst>
                <a:path w="20427" h="20459" extrusionOk="0">
                  <a:moveTo>
                    <a:pt x="10198" y="1"/>
                  </a:moveTo>
                  <a:cubicBezTo>
                    <a:pt x="4561" y="1"/>
                    <a:pt x="0" y="4593"/>
                    <a:pt x="0" y="10230"/>
                  </a:cubicBezTo>
                  <a:cubicBezTo>
                    <a:pt x="0" y="15867"/>
                    <a:pt x="4561" y="20459"/>
                    <a:pt x="10198" y="20459"/>
                  </a:cubicBezTo>
                  <a:cubicBezTo>
                    <a:pt x="10990" y="20459"/>
                    <a:pt x="11718" y="20364"/>
                    <a:pt x="12446" y="20205"/>
                  </a:cubicBezTo>
                  <a:cubicBezTo>
                    <a:pt x="17007" y="19192"/>
                    <a:pt x="20427" y="15107"/>
                    <a:pt x="20427" y="10230"/>
                  </a:cubicBezTo>
                  <a:cubicBezTo>
                    <a:pt x="20427" y="9438"/>
                    <a:pt x="20332" y="8678"/>
                    <a:pt x="20174" y="7918"/>
                  </a:cubicBezTo>
                  <a:cubicBezTo>
                    <a:pt x="19129" y="3389"/>
                    <a:pt x="15075" y="1"/>
                    <a:pt x="10198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34"/>
            <p:cNvSpPr/>
            <p:nvPr/>
          </p:nvSpPr>
          <p:spPr>
            <a:xfrm>
              <a:off x="2681375" y="1800125"/>
              <a:ext cx="66525" cy="79200"/>
            </a:xfrm>
            <a:custGeom>
              <a:avLst/>
              <a:gdLst/>
              <a:ahLst/>
              <a:cxnLst/>
              <a:rect l="l" t="t" r="r" b="b"/>
              <a:pathLst>
                <a:path w="2661" h="3168" extrusionOk="0">
                  <a:moveTo>
                    <a:pt x="1" y="1"/>
                  </a:moveTo>
                  <a:lnTo>
                    <a:pt x="1" y="3168"/>
                  </a:lnTo>
                  <a:lnTo>
                    <a:pt x="2661" y="3168"/>
                  </a:lnTo>
                  <a:lnTo>
                    <a:pt x="26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34"/>
            <p:cNvSpPr/>
            <p:nvPr/>
          </p:nvSpPr>
          <p:spPr>
            <a:xfrm>
              <a:off x="2724125" y="1842875"/>
              <a:ext cx="13500" cy="13500"/>
            </a:xfrm>
            <a:custGeom>
              <a:avLst/>
              <a:gdLst/>
              <a:ahLst/>
              <a:cxnLst/>
              <a:rect l="l" t="t" r="r" b="b"/>
              <a:pathLst>
                <a:path w="540" h="540" extrusionOk="0">
                  <a:moveTo>
                    <a:pt x="286" y="1"/>
                  </a:moveTo>
                  <a:cubicBezTo>
                    <a:pt x="191" y="1"/>
                    <a:pt x="128" y="32"/>
                    <a:pt x="96" y="64"/>
                  </a:cubicBezTo>
                  <a:cubicBezTo>
                    <a:pt x="33" y="127"/>
                    <a:pt x="1" y="191"/>
                    <a:pt x="1" y="254"/>
                  </a:cubicBezTo>
                  <a:cubicBezTo>
                    <a:pt x="1" y="349"/>
                    <a:pt x="33" y="413"/>
                    <a:pt x="96" y="476"/>
                  </a:cubicBezTo>
                  <a:cubicBezTo>
                    <a:pt x="128" y="508"/>
                    <a:pt x="191" y="539"/>
                    <a:pt x="286" y="539"/>
                  </a:cubicBezTo>
                  <a:cubicBezTo>
                    <a:pt x="349" y="539"/>
                    <a:pt x="413" y="508"/>
                    <a:pt x="476" y="476"/>
                  </a:cubicBezTo>
                  <a:cubicBezTo>
                    <a:pt x="508" y="413"/>
                    <a:pt x="539" y="349"/>
                    <a:pt x="539" y="254"/>
                  </a:cubicBezTo>
                  <a:cubicBezTo>
                    <a:pt x="539" y="191"/>
                    <a:pt x="508" y="127"/>
                    <a:pt x="476" y="64"/>
                  </a:cubicBezTo>
                  <a:cubicBezTo>
                    <a:pt x="413" y="32"/>
                    <a:pt x="349" y="1"/>
                    <a:pt x="286" y="1"/>
                  </a:cubicBezTo>
                  <a:close/>
                </a:path>
              </a:pathLst>
            </a:custGeom>
            <a:solidFill>
              <a:srgbClr val="69B1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34"/>
            <p:cNvSpPr/>
            <p:nvPr/>
          </p:nvSpPr>
          <p:spPr>
            <a:xfrm>
              <a:off x="2714625" y="1742325"/>
              <a:ext cx="61800" cy="205100"/>
            </a:xfrm>
            <a:custGeom>
              <a:avLst/>
              <a:gdLst/>
              <a:ahLst/>
              <a:cxnLst/>
              <a:rect l="l" t="t" r="r" b="b"/>
              <a:pathLst>
                <a:path w="2472" h="8204" extrusionOk="0">
                  <a:moveTo>
                    <a:pt x="666" y="3769"/>
                  </a:moveTo>
                  <a:cubicBezTo>
                    <a:pt x="824" y="3769"/>
                    <a:pt x="951" y="3833"/>
                    <a:pt x="1046" y="3928"/>
                  </a:cubicBezTo>
                  <a:cubicBezTo>
                    <a:pt x="1141" y="4023"/>
                    <a:pt x="1173" y="4149"/>
                    <a:pt x="1173" y="4276"/>
                  </a:cubicBezTo>
                  <a:cubicBezTo>
                    <a:pt x="1173" y="4435"/>
                    <a:pt x="1141" y="4561"/>
                    <a:pt x="1046" y="4656"/>
                  </a:cubicBezTo>
                  <a:cubicBezTo>
                    <a:pt x="951" y="4751"/>
                    <a:pt x="824" y="4815"/>
                    <a:pt x="666" y="4815"/>
                  </a:cubicBezTo>
                  <a:cubicBezTo>
                    <a:pt x="508" y="4815"/>
                    <a:pt x="381" y="4751"/>
                    <a:pt x="286" y="4656"/>
                  </a:cubicBezTo>
                  <a:cubicBezTo>
                    <a:pt x="191" y="4561"/>
                    <a:pt x="128" y="4435"/>
                    <a:pt x="128" y="4276"/>
                  </a:cubicBezTo>
                  <a:cubicBezTo>
                    <a:pt x="128" y="4149"/>
                    <a:pt x="191" y="4023"/>
                    <a:pt x="286" y="3928"/>
                  </a:cubicBezTo>
                  <a:cubicBezTo>
                    <a:pt x="381" y="3833"/>
                    <a:pt x="508" y="3769"/>
                    <a:pt x="666" y="3769"/>
                  </a:cubicBezTo>
                  <a:close/>
                  <a:moveTo>
                    <a:pt x="1" y="1"/>
                  </a:moveTo>
                  <a:lnTo>
                    <a:pt x="1" y="3453"/>
                  </a:lnTo>
                  <a:lnTo>
                    <a:pt x="444" y="2693"/>
                  </a:lnTo>
                  <a:lnTo>
                    <a:pt x="793" y="2693"/>
                  </a:lnTo>
                  <a:lnTo>
                    <a:pt x="1" y="4054"/>
                  </a:lnTo>
                  <a:lnTo>
                    <a:pt x="1" y="8203"/>
                  </a:lnTo>
                  <a:lnTo>
                    <a:pt x="33" y="8203"/>
                  </a:lnTo>
                  <a:lnTo>
                    <a:pt x="2471" y="5480"/>
                  </a:lnTo>
                  <a:lnTo>
                    <a:pt x="1458" y="5480"/>
                  </a:lnTo>
                  <a:lnTo>
                    <a:pt x="1458" y="888"/>
                  </a:lnTo>
                  <a:cubicBezTo>
                    <a:pt x="1458" y="413"/>
                    <a:pt x="1046" y="1"/>
                    <a:pt x="57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34"/>
            <p:cNvSpPr/>
            <p:nvPr/>
          </p:nvSpPr>
          <p:spPr>
            <a:xfrm>
              <a:off x="2653675" y="1742325"/>
              <a:ext cx="60975" cy="205100"/>
            </a:xfrm>
            <a:custGeom>
              <a:avLst/>
              <a:gdLst/>
              <a:ahLst/>
              <a:cxnLst/>
              <a:rect l="l" t="t" r="r" b="b"/>
              <a:pathLst>
                <a:path w="2439" h="8204" extrusionOk="0">
                  <a:moveTo>
                    <a:pt x="1805" y="2693"/>
                  </a:moveTo>
                  <a:cubicBezTo>
                    <a:pt x="1964" y="2693"/>
                    <a:pt x="2090" y="2756"/>
                    <a:pt x="2185" y="2851"/>
                  </a:cubicBezTo>
                  <a:cubicBezTo>
                    <a:pt x="2281" y="2946"/>
                    <a:pt x="2344" y="3073"/>
                    <a:pt x="2344" y="3231"/>
                  </a:cubicBezTo>
                  <a:cubicBezTo>
                    <a:pt x="2344" y="3358"/>
                    <a:pt x="2281" y="3484"/>
                    <a:pt x="2185" y="3579"/>
                  </a:cubicBezTo>
                  <a:cubicBezTo>
                    <a:pt x="2090" y="3674"/>
                    <a:pt x="1964" y="3738"/>
                    <a:pt x="1805" y="3738"/>
                  </a:cubicBezTo>
                  <a:cubicBezTo>
                    <a:pt x="1647" y="3738"/>
                    <a:pt x="1520" y="3674"/>
                    <a:pt x="1425" y="3579"/>
                  </a:cubicBezTo>
                  <a:cubicBezTo>
                    <a:pt x="1330" y="3484"/>
                    <a:pt x="1299" y="3358"/>
                    <a:pt x="1299" y="3231"/>
                  </a:cubicBezTo>
                  <a:cubicBezTo>
                    <a:pt x="1299" y="3073"/>
                    <a:pt x="1330" y="2946"/>
                    <a:pt x="1425" y="2851"/>
                  </a:cubicBezTo>
                  <a:cubicBezTo>
                    <a:pt x="1520" y="2756"/>
                    <a:pt x="1647" y="2693"/>
                    <a:pt x="1805" y="2693"/>
                  </a:cubicBezTo>
                  <a:close/>
                  <a:moveTo>
                    <a:pt x="1900" y="1"/>
                  </a:moveTo>
                  <a:cubicBezTo>
                    <a:pt x="1425" y="1"/>
                    <a:pt x="1014" y="413"/>
                    <a:pt x="1014" y="888"/>
                  </a:cubicBezTo>
                  <a:lnTo>
                    <a:pt x="1014" y="5480"/>
                  </a:lnTo>
                  <a:lnTo>
                    <a:pt x="0" y="5480"/>
                  </a:lnTo>
                  <a:lnTo>
                    <a:pt x="2439" y="8203"/>
                  </a:lnTo>
                  <a:lnTo>
                    <a:pt x="2439" y="4054"/>
                  </a:lnTo>
                  <a:lnTo>
                    <a:pt x="2027" y="4815"/>
                  </a:lnTo>
                  <a:lnTo>
                    <a:pt x="1679" y="4815"/>
                  </a:lnTo>
                  <a:lnTo>
                    <a:pt x="2439" y="3453"/>
                  </a:lnTo>
                  <a:lnTo>
                    <a:pt x="2439" y="1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34"/>
            <p:cNvSpPr/>
            <p:nvPr/>
          </p:nvSpPr>
          <p:spPr>
            <a:xfrm>
              <a:off x="2691675" y="1815975"/>
              <a:ext cx="13475" cy="13475"/>
            </a:xfrm>
            <a:custGeom>
              <a:avLst/>
              <a:gdLst/>
              <a:ahLst/>
              <a:cxnLst/>
              <a:rect l="l" t="t" r="r" b="b"/>
              <a:pathLst>
                <a:path w="539" h="539" extrusionOk="0">
                  <a:moveTo>
                    <a:pt x="285" y="0"/>
                  </a:moveTo>
                  <a:cubicBezTo>
                    <a:pt x="190" y="0"/>
                    <a:pt x="127" y="32"/>
                    <a:pt x="95" y="63"/>
                  </a:cubicBezTo>
                  <a:cubicBezTo>
                    <a:pt x="32" y="127"/>
                    <a:pt x="0" y="190"/>
                    <a:pt x="0" y="285"/>
                  </a:cubicBezTo>
                  <a:cubicBezTo>
                    <a:pt x="0" y="348"/>
                    <a:pt x="32" y="412"/>
                    <a:pt x="95" y="475"/>
                  </a:cubicBezTo>
                  <a:cubicBezTo>
                    <a:pt x="127" y="507"/>
                    <a:pt x="190" y="538"/>
                    <a:pt x="285" y="538"/>
                  </a:cubicBezTo>
                  <a:cubicBezTo>
                    <a:pt x="349" y="538"/>
                    <a:pt x="412" y="507"/>
                    <a:pt x="475" y="475"/>
                  </a:cubicBezTo>
                  <a:cubicBezTo>
                    <a:pt x="539" y="412"/>
                    <a:pt x="539" y="348"/>
                    <a:pt x="539" y="285"/>
                  </a:cubicBezTo>
                  <a:cubicBezTo>
                    <a:pt x="539" y="190"/>
                    <a:pt x="539" y="127"/>
                    <a:pt x="475" y="63"/>
                  </a:cubicBezTo>
                  <a:cubicBezTo>
                    <a:pt x="412" y="32"/>
                    <a:pt x="349" y="0"/>
                    <a:pt x="285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34"/>
            <p:cNvSpPr/>
            <p:nvPr/>
          </p:nvSpPr>
          <p:spPr>
            <a:xfrm>
              <a:off x="2724925" y="1842875"/>
              <a:ext cx="12700" cy="13500"/>
            </a:xfrm>
            <a:custGeom>
              <a:avLst/>
              <a:gdLst/>
              <a:ahLst/>
              <a:cxnLst/>
              <a:rect l="l" t="t" r="r" b="b"/>
              <a:pathLst>
                <a:path w="508" h="540" extrusionOk="0">
                  <a:moveTo>
                    <a:pt x="254" y="1"/>
                  </a:moveTo>
                  <a:cubicBezTo>
                    <a:pt x="159" y="1"/>
                    <a:pt x="96" y="32"/>
                    <a:pt x="64" y="64"/>
                  </a:cubicBezTo>
                  <a:cubicBezTo>
                    <a:pt x="1" y="127"/>
                    <a:pt x="1" y="191"/>
                    <a:pt x="1" y="254"/>
                  </a:cubicBezTo>
                  <a:cubicBezTo>
                    <a:pt x="1" y="349"/>
                    <a:pt x="1" y="413"/>
                    <a:pt x="64" y="476"/>
                  </a:cubicBezTo>
                  <a:cubicBezTo>
                    <a:pt x="96" y="508"/>
                    <a:pt x="159" y="539"/>
                    <a:pt x="254" y="539"/>
                  </a:cubicBezTo>
                  <a:cubicBezTo>
                    <a:pt x="317" y="539"/>
                    <a:pt x="381" y="508"/>
                    <a:pt x="444" y="476"/>
                  </a:cubicBezTo>
                  <a:cubicBezTo>
                    <a:pt x="476" y="413"/>
                    <a:pt x="507" y="349"/>
                    <a:pt x="507" y="254"/>
                  </a:cubicBezTo>
                  <a:cubicBezTo>
                    <a:pt x="507" y="191"/>
                    <a:pt x="476" y="127"/>
                    <a:pt x="444" y="64"/>
                  </a:cubicBezTo>
                  <a:cubicBezTo>
                    <a:pt x="381" y="32"/>
                    <a:pt x="317" y="1"/>
                    <a:pt x="25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34"/>
            <p:cNvSpPr/>
            <p:nvPr/>
          </p:nvSpPr>
          <p:spPr>
            <a:xfrm>
              <a:off x="2609325" y="1957675"/>
              <a:ext cx="45150" cy="68125"/>
            </a:xfrm>
            <a:custGeom>
              <a:avLst/>
              <a:gdLst/>
              <a:ahLst/>
              <a:cxnLst/>
              <a:rect l="l" t="t" r="r" b="b"/>
              <a:pathLst>
                <a:path w="1806" h="2725" extrusionOk="0">
                  <a:moveTo>
                    <a:pt x="1046" y="1"/>
                  </a:moveTo>
                  <a:cubicBezTo>
                    <a:pt x="413" y="1"/>
                    <a:pt x="33" y="349"/>
                    <a:pt x="33" y="793"/>
                  </a:cubicBezTo>
                  <a:cubicBezTo>
                    <a:pt x="33" y="1173"/>
                    <a:pt x="318" y="1426"/>
                    <a:pt x="761" y="1584"/>
                  </a:cubicBezTo>
                  <a:cubicBezTo>
                    <a:pt x="1078" y="1679"/>
                    <a:pt x="1204" y="1774"/>
                    <a:pt x="1204" y="1964"/>
                  </a:cubicBezTo>
                  <a:cubicBezTo>
                    <a:pt x="1204" y="2123"/>
                    <a:pt x="1046" y="2249"/>
                    <a:pt x="793" y="2249"/>
                  </a:cubicBezTo>
                  <a:cubicBezTo>
                    <a:pt x="539" y="2249"/>
                    <a:pt x="286" y="2154"/>
                    <a:pt x="128" y="2059"/>
                  </a:cubicBezTo>
                  <a:lnTo>
                    <a:pt x="1" y="2566"/>
                  </a:lnTo>
                  <a:cubicBezTo>
                    <a:pt x="159" y="2629"/>
                    <a:pt x="444" y="2724"/>
                    <a:pt x="761" y="2724"/>
                  </a:cubicBezTo>
                  <a:cubicBezTo>
                    <a:pt x="1458" y="2724"/>
                    <a:pt x="1806" y="2344"/>
                    <a:pt x="1806" y="1901"/>
                  </a:cubicBezTo>
                  <a:cubicBezTo>
                    <a:pt x="1806" y="1521"/>
                    <a:pt x="1584" y="1299"/>
                    <a:pt x="1141" y="1109"/>
                  </a:cubicBezTo>
                  <a:cubicBezTo>
                    <a:pt x="793" y="983"/>
                    <a:pt x="634" y="919"/>
                    <a:pt x="634" y="761"/>
                  </a:cubicBezTo>
                  <a:cubicBezTo>
                    <a:pt x="634" y="603"/>
                    <a:pt x="761" y="508"/>
                    <a:pt x="1014" y="508"/>
                  </a:cubicBezTo>
                  <a:cubicBezTo>
                    <a:pt x="1268" y="508"/>
                    <a:pt x="1458" y="571"/>
                    <a:pt x="1584" y="634"/>
                  </a:cubicBezTo>
                  <a:lnTo>
                    <a:pt x="1711" y="159"/>
                  </a:lnTo>
                  <a:cubicBezTo>
                    <a:pt x="1553" y="64"/>
                    <a:pt x="1331" y="1"/>
                    <a:pt x="1046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34"/>
            <p:cNvSpPr/>
            <p:nvPr/>
          </p:nvSpPr>
          <p:spPr>
            <a:xfrm>
              <a:off x="2660000" y="1959275"/>
              <a:ext cx="60200" cy="65725"/>
            </a:xfrm>
            <a:custGeom>
              <a:avLst/>
              <a:gdLst/>
              <a:ahLst/>
              <a:cxnLst/>
              <a:rect l="l" t="t" r="r" b="b"/>
              <a:pathLst>
                <a:path w="2408" h="2629" extrusionOk="0">
                  <a:moveTo>
                    <a:pt x="1172" y="444"/>
                  </a:moveTo>
                  <a:cubicBezTo>
                    <a:pt x="1204" y="602"/>
                    <a:pt x="1267" y="792"/>
                    <a:pt x="1299" y="950"/>
                  </a:cubicBezTo>
                  <a:lnTo>
                    <a:pt x="1457" y="1489"/>
                  </a:lnTo>
                  <a:lnTo>
                    <a:pt x="887" y="1489"/>
                  </a:lnTo>
                  <a:lnTo>
                    <a:pt x="1046" y="950"/>
                  </a:lnTo>
                  <a:cubicBezTo>
                    <a:pt x="1077" y="792"/>
                    <a:pt x="1109" y="602"/>
                    <a:pt x="1172" y="444"/>
                  </a:cubicBezTo>
                  <a:close/>
                  <a:moveTo>
                    <a:pt x="792" y="0"/>
                  </a:moveTo>
                  <a:lnTo>
                    <a:pt x="1" y="2629"/>
                  </a:lnTo>
                  <a:lnTo>
                    <a:pt x="602" y="2629"/>
                  </a:lnTo>
                  <a:lnTo>
                    <a:pt x="792" y="1964"/>
                  </a:lnTo>
                  <a:lnTo>
                    <a:pt x="1552" y="1964"/>
                  </a:lnTo>
                  <a:lnTo>
                    <a:pt x="1742" y="2629"/>
                  </a:lnTo>
                  <a:lnTo>
                    <a:pt x="2408" y="2629"/>
                  </a:lnTo>
                  <a:lnTo>
                    <a:pt x="1584" y="0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34"/>
            <p:cNvSpPr/>
            <p:nvPr/>
          </p:nvSpPr>
          <p:spPr>
            <a:xfrm>
              <a:off x="2728875" y="1959275"/>
              <a:ext cx="41200" cy="65725"/>
            </a:xfrm>
            <a:custGeom>
              <a:avLst/>
              <a:gdLst/>
              <a:ahLst/>
              <a:cxnLst/>
              <a:rect l="l" t="t" r="r" b="b"/>
              <a:pathLst>
                <a:path w="1648" h="2629" extrusionOk="0">
                  <a:moveTo>
                    <a:pt x="1" y="0"/>
                  </a:moveTo>
                  <a:lnTo>
                    <a:pt x="1" y="2629"/>
                  </a:lnTo>
                  <a:lnTo>
                    <a:pt x="1648" y="2629"/>
                  </a:lnTo>
                  <a:lnTo>
                    <a:pt x="1648" y="2122"/>
                  </a:lnTo>
                  <a:lnTo>
                    <a:pt x="603" y="2122"/>
                  </a:lnTo>
                  <a:lnTo>
                    <a:pt x="603" y="0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34"/>
            <p:cNvSpPr/>
            <p:nvPr/>
          </p:nvSpPr>
          <p:spPr>
            <a:xfrm>
              <a:off x="2778775" y="1959275"/>
              <a:ext cx="41975" cy="65725"/>
            </a:xfrm>
            <a:custGeom>
              <a:avLst/>
              <a:gdLst/>
              <a:ahLst/>
              <a:cxnLst/>
              <a:rect l="l" t="t" r="r" b="b"/>
              <a:pathLst>
                <a:path w="1679" h="2629" extrusionOk="0">
                  <a:moveTo>
                    <a:pt x="0" y="0"/>
                  </a:moveTo>
                  <a:lnTo>
                    <a:pt x="0" y="2629"/>
                  </a:lnTo>
                  <a:lnTo>
                    <a:pt x="1679" y="2629"/>
                  </a:lnTo>
                  <a:lnTo>
                    <a:pt x="1679" y="2122"/>
                  </a:lnTo>
                  <a:lnTo>
                    <a:pt x="602" y="2122"/>
                  </a:lnTo>
                  <a:lnTo>
                    <a:pt x="602" y="1520"/>
                  </a:lnTo>
                  <a:lnTo>
                    <a:pt x="1552" y="1520"/>
                  </a:lnTo>
                  <a:lnTo>
                    <a:pt x="1552" y="1014"/>
                  </a:lnTo>
                  <a:lnTo>
                    <a:pt x="602" y="1014"/>
                  </a:lnTo>
                  <a:lnTo>
                    <a:pt x="602" y="475"/>
                  </a:lnTo>
                  <a:lnTo>
                    <a:pt x="1615" y="475"/>
                  </a:lnTo>
                  <a:lnTo>
                    <a:pt x="1615" y="0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34"/>
            <p:cNvSpPr/>
            <p:nvPr/>
          </p:nvSpPr>
          <p:spPr>
            <a:xfrm>
              <a:off x="3090700" y="2602150"/>
              <a:ext cx="1440975" cy="916825"/>
            </a:xfrm>
            <a:custGeom>
              <a:avLst/>
              <a:gdLst/>
              <a:ahLst/>
              <a:cxnLst/>
              <a:rect l="l" t="t" r="r" b="b"/>
              <a:pathLst>
                <a:path w="57639" h="36673" extrusionOk="0">
                  <a:moveTo>
                    <a:pt x="20807" y="0"/>
                  </a:moveTo>
                  <a:cubicBezTo>
                    <a:pt x="20776" y="1552"/>
                    <a:pt x="19160" y="2755"/>
                    <a:pt x="17165" y="2755"/>
                  </a:cubicBezTo>
                  <a:lnTo>
                    <a:pt x="16310" y="2755"/>
                  </a:lnTo>
                  <a:cubicBezTo>
                    <a:pt x="14315" y="2755"/>
                    <a:pt x="12700" y="1552"/>
                    <a:pt x="12668" y="32"/>
                  </a:cubicBezTo>
                  <a:cubicBezTo>
                    <a:pt x="12637" y="1552"/>
                    <a:pt x="11021" y="2755"/>
                    <a:pt x="9026" y="2755"/>
                  </a:cubicBezTo>
                  <a:lnTo>
                    <a:pt x="8171" y="2755"/>
                  </a:lnTo>
                  <a:cubicBezTo>
                    <a:pt x="6176" y="2755"/>
                    <a:pt x="4561" y="1552"/>
                    <a:pt x="4529" y="32"/>
                  </a:cubicBezTo>
                  <a:cubicBezTo>
                    <a:pt x="4529" y="127"/>
                    <a:pt x="4498" y="222"/>
                    <a:pt x="4498" y="317"/>
                  </a:cubicBezTo>
                  <a:cubicBezTo>
                    <a:pt x="4276" y="1679"/>
                    <a:pt x="2756" y="2755"/>
                    <a:pt x="887" y="2755"/>
                  </a:cubicBezTo>
                  <a:lnTo>
                    <a:pt x="1" y="2755"/>
                  </a:lnTo>
                  <a:lnTo>
                    <a:pt x="1" y="36673"/>
                  </a:lnTo>
                  <a:lnTo>
                    <a:pt x="57638" y="36673"/>
                  </a:lnTo>
                  <a:lnTo>
                    <a:pt x="57638" y="2755"/>
                  </a:lnTo>
                  <a:lnTo>
                    <a:pt x="57037" y="2755"/>
                  </a:lnTo>
                  <a:cubicBezTo>
                    <a:pt x="57012" y="2756"/>
                    <a:pt x="56987" y="2756"/>
                    <a:pt x="56962" y="2756"/>
                  </a:cubicBezTo>
                  <a:cubicBezTo>
                    <a:pt x="55001" y="2756"/>
                    <a:pt x="53426" y="1533"/>
                    <a:pt x="53395" y="0"/>
                  </a:cubicBezTo>
                  <a:cubicBezTo>
                    <a:pt x="53395" y="32"/>
                    <a:pt x="53363" y="64"/>
                    <a:pt x="53363" y="64"/>
                  </a:cubicBezTo>
                  <a:lnTo>
                    <a:pt x="53363" y="95"/>
                  </a:lnTo>
                  <a:cubicBezTo>
                    <a:pt x="53268" y="1584"/>
                    <a:pt x="51685" y="2755"/>
                    <a:pt x="49753" y="2755"/>
                  </a:cubicBezTo>
                  <a:lnTo>
                    <a:pt x="48866" y="2755"/>
                  </a:lnTo>
                  <a:cubicBezTo>
                    <a:pt x="46903" y="2755"/>
                    <a:pt x="45287" y="1520"/>
                    <a:pt x="45224" y="0"/>
                  </a:cubicBezTo>
                  <a:cubicBezTo>
                    <a:pt x="45192" y="1552"/>
                    <a:pt x="43577" y="2755"/>
                    <a:pt x="41614" y="2755"/>
                  </a:cubicBezTo>
                  <a:lnTo>
                    <a:pt x="40727" y="2755"/>
                  </a:lnTo>
                  <a:cubicBezTo>
                    <a:pt x="38732" y="2755"/>
                    <a:pt x="37117" y="1520"/>
                    <a:pt x="37085" y="0"/>
                  </a:cubicBezTo>
                  <a:cubicBezTo>
                    <a:pt x="37053" y="1552"/>
                    <a:pt x="35438" y="2755"/>
                    <a:pt x="33443" y="2755"/>
                  </a:cubicBezTo>
                  <a:lnTo>
                    <a:pt x="32588" y="2755"/>
                  </a:lnTo>
                  <a:cubicBezTo>
                    <a:pt x="30593" y="2755"/>
                    <a:pt x="28978" y="1552"/>
                    <a:pt x="28946" y="0"/>
                  </a:cubicBezTo>
                  <a:cubicBezTo>
                    <a:pt x="28915" y="1552"/>
                    <a:pt x="27299" y="2755"/>
                    <a:pt x="25304" y="2755"/>
                  </a:cubicBezTo>
                  <a:lnTo>
                    <a:pt x="24449" y="2755"/>
                  </a:lnTo>
                  <a:cubicBezTo>
                    <a:pt x="22454" y="2755"/>
                    <a:pt x="20839" y="1520"/>
                    <a:pt x="20807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34"/>
            <p:cNvSpPr/>
            <p:nvPr/>
          </p:nvSpPr>
          <p:spPr>
            <a:xfrm>
              <a:off x="3089900" y="2341675"/>
              <a:ext cx="1440975" cy="330175"/>
            </a:xfrm>
            <a:custGeom>
              <a:avLst/>
              <a:gdLst/>
              <a:ahLst/>
              <a:cxnLst/>
              <a:rect l="l" t="t" r="r" b="b"/>
              <a:pathLst>
                <a:path w="57639" h="13207" extrusionOk="0">
                  <a:moveTo>
                    <a:pt x="1" y="0"/>
                  </a:moveTo>
                  <a:lnTo>
                    <a:pt x="1" y="13206"/>
                  </a:lnTo>
                  <a:lnTo>
                    <a:pt x="919" y="13206"/>
                  </a:lnTo>
                  <a:cubicBezTo>
                    <a:pt x="2756" y="13206"/>
                    <a:pt x="4308" y="12129"/>
                    <a:pt x="4530" y="10736"/>
                  </a:cubicBezTo>
                  <a:cubicBezTo>
                    <a:pt x="4530" y="10641"/>
                    <a:pt x="4561" y="10546"/>
                    <a:pt x="4561" y="10451"/>
                  </a:cubicBezTo>
                  <a:cubicBezTo>
                    <a:pt x="4593" y="11971"/>
                    <a:pt x="6208" y="13206"/>
                    <a:pt x="8172" y="13206"/>
                  </a:cubicBezTo>
                  <a:lnTo>
                    <a:pt x="9058" y="13206"/>
                  </a:lnTo>
                  <a:cubicBezTo>
                    <a:pt x="11022" y="13206"/>
                    <a:pt x="12637" y="11971"/>
                    <a:pt x="12700" y="10451"/>
                  </a:cubicBezTo>
                  <a:cubicBezTo>
                    <a:pt x="12732" y="11971"/>
                    <a:pt x="14347" y="13206"/>
                    <a:pt x="16342" y="13206"/>
                  </a:cubicBezTo>
                  <a:lnTo>
                    <a:pt x="17197" y="13206"/>
                  </a:lnTo>
                  <a:cubicBezTo>
                    <a:pt x="19192" y="13206"/>
                    <a:pt x="20808" y="11971"/>
                    <a:pt x="20839" y="10451"/>
                  </a:cubicBezTo>
                  <a:cubicBezTo>
                    <a:pt x="20871" y="11971"/>
                    <a:pt x="22486" y="13206"/>
                    <a:pt x="24481" y="13206"/>
                  </a:cubicBezTo>
                  <a:lnTo>
                    <a:pt x="25336" y="13206"/>
                  </a:lnTo>
                  <a:cubicBezTo>
                    <a:pt x="27331" y="13206"/>
                    <a:pt x="28947" y="11971"/>
                    <a:pt x="28978" y="10451"/>
                  </a:cubicBezTo>
                  <a:cubicBezTo>
                    <a:pt x="29010" y="11971"/>
                    <a:pt x="30625" y="13206"/>
                    <a:pt x="32620" y="13206"/>
                  </a:cubicBezTo>
                  <a:lnTo>
                    <a:pt x="33475" y="13206"/>
                  </a:lnTo>
                  <a:cubicBezTo>
                    <a:pt x="35470" y="13206"/>
                    <a:pt x="37085" y="11971"/>
                    <a:pt x="37117" y="10451"/>
                  </a:cubicBezTo>
                  <a:cubicBezTo>
                    <a:pt x="37149" y="11971"/>
                    <a:pt x="38764" y="13206"/>
                    <a:pt x="40759" y="13206"/>
                  </a:cubicBezTo>
                  <a:lnTo>
                    <a:pt x="41614" y="13206"/>
                  </a:lnTo>
                  <a:cubicBezTo>
                    <a:pt x="43609" y="13206"/>
                    <a:pt x="45224" y="11971"/>
                    <a:pt x="45256" y="10419"/>
                  </a:cubicBezTo>
                  <a:cubicBezTo>
                    <a:pt x="45288" y="11971"/>
                    <a:pt x="46903" y="13206"/>
                    <a:pt x="48898" y="13206"/>
                  </a:cubicBezTo>
                  <a:lnTo>
                    <a:pt x="49753" y="13206"/>
                  </a:lnTo>
                  <a:cubicBezTo>
                    <a:pt x="51717" y="13206"/>
                    <a:pt x="53300" y="12003"/>
                    <a:pt x="53395" y="10514"/>
                  </a:cubicBezTo>
                  <a:lnTo>
                    <a:pt x="53395" y="10483"/>
                  </a:lnTo>
                  <a:cubicBezTo>
                    <a:pt x="53395" y="10483"/>
                    <a:pt x="53395" y="10451"/>
                    <a:pt x="53395" y="10451"/>
                  </a:cubicBezTo>
                  <a:cubicBezTo>
                    <a:pt x="53427" y="11971"/>
                    <a:pt x="55042" y="13206"/>
                    <a:pt x="57037" y="13206"/>
                  </a:cubicBezTo>
                  <a:lnTo>
                    <a:pt x="57639" y="13206"/>
                  </a:lnTo>
                  <a:lnTo>
                    <a:pt x="57639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34"/>
            <p:cNvSpPr/>
            <p:nvPr/>
          </p:nvSpPr>
          <p:spPr>
            <a:xfrm>
              <a:off x="3262500" y="2613225"/>
              <a:ext cx="1093400" cy="760875"/>
            </a:xfrm>
            <a:custGeom>
              <a:avLst/>
              <a:gdLst/>
              <a:ahLst/>
              <a:cxnLst/>
              <a:rect l="l" t="t" r="r" b="b"/>
              <a:pathLst>
                <a:path w="43736" h="30435" extrusionOk="0">
                  <a:moveTo>
                    <a:pt x="1" y="1"/>
                  </a:moveTo>
                  <a:lnTo>
                    <a:pt x="1" y="30434"/>
                  </a:lnTo>
                  <a:lnTo>
                    <a:pt x="286" y="30434"/>
                  </a:lnTo>
                  <a:lnTo>
                    <a:pt x="43736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34"/>
            <p:cNvSpPr/>
            <p:nvPr/>
          </p:nvSpPr>
          <p:spPr>
            <a:xfrm>
              <a:off x="3269625" y="2613225"/>
              <a:ext cx="1089450" cy="760875"/>
            </a:xfrm>
            <a:custGeom>
              <a:avLst/>
              <a:gdLst/>
              <a:ahLst/>
              <a:cxnLst/>
              <a:rect l="l" t="t" r="r" b="b"/>
              <a:pathLst>
                <a:path w="43578" h="30435" extrusionOk="0">
                  <a:moveTo>
                    <a:pt x="43451" y="1"/>
                  </a:moveTo>
                  <a:lnTo>
                    <a:pt x="1" y="30434"/>
                  </a:lnTo>
                  <a:lnTo>
                    <a:pt x="43578" y="30434"/>
                  </a:lnTo>
                  <a:lnTo>
                    <a:pt x="43578" y="1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34"/>
            <p:cNvSpPr/>
            <p:nvPr/>
          </p:nvSpPr>
          <p:spPr>
            <a:xfrm>
              <a:off x="3038450" y="3496800"/>
              <a:ext cx="1544675" cy="122725"/>
            </a:xfrm>
            <a:custGeom>
              <a:avLst/>
              <a:gdLst/>
              <a:ahLst/>
              <a:cxnLst/>
              <a:rect l="l" t="t" r="r" b="b"/>
              <a:pathLst>
                <a:path w="61787" h="4909" extrusionOk="0">
                  <a:moveTo>
                    <a:pt x="2439" y="0"/>
                  </a:moveTo>
                  <a:cubicBezTo>
                    <a:pt x="1077" y="0"/>
                    <a:pt x="0" y="1077"/>
                    <a:pt x="0" y="2439"/>
                  </a:cubicBezTo>
                  <a:cubicBezTo>
                    <a:pt x="0" y="3800"/>
                    <a:pt x="1077" y="4909"/>
                    <a:pt x="2439" y="4909"/>
                  </a:cubicBezTo>
                  <a:lnTo>
                    <a:pt x="59348" y="4909"/>
                  </a:lnTo>
                  <a:cubicBezTo>
                    <a:pt x="60710" y="4909"/>
                    <a:pt x="61787" y="3800"/>
                    <a:pt x="61787" y="2439"/>
                  </a:cubicBezTo>
                  <a:cubicBezTo>
                    <a:pt x="61787" y="1077"/>
                    <a:pt x="60710" y="0"/>
                    <a:pt x="5934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34"/>
            <p:cNvSpPr/>
            <p:nvPr/>
          </p:nvSpPr>
          <p:spPr>
            <a:xfrm>
              <a:off x="3533275" y="2913300"/>
              <a:ext cx="555825" cy="319875"/>
            </a:xfrm>
            <a:custGeom>
              <a:avLst/>
              <a:gdLst/>
              <a:ahLst/>
              <a:cxnLst/>
              <a:rect l="l" t="t" r="r" b="b"/>
              <a:pathLst>
                <a:path w="22233" h="12795" extrusionOk="0">
                  <a:moveTo>
                    <a:pt x="1837" y="0"/>
                  </a:moveTo>
                  <a:cubicBezTo>
                    <a:pt x="824" y="0"/>
                    <a:pt x="1" y="760"/>
                    <a:pt x="1" y="1710"/>
                  </a:cubicBezTo>
                  <a:lnTo>
                    <a:pt x="1" y="11084"/>
                  </a:lnTo>
                  <a:cubicBezTo>
                    <a:pt x="1" y="12034"/>
                    <a:pt x="824" y="12794"/>
                    <a:pt x="1837" y="12794"/>
                  </a:cubicBezTo>
                  <a:lnTo>
                    <a:pt x="20396" y="12794"/>
                  </a:lnTo>
                  <a:cubicBezTo>
                    <a:pt x="21409" y="12794"/>
                    <a:pt x="22232" y="12034"/>
                    <a:pt x="22232" y="11084"/>
                  </a:cubicBezTo>
                  <a:lnTo>
                    <a:pt x="22232" y="1710"/>
                  </a:lnTo>
                  <a:cubicBezTo>
                    <a:pt x="22232" y="760"/>
                    <a:pt x="21409" y="0"/>
                    <a:pt x="2039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34"/>
            <p:cNvSpPr/>
            <p:nvPr/>
          </p:nvSpPr>
          <p:spPr>
            <a:xfrm>
              <a:off x="3498450" y="2881625"/>
              <a:ext cx="625475" cy="389550"/>
            </a:xfrm>
            <a:custGeom>
              <a:avLst/>
              <a:gdLst/>
              <a:ahLst/>
              <a:cxnLst/>
              <a:rect l="l" t="t" r="r" b="b"/>
              <a:pathLst>
                <a:path w="25019" h="15582" extrusionOk="0">
                  <a:moveTo>
                    <a:pt x="21757" y="824"/>
                  </a:moveTo>
                  <a:cubicBezTo>
                    <a:pt x="22169" y="824"/>
                    <a:pt x="22580" y="919"/>
                    <a:pt x="22929" y="1109"/>
                  </a:cubicBezTo>
                  <a:cubicBezTo>
                    <a:pt x="23689" y="1489"/>
                    <a:pt x="24227" y="2249"/>
                    <a:pt x="24227" y="3136"/>
                  </a:cubicBezTo>
                  <a:lnTo>
                    <a:pt x="24227" y="12510"/>
                  </a:lnTo>
                  <a:lnTo>
                    <a:pt x="24195" y="12510"/>
                  </a:lnTo>
                  <a:cubicBezTo>
                    <a:pt x="24195" y="13776"/>
                    <a:pt x="23119" y="14821"/>
                    <a:pt x="21789" y="14821"/>
                  </a:cubicBezTo>
                  <a:lnTo>
                    <a:pt x="3230" y="14821"/>
                  </a:lnTo>
                  <a:cubicBezTo>
                    <a:pt x="2819" y="14821"/>
                    <a:pt x="2439" y="14695"/>
                    <a:pt x="2090" y="14536"/>
                  </a:cubicBezTo>
                  <a:cubicBezTo>
                    <a:pt x="1330" y="14125"/>
                    <a:pt x="792" y="13365"/>
                    <a:pt x="792" y="12510"/>
                  </a:cubicBezTo>
                  <a:lnTo>
                    <a:pt x="792" y="3104"/>
                  </a:lnTo>
                  <a:cubicBezTo>
                    <a:pt x="792" y="1837"/>
                    <a:pt x="1869" y="824"/>
                    <a:pt x="3199" y="824"/>
                  </a:cubicBezTo>
                  <a:close/>
                  <a:moveTo>
                    <a:pt x="2312" y="0"/>
                  </a:moveTo>
                  <a:cubicBezTo>
                    <a:pt x="1014" y="0"/>
                    <a:pt x="0" y="1045"/>
                    <a:pt x="0" y="2344"/>
                  </a:cubicBezTo>
                  <a:lnTo>
                    <a:pt x="0" y="13238"/>
                  </a:lnTo>
                  <a:cubicBezTo>
                    <a:pt x="0" y="14536"/>
                    <a:pt x="1014" y="15581"/>
                    <a:pt x="2312" y="15581"/>
                  </a:cubicBezTo>
                  <a:lnTo>
                    <a:pt x="22675" y="15581"/>
                  </a:lnTo>
                  <a:cubicBezTo>
                    <a:pt x="23974" y="15581"/>
                    <a:pt x="25019" y="14536"/>
                    <a:pt x="25019" y="13238"/>
                  </a:cubicBezTo>
                  <a:lnTo>
                    <a:pt x="25019" y="2344"/>
                  </a:lnTo>
                  <a:cubicBezTo>
                    <a:pt x="24987" y="1045"/>
                    <a:pt x="23974" y="0"/>
                    <a:pt x="2267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34"/>
            <p:cNvSpPr/>
            <p:nvPr/>
          </p:nvSpPr>
          <p:spPr>
            <a:xfrm>
              <a:off x="3834125" y="2994050"/>
              <a:ext cx="88700" cy="173400"/>
            </a:xfrm>
            <a:custGeom>
              <a:avLst/>
              <a:gdLst/>
              <a:ahLst/>
              <a:cxnLst/>
              <a:rect l="l" t="t" r="r" b="b"/>
              <a:pathLst>
                <a:path w="3548" h="6936" extrusionOk="0">
                  <a:moveTo>
                    <a:pt x="1" y="0"/>
                  </a:moveTo>
                  <a:lnTo>
                    <a:pt x="1" y="6936"/>
                  </a:lnTo>
                  <a:lnTo>
                    <a:pt x="3548" y="6936"/>
                  </a:lnTo>
                  <a:lnTo>
                    <a:pt x="3548" y="5669"/>
                  </a:lnTo>
                  <a:lnTo>
                    <a:pt x="1268" y="5669"/>
                  </a:lnTo>
                  <a:lnTo>
                    <a:pt x="1268" y="4022"/>
                  </a:lnTo>
                  <a:lnTo>
                    <a:pt x="3326" y="4022"/>
                  </a:lnTo>
                  <a:lnTo>
                    <a:pt x="3326" y="2724"/>
                  </a:lnTo>
                  <a:lnTo>
                    <a:pt x="1268" y="2724"/>
                  </a:lnTo>
                  <a:lnTo>
                    <a:pt x="1268" y="1299"/>
                  </a:lnTo>
                  <a:lnTo>
                    <a:pt x="3453" y="1299"/>
                  </a:lnTo>
                  <a:lnTo>
                    <a:pt x="3453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34"/>
            <p:cNvSpPr/>
            <p:nvPr/>
          </p:nvSpPr>
          <p:spPr>
            <a:xfrm>
              <a:off x="3949725" y="2994050"/>
              <a:ext cx="114825" cy="173400"/>
            </a:xfrm>
            <a:custGeom>
              <a:avLst/>
              <a:gdLst/>
              <a:ahLst/>
              <a:cxnLst/>
              <a:rect l="l" t="t" r="r" b="b"/>
              <a:pathLst>
                <a:path w="4593" h="6936" extrusionOk="0">
                  <a:moveTo>
                    <a:pt x="1" y="0"/>
                  </a:moveTo>
                  <a:lnTo>
                    <a:pt x="1" y="6936"/>
                  </a:lnTo>
                  <a:lnTo>
                    <a:pt x="1141" y="6936"/>
                  </a:lnTo>
                  <a:lnTo>
                    <a:pt x="1141" y="4846"/>
                  </a:lnTo>
                  <a:cubicBezTo>
                    <a:pt x="1141" y="3737"/>
                    <a:pt x="1141" y="2756"/>
                    <a:pt x="1109" y="1837"/>
                  </a:cubicBezTo>
                  <a:lnTo>
                    <a:pt x="1109" y="1806"/>
                  </a:lnTo>
                  <a:cubicBezTo>
                    <a:pt x="1394" y="2629"/>
                    <a:pt x="1742" y="3516"/>
                    <a:pt x="2091" y="4276"/>
                  </a:cubicBezTo>
                  <a:lnTo>
                    <a:pt x="3294" y="6936"/>
                  </a:lnTo>
                  <a:lnTo>
                    <a:pt x="4593" y="6936"/>
                  </a:lnTo>
                  <a:lnTo>
                    <a:pt x="4593" y="0"/>
                  </a:lnTo>
                  <a:lnTo>
                    <a:pt x="3453" y="0"/>
                  </a:lnTo>
                  <a:lnTo>
                    <a:pt x="3453" y="2027"/>
                  </a:lnTo>
                  <a:cubicBezTo>
                    <a:pt x="3453" y="3072"/>
                    <a:pt x="3453" y="4022"/>
                    <a:pt x="3548" y="4941"/>
                  </a:cubicBezTo>
                  <a:lnTo>
                    <a:pt x="3516" y="4941"/>
                  </a:lnTo>
                  <a:cubicBezTo>
                    <a:pt x="3263" y="4149"/>
                    <a:pt x="2946" y="3294"/>
                    <a:pt x="2629" y="2534"/>
                  </a:cubicBezTo>
                  <a:lnTo>
                    <a:pt x="1457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34"/>
            <p:cNvSpPr/>
            <p:nvPr/>
          </p:nvSpPr>
          <p:spPr>
            <a:xfrm>
              <a:off x="3709050" y="2993250"/>
              <a:ext cx="100575" cy="174200"/>
            </a:xfrm>
            <a:custGeom>
              <a:avLst/>
              <a:gdLst/>
              <a:ahLst/>
              <a:cxnLst/>
              <a:rect l="l" t="t" r="r" b="b"/>
              <a:pathLst>
                <a:path w="4023" h="6968" extrusionOk="0">
                  <a:moveTo>
                    <a:pt x="1774" y="1172"/>
                  </a:moveTo>
                  <a:cubicBezTo>
                    <a:pt x="2407" y="1172"/>
                    <a:pt x="2755" y="1552"/>
                    <a:pt x="2755" y="2186"/>
                  </a:cubicBezTo>
                  <a:cubicBezTo>
                    <a:pt x="2755" y="2883"/>
                    <a:pt x="2344" y="3326"/>
                    <a:pt x="1679" y="3326"/>
                  </a:cubicBezTo>
                  <a:cubicBezTo>
                    <a:pt x="1489" y="3326"/>
                    <a:pt x="1362" y="3294"/>
                    <a:pt x="1267" y="3294"/>
                  </a:cubicBezTo>
                  <a:lnTo>
                    <a:pt x="1267" y="1236"/>
                  </a:lnTo>
                  <a:cubicBezTo>
                    <a:pt x="1362" y="1204"/>
                    <a:pt x="1520" y="1172"/>
                    <a:pt x="1774" y="1172"/>
                  </a:cubicBezTo>
                  <a:close/>
                  <a:moveTo>
                    <a:pt x="1710" y="1"/>
                  </a:moveTo>
                  <a:cubicBezTo>
                    <a:pt x="950" y="1"/>
                    <a:pt x="412" y="32"/>
                    <a:pt x="0" y="127"/>
                  </a:cubicBezTo>
                  <a:lnTo>
                    <a:pt x="0" y="6968"/>
                  </a:lnTo>
                  <a:lnTo>
                    <a:pt x="1267" y="6968"/>
                  </a:lnTo>
                  <a:lnTo>
                    <a:pt x="1267" y="4498"/>
                  </a:lnTo>
                  <a:cubicBezTo>
                    <a:pt x="1362" y="4498"/>
                    <a:pt x="1520" y="4529"/>
                    <a:pt x="1679" y="4529"/>
                  </a:cubicBezTo>
                  <a:cubicBezTo>
                    <a:pt x="2439" y="4529"/>
                    <a:pt x="3072" y="4308"/>
                    <a:pt x="3515" y="3801"/>
                  </a:cubicBezTo>
                  <a:cubicBezTo>
                    <a:pt x="3832" y="3389"/>
                    <a:pt x="4022" y="2819"/>
                    <a:pt x="4022" y="2154"/>
                  </a:cubicBezTo>
                  <a:cubicBezTo>
                    <a:pt x="4022" y="1457"/>
                    <a:pt x="3769" y="887"/>
                    <a:pt x="3420" y="539"/>
                  </a:cubicBezTo>
                  <a:cubicBezTo>
                    <a:pt x="3040" y="159"/>
                    <a:pt x="2502" y="1"/>
                    <a:pt x="171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34"/>
            <p:cNvSpPr/>
            <p:nvPr/>
          </p:nvSpPr>
          <p:spPr>
            <a:xfrm>
              <a:off x="3549900" y="2991675"/>
              <a:ext cx="133825" cy="178950"/>
            </a:xfrm>
            <a:custGeom>
              <a:avLst/>
              <a:gdLst/>
              <a:ahLst/>
              <a:cxnLst/>
              <a:rect l="l" t="t" r="r" b="b"/>
              <a:pathLst>
                <a:path w="5353" h="7158" extrusionOk="0">
                  <a:moveTo>
                    <a:pt x="2693" y="1235"/>
                  </a:moveTo>
                  <a:cubicBezTo>
                    <a:pt x="3548" y="1235"/>
                    <a:pt x="4023" y="2312"/>
                    <a:pt x="4023" y="3547"/>
                  </a:cubicBezTo>
                  <a:cubicBezTo>
                    <a:pt x="4023" y="4909"/>
                    <a:pt x="3548" y="5891"/>
                    <a:pt x="2693" y="5891"/>
                  </a:cubicBezTo>
                  <a:cubicBezTo>
                    <a:pt x="1838" y="5891"/>
                    <a:pt x="1331" y="4941"/>
                    <a:pt x="1331" y="3579"/>
                  </a:cubicBezTo>
                  <a:cubicBezTo>
                    <a:pt x="1331" y="2249"/>
                    <a:pt x="1838" y="1235"/>
                    <a:pt x="2693" y="1235"/>
                  </a:cubicBezTo>
                  <a:close/>
                  <a:moveTo>
                    <a:pt x="2724" y="0"/>
                  </a:moveTo>
                  <a:cubicBezTo>
                    <a:pt x="1077" y="0"/>
                    <a:pt x="1" y="1552"/>
                    <a:pt x="1" y="3611"/>
                  </a:cubicBezTo>
                  <a:cubicBezTo>
                    <a:pt x="1" y="5606"/>
                    <a:pt x="982" y="7158"/>
                    <a:pt x="2629" y="7158"/>
                  </a:cubicBezTo>
                  <a:cubicBezTo>
                    <a:pt x="4244" y="7158"/>
                    <a:pt x="5353" y="5764"/>
                    <a:pt x="5353" y="3484"/>
                  </a:cubicBezTo>
                  <a:cubicBezTo>
                    <a:pt x="5353" y="1584"/>
                    <a:pt x="4434" y="0"/>
                    <a:pt x="272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34"/>
            <p:cNvSpPr/>
            <p:nvPr/>
          </p:nvSpPr>
          <p:spPr>
            <a:xfrm>
              <a:off x="3608500" y="2745450"/>
              <a:ext cx="371350" cy="136200"/>
            </a:xfrm>
            <a:custGeom>
              <a:avLst/>
              <a:gdLst/>
              <a:ahLst/>
              <a:cxnLst/>
              <a:rect l="l" t="t" r="r" b="b"/>
              <a:pathLst>
                <a:path w="14854" h="5448" extrusionOk="0">
                  <a:moveTo>
                    <a:pt x="7411" y="0"/>
                  </a:moveTo>
                  <a:cubicBezTo>
                    <a:pt x="6714" y="0"/>
                    <a:pt x="6144" y="570"/>
                    <a:pt x="6144" y="1267"/>
                  </a:cubicBezTo>
                  <a:lnTo>
                    <a:pt x="6144" y="1299"/>
                  </a:lnTo>
                  <a:lnTo>
                    <a:pt x="0" y="5447"/>
                  </a:lnTo>
                  <a:lnTo>
                    <a:pt x="1710" y="5447"/>
                  </a:lnTo>
                  <a:lnTo>
                    <a:pt x="6556" y="2186"/>
                  </a:lnTo>
                  <a:cubicBezTo>
                    <a:pt x="6777" y="2376"/>
                    <a:pt x="7094" y="2502"/>
                    <a:pt x="7411" y="2502"/>
                  </a:cubicBezTo>
                  <a:cubicBezTo>
                    <a:pt x="7759" y="2502"/>
                    <a:pt x="8076" y="2376"/>
                    <a:pt x="8329" y="2122"/>
                  </a:cubicBezTo>
                  <a:lnTo>
                    <a:pt x="12953" y="5447"/>
                  </a:lnTo>
                  <a:lnTo>
                    <a:pt x="14853" y="5447"/>
                  </a:lnTo>
                  <a:lnTo>
                    <a:pt x="8678" y="1204"/>
                  </a:lnTo>
                  <a:cubicBezTo>
                    <a:pt x="8646" y="539"/>
                    <a:pt x="8108" y="0"/>
                    <a:pt x="74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34"/>
            <p:cNvSpPr/>
            <p:nvPr/>
          </p:nvSpPr>
          <p:spPr>
            <a:xfrm>
              <a:off x="3761300" y="2744650"/>
              <a:ext cx="64950" cy="64950"/>
            </a:xfrm>
            <a:custGeom>
              <a:avLst/>
              <a:gdLst/>
              <a:ahLst/>
              <a:cxnLst/>
              <a:rect l="l" t="t" r="r" b="b"/>
              <a:pathLst>
                <a:path w="2598" h="2598" extrusionOk="0">
                  <a:moveTo>
                    <a:pt x="1299" y="1"/>
                  </a:moveTo>
                  <a:cubicBezTo>
                    <a:pt x="570" y="1"/>
                    <a:pt x="0" y="571"/>
                    <a:pt x="0" y="1299"/>
                  </a:cubicBezTo>
                  <a:cubicBezTo>
                    <a:pt x="0" y="1996"/>
                    <a:pt x="570" y="2598"/>
                    <a:pt x="1299" y="2598"/>
                  </a:cubicBezTo>
                  <a:cubicBezTo>
                    <a:pt x="1996" y="2598"/>
                    <a:pt x="2597" y="1996"/>
                    <a:pt x="2597" y="1299"/>
                  </a:cubicBezTo>
                  <a:cubicBezTo>
                    <a:pt x="2597" y="571"/>
                    <a:pt x="1996" y="1"/>
                    <a:pt x="129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34"/>
            <p:cNvSpPr/>
            <p:nvPr/>
          </p:nvSpPr>
          <p:spPr>
            <a:xfrm>
              <a:off x="2946600" y="2258525"/>
              <a:ext cx="197975" cy="297750"/>
            </a:xfrm>
            <a:custGeom>
              <a:avLst/>
              <a:gdLst/>
              <a:ahLst/>
              <a:cxnLst/>
              <a:rect l="l" t="t" r="r" b="b"/>
              <a:pathLst>
                <a:path w="7919" h="11910" extrusionOk="0">
                  <a:moveTo>
                    <a:pt x="286" y="1"/>
                  </a:moveTo>
                  <a:lnTo>
                    <a:pt x="33" y="8140"/>
                  </a:lnTo>
                  <a:cubicBezTo>
                    <a:pt x="1" y="10198"/>
                    <a:pt x="1648" y="11877"/>
                    <a:pt x="3674" y="11908"/>
                  </a:cubicBezTo>
                  <a:lnTo>
                    <a:pt x="4055" y="11908"/>
                  </a:lnTo>
                  <a:cubicBezTo>
                    <a:pt x="4077" y="11909"/>
                    <a:pt x="4099" y="11909"/>
                    <a:pt x="4122" y="11909"/>
                  </a:cubicBezTo>
                  <a:cubicBezTo>
                    <a:pt x="5834" y="11909"/>
                    <a:pt x="7290" y="10716"/>
                    <a:pt x="7696" y="9090"/>
                  </a:cubicBezTo>
                  <a:cubicBezTo>
                    <a:pt x="7665" y="9058"/>
                    <a:pt x="7665" y="8995"/>
                    <a:pt x="7665" y="8963"/>
                  </a:cubicBezTo>
                  <a:cubicBezTo>
                    <a:pt x="7665" y="8868"/>
                    <a:pt x="7665" y="8805"/>
                    <a:pt x="7696" y="8742"/>
                  </a:cubicBezTo>
                  <a:cubicBezTo>
                    <a:pt x="7665" y="8678"/>
                    <a:pt x="7665" y="8615"/>
                    <a:pt x="7665" y="8520"/>
                  </a:cubicBezTo>
                  <a:cubicBezTo>
                    <a:pt x="7665" y="8457"/>
                    <a:pt x="7665" y="8362"/>
                    <a:pt x="7665" y="8267"/>
                  </a:cubicBezTo>
                  <a:lnTo>
                    <a:pt x="7918" y="96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34"/>
            <p:cNvSpPr/>
            <p:nvPr/>
          </p:nvSpPr>
          <p:spPr>
            <a:xfrm>
              <a:off x="3138200" y="2260900"/>
              <a:ext cx="197175" cy="298525"/>
            </a:xfrm>
            <a:custGeom>
              <a:avLst/>
              <a:gdLst/>
              <a:ahLst/>
              <a:cxnLst/>
              <a:rect l="l" t="t" r="r" b="b"/>
              <a:pathLst>
                <a:path w="7887" h="11941" extrusionOk="0">
                  <a:moveTo>
                    <a:pt x="254" y="1"/>
                  </a:moveTo>
                  <a:lnTo>
                    <a:pt x="1" y="8172"/>
                  </a:lnTo>
                  <a:cubicBezTo>
                    <a:pt x="1" y="8267"/>
                    <a:pt x="1" y="8362"/>
                    <a:pt x="1" y="8425"/>
                  </a:cubicBezTo>
                  <a:cubicBezTo>
                    <a:pt x="1" y="8488"/>
                    <a:pt x="1" y="8583"/>
                    <a:pt x="32" y="8647"/>
                  </a:cubicBezTo>
                  <a:cubicBezTo>
                    <a:pt x="32" y="8710"/>
                    <a:pt x="32" y="8773"/>
                    <a:pt x="64" y="8868"/>
                  </a:cubicBezTo>
                  <a:cubicBezTo>
                    <a:pt x="32" y="8900"/>
                    <a:pt x="32" y="8963"/>
                    <a:pt x="32" y="8995"/>
                  </a:cubicBezTo>
                  <a:cubicBezTo>
                    <a:pt x="381" y="10642"/>
                    <a:pt x="1838" y="11908"/>
                    <a:pt x="3579" y="11908"/>
                  </a:cubicBezTo>
                  <a:lnTo>
                    <a:pt x="3928" y="11940"/>
                  </a:lnTo>
                  <a:cubicBezTo>
                    <a:pt x="5891" y="11940"/>
                    <a:pt x="7570" y="10483"/>
                    <a:pt x="7760" y="8552"/>
                  </a:cubicBezTo>
                  <a:cubicBezTo>
                    <a:pt x="7665" y="8267"/>
                    <a:pt x="7633" y="7950"/>
                    <a:pt x="7633" y="7633"/>
                  </a:cubicBezTo>
                  <a:lnTo>
                    <a:pt x="7886" y="128"/>
                  </a:lnTo>
                  <a:lnTo>
                    <a:pt x="2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34"/>
            <p:cNvSpPr/>
            <p:nvPr/>
          </p:nvSpPr>
          <p:spPr>
            <a:xfrm>
              <a:off x="3138200" y="2465175"/>
              <a:ext cx="25" cy="6350"/>
            </a:xfrm>
            <a:custGeom>
              <a:avLst/>
              <a:gdLst/>
              <a:ahLst/>
              <a:cxnLst/>
              <a:rect l="l" t="t" r="r" b="b"/>
              <a:pathLst>
                <a:path w="1" h="254" extrusionOk="0">
                  <a:moveTo>
                    <a:pt x="1" y="1"/>
                  </a:moveTo>
                  <a:cubicBezTo>
                    <a:pt x="1" y="96"/>
                    <a:pt x="1" y="191"/>
                    <a:pt x="1" y="254"/>
                  </a:cubicBezTo>
                  <a:cubicBezTo>
                    <a:pt x="1" y="191"/>
                    <a:pt x="1" y="96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34"/>
            <p:cNvSpPr/>
            <p:nvPr/>
          </p:nvSpPr>
          <p:spPr>
            <a:xfrm>
              <a:off x="3329025" y="2264075"/>
              <a:ext cx="197150" cy="281100"/>
            </a:xfrm>
            <a:custGeom>
              <a:avLst/>
              <a:gdLst/>
              <a:ahLst/>
              <a:cxnLst/>
              <a:rect l="l" t="t" r="r" b="b"/>
              <a:pathLst>
                <a:path w="7886" h="11244" extrusionOk="0">
                  <a:moveTo>
                    <a:pt x="253" y="1"/>
                  </a:moveTo>
                  <a:lnTo>
                    <a:pt x="0" y="7475"/>
                  </a:lnTo>
                  <a:cubicBezTo>
                    <a:pt x="0" y="7823"/>
                    <a:pt x="32" y="8140"/>
                    <a:pt x="95" y="8425"/>
                  </a:cubicBezTo>
                  <a:cubicBezTo>
                    <a:pt x="507" y="10040"/>
                    <a:pt x="1932" y="11211"/>
                    <a:pt x="3642" y="11243"/>
                  </a:cubicBezTo>
                  <a:lnTo>
                    <a:pt x="4022" y="11243"/>
                  </a:lnTo>
                  <a:cubicBezTo>
                    <a:pt x="4044" y="11244"/>
                    <a:pt x="4066" y="11244"/>
                    <a:pt x="4088" y="11244"/>
                  </a:cubicBezTo>
                  <a:cubicBezTo>
                    <a:pt x="5864" y="11244"/>
                    <a:pt x="7352" y="9987"/>
                    <a:pt x="7696" y="8298"/>
                  </a:cubicBezTo>
                  <a:cubicBezTo>
                    <a:pt x="7664" y="8076"/>
                    <a:pt x="7632" y="7823"/>
                    <a:pt x="7632" y="7601"/>
                  </a:cubicBezTo>
                  <a:lnTo>
                    <a:pt x="7886" y="96"/>
                  </a:lnTo>
                  <a:lnTo>
                    <a:pt x="253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34"/>
            <p:cNvSpPr/>
            <p:nvPr/>
          </p:nvSpPr>
          <p:spPr>
            <a:xfrm>
              <a:off x="3519825" y="2266450"/>
              <a:ext cx="197150" cy="281875"/>
            </a:xfrm>
            <a:custGeom>
              <a:avLst/>
              <a:gdLst/>
              <a:ahLst/>
              <a:cxnLst/>
              <a:rect l="l" t="t" r="r" b="b"/>
              <a:pathLst>
                <a:path w="7886" h="11275" extrusionOk="0">
                  <a:moveTo>
                    <a:pt x="254" y="1"/>
                  </a:moveTo>
                  <a:lnTo>
                    <a:pt x="0" y="7506"/>
                  </a:lnTo>
                  <a:cubicBezTo>
                    <a:pt x="0" y="7728"/>
                    <a:pt x="32" y="7981"/>
                    <a:pt x="64" y="8203"/>
                  </a:cubicBezTo>
                  <a:cubicBezTo>
                    <a:pt x="349" y="9913"/>
                    <a:pt x="1837" y="11243"/>
                    <a:pt x="3674" y="11243"/>
                  </a:cubicBezTo>
                  <a:lnTo>
                    <a:pt x="4022" y="11275"/>
                  </a:lnTo>
                  <a:cubicBezTo>
                    <a:pt x="5764" y="11275"/>
                    <a:pt x="7253" y="10071"/>
                    <a:pt x="7664" y="8456"/>
                  </a:cubicBezTo>
                  <a:cubicBezTo>
                    <a:pt x="7633" y="8298"/>
                    <a:pt x="7633" y="8108"/>
                    <a:pt x="7633" y="7950"/>
                  </a:cubicBezTo>
                  <a:lnTo>
                    <a:pt x="7886" y="96"/>
                  </a:lnTo>
                  <a:lnTo>
                    <a:pt x="25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34"/>
            <p:cNvSpPr/>
            <p:nvPr/>
          </p:nvSpPr>
          <p:spPr>
            <a:xfrm>
              <a:off x="3710625" y="2268825"/>
              <a:ext cx="197175" cy="290600"/>
            </a:xfrm>
            <a:custGeom>
              <a:avLst/>
              <a:gdLst/>
              <a:ahLst/>
              <a:cxnLst/>
              <a:rect l="l" t="t" r="r" b="b"/>
              <a:pathLst>
                <a:path w="7887" h="11624" extrusionOk="0">
                  <a:moveTo>
                    <a:pt x="254" y="1"/>
                  </a:moveTo>
                  <a:lnTo>
                    <a:pt x="1" y="7855"/>
                  </a:lnTo>
                  <a:cubicBezTo>
                    <a:pt x="1" y="8013"/>
                    <a:pt x="1" y="8171"/>
                    <a:pt x="32" y="8361"/>
                  </a:cubicBezTo>
                  <a:cubicBezTo>
                    <a:pt x="254" y="10166"/>
                    <a:pt x="1774" y="11591"/>
                    <a:pt x="3642" y="11623"/>
                  </a:cubicBezTo>
                  <a:lnTo>
                    <a:pt x="4023" y="11623"/>
                  </a:lnTo>
                  <a:cubicBezTo>
                    <a:pt x="5828" y="11623"/>
                    <a:pt x="7348" y="10356"/>
                    <a:pt x="7696" y="8646"/>
                  </a:cubicBezTo>
                  <a:cubicBezTo>
                    <a:pt x="7664" y="8425"/>
                    <a:pt x="7633" y="8203"/>
                    <a:pt x="7633" y="7950"/>
                  </a:cubicBezTo>
                  <a:lnTo>
                    <a:pt x="7886" y="127"/>
                  </a:lnTo>
                  <a:lnTo>
                    <a:pt x="254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34"/>
            <p:cNvSpPr/>
            <p:nvPr/>
          </p:nvSpPr>
          <p:spPr>
            <a:xfrm>
              <a:off x="3901425" y="2272000"/>
              <a:ext cx="197175" cy="289800"/>
            </a:xfrm>
            <a:custGeom>
              <a:avLst/>
              <a:gdLst/>
              <a:ahLst/>
              <a:cxnLst/>
              <a:rect l="l" t="t" r="r" b="b"/>
              <a:pathLst>
                <a:path w="7887" h="11592" extrusionOk="0">
                  <a:moveTo>
                    <a:pt x="254" y="0"/>
                  </a:moveTo>
                  <a:lnTo>
                    <a:pt x="1" y="7823"/>
                  </a:lnTo>
                  <a:cubicBezTo>
                    <a:pt x="1" y="8076"/>
                    <a:pt x="32" y="8298"/>
                    <a:pt x="64" y="8519"/>
                  </a:cubicBezTo>
                  <a:cubicBezTo>
                    <a:pt x="349" y="10261"/>
                    <a:pt x="1838" y="11560"/>
                    <a:pt x="3643" y="11591"/>
                  </a:cubicBezTo>
                  <a:lnTo>
                    <a:pt x="4023" y="11591"/>
                  </a:lnTo>
                  <a:cubicBezTo>
                    <a:pt x="4043" y="11591"/>
                    <a:pt x="4063" y="11592"/>
                    <a:pt x="4083" y="11592"/>
                  </a:cubicBezTo>
                  <a:cubicBezTo>
                    <a:pt x="6020" y="11592"/>
                    <a:pt x="7634" y="10083"/>
                    <a:pt x="7760" y="8139"/>
                  </a:cubicBezTo>
                  <a:cubicBezTo>
                    <a:pt x="7696" y="7854"/>
                    <a:pt x="7633" y="7506"/>
                    <a:pt x="7633" y="7189"/>
                  </a:cubicBezTo>
                  <a:lnTo>
                    <a:pt x="7886" y="95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34"/>
            <p:cNvSpPr/>
            <p:nvPr/>
          </p:nvSpPr>
          <p:spPr>
            <a:xfrm>
              <a:off x="4092250" y="2274375"/>
              <a:ext cx="197150" cy="271575"/>
            </a:xfrm>
            <a:custGeom>
              <a:avLst/>
              <a:gdLst/>
              <a:ahLst/>
              <a:cxnLst/>
              <a:rect l="l" t="t" r="r" b="b"/>
              <a:pathLst>
                <a:path w="7886" h="10863" extrusionOk="0">
                  <a:moveTo>
                    <a:pt x="253" y="0"/>
                  </a:moveTo>
                  <a:lnTo>
                    <a:pt x="0" y="7094"/>
                  </a:lnTo>
                  <a:cubicBezTo>
                    <a:pt x="0" y="7411"/>
                    <a:pt x="32" y="7759"/>
                    <a:pt x="127" y="8044"/>
                  </a:cubicBezTo>
                  <a:cubicBezTo>
                    <a:pt x="507" y="9628"/>
                    <a:pt x="1932" y="10831"/>
                    <a:pt x="3674" y="10831"/>
                  </a:cubicBezTo>
                  <a:lnTo>
                    <a:pt x="4022" y="10863"/>
                  </a:lnTo>
                  <a:cubicBezTo>
                    <a:pt x="5764" y="10863"/>
                    <a:pt x="7252" y="9659"/>
                    <a:pt x="7664" y="8044"/>
                  </a:cubicBezTo>
                  <a:cubicBezTo>
                    <a:pt x="7632" y="7854"/>
                    <a:pt x="7632" y="7696"/>
                    <a:pt x="7632" y="7538"/>
                  </a:cubicBezTo>
                  <a:lnTo>
                    <a:pt x="7886" y="95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34"/>
            <p:cNvSpPr/>
            <p:nvPr/>
          </p:nvSpPr>
          <p:spPr>
            <a:xfrm>
              <a:off x="4283050" y="2276750"/>
              <a:ext cx="197150" cy="280300"/>
            </a:xfrm>
            <a:custGeom>
              <a:avLst/>
              <a:gdLst/>
              <a:ahLst/>
              <a:cxnLst/>
              <a:rect l="l" t="t" r="r" b="b"/>
              <a:pathLst>
                <a:path w="7886" h="11212" extrusionOk="0">
                  <a:moveTo>
                    <a:pt x="254" y="0"/>
                  </a:moveTo>
                  <a:lnTo>
                    <a:pt x="0" y="7443"/>
                  </a:lnTo>
                  <a:cubicBezTo>
                    <a:pt x="0" y="7601"/>
                    <a:pt x="32" y="7791"/>
                    <a:pt x="32" y="7949"/>
                  </a:cubicBezTo>
                  <a:cubicBezTo>
                    <a:pt x="254" y="9754"/>
                    <a:pt x="1774" y="11179"/>
                    <a:pt x="3674" y="11211"/>
                  </a:cubicBezTo>
                  <a:lnTo>
                    <a:pt x="4022" y="11211"/>
                  </a:lnTo>
                  <a:cubicBezTo>
                    <a:pt x="4044" y="11212"/>
                    <a:pt x="4065" y="11212"/>
                    <a:pt x="4087" y="11212"/>
                  </a:cubicBezTo>
                  <a:cubicBezTo>
                    <a:pt x="5864" y="11212"/>
                    <a:pt x="7352" y="9924"/>
                    <a:pt x="7696" y="8234"/>
                  </a:cubicBezTo>
                  <a:cubicBezTo>
                    <a:pt x="7664" y="8013"/>
                    <a:pt x="7633" y="7791"/>
                    <a:pt x="7633" y="7538"/>
                  </a:cubicBezTo>
                  <a:lnTo>
                    <a:pt x="7886" y="127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34"/>
            <p:cNvSpPr/>
            <p:nvPr/>
          </p:nvSpPr>
          <p:spPr>
            <a:xfrm>
              <a:off x="4473850" y="2279925"/>
              <a:ext cx="200325" cy="279500"/>
            </a:xfrm>
            <a:custGeom>
              <a:avLst/>
              <a:gdLst/>
              <a:ahLst/>
              <a:cxnLst/>
              <a:rect l="l" t="t" r="r" b="b"/>
              <a:pathLst>
                <a:path w="8013" h="11180" extrusionOk="0">
                  <a:moveTo>
                    <a:pt x="254" y="0"/>
                  </a:moveTo>
                  <a:lnTo>
                    <a:pt x="1" y="7411"/>
                  </a:lnTo>
                  <a:cubicBezTo>
                    <a:pt x="1" y="7664"/>
                    <a:pt x="32" y="7886"/>
                    <a:pt x="64" y="8107"/>
                  </a:cubicBezTo>
                  <a:cubicBezTo>
                    <a:pt x="349" y="9849"/>
                    <a:pt x="1837" y="11147"/>
                    <a:pt x="3674" y="11179"/>
                  </a:cubicBezTo>
                  <a:lnTo>
                    <a:pt x="4022" y="11179"/>
                  </a:lnTo>
                  <a:cubicBezTo>
                    <a:pt x="4042" y="11179"/>
                    <a:pt x="4061" y="11180"/>
                    <a:pt x="4080" y="11180"/>
                  </a:cubicBezTo>
                  <a:cubicBezTo>
                    <a:pt x="6082" y="11180"/>
                    <a:pt x="7759" y="9545"/>
                    <a:pt x="7759" y="7537"/>
                  </a:cubicBezTo>
                  <a:lnTo>
                    <a:pt x="8013" y="95"/>
                  </a:lnTo>
                  <a:lnTo>
                    <a:pt x="254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34"/>
            <p:cNvSpPr/>
            <p:nvPr/>
          </p:nvSpPr>
          <p:spPr>
            <a:xfrm>
              <a:off x="2953725" y="2173825"/>
              <a:ext cx="276350" cy="87100"/>
            </a:xfrm>
            <a:custGeom>
              <a:avLst/>
              <a:gdLst/>
              <a:ahLst/>
              <a:cxnLst/>
              <a:rect l="l" t="t" r="r" b="b"/>
              <a:pathLst>
                <a:path w="11054" h="3484" extrusionOk="0">
                  <a:moveTo>
                    <a:pt x="5511" y="0"/>
                  </a:moveTo>
                  <a:lnTo>
                    <a:pt x="1" y="3262"/>
                  </a:lnTo>
                  <a:lnTo>
                    <a:pt x="1" y="3389"/>
                  </a:lnTo>
                  <a:lnTo>
                    <a:pt x="7633" y="3484"/>
                  </a:lnTo>
                  <a:lnTo>
                    <a:pt x="7633" y="3389"/>
                  </a:lnTo>
                  <a:lnTo>
                    <a:pt x="11053" y="0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34"/>
            <p:cNvSpPr/>
            <p:nvPr/>
          </p:nvSpPr>
          <p:spPr>
            <a:xfrm>
              <a:off x="3144550" y="2173825"/>
              <a:ext cx="247825" cy="90275"/>
            </a:xfrm>
            <a:custGeom>
              <a:avLst/>
              <a:gdLst/>
              <a:ahLst/>
              <a:cxnLst/>
              <a:rect l="l" t="t" r="r" b="b"/>
              <a:pathLst>
                <a:path w="9913" h="3611" extrusionOk="0">
                  <a:moveTo>
                    <a:pt x="3420" y="0"/>
                  </a:moveTo>
                  <a:lnTo>
                    <a:pt x="0" y="3389"/>
                  </a:lnTo>
                  <a:lnTo>
                    <a:pt x="0" y="3484"/>
                  </a:lnTo>
                  <a:lnTo>
                    <a:pt x="7632" y="3611"/>
                  </a:lnTo>
                  <a:lnTo>
                    <a:pt x="7632" y="3484"/>
                  </a:lnTo>
                  <a:lnTo>
                    <a:pt x="9913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34"/>
            <p:cNvSpPr/>
            <p:nvPr/>
          </p:nvSpPr>
          <p:spPr>
            <a:xfrm>
              <a:off x="3335350" y="2173825"/>
              <a:ext cx="224075" cy="92650"/>
            </a:xfrm>
            <a:custGeom>
              <a:avLst/>
              <a:gdLst/>
              <a:ahLst/>
              <a:cxnLst/>
              <a:rect l="l" t="t" r="r" b="b"/>
              <a:pathLst>
                <a:path w="8963" h="3706" extrusionOk="0">
                  <a:moveTo>
                    <a:pt x="2281" y="0"/>
                  </a:moveTo>
                  <a:lnTo>
                    <a:pt x="0" y="3484"/>
                  </a:lnTo>
                  <a:lnTo>
                    <a:pt x="0" y="3516"/>
                  </a:lnTo>
                  <a:lnTo>
                    <a:pt x="0" y="3611"/>
                  </a:lnTo>
                  <a:lnTo>
                    <a:pt x="7633" y="3706"/>
                  </a:lnTo>
                  <a:lnTo>
                    <a:pt x="7633" y="3579"/>
                  </a:lnTo>
                  <a:lnTo>
                    <a:pt x="8963" y="0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34"/>
            <p:cNvSpPr/>
            <p:nvPr/>
          </p:nvSpPr>
          <p:spPr>
            <a:xfrm>
              <a:off x="3526150" y="2173825"/>
              <a:ext cx="191625" cy="95025"/>
            </a:xfrm>
            <a:custGeom>
              <a:avLst/>
              <a:gdLst/>
              <a:ahLst/>
              <a:cxnLst/>
              <a:rect l="l" t="t" r="r" b="b"/>
              <a:pathLst>
                <a:path w="7665" h="3801" extrusionOk="0">
                  <a:moveTo>
                    <a:pt x="1331" y="0"/>
                  </a:moveTo>
                  <a:lnTo>
                    <a:pt x="1" y="3579"/>
                  </a:lnTo>
                  <a:lnTo>
                    <a:pt x="1" y="3706"/>
                  </a:lnTo>
                  <a:lnTo>
                    <a:pt x="7633" y="3801"/>
                  </a:lnTo>
                  <a:lnTo>
                    <a:pt x="7633" y="3706"/>
                  </a:lnTo>
                  <a:lnTo>
                    <a:pt x="7665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34"/>
            <p:cNvSpPr/>
            <p:nvPr/>
          </p:nvSpPr>
          <p:spPr>
            <a:xfrm>
              <a:off x="3716950" y="2173825"/>
              <a:ext cx="191625" cy="98200"/>
            </a:xfrm>
            <a:custGeom>
              <a:avLst/>
              <a:gdLst/>
              <a:ahLst/>
              <a:cxnLst/>
              <a:rect l="l" t="t" r="r" b="b"/>
              <a:pathLst>
                <a:path w="7665" h="3928" extrusionOk="0">
                  <a:moveTo>
                    <a:pt x="33" y="0"/>
                  </a:moveTo>
                  <a:lnTo>
                    <a:pt x="1" y="3706"/>
                  </a:lnTo>
                  <a:lnTo>
                    <a:pt x="1" y="3801"/>
                  </a:lnTo>
                  <a:lnTo>
                    <a:pt x="7633" y="3927"/>
                  </a:lnTo>
                  <a:lnTo>
                    <a:pt x="7633" y="3896"/>
                  </a:lnTo>
                  <a:lnTo>
                    <a:pt x="7601" y="3896"/>
                  </a:lnTo>
                  <a:lnTo>
                    <a:pt x="7601" y="3801"/>
                  </a:lnTo>
                  <a:lnTo>
                    <a:pt x="7665" y="0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34"/>
            <p:cNvSpPr/>
            <p:nvPr/>
          </p:nvSpPr>
          <p:spPr>
            <a:xfrm>
              <a:off x="3906975" y="2173825"/>
              <a:ext cx="191625" cy="100575"/>
            </a:xfrm>
            <a:custGeom>
              <a:avLst/>
              <a:gdLst/>
              <a:ahLst/>
              <a:cxnLst/>
              <a:rect l="l" t="t" r="r" b="b"/>
              <a:pathLst>
                <a:path w="7665" h="4023" extrusionOk="0">
                  <a:moveTo>
                    <a:pt x="64" y="0"/>
                  </a:moveTo>
                  <a:lnTo>
                    <a:pt x="0" y="3801"/>
                  </a:lnTo>
                  <a:lnTo>
                    <a:pt x="32" y="3801"/>
                  </a:lnTo>
                  <a:lnTo>
                    <a:pt x="32" y="3896"/>
                  </a:lnTo>
                  <a:lnTo>
                    <a:pt x="32" y="3927"/>
                  </a:lnTo>
                  <a:lnTo>
                    <a:pt x="7664" y="4022"/>
                  </a:lnTo>
                  <a:lnTo>
                    <a:pt x="7664" y="3896"/>
                  </a:lnTo>
                  <a:lnTo>
                    <a:pt x="6208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34"/>
            <p:cNvSpPr/>
            <p:nvPr/>
          </p:nvSpPr>
          <p:spPr>
            <a:xfrm>
              <a:off x="4062150" y="2173825"/>
              <a:ext cx="227250" cy="102950"/>
            </a:xfrm>
            <a:custGeom>
              <a:avLst/>
              <a:gdLst/>
              <a:ahLst/>
              <a:cxnLst/>
              <a:rect l="l" t="t" r="r" b="b"/>
              <a:pathLst>
                <a:path w="9090" h="4118" extrusionOk="0">
                  <a:moveTo>
                    <a:pt x="1" y="0"/>
                  </a:moveTo>
                  <a:lnTo>
                    <a:pt x="1457" y="3896"/>
                  </a:lnTo>
                  <a:lnTo>
                    <a:pt x="1457" y="4022"/>
                  </a:lnTo>
                  <a:lnTo>
                    <a:pt x="9090" y="4117"/>
                  </a:lnTo>
                  <a:lnTo>
                    <a:pt x="9090" y="4022"/>
                  </a:lnTo>
                  <a:lnTo>
                    <a:pt x="7411" y="1457"/>
                  </a:lnTo>
                  <a:lnTo>
                    <a:pt x="6429" y="0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34"/>
            <p:cNvSpPr/>
            <p:nvPr/>
          </p:nvSpPr>
          <p:spPr>
            <a:xfrm>
              <a:off x="4222875" y="2173825"/>
              <a:ext cx="257325" cy="106125"/>
            </a:xfrm>
            <a:custGeom>
              <a:avLst/>
              <a:gdLst/>
              <a:ahLst/>
              <a:cxnLst/>
              <a:rect l="l" t="t" r="r" b="b"/>
              <a:pathLst>
                <a:path w="10293" h="4245" extrusionOk="0">
                  <a:moveTo>
                    <a:pt x="0" y="0"/>
                  </a:moveTo>
                  <a:lnTo>
                    <a:pt x="982" y="1457"/>
                  </a:lnTo>
                  <a:lnTo>
                    <a:pt x="2661" y="4022"/>
                  </a:lnTo>
                  <a:lnTo>
                    <a:pt x="2661" y="4117"/>
                  </a:lnTo>
                  <a:lnTo>
                    <a:pt x="10293" y="4244"/>
                  </a:lnTo>
                  <a:lnTo>
                    <a:pt x="10293" y="4149"/>
                  </a:lnTo>
                  <a:lnTo>
                    <a:pt x="598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34"/>
            <p:cNvSpPr/>
            <p:nvPr/>
          </p:nvSpPr>
          <p:spPr>
            <a:xfrm>
              <a:off x="4373300" y="2173825"/>
              <a:ext cx="300875" cy="108500"/>
            </a:xfrm>
            <a:custGeom>
              <a:avLst/>
              <a:gdLst/>
              <a:ahLst/>
              <a:cxnLst/>
              <a:rect l="l" t="t" r="r" b="b"/>
              <a:pathLst>
                <a:path w="12035" h="4340" extrusionOk="0">
                  <a:moveTo>
                    <a:pt x="1" y="0"/>
                  </a:moveTo>
                  <a:lnTo>
                    <a:pt x="4276" y="4117"/>
                  </a:lnTo>
                  <a:lnTo>
                    <a:pt x="4276" y="4149"/>
                  </a:lnTo>
                  <a:lnTo>
                    <a:pt x="4276" y="4244"/>
                  </a:lnTo>
                  <a:lnTo>
                    <a:pt x="12035" y="4339"/>
                  </a:lnTo>
                  <a:lnTo>
                    <a:pt x="12035" y="4212"/>
                  </a:lnTo>
                  <a:lnTo>
                    <a:pt x="5954" y="0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34"/>
            <p:cNvSpPr/>
            <p:nvPr/>
          </p:nvSpPr>
          <p:spPr>
            <a:xfrm>
              <a:off x="2159625" y="2554650"/>
              <a:ext cx="511500" cy="511475"/>
            </a:xfrm>
            <a:custGeom>
              <a:avLst/>
              <a:gdLst/>
              <a:ahLst/>
              <a:cxnLst/>
              <a:rect l="l" t="t" r="r" b="b"/>
              <a:pathLst>
                <a:path w="20460" h="20459" extrusionOk="0">
                  <a:moveTo>
                    <a:pt x="10230" y="0"/>
                  </a:moveTo>
                  <a:cubicBezTo>
                    <a:pt x="4593" y="0"/>
                    <a:pt x="1" y="4592"/>
                    <a:pt x="1" y="10229"/>
                  </a:cubicBezTo>
                  <a:cubicBezTo>
                    <a:pt x="1" y="15866"/>
                    <a:pt x="4561" y="20458"/>
                    <a:pt x="10230" y="20458"/>
                  </a:cubicBezTo>
                  <a:cubicBezTo>
                    <a:pt x="10990" y="20458"/>
                    <a:pt x="11750" y="20363"/>
                    <a:pt x="12478" y="20205"/>
                  </a:cubicBezTo>
                  <a:cubicBezTo>
                    <a:pt x="17039" y="19192"/>
                    <a:pt x="20459" y="15106"/>
                    <a:pt x="20459" y="10229"/>
                  </a:cubicBezTo>
                  <a:cubicBezTo>
                    <a:pt x="20459" y="9437"/>
                    <a:pt x="20364" y="8677"/>
                    <a:pt x="20174" y="7917"/>
                  </a:cubicBezTo>
                  <a:cubicBezTo>
                    <a:pt x="19129" y="3389"/>
                    <a:pt x="15075" y="0"/>
                    <a:pt x="1023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34"/>
            <p:cNvSpPr/>
            <p:nvPr/>
          </p:nvSpPr>
          <p:spPr>
            <a:xfrm>
              <a:off x="2459700" y="3480950"/>
              <a:ext cx="510675" cy="511475"/>
            </a:xfrm>
            <a:custGeom>
              <a:avLst/>
              <a:gdLst/>
              <a:ahLst/>
              <a:cxnLst/>
              <a:rect l="l" t="t" r="r" b="b"/>
              <a:pathLst>
                <a:path w="20427" h="20459" extrusionOk="0">
                  <a:moveTo>
                    <a:pt x="10198" y="1"/>
                  </a:moveTo>
                  <a:cubicBezTo>
                    <a:pt x="4561" y="1"/>
                    <a:pt x="0" y="4593"/>
                    <a:pt x="0" y="10230"/>
                  </a:cubicBezTo>
                  <a:cubicBezTo>
                    <a:pt x="0" y="15867"/>
                    <a:pt x="4561" y="20459"/>
                    <a:pt x="10198" y="20459"/>
                  </a:cubicBezTo>
                  <a:cubicBezTo>
                    <a:pt x="10990" y="20459"/>
                    <a:pt x="11718" y="20364"/>
                    <a:pt x="12446" y="20206"/>
                  </a:cubicBezTo>
                  <a:cubicBezTo>
                    <a:pt x="17007" y="19192"/>
                    <a:pt x="20427" y="15107"/>
                    <a:pt x="20427" y="10230"/>
                  </a:cubicBezTo>
                  <a:cubicBezTo>
                    <a:pt x="20427" y="9438"/>
                    <a:pt x="20332" y="8678"/>
                    <a:pt x="20174" y="7918"/>
                  </a:cubicBezTo>
                  <a:cubicBezTo>
                    <a:pt x="19129" y="3389"/>
                    <a:pt x="15075" y="1"/>
                    <a:pt x="10198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34"/>
            <p:cNvSpPr/>
            <p:nvPr/>
          </p:nvSpPr>
          <p:spPr>
            <a:xfrm>
              <a:off x="4642500" y="1628325"/>
              <a:ext cx="511475" cy="511475"/>
            </a:xfrm>
            <a:custGeom>
              <a:avLst/>
              <a:gdLst/>
              <a:ahLst/>
              <a:cxnLst/>
              <a:rect l="l" t="t" r="r" b="b"/>
              <a:pathLst>
                <a:path w="20459" h="20459" extrusionOk="0">
                  <a:moveTo>
                    <a:pt x="10229" y="1"/>
                  </a:moveTo>
                  <a:cubicBezTo>
                    <a:pt x="4592" y="1"/>
                    <a:pt x="0" y="4593"/>
                    <a:pt x="0" y="10230"/>
                  </a:cubicBezTo>
                  <a:cubicBezTo>
                    <a:pt x="0" y="15867"/>
                    <a:pt x="4592" y="20459"/>
                    <a:pt x="10229" y="20459"/>
                  </a:cubicBezTo>
                  <a:cubicBezTo>
                    <a:pt x="10989" y="20459"/>
                    <a:pt x="11749" y="20364"/>
                    <a:pt x="12478" y="20205"/>
                  </a:cubicBezTo>
                  <a:cubicBezTo>
                    <a:pt x="17038" y="19192"/>
                    <a:pt x="20458" y="15107"/>
                    <a:pt x="20458" y="10230"/>
                  </a:cubicBezTo>
                  <a:cubicBezTo>
                    <a:pt x="20458" y="9438"/>
                    <a:pt x="20363" y="8678"/>
                    <a:pt x="20205" y="7918"/>
                  </a:cubicBezTo>
                  <a:cubicBezTo>
                    <a:pt x="19160" y="3389"/>
                    <a:pt x="15075" y="1"/>
                    <a:pt x="10229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34"/>
            <p:cNvSpPr/>
            <p:nvPr/>
          </p:nvSpPr>
          <p:spPr>
            <a:xfrm>
              <a:off x="4930675" y="2554650"/>
              <a:ext cx="511475" cy="511475"/>
            </a:xfrm>
            <a:custGeom>
              <a:avLst/>
              <a:gdLst/>
              <a:ahLst/>
              <a:cxnLst/>
              <a:rect l="l" t="t" r="r" b="b"/>
              <a:pathLst>
                <a:path w="20459" h="20459" extrusionOk="0">
                  <a:moveTo>
                    <a:pt x="10230" y="0"/>
                  </a:moveTo>
                  <a:cubicBezTo>
                    <a:pt x="4593" y="0"/>
                    <a:pt x="1" y="4592"/>
                    <a:pt x="1" y="10229"/>
                  </a:cubicBezTo>
                  <a:cubicBezTo>
                    <a:pt x="1" y="15866"/>
                    <a:pt x="4593" y="20458"/>
                    <a:pt x="10230" y="20458"/>
                  </a:cubicBezTo>
                  <a:cubicBezTo>
                    <a:pt x="11021" y="20458"/>
                    <a:pt x="11750" y="20363"/>
                    <a:pt x="12478" y="20205"/>
                  </a:cubicBezTo>
                  <a:cubicBezTo>
                    <a:pt x="17039" y="19192"/>
                    <a:pt x="20459" y="15106"/>
                    <a:pt x="20459" y="10229"/>
                  </a:cubicBezTo>
                  <a:cubicBezTo>
                    <a:pt x="20459" y="9437"/>
                    <a:pt x="20364" y="8677"/>
                    <a:pt x="20205" y="7917"/>
                  </a:cubicBezTo>
                  <a:cubicBezTo>
                    <a:pt x="19160" y="3389"/>
                    <a:pt x="15107" y="0"/>
                    <a:pt x="1023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34"/>
            <p:cNvSpPr/>
            <p:nvPr/>
          </p:nvSpPr>
          <p:spPr>
            <a:xfrm>
              <a:off x="4642500" y="3480950"/>
              <a:ext cx="511475" cy="511475"/>
            </a:xfrm>
            <a:custGeom>
              <a:avLst/>
              <a:gdLst/>
              <a:ahLst/>
              <a:cxnLst/>
              <a:rect l="l" t="t" r="r" b="b"/>
              <a:pathLst>
                <a:path w="20459" h="20459" extrusionOk="0">
                  <a:moveTo>
                    <a:pt x="10229" y="1"/>
                  </a:moveTo>
                  <a:cubicBezTo>
                    <a:pt x="4592" y="1"/>
                    <a:pt x="0" y="4593"/>
                    <a:pt x="0" y="10230"/>
                  </a:cubicBezTo>
                  <a:cubicBezTo>
                    <a:pt x="0" y="15867"/>
                    <a:pt x="4592" y="20459"/>
                    <a:pt x="10229" y="20459"/>
                  </a:cubicBezTo>
                  <a:cubicBezTo>
                    <a:pt x="10989" y="20459"/>
                    <a:pt x="11749" y="20364"/>
                    <a:pt x="12478" y="20206"/>
                  </a:cubicBezTo>
                  <a:cubicBezTo>
                    <a:pt x="17038" y="19192"/>
                    <a:pt x="20458" y="15107"/>
                    <a:pt x="20458" y="10230"/>
                  </a:cubicBezTo>
                  <a:cubicBezTo>
                    <a:pt x="20458" y="9438"/>
                    <a:pt x="20363" y="8678"/>
                    <a:pt x="20205" y="7918"/>
                  </a:cubicBezTo>
                  <a:cubicBezTo>
                    <a:pt x="19160" y="3389"/>
                    <a:pt x="15075" y="1"/>
                    <a:pt x="10229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34"/>
            <p:cNvSpPr/>
            <p:nvPr/>
          </p:nvSpPr>
          <p:spPr>
            <a:xfrm>
              <a:off x="2612500" y="3600500"/>
              <a:ext cx="170250" cy="92675"/>
            </a:xfrm>
            <a:custGeom>
              <a:avLst/>
              <a:gdLst/>
              <a:ahLst/>
              <a:cxnLst/>
              <a:rect l="l" t="t" r="r" b="b"/>
              <a:pathLst>
                <a:path w="6810" h="3707" extrusionOk="0">
                  <a:moveTo>
                    <a:pt x="4878" y="1"/>
                  </a:moveTo>
                  <a:lnTo>
                    <a:pt x="4244" y="476"/>
                  </a:lnTo>
                  <a:lnTo>
                    <a:pt x="1" y="3611"/>
                  </a:lnTo>
                  <a:lnTo>
                    <a:pt x="32" y="3706"/>
                  </a:lnTo>
                  <a:lnTo>
                    <a:pt x="1014" y="3516"/>
                  </a:lnTo>
                  <a:lnTo>
                    <a:pt x="1141" y="3484"/>
                  </a:lnTo>
                  <a:lnTo>
                    <a:pt x="2439" y="3231"/>
                  </a:lnTo>
                  <a:lnTo>
                    <a:pt x="3009" y="3104"/>
                  </a:lnTo>
                  <a:lnTo>
                    <a:pt x="3231" y="3041"/>
                  </a:lnTo>
                  <a:lnTo>
                    <a:pt x="4339" y="2819"/>
                  </a:lnTo>
                  <a:lnTo>
                    <a:pt x="4466" y="2788"/>
                  </a:lnTo>
                  <a:lnTo>
                    <a:pt x="5258" y="2629"/>
                  </a:lnTo>
                  <a:lnTo>
                    <a:pt x="5448" y="3611"/>
                  </a:lnTo>
                  <a:lnTo>
                    <a:pt x="6018" y="3199"/>
                  </a:lnTo>
                  <a:lnTo>
                    <a:pt x="6176" y="3104"/>
                  </a:lnTo>
                  <a:lnTo>
                    <a:pt x="6809" y="2629"/>
                  </a:lnTo>
                  <a:lnTo>
                    <a:pt x="4878" y="1"/>
                  </a:lnTo>
                  <a:close/>
                </a:path>
              </a:pathLst>
            </a:custGeom>
            <a:solidFill>
              <a:srgbClr val="577F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34"/>
            <p:cNvSpPr/>
            <p:nvPr/>
          </p:nvSpPr>
          <p:spPr>
            <a:xfrm>
              <a:off x="2606950" y="3594975"/>
              <a:ext cx="181350" cy="102950"/>
            </a:xfrm>
            <a:custGeom>
              <a:avLst/>
              <a:gdLst/>
              <a:ahLst/>
              <a:cxnLst/>
              <a:rect l="l" t="t" r="r" b="b"/>
              <a:pathLst>
                <a:path w="7254" h="4118" extrusionOk="0">
                  <a:moveTo>
                    <a:pt x="5068" y="443"/>
                  </a:moveTo>
                  <a:lnTo>
                    <a:pt x="6810" y="2819"/>
                  </a:lnTo>
                  <a:lnTo>
                    <a:pt x="5796" y="3579"/>
                  </a:lnTo>
                  <a:lnTo>
                    <a:pt x="5606" y="2660"/>
                  </a:lnTo>
                  <a:lnTo>
                    <a:pt x="698" y="3674"/>
                  </a:lnTo>
                  <a:lnTo>
                    <a:pt x="5068" y="443"/>
                  </a:lnTo>
                  <a:close/>
                  <a:moveTo>
                    <a:pt x="5163" y="0"/>
                  </a:moveTo>
                  <a:lnTo>
                    <a:pt x="1" y="3800"/>
                  </a:lnTo>
                  <a:lnTo>
                    <a:pt x="191" y="4117"/>
                  </a:lnTo>
                  <a:lnTo>
                    <a:pt x="5353" y="3040"/>
                  </a:lnTo>
                  <a:lnTo>
                    <a:pt x="5575" y="4117"/>
                  </a:lnTo>
                  <a:lnTo>
                    <a:pt x="7126" y="2977"/>
                  </a:lnTo>
                  <a:lnTo>
                    <a:pt x="7253" y="2882"/>
                  </a:lnTo>
                  <a:lnTo>
                    <a:pt x="516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34"/>
            <p:cNvSpPr/>
            <p:nvPr/>
          </p:nvSpPr>
          <p:spPr>
            <a:xfrm>
              <a:off x="2672675" y="3654375"/>
              <a:ext cx="48325" cy="26125"/>
            </a:xfrm>
            <a:custGeom>
              <a:avLst/>
              <a:gdLst/>
              <a:ahLst/>
              <a:cxnLst/>
              <a:rect l="l" t="t" r="r" b="b"/>
              <a:pathLst>
                <a:path w="1933" h="1045" extrusionOk="0">
                  <a:moveTo>
                    <a:pt x="997" y="1"/>
                  </a:moveTo>
                  <a:cubicBezTo>
                    <a:pt x="796" y="1"/>
                    <a:pt x="591" y="62"/>
                    <a:pt x="412" y="189"/>
                  </a:cubicBezTo>
                  <a:cubicBezTo>
                    <a:pt x="127" y="379"/>
                    <a:pt x="0" y="728"/>
                    <a:pt x="32" y="1044"/>
                  </a:cubicBezTo>
                  <a:lnTo>
                    <a:pt x="602" y="949"/>
                  </a:lnTo>
                  <a:cubicBezTo>
                    <a:pt x="507" y="823"/>
                    <a:pt x="539" y="664"/>
                    <a:pt x="634" y="569"/>
                  </a:cubicBezTo>
                  <a:lnTo>
                    <a:pt x="539" y="443"/>
                  </a:lnTo>
                  <a:lnTo>
                    <a:pt x="634" y="348"/>
                  </a:lnTo>
                  <a:lnTo>
                    <a:pt x="729" y="506"/>
                  </a:lnTo>
                  <a:cubicBezTo>
                    <a:pt x="792" y="443"/>
                    <a:pt x="887" y="411"/>
                    <a:pt x="950" y="411"/>
                  </a:cubicBezTo>
                  <a:lnTo>
                    <a:pt x="982" y="538"/>
                  </a:lnTo>
                  <a:cubicBezTo>
                    <a:pt x="919" y="538"/>
                    <a:pt x="855" y="538"/>
                    <a:pt x="760" y="601"/>
                  </a:cubicBezTo>
                  <a:cubicBezTo>
                    <a:pt x="634" y="696"/>
                    <a:pt x="665" y="759"/>
                    <a:pt x="697" y="823"/>
                  </a:cubicBezTo>
                  <a:cubicBezTo>
                    <a:pt x="729" y="886"/>
                    <a:pt x="760" y="886"/>
                    <a:pt x="824" y="886"/>
                  </a:cubicBezTo>
                  <a:lnTo>
                    <a:pt x="1932" y="664"/>
                  </a:lnTo>
                  <a:cubicBezTo>
                    <a:pt x="1901" y="569"/>
                    <a:pt x="1837" y="474"/>
                    <a:pt x="1774" y="379"/>
                  </a:cubicBezTo>
                  <a:cubicBezTo>
                    <a:pt x="1585" y="134"/>
                    <a:pt x="1295" y="1"/>
                    <a:pt x="9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34"/>
            <p:cNvSpPr/>
            <p:nvPr/>
          </p:nvSpPr>
          <p:spPr>
            <a:xfrm>
              <a:off x="2612500" y="3600500"/>
              <a:ext cx="170250" cy="91075"/>
            </a:xfrm>
            <a:custGeom>
              <a:avLst/>
              <a:gdLst/>
              <a:ahLst/>
              <a:cxnLst/>
              <a:rect l="l" t="t" r="r" b="b"/>
              <a:pathLst>
                <a:path w="6810" h="3643" extrusionOk="0">
                  <a:moveTo>
                    <a:pt x="4878" y="1"/>
                  </a:moveTo>
                  <a:lnTo>
                    <a:pt x="5353" y="666"/>
                  </a:lnTo>
                  <a:cubicBezTo>
                    <a:pt x="5294" y="901"/>
                    <a:pt x="5045" y="1081"/>
                    <a:pt x="4782" y="1081"/>
                  </a:cubicBezTo>
                  <a:cubicBezTo>
                    <a:pt x="4761" y="1081"/>
                    <a:pt x="4740" y="1080"/>
                    <a:pt x="4719" y="1078"/>
                  </a:cubicBezTo>
                  <a:cubicBezTo>
                    <a:pt x="4593" y="1046"/>
                    <a:pt x="4434" y="951"/>
                    <a:pt x="4371" y="824"/>
                  </a:cubicBezTo>
                  <a:cubicBezTo>
                    <a:pt x="4276" y="729"/>
                    <a:pt x="4244" y="602"/>
                    <a:pt x="4244" y="476"/>
                  </a:cubicBezTo>
                  <a:lnTo>
                    <a:pt x="4072" y="604"/>
                  </a:lnTo>
                  <a:lnTo>
                    <a:pt x="4118" y="571"/>
                  </a:lnTo>
                  <a:cubicBezTo>
                    <a:pt x="4118" y="697"/>
                    <a:pt x="4181" y="824"/>
                    <a:pt x="4244" y="919"/>
                  </a:cubicBezTo>
                  <a:cubicBezTo>
                    <a:pt x="4371" y="1078"/>
                    <a:pt x="4529" y="1173"/>
                    <a:pt x="4719" y="1204"/>
                  </a:cubicBezTo>
                  <a:cubicBezTo>
                    <a:pt x="4753" y="1210"/>
                    <a:pt x="4787" y="1212"/>
                    <a:pt x="4820" y="1212"/>
                  </a:cubicBezTo>
                  <a:cubicBezTo>
                    <a:pt x="4976" y="1212"/>
                    <a:pt x="5127" y="1156"/>
                    <a:pt x="5258" y="1078"/>
                  </a:cubicBezTo>
                  <a:cubicBezTo>
                    <a:pt x="5348" y="1017"/>
                    <a:pt x="5410" y="900"/>
                    <a:pt x="5470" y="807"/>
                  </a:cubicBezTo>
                  <a:lnTo>
                    <a:pt x="5470" y="807"/>
                  </a:lnTo>
                  <a:lnTo>
                    <a:pt x="5961" y="1475"/>
                  </a:lnTo>
                  <a:lnTo>
                    <a:pt x="5961" y="1475"/>
                  </a:lnTo>
                  <a:lnTo>
                    <a:pt x="5479" y="792"/>
                  </a:lnTo>
                  <a:cubicBezTo>
                    <a:pt x="5476" y="797"/>
                    <a:pt x="5473" y="802"/>
                    <a:pt x="5470" y="807"/>
                  </a:cubicBezTo>
                  <a:lnTo>
                    <a:pt x="5470" y="807"/>
                  </a:lnTo>
                  <a:lnTo>
                    <a:pt x="4878" y="1"/>
                  </a:lnTo>
                  <a:close/>
                  <a:moveTo>
                    <a:pt x="4072" y="604"/>
                  </a:moveTo>
                  <a:lnTo>
                    <a:pt x="761" y="3041"/>
                  </a:lnTo>
                  <a:cubicBezTo>
                    <a:pt x="770" y="3046"/>
                    <a:pt x="779" y="3050"/>
                    <a:pt x="788" y="3055"/>
                  </a:cubicBezTo>
                  <a:lnTo>
                    <a:pt x="788" y="3055"/>
                  </a:lnTo>
                  <a:lnTo>
                    <a:pt x="4072" y="604"/>
                  </a:lnTo>
                  <a:close/>
                  <a:moveTo>
                    <a:pt x="5961" y="1475"/>
                  </a:moveTo>
                  <a:lnTo>
                    <a:pt x="6239" y="1869"/>
                  </a:lnTo>
                  <a:cubicBezTo>
                    <a:pt x="5954" y="1901"/>
                    <a:pt x="5669" y="2123"/>
                    <a:pt x="5638" y="2471"/>
                  </a:cubicBezTo>
                  <a:cubicBezTo>
                    <a:pt x="5606" y="2661"/>
                    <a:pt x="5638" y="2819"/>
                    <a:pt x="5764" y="2978"/>
                  </a:cubicBezTo>
                  <a:cubicBezTo>
                    <a:pt x="5828" y="3073"/>
                    <a:pt x="5923" y="3168"/>
                    <a:pt x="6018" y="3199"/>
                  </a:cubicBezTo>
                  <a:lnTo>
                    <a:pt x="6144" y="3104"/>
                  </a:lnTo>
                  <a:cubicBezTo>
                    <a:pt x="6049" y="3073"/>
                    <a:pt x="5954" y="3009"/>
                    <a:pt x="5891" y="2914"/>
                  </a:cubicBezTo>
                  <a:cubicBezTo>
                    <a:pt x="5796" y="2788"/>
                    <a:pt x="5733" y="2629"/>
                    <a:pt x="5764" y="2471"/>
                  </a:cubicBezTo>
                  <a:cubicBezTo>
                    <a:pt x="5828" y="2186"/>
                    <a:pt x="6049" y="1996"/>
                    <a:pt x="6334" y="1996"/>
                  </a:cubicBezTo>
                  <a:lnTo>
                    <a:pt x="6809" y="2629"/>
                  </a:lnTo>
                  <a:lnTo>
                    <a:pt x="5961" y="1475"/>
                  </a:lnTo>
                  <a:close/>
                  <a:moveTo>
                    <a:pt x="788" y="3055"/>
                  </a:moveTo>
                  <a:lnTo>
                    <a:pt x="636" y="3168"/>
                  </a:lnTo>
                  <a:lnTo>
                    <a:pt x="636" y="3168"/>
                  </a:lnTo>
                  <a:cubicBezTo>
                    <a:pt x="635" y="3168"/>
                    <a:pt x="635" y="3168"/>
                    <a:pt x="634" y="3168"/>
                  </a:cubicBezTo>
                  <a:lnTo>
                    <a:pt x="1" y="3643"/>
                  </a:lnTo>
                  <a:lnTo>
                    <a:pt x="636" y="3168"/>
                  </a:lnTo>
                  <a:lnTo>
                    <a:pt x="636" y="3168"/>
                  </a:lnTo>
                  <a:cubicBezTo>
                    <a:pt x="762" y="3200"/>
                    <a:pt x="856" y="3263"/>
                    <a:pt x="919" y="3358"/>
                  </a:cubicBezTo>
                  <a:cubicBezTo>
                    <a:pt x="951" y="3421"/>
                    <a:pt x="982" y="3453"/>
                    <a:pt x="1014" y="3516"/>
                  </a:cubicBezTo>
                  <a:lnTo>
                    <a:pt x="1141" y="3484"/>
                  </a:lnTo>
                  <a:cubicBezTo>
                    <a:pt x="1141" y="3421"/>
                    <a:pt x="1077" y="3358"/>
                    <a:pt x="1046" y="3294"/>
                  </a:cubicBezTo>
                  <a:cubicBezTo>
                    <a:pt x="987" y="3177"/>
                    <a:pt x="901" y="3114"/>
                    <a:pt x="788" y="305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34"/>
            <p:cNvSpPr/>
            <p:nvPr/>
          </p:nvSpPr>
          <p:spPr>
            <a:xfrm>
              <a:off x="2612500" y="3679675"/>
              <a:ext cx="25350" cy="13500"/>
            </a:xfrm>
            <a:custGeom>
              <a:avLst/>
              <a:gdLst/>
              <a:ahLst/>
              <a:cxnLst/>
              <a:rect l="l" t="t" r="r" b="b"/>
              <a:pathLst>
                <a:path w="1014" h="540" extrusionOk="0">
                  <a:moveTo>
                    <a:pt x="634" y="1"/>
                  </a:moveTo>
                  <a:lnTo>
                    <a:pt x="1" y="476"/>
                  </a:lnTo>
                  <a:lnTo>
                    <a:pt x="32" y="539"/>
                  </a:lnTo>
                  <a:lnTo>
                    <a:pt x="1014" y="349"/>
                  </a:lnTo>
                  <a:cubicBezTo>
                    <a:pt x="982" y="286"/>
                    <a:pt x="982" y="254"/>
                    <a:pt x="919" y="191"/>
                  </a:cubicBezTo>
                  <a:cubicBezTo>
                    <a:pt x="856" y="96"/>
                    <a:pt x="761" y="32"/>
                    <a:pt x="63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34"/>
            <p:cNvSpPr/>
            <p:nvPr/>
          </p:nvSpPr>
          <p:spPr>
            <a:xfrm>
              <a:off x="2718600" y="3600500"/>
              <a:ext cx="27725" cy="27025"/>
            </a:xfrm>
            <a:custGeom>
              <a:avLst/>
              <a:gdLst/>
              <a:ahLst/>
              <a:cxnLst/>
              <a:rect l="l" t="t" r="r" b="b"/>
              <a:pathLst>
                <a:path w="1109" h="1081" extrusionOk="0">
                  <a:moveTo>
                    <a:pt x="634" y="1"/>
                  </a:moveTo>
                  <a:lnTo>
                    <a:pt x="0" y="476"/>
                  </a:lnTo>
                  <a:cubicBezTo>
                    <a:pt x="0" y="602"/>
                    <a:pt x="32" y="729"/>
                    <a:pt x="127" y="824"/>
                  </a:cubicBezTo>
                  <a:cubicBezTo>
                    <a:pt x="190" y="951"/>
                    <a:pt x="349" y="1046"/>
                    <a:pt x="475" y="1078"/>
                  </a:cubicBezTo>
                  <a:cubicBezTo>
                    <a:pt x="496" y="1080"/>
                    <a:pt x="517" y="1081"/>
                    <a:pt x="538" y="1081"/>
                  </a:cubicBezTo>
                  <a:cubicBezTo>
                    <a:pt x="801" y="1081"/>
                    <a:pt x="1050" y="901"/>
                    <a:pt x="1109" y="666"/>
                  </a:cubicBezTo>
                  <a:lnTo>
                    <a:pt x="634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34"/>
            <p:cNvSpPr/>
            <p:nvPr/>
          </p:nvSpPr>
          <p:spPr>
            <a:xfrm>
              <a:off x="2755800" y="3650375"/>
              <a:ext cx="26950" cy="27750"/>
            </a:xfrm>
            <a:custGeom>
              <a:avLst/>
              <a:gdLst/>
              <a:ahLst/>
              <a:cxnLst/>
              <a:rect l="l" t="t" r="r" b="b"/>
              <a:pathLst>
                <a:path w="1078" h="1110" extrusionOk="0">
                  <a:moveTo>
                    <a:pt x="634" y="1"/>
                  </a:moveTo>
                  <a:cubicBezTo>
                    <a:pt x="349" y="1"/>
                    <a:pt x="96" y="191"/>
                    <a:pt x="32" y="476"/>
                  </a:cubicBezTo>
                  <a:cubicBezTo>
                    <a:pt x="1" y="634"/>
                    <a:pt x="64" y="793"/>
                    <a:pt x="159" y="919"/>
                  </a:cubicBezTo>
                  <a:cubicBezTo>
                    <a:pt x="222" y="1014"/>
                    <a:pt x="317" y="1078"/>
                    <a:pt x="444" y="1109"/>
                  </a:cubicBezTo>
                  <a:lnTo>
                    <a:pt x="1077" y="634"/>
                  </a:lnTo>
                  <a:lnTo>
                    <a:pt x="634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34"/>
            <p:cNvSpPr/>
            <p:nvPr/>
          </p:nvSpPr>
          <p:spPr>
            <a:xfrm>
              <a:off x="2631500" y="3614750"/>
              <a:ext cx="137000" cy="76025"/>
            </a:xfrm>
            <a:custGeom>
              <a:avLst/>
              <a:gdLst/>
              <a:ahLst/>
              <a:cxnLst/>
              <a:rect l="l" t="t" r="r" b="b"/>
              <a:pathLst>
                <a:path w="5480" h="3041" extrusionOk="0">
                  <a:moveTo>
                    <a:pt x="3358" y="1"/>
                  </a:moveTo>
                  <a:lnTo>
                    <a:pt x="1" y="2503"/>
                  </a:lnTo>
                  <a:cubicBezTo>
                    <a:pt x="127" y="2534"/>
                    <a:pt x="222" y="2598"/>
                    <a:pt x="286" y="2724"/>
                  </a:cubicBezTo>
                  <a:cubicBezTo>
                    <a:pt x="349" y="2788"/>
                    <a:pt x="381" y="2851"/>
                    <a:pt x="381" y="2914"/>
                  </a:cubicBezTo>
                  <a:lnTo>
                    <a:pt x="1679" y="2661"/>
                  </a:lnTo>
                  <a:cubicBezTo>
                    <a:pt x="1647" y="2313"/>
                    <a:pt x="1774" y="1996"/>
                    <a:pt x="2059" y="1774"/>
                  </a:cubicBezTo>
                  <a:cubicBezTo>
                    <a:pt x="2238" y="1647"/>
                    <a:pt x="2443" y="1586"/>
                    <a:pt x="2644" y="1586"/>
                  </a:cubicBezTo>
                  <a:cubicBezTo>
                    <a:pt x="2942" y="1586"/>
                    <a:pt x="3232" y="1719"/>
                    <a:pt x="3421" y="1964"/>
                  </a:cubicBezTo>
                  <a:cubicBezTo>
                    <a:pt x="3484" y="2059"/>
                    <a:pt x="3548" y="2154"/>
                    <a:pt x="3579" y="2249"/>
                  </a:cubicBezTo>
                  <a:lnTo>
                    <a:pt x="3706" y="2218"/>
                  </a:lnTo>
                  <a:lnTo>
                    <a:pt x="4498" y="2059"/>
                  </a:lnTo>
                  <a:lnTo>
                    <a:pt x="4688" y="3041"/>
                  </a:lnTo>
                  <a:lnTo>
                    <a:pt x="5258" y="2629"/>
                  </a:lnTo>
                  <a:cubicBezTo>
                    <a:pt x="5163" y="2598"/>
                    <a:pt x="5068" y="2503"/>
                    <a:pt x="5004" y="2408"/>
                  </a:cubicBezTo>
                  <a:cubicBezTo>
                    <a:pt x="4878" y="2249"/>
                    <a:pt x="4846" y="2059"/>
                    <a:pt x="4878" y="1901"/>
                  </a:cubicBezTo>
                  <a:cubicBezTo>
                    <a:pt x="4909" y="1553"/>
                    <a:pt x="5194" y="1331"/>
                    <a:pt x="5479" y="1299"/>
                  </a:cubicBezTo>
                  <a:lnTo>
                    <a:pt x="4719" y="222"/>
                  </a:lnTo>
                  <a:cubicBezTo>
                    <a:pt x="4656" y="349"/>
                    <a:pt x="4593" y="444"/>
                    <a:pt x="4498" y="508"/>
                  </a:cubicBezTo>
                  <a:cubicBezTo>
                    <a:pt x="4367" y="586"/>
                    <a:pt x="4216" y="642"/>
                    <a:pt x="4060" y="642"/>
                  </a:cubicBezTo>
                  <a:cubicBezTo>
                    <a:pt x="4027" y="642"/>
                    <a:pt x="3993" y="640"/>
                    <a:pt x="3959" y="634"/>
                  </a:cubicBezTo>
                  <a:cubicBezTo>
                    <a:pt x="3769" y="603"/>
                    <a:pt x="3611" y="508"/>
                    <a:pt x="3484" y="349"/>
                  </a:cubicBezTo>
                  <a:cubicBezTo>
                    <a:pt x="3421" y="254"/>
                    <a:pt x="3358" y="127"/>
                    <a:pt x="335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34"/>
            <p:cNvSpPr/>
            <p:nvPr/>
          </p:nvSpPr>
          <p:spPr>
            <a:xfrm>
              <a:off x="2685350" y="3663050"/>
              <a:ext cx="11900" cy="15075"/>
            </a:xfrm>
            <a:custGeom>
              <a:avLst/>
              <a:gdLst/>
              <a:ahLst/>
              <a:cxnLst/>
              <a:rect l="l" t="t" r="r" b="b"/>
              <a:pathLst>
                <a:path w="476" h="603" extrusionOk="0">
                  <a:moveTo>
                    <a:pt x="127" y="1"/>
                  </a:moveTo>
                  <a:lnTo>
                    <a:pt x="32" y="96"/>
                  </a:lnTo>
                  <a:lnTo>
                    <a:pt x="127" y="222"/>
                  </a:lnTo>
                  <a:cubicBezTo>
                    <a:pt x="32" y="349"/>
                    <a:pt x="0" y="476"/>
                    <a:pt x="95" y="602"/>
                  </a:cubicBezTo>
                  <a:lnTo>
                    <a:pt x="317" y="539"/>
                  </a:lnTo>
                  <a:cubicBezTo>
                    <a:pt x="253" y="539"/>
                    <a:pt x="222" y="539"/>
                    <a:pt x="190" y="476"/>
                  </a:cubicBezTo>
                  <a:cubicBezTo>
                    <a:pt x="158" y="444"/>
                    <a:pt x="158" y="349"/>
                    <a:pt x="253" y="254"/>
                  </a:cubicBezTo>
                  <a:cubicBezTo>
                    <a:pt x="348" y="191"/>
                    <a:pt x="412" y="191"/>
                    <a:pt x="475" y="191"/>
                  </a:cubicBezTo>
                  <a:lnTo>
                    <a:pt x="443" y="64"/>
                  </a:lnTo>
                  <a:cubicBezTo>
                    <a:pt x="380" y="64"/>
                    <a:pt x="285" y="96"/>
                    <a:pt x="222" y="159"/>
                  </a:cubicBezTo>
                  <a:lnTo>
                    <a:pt x="127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34"/>
            <p:cNvSpPr/>
            <p:nvPr/>
          </p:nvSpPr>
          <p:spPr>
            <a:xfrm>
              <a:off x="2647325" y="3621100"/>
              <a:ext cx="171850" cy="91075"/>
            </a:xfrm>
            <a:custGeom>
              <a:avLst/>
              <a:gdLst/>
              <a:ahLst/>
              <a:cxnLst/>
              <a:rect l="l" t="t" r="r" b="b"/>
              <a:pathLst>
                <a:path w="6874" h="3643" extrusionOk="0">
                  <a:moveTo>
                    <a:pt x="5670" y="0"/>
                  </a:moveTo>
                  <a:lnTo>
                    <a:pt x="4941" y="285"/>
                  </a:lnTo>
                  <a:lnTo>
                    <a:pt x="1" y="2185"/>
                  </a:lnTo>
                  <a:lnTo>
                    <a:pt x="33" y="2280"/>
                  </a:lnTo>
                  <a:lnTo>
                    <a:pt x="1014" y="2344"/>
                  </a:lnTo>
                  <a:lnTo>
                    <a:pt x="1173" y="2375"/>
                  </a:lnTo>
                  <a:lnTo>
                    <a:pt x="2471" y="2439"/>
                  </a:lnTo>
                  <a:lnTo>
                    <a:pt x="3041" y="2470"/>
                  </a:lnTo>
                  <a:lnTo>
                    <a:pt x="3263" y="2502"/>
                  </a:lnTo>
                  <a:lnTo>
                    <a:pt x="4403" y="2565"/>
                  </a:lnTo>
                  <a:lnTo>
                    <a:pt x="4530" y="2565"/>
                  </a:lnTo>
                  <a:lnTo>
                    <a:pt x="5321" y="2629"/>
                  </a:lnTo>
                  <a:lnTo>
                    <a:pt x="5353" y="2629"/>
                  </a:lnTo>
                  <a:lnTo>
                    <a:pt x="5290" y="3642"/>
                  </a:lnTo>
                  <a:lnTo>
                    <a:pt x="5923" y="3389"/>
                  </a:lnTo>
                  <a:lnTo>
                    <a:pt x="6081" y="3325"/>
                  </a:lnTo>
                  <a:lnTo>
                    <a:pt x="6841" y="3009"/>
                  </a:lnTo>
                  <a:lnTo>
                    <a:pt x="6873" y="3009"/>
                  </a:lnTo>
                  <a:lnTo>
                    <a:pt x="5670" y="0"/>
                  </a:lnTo>
                  <a:close/>
                </a:path>
              </a:pathLst>
            </a:custGeom>
            <a:solidFill>
              <a:srgbClr val="577F5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34"/>
            <p:cNvSpPr/>
            <p:nvPr/>
          </p:nvSpPr>
          <p:spPr>
            <a:xfrm>
              <a:off x="2641800" y="3615550"/>
              <a:ext cx="182125" cy="102150"/>
            </a:xfrm>
            <a:custGeom>
              <a:avLst/>
              <a:gdLst/>
              <a:ahLst/>
              <a:cxnLst/>
              <a:rect l="l" t="t" r="r" b="b"/>
              <a:pathLst>
                <a:path w="7285" h="4086" extrusionOk="0">
                  <a:moveTo>
                    <a:pt x="5827" y="412"/>
                  </a:moveTo>
                  <a:lnTo>
                    <a:pt x="6872" y="3136"/>
                  </a:lnTo>
                  <a:lnTo>
                    <a:pt x="5669" y="3611"/>
                  </a:lnTo>
                  <a:lnTo>
                    <a:pt x="5732" y="2692"/>
                  </a:lnTo>
                  <a:lnTo>
                    <a:pt x="729" y="2376"/>
                  </a:lnTo>
                  <a:lnTo>
                    <a:pt x="5827" y="412"/>
                  </a:lnTo>
                  <a:close/>
                  <a:moveTo>
                    <a:pt x="5986" y="0"/>
                  </a:moveTo>
                  <a:lnTo>
                    <a:pt x="0" y="2344"/>
                  </a:lnTo>
                  <a:lnTo>
                    <a:pt x="127" y="2661"/>
                  </a:lnTo>
                  <a:lnTo>
                    <a:pt x="5384" y="2977"/>
                  </a:lnTo>
                  <a:lnTo>
                    <a:pt x="5321" y="4086"/>
                  </a:lnTo>
                  <a:lnTo>
                    <a:pt x="5321" y="4086"/>
                  </a:lnTo>
                  <a:lnTo>
                    <a:pt x="7126" y="3389"/>
                  </a:lnTo>
                  <a:lnTo>
                    <a:pt x="7284" y="3326"/>
                  </a:lnTo>
                  <a:lnTo>
                    <a:pt x="59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34"/>
            <p:cNvSpPr/>
            <p:nvPr/>
          </p:nvSpPr>
          <p:spPr>
            <a:xfrm>
              <a:off x="2709100" y="3662250"/>
              <a:ext cx="48300" cy="23000"/>
            </a:xfrm>
            <a:custGeom>
              <a:avLst/>
              <a:gdLst/>
              <a:ahLst/>
              <a:cxnLst/>
              <a:rect l="l" t="t" r="r" b="b"/>
              <a:pathLst>
                <a:path w="1932" h="920" extrusionOk="0">
                  <a:moveTo>
                    <a:pt x="952" y="1"/>
                  </a:moveTo>
                  <a:cubicBezTo>
                    <a:pt x="835" y="1"/>
                    <a:pt x="717" y="21"/>
                    <a:pt x="602" y="64"/>
                  </a:cubicBezTo>
                  <a:cubicBezTo>
                    <a:pt x="285" y="191"/>
                    <a:pt x="64" y="476"/>
                    <a:pt x="0" y="793"/>
                  </a:cubicBezTo>
                  <a:lnTo>
                    <a:pt x="570" y="824"/>
                  </a:lnTo>
                  <a:cubicBezTo>
                    <a:pt x="507" y="698"/>
                    <a:pt x="570" y="571"/>
                    <a:pt x="697" y="476"/>
                  </a:cubicBezTo>
                  <a:lnTo>
                    <a:pt x="634" y="318"/>
                  </a:lnTo>
                  <a:lnTo>
                    <a:pt x="760" y="286"/>
                  </a:lnTo>
                  <a:lnTo>
                    <a:pt x="824" y="444"/>
                  </a:lnTo>
                  <a:cubicBezTo>
                    <a:pt x="879" y="407"/>
                    <a:pt x="924" y="392"/>
                    <a:pt x="964" y="392"/>
                  </a:cubicBezTo>
                  <a:cubicBezTo>
                    <a:pt x="993" y="392"/>
                    <a:pt x="1019" y="400"/>
                    <a:pt x="1045" y="413"/>
                  </a:cubicBezTo>
                  <a:lnTo>
                    <a:pt x="1045" y="539"/>
                  </a:lnTo>
                  <a:cubicBezTo>
                    <a:pt x="1029" y="523"/>
                    <a:pt x="998" y="516"/>
                    <a:pt x="958" y="516"/>
                  </a:cubicBezTo>
                  <a:cubicBezTo>
                    <a:pt x="919" y="516"/>
                    <a:pt x="871" y="523"/>
                    <a:pt x="824" y="539"/>
                  </a:cubicBezTo>
                  <a:cubicBezTo>
                    <a:pt x="697" y="603"/>
                    <a:pt x="697" y="698"/>
                    <a:pt x="697" y="761"/>
                  </a:cubicBezTo>
                  <a:cubicBezTo>
                    <a:pt x="729" y="793"/>
                    <a:pt x="760" y="824"/>
                    <a:pt x="792" y="856"/>
                  </a:cubicBezTo>
                  <a:lnTo>
                    <a:pt x="1932" y="919"/>
                  </a:lnTo>
                  <a:cubicBezTo>
                    <a:pt x="1932" y="824"/>
                    <a:pt x="1900" y="698"/>
                    <a:pt x="1869" y="603"/>
                  </a:cubicBezTo>
                  <a:cubicBezTo>
                    <a:pt x="1722" y="236"/>
                    <a:pt x="1348" y="1"/>
                    <a:pt x="9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34"/>
            <p:cNvSpPr/>
            <p:nvPr/>
          </p:nvSpPr>
          <p:spPr>
            <a:xfrm>
              <a:off x="2647325" y="3621100"/>
              <a:ext cx="171850" cy="84725"/>
            </a:xfrm>
            <a:custGeom>
              <a:avLst/>
              <a:gdLst/>
              <a:ahLst/>
              <a:cxnLst/>
              <a:rect l="l" t="t" r="r" b="b"/>
              <a:pathLst>
                <a:path w="6874" h="3389" extrusionOk="0">
                  <a:moveTo>
                    <a:pt x="5670" y="0"/>
                  </a:moveTo>
                  <a:lnTo>
                    <a:pt x="5978" y="771"/>
                  </a:lnTo>
                  <a:lnTo>
                    <a:pt x="5978" y="771"/>
                  </a:lnTo>
                  <a:cubicBezTo>
                    <a:pt x="5981" y="768"/>
                    <a:pt x="5984" y="764"/>
                    <a:pt x="5986" y="760"/>
                  </a:cubicBezTo>
                  <a:lnTo>
                    <a:pt x="5670" y="0"/>
                  </a:lnTo>
                  <a:close/>
                  <a:moveTo>
                    <a:pt x="3809" y="721"/>
                  </a:moveTo>
                  <a:lnTo>
                    <a:pt x="888" y="1837"/>
                  </a:lnTo>
                  <a:cubicBezTo>
                    <a:pt x="889" y="1839"/>
                    <a:pt x="891" y="1840"/>
                    <a:pt x="893" y="1842"/>
                  </a:cubicBezTo>
                  <a:lnTo>
                    <a:pt x="893" y="1842"/>
                  </a:lnTo>
                  <a:lnTo>
                    <a:pt x="3809" y="721"/>
                  </a:lnTo>
                  <a:close/>
                  <a:moveTo>
                    <a:pt x="729" y="1900"/>
                  </a:moveTo>
                  <a:lnTo>
                    <a:pt x="1" y="2185"/>
                  </a:lnTo>
                  <a:lnTo>
                    <a:pt x="1" y="2185"/>
                  </a:lnTo>
                  <a:lnTo>
                    <a:pt x="735" y="1903"/>
                  </a:lnTo>
                  <a:lnTo>
                    <a:pt x="735" y="1903"/>
                  </a:lnTo>
                  <a:cubicBezTo>
                    <a:pt x="733" y="1902"/>
                    <a:pt x="731" y="1901"/>
                    <a:pt x="729" y="1900"/>
                  </a:cubicBezTo>
                  <a:close/>
                  <a:moveTo>
                    <a:pt x="893" y="1842"/>
                  </a:moveTo>
                  <a:lnTo>
                    <a:pt x="735" y="1903"/>
                  </a:lnTo>
                  <a:lnTo>
                    <a:pt x="735" y="1903"/>
                  </a:lnTo>
                  <a:cubicBezTo>
                    <a:pt x="858" y="1966"/>
                    <a:pt x="920" y="2060"/>
                    <a:pt x="983" y="2185"/>
                  </a:cubicBezTo>
                  <a:cubicBezTo>
                    <a:pt x="1014" y="2249"/>
                    <a:pt x="1014" y="2280"/>
                    <a:pt x="1014" y="2344"/>
                  </a:cubicBezTo>
                  <a:lnTo>
                    <a:pt x="1173" y="2344"/>
                  </a:lnTo>
                  <a:cubicBezTo>
                    <a:pt x="1141" y="2280"/>
                    <a:pt x="1141" y="2217"/>
                    <a:pt x="1109" y="2122"/>
                  </a:cubicBezTo>
                  <a:cubicBezTo>
                    <a:pt x="1078" y="2029"/>
                    <a:pt x="986" y="1935"/>
                    <a:pt x="893" y="1842"/>
                  </a:cubicBezTo>
                  <a:close/>
                  <a:moveTo>
                    <a:pt x="4941" y="285"/>
                  </a:moveTo>
                  <a:lnTo>
                    <a:pt x="3809" y="721"/>
                  </a:lnTo>
                  <a:lnTo>
                    <a:pt x="3809" y="721"/>
                  </a:lnTo>
                  <a:lnTo>
                    <a:pt x="4783" y="349"/>
                  </a:lnTo>
                  <a:lnTo>
                    <a:pt x="4783" y="349"/>
                  </a:lnTo>
                  <a:cubicBezTo>
                    <a:pt x="4751" y="475"/>
                    <a:pt x="4783" y="570"/>
                    <a:pt x="4815" y="697"/>
                  </a:cubicBezTo>
                  <a:cubicBezTo>
                    <a:pt x="4878" y="887"/>
                    <a:pt x="5005" y="1014"/>
                    <a:pt x="5195" y="1109"/>
                  </a:cubicBezTo>
                  <a:cubicBezTo>
                    <a:pt x="5290" y="1140"/>
                    <a:pt x="5385" y="1156"/>
                    <a:pt x="5476" y="1156"/>
                  </a:cubicBezTo>
                  <a:cubicBezTo>
                    <a:pt x="5567" y="1156"/>
                    <a:pt x="5654" y="1140"/>
                    <a:pt x="5733" y="1109"/>
                  </a:cubicBezTo>
                  <a:cubicBezTo>
                    <a:pt x="5852" y="1079"/>
                    <a:pt x="5943" y="994"/>
                    <a:pt x="6032" y="905"/>
                  </a:cubicBezTo>
                  <a:lnTo>
                    <a:pt x="6032" y="905"/>
                  </a:lnTo>
                  <a:lnTo>
                    <a:pt x="6518" y="2121"/>
                  </a:lnTo>
                  <a:lnTo>
                    <a:pt x="6518" y="2121"/>
                  </a:lnTo>
                  <a:cubicBezTo>
                    <a:pt x="6494" y="2119"/>
                    <a:pt x="6469" y="2118"/>
                    <a:pt x="6445" y="2118"/>
                  </a:cubicBezTo>
                  <a:cubicBezTo>
                    <a:pt x="6156" y="2118"/>
                    <a:pt x="5881" y="2273"/>
                    <a:pt x="5765" y="2534"/>
                  </a:cubicBezTo>
                  <a:cubicBezTo>
                    <a:pt x="5670" y="2724"/>
                    <a:pt x="5670" y="2914"/>
                    <a:pt x="5733" y="3104"/>
                  </a:cubicBezTo>
                  <a:cubicBezTo>
                    <a:pt x="5796" y="3199"/>
                    <a:pt x="5860" y="3294"/>
                    <a:pt x="5955" y="3389"/>
                  </a:cubicBezTo>
                  <a:lnTo>
                    <a:pt x="6113" y="3325"/>
                  </a:lnTo>
                  <a:cubicBezTo>
                    <a:pt x="5986" y="3262"/>
                    <a:pt x="5923" y="3167"/>
                    <a:pt x="5860" y="3040"/>
                  </a:cubicBezTo>
                  <a:cubicBezTo>
                    <a:pt x="5828" y="2914"/>
                    <a:pt x="5828" y="2755"/>
                    <a:pt x="5891" y="2597"/>
                  </a:cubicBezTo>
                  <a:cubicBezTo>
                    <a:pt x="5970" y="2387"/>
                    <a:pt x="6201" y="2264"/>
                    <a:pt x="6422" y="2264"/>
                  </a:cubicBezTo>
                  <a:cubicBezTo>
                    <a:pt x="6468" y="2264"/>
                    <a:pt x="6513" y="2269"/>
                    <a:pt x="6556" y="2280"/>
                  </a:cubicBezTo>
                  <a:lnTo>
                    <a:pt x="6841" y="3009"/>
                  </a:lnTo>
                  <a:lnTo>
                    <a:pt x="6873" y="3009"/>
                  </a:lnTo>
                  <a:lnTo>
                    <a:pt x="6518" y="2121"/>
                  </a:lnTo>
                  <a:lnTo>
                    <a:pt x="6518" y="2121"/>
                  </a:lnTo>
                  <a:cubicBezTo>
                    <a:pt x="6520" y="2122"/>
                    <a:pt x="6523" y="2122"/>
                    <a:pt x="6525" y="2122"/>
                  </a:cubicBezTo>
                  <a:lnTo>
                    <a:pt x="6050" y="887"/>
                  </a:lnTo>
                  <a:cubicBezTo>
                    <a:pt x="6044" y="893"/>
                    <a:pt x="6038" y="899"/>
                    <a:pt x="6032" y="905"/>
                  </a:cubicBezTo>
                  <a:lnTo>
                    <a:pt x="6032" y="905"/>
                  </a:lnTo>
                  <a:lnTo>
                    <a:pt x="5978" y="771"/>
                  </a:lnTo>
                  <a:lnTo>
                    <a:pt x="5978" y="771"/>
                  </a:lnTo>
                  <a:cubicBezTo>
                    <a:pt x="5860" y="928"/>
                    <a:pt x="5662" y="1019"/>
                    <a:pt x="5466" y="1019"/>
                  </a:cubicBezTo>
                  <a:cubicBezTo>
                    <a:pt x="5395" y="1019"/>
                    <a:pt x="5324" y="1007"/>
                    <a:pt x="5258" y="982"/>
                  </a:cubicBezTo>
                  <a:cubicBezTo>
                    <a:pt x="5100" y="919"/>
                    <a:pt x="5005" y="792"/>
                    <a:pt x="4941" y="665"/>
                  </a:cubicBezTo>
                  <a:cubicBezTo>
                    <a:pt x="4910" y="539"/>
                    <a:pt x="4910" y="412"/>
                    <a:pt x="4941" y="28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34"/>
            <p:cNvSpPr/>
            <p:nvPr/>
          </p:nvSpPr>
          <p:spPr>
            <a:xfrm>
              <a:off x="2647325" y="3668600"/>
              <a:ext cx="25375" cy="11100"/>
            </a:xfrm>
            <a:custGeom>
              <a:avLst/>
              <a:gdLst/>
              <a:ahLst/>
              <a:cxnLst/>
              <a:rect l="l" t="t" r="r" b="b"/>
              <a:pathLst>
                <a:path w="1015" h="444" extrusionOk="0">
                  <a:moveTo>
                    <a:pt x="729" y="0"/>
                  </a:moveTo>
                  <a:lnTo>
                    <a:pt x="1" y="285"/>
                  </a:lnTo>
                  <a:lnTo>
                    <a:pt x="33" y="380"/>
                  </a:lnTo>
                  <a:lnTo>
                    <a:pt x="1014" y="444"/>
                  </a:lnTo>
                  <a:cubicBezTo>
                    <a:pt x="1014" y="412"/>
                    <a:pt x="1014" y="349"/>
                    <a:pt x="983" y="285"/>
                  </a:cubicBezTo>
                  <a:cubicBezTo>
                    <a:pt x="919" y="159"/>
                    <a:pt x="856" y="64"/>
                    <a:pt x="729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34"/>
            <p:cNvSpPr/>
            <p:nvPr/>
          </p:nvSpPr>
          <p:spPr>
            <a:xfrm>
              <a:off x="2770050" y="3621100"/>
              <a:ext cx="26950" cy="25475"/>
            </a:xfrm>
            <a:custGeom>
              <a:avLst/>
              <a:gdLst/>
              <a:ahLst/>
              <a:cxnLst/>
              <a:rect l="l" t="t" r="r" b="b"/>
              <a:pathLst>
                <a:path w="1078" h="1019" extrusionOk="0">
                  <a:moveTo>
                    <a:pt x="761" y="0"/>
                  </a:moveTo>
                  <a:lnTo>
                    <a:pt x="32" y="285"/>
                  </a:lnTo>
                  <a:cubicBezTo>
                    <a:pt x="1" y="412"/>
                    <a:pt x="1" y="539"/>
                    <a:pt x="32" y="634"/>
                  </a:cubicBezTo>
                  <a:cubicBezTo>
                    <a:pt x="96" y="792"/>
                    <a:pt x="191" y="919"/>
                    <a:pt x="349" y="982"/>
                  </a:cubicBezTo>
                  <a:cubicBezTo>
                    <a:pt x="414" y="1006"/>
                    <a:pt x="483" y="1018"/>
                    <a:pt x="552" y="1018"/>
                  </a:cubicBezTo>
                  <a:cubicBezTo>
                    <a:pt x="754" y="1018"/>
                    <a:pt x="960" y="917"/>
                    <a:pt x="1077" y="729"/>
                  </a:cubicBezTo>
                  <a:lnTo>
                    <a:pt x="76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34"/>
            <p:cNvSpPr/>
            <p:nvPr/>
          </p:nvSpPr>
          <p:spPr>
            <a:xfrm>
              <a:off x="2792225" y="3677700"/>
              <a:ext cx="26150" cy="26550"/>
            </a:xfrm>
            <a:custGeom>
              <a:avLst/>
              <a:gdLst/>
              <a:ahLst/>
              <a:cxnLst/>
              <a:rect l="l" t="t" r="r" b="b"/>
              <a:pathLst>
                <a:path w="1046" h="1062" extrusionOk="0">
                  <a:moveTo>
                    <a:pt x="626" y="0"/>
                  </a:moveTo>
                  <a:cubicBezTo>
                    <a:pt x="405" y="0"/>
                    <a:pt x="174" y="123"/>
                    <a:pt x="95" y="333"/>
                  </a:cubicBezTo>
                  <a:cubicBezTo>
                    <a:pt x="32" y="491"/>
                    <a:pt x="0" y="650"/>
                    <a:pt x="64" y="776"/>
                  </a:cubicBezTo>
                  <a:cubicBezTo>
                    <a:pt x="127" y="903"/>
                    <a:pt x="190" y="998"/>
                    <a:pt x="285" y="1061"/>
                  </a:cubicBezTo>
                  <a:lnTo>
                    <a:pt x="1045" y="745"/>
                  </a:lnTo>
                  <a:lnTo>
                    <a:pt x="760" y="16"/>
                  </a:lnTo>
                  <a:cubicBezTo>
                    <a:pt x="717" y="5"/>
                    <a:pt x="672" y="0"/>
                    <a:pt x="62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34"/>
            <p:cNvSpPr/>
            <p:nvPr/>
          </p:nvSpPr>
          <p:spPr>
            <a:xfrm>
              <a:off x="2669500" y="3629800"/>
              <a:ext cx="140175" cy="81575"/>
            </a:xfrm>
            <a:custGeom>
              <a:avLst/>
              <a:gdLst/>
              <a:ahLst/>
              <a:cxnLst/>
              <a:rect l="l" t="t" r="r" b="b"/>
              <a:pathLst>
                <a:path w="5607" h="3263" extrusionOk="0">
                  <a:moveTo>
                    <a:pt x="3896" y="1"/>
                  </a:moveTo>
                  <a:lnTo>
                    <a:pt x="1" y="1489"/>
                  </a:lnTo>
                  <a:cubicBezTo>
                    <a:pt x="96" y="1584"/>
                    <a:pt x="159" y="1679"/>
                    <a:pt x="222" y="1774"/>
                  </a:cubicBezTo>
                  <a:cubicBezTo>
                    <a:pt x="254" y="1869"/>
                    <a:pt x="254" y="1932"/>
                    <a:pt x="254" y="1996"/>
                  </a:cubicBezTo>
                  <a:lnTo>
                    <a:pt x="1584" y="2091"/>
                  </a:lnTo>
                  <a:cubicBezTo>
                    <a:pt x="1616" y="1774"/>
                    <a:pt x="1838" y="1489"/>
                    <a:pt x="2186" y="1331"/>
                  </a:cubicBezTo>
                  <a:cubicBezTo>
                    <a:pt x="2300" y="1288"/>
                    <a:pt x="2417" y="1268"/>
                    <a:pt x="2533" y="1268"/>
                  </a:cubicBezTo>
                  <a:cubicBezTo>
                    <a:pt x="2930" y="1268"/>
                    <a:pt x="3305" y="1508"/>
                    <a:pt x="3453" y="1901"/>
                  </a:cubicBezTo>
                  <a:cubicBezTo>
                    <a:pt x="3484" y="1996"/>
                    <a:pt x="3516" y="2091"/>
                    <a:pt x="3516" y="2217"/>
                  </a:cubicBezTo>
                  <a:lnTo>
                    <a:pt x="3643" y="2217"/>
                  </a:lnTo>
                  <a:lnTo>
                    <a:pt x="4434" y="2249"/>
                  </a:lnTo>
                  <a:lnTo>
                    <a:pt x="4371" y="3262"/>
                  </a:lnTo>
                  <a:lnTo>
                    <a:pt x="4371" y="3262"/>
                  </a:lnTo>
                  <a:lnTo>
                    <a:pt x="5036" y="3009"/>
                  </a:lnTo>
                  <a:cubicBezTo>
                    <a:pt x="4973" y="2946"/>
                    <a:pt x="4909" y="2851"/>
                    <a:pt x="4846" y="2756"/>
                  </a:cubicBezTo>
                  <a:cubicBezTo>
                    <a:pt x="4783" y="2566"/>
                    <a:pt x="4783" y="2376"/>
                    <a:pt x="4846" y="2186"/>
                  </a:cubicBezTo>
                  <a:cubicBezTo>
                    <a:pt x="4991" y="1925"/>
                    <a:pt x="5269" y="1770"/>
                    <a:pt x="5533" y="1770"/>
                  </a:cubicBezTo>
                  <a:cubicBezTo>
                    <a:pt x="5558" y="1770"/>
                    <a:pt x="5582" y="1771"/>
                    <a:pt x="5606" y="1774"/>
                  </a:cubicBezTo>
                  <a:lnTo>
                    <a:pt x="5131" y="539"/>
                  </a:lnTo>
                  <a:cubicBezTo>
                    <a:pt x="5068" y="634"/>
                    <a:pt x="4973" y="729"/>
                    <a:pt x="4846" y="761"/>
                  </a:cubicBezTo>
                  <a:cubicBezTo>
                    <a:pt x="4767" y="792"/>
                    <a:pt x="4680" y="808"/>
                    <a:pt x="4589" y="808"/>
                  </a:cubicBezTo>
                  <a:cubicBezTo>
                    <a:pt x="4498" y="808"/>
                    <a:pt x="4403" y="792"/>
                    <a:pt x="4308" y="761"/>
                  </a:cubicBezTo>
                  <a:cubicBezTo>
                    <a:pt x="4118" y="666"/>
                    <a:pt x="3991" y="539"/>
                    <a:pt x="3928" y="349"/>
                  </a:cubicBezTo>
                  <a:cubicBezTo>
                    <a:pt x="3864" y="222"/>
                    <a:pt x="3864" y="96"/>
                    <a:pt x="389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34"/>
            <p:cNvSpPr/>
            <p:nvPr/>
          </p:nvSpPr>
          <p:spPr>
            <a:xfrm>
              <a:off x="2721750" y="3669375"/>
              <a:ext cx="13500" cy="14275"/>
            </a:xfrm>
            <a:custGeom>
              <a:avLst/>
              <a:gdLst/>
              <a:ahLst/>
              <a:cxnLst/>
              <a:rect l="l" t="t" r="r" b="b"/>
              <a:pathLst>
                <a:path w="540" h="571" extrusionOk="0">
                  <a:moveTo>
                    <a:pt x="254" y="1"/>
                  </a:moveTo>
                  <a:lnTo>
                    <a:pt x="159" y="33"/>
                  </a:lnTo>
                  <a:lnTo>
                    <a:pt x="223" y="191"/>
                  </a:lnTo>
                  <a:cubicBezTo>
                    <a:pt x="64" y="286"/>
                    <a:pt x="1" y="413"/>
                    <a:pt x="64" y="539"/>
                  </a:cubicBezTo>
                  <a:lnTo>
                    <a:pt x="286" y="571"/>
                  </a:lnTo>
                  <a:cubicBezTo>
                    <a:pt x="254" y="539"/>
                    <a:pt x="223" y="508"/>
                    <a:pt x="223" y="476"/>
                  </a:cubicBezTo>
                  <a:cubicBezTo>
                    <a:pt x="191" y="413"/>
                    <a:pt x="191" y="318"/>
                    <a:pt x="318" y="254"/>
                  </a:cubicBezTo>
                  <a:cubicBezTo>
                    <a:pt x="349" y="244"/>
                    <a:pt x="381" y="240"/>
                    <a:pt x="410" y="240"/>
                  </a:cubicBezTo>
                  <a:cubicBezTo>
                    <a:pt x="469" y="240"/>
                    <a:pt x="518" y="254"/>
                    <a:pt x="539" y="254"/>
                  </a:cubicBezTo>
                  <a:lnTo>
                    <a:pt x="539" y="128"/>
                  </a:lnTo>
                  <a:cubicBezTo>
                    <a:pt x="476" y="128"/>
                    <a:pt x="413" y="128"/>
                    <a:pt x="318" y="159"/>
                  </a:cubicBezTo>
                  <a:lnTo>
                    <a:pt x="254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34"/>
            <p:cNvSpPr/>
            <p:nvPr/>
          </p:nvSpPr>
          <p:spPr>
            <a:xfrm>
              <a:off x="2570550" y="3687600"/>
              <a:ext cx="266025" cy="182900"/>
            </a:xfrm>
            <a:custGeom>
              <a:avLst/>
              <a:gdLst/>
              <a:ahLst/>
              <a:cxnLst/>
              <a:rect l="l" t="t" r="r" b="b"/>
              <a:pathLst>
                <a:path w="10641" h="7316" extrusionOk="0">
                  <a:moveTo>
                    <a:pt x="0" y="0"/>
                  </a:moveTo>
                  <a:lnTo>
                    <a:pt x="0" y="7316"/>
                  </a:lnTo>
                  <a:lnTo>
                    <a:pt x="10641" y="7316"/>
                  </a:lnTo>
                  <a:lnTo>
                    <a:pt x="633" y="0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34"/>
            <p:cNvSpPr/>
            <p:nvPr/>
          </p:nvSpPr>
          <p:spPr>
            <a:xfrm>
              <a:off x="2570550" y="3673350"/>
              <a:ext cx="273950" cy="14275"/>
            </a:xfrm>
            <a:custGeom>
              <a:avLst/>
              <a:gdLst/>
              <a:ahLst/>
              <a:cxnLst/>
              <a:rect l="l" t="t" r="r" b="b"/>
              <a:pathLst>
                <a:path w="10958" h="571" extrusionOk="0">
                  <a:moveTo>
                    <a:pt x="222" y="0"/>
                  </a:moveTo>
                  <a:cubicBezTo>
                    <a:pt x="158" y="0"/>
                    <a:pt x="63" y="32"/>
                    <a:pt x="32" y="127"/>
                  </a:cubicBezTo>
                  <a:cubicBezTo>
                    <a:pt x="32" y="159"/>
                    <a:pt x="0" y="190"/>
                    <a:pt x="0" y="222"/>
                  </a:cubicBezTo>
                  <a:lnTo>
                    <a:pt x="0" y="570"/>
                  </a:lnTo>
                  <a:lnTo>
                    <a:pt x="10958" y="570"/>
                  </a:lnTo>
                  <a:lnTo>
                    <a:pt x="10958" y="222"/>
                  </a:lnTo>
                  <a:cubicBezTo>
                    <a:pt x="10958" y="95"/>
                    <a:pt x="10863" y="0"/>
                    <a:pt x="1073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34"/>
            <p:cNvSpPr/>
            <p:nvPr/>
          </p:nvSpPr>
          <p:spPr>
            <a:xfrm>
              <a:off x="2586375" y="3687600"/>
              <a:ext cx="258125" cy="182900"/>
            </a:xfrm>
            <a:custGeom>
              <a:avLst/>
              <a:gdLst/>
              <a:ahLst/>
              <a:cxnLst/>
              <a:rect l="l" t="t" r="r" b="b"/>
              <a:pathLst>
                <a:path w="10325" h="7316" extrusionOk="0">
                  <a:moveTo>
                    <a:pt x="0" y="0"/>
                  </a:moveTo>
                  <a:lnTo>
                    <a:pt x="10008" y="7316"/>
                  </a:lnTo>
                  <a:lnTo>
                    <a:pt x="10325" y="7316"/>
                  </a:lnTo>
                  <a:lnTo>
                    <a:pt x="10325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34"/>
            <p:cNvSpPr/>
            <p:nvPr/>
          </p:nvSpPr>
          <p:spPr>
            <a:xfrm>
              <a:off x="2570550" y="3870475"/>
              <a:ext cx="273950" cy="7950"/>
            </a:xfrm>
            <a:custGeom>
              <a:avLst/>
              <a:gdLst/>
              <a:ahLst/>
              <a:cxnLst/>
              <a:rect l="l" t="t" r="r" b="b"/>
              <a:pathLst>
                <a:path w="10958" h="318" extrusionOk="0">
                  <a:moveTo>
                    <a:pt x="0" y="1"/>
                  </a:moveTo>
                  <a:lnTo>
                    <a:pt x="0" y="64"/>
                  </a:lnTo>
                  <a:cubicBezTo>
                    <a:pt x="0" y="191"/>
                    <a:pt x="95" y="318"/>
                    <a:pt x="222" y="318"/>
                  </a:cubicBezTo>
                  <a:lnTo>
                    <a:pt x="10736" y="318"/>
                  </a:lnTo>
                  <a:cubicBezTo>
                    <a:pt x="10831" y="318"/>
                    <a:pt x="10894" y="286"/>
                    <a:pt x="10926" y="223"/>
                  </a:cubicBezTo>
                  <a:cubicBezTo>
                    <a:pt x="10958" y="159"/>
                    <a:pt x="10958" y="128"/>
                    <a:pt x="10958" y="64"/>
                  </a:cubicBezTo>
                  <a:lnTo>
                    <a:pt x="10958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34"/>
            <p:cNvSpPr/>
            <p:nvPr/>
          </p:nvSpPr>
          <p:spPr>
            <a:xfrm>
              <a:off x="2763725" y="3750925"/>
              <a:ext cx="95825" cy="49900"/>
            </a:xfrm>
            <a:custGeom>
              <a:avLst/>
              <a:gdLst/>
              <a:ahLst/>
              <a:cxnLst/>
              <a:rect l="l" t="t" r="r" b="b"/>
              <a:pathLst>
                <a:path w="3833" h="1996" extrusionOk="0">
                  <a:moveTo>
                    <a:pt x="254" y="1"/>
                  </a:moveTo>
                  <a:cubicBezTo>
                    <a:pt x="95" y="1"/>
                    <a:pt x="0" y="128"/>
                    <a:pt x="0" y="254"/>
                  </a:cubicBezTo>
                  <a:lnTo>
                    <a:pt x="0" y="1743"/>
                  </a:lnTo>
                  <a:cubicBezTo>
                    <a:pt x="0" y="1869"/>
                    <a:pt x="95" y="1996"/>
                    <a:pt x="254" y="1996"/>
                  </a:cubicBezTo>
                  <a:lnTo>
                    <a:pt x="3579" y="1996"/>
                  </a:lnTo>
                  <a:cubicBezTo>
                    <a:pt x="3706" y="1996"/>
                    <a:pt x="3832" y="1869"/>
                    <a:pt x="3832" y="1743"/>
                  </a:cubicBezTo>
                  <a:lnTo>
                    <a:pt x="3832" y="254"/>
                  </a:lnTo>
                  <a:cubicBezTo>
                    <a:pt x="3832" y="128"/>
                    <a:pt x="3706" y="1"/>
                    <a:pt x="357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34"/>
            <p:cNvSpPr/>
            <p:nvPr/>
          </p:nvSpPr>
          <p:spPr>
            <a:xfrm>
              <a:off x="2771650" y="3762800"/>
              <a:ext cx="26150" cy="25375"/>
            </a:xfrm>
            <a:custGeom>
              <a:avLst/>
              <a:gdLst/>
              <a:ahLst/>
              <a:cxnLst/>
              <a:rect l="l" t="t" r="r" b="b"/>
              <a:pathLst>
                <a:path w="1046" h="1015" extrusionOk="0">
                  <a:moveTo>
                    <a:pt x="538" y="1"/>
                  </a:moveTo>
                  <a:cubicBezTo>
                    <a:pt x="253" y="1"/>
                    <a:pt x="0" y="223"/>
                    <a:pt x="0" y="508"/>
                  </a:cubicBezTo>
                  <a:cubicBezTo>
                    <a:pt x="0" y="793"/>
                    <a:pt x="253" y="1014"/>
                    <a:pt x="538" y="1014"/>
                  </a:cubicBezTo>
                  <a:cubicBezTo>
                    <a:pt x="792" y="1014"/>
                    <a:pt x="1045" y="793"/>
                    <a:pt x="1045" y="508"/>
                  </a:cubicBezTo>
                  <a:cubicBezTo>
                    <a:pt x="1045" y="223"/>
                    <a:pt x="792" y="1"/>
                    <a:pt x="5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34"/>
            <p:cNvSpPr/>
            <p:nvPr/>
          </p:nvSpPr>
          <p:spPr>
            <a:xfrm>
              <a:off x="5049425" y="2770775"/>
              <a:ext cx="299300" cy="143325"/>
            </a:xfrm>
            <a:custGeom>
              <a:avLst/>
              <a:gdLst/>
              <a:ahLst/>
              <a:cxnLst/>
              <a:rect l="l" t="t" r="r" b="b"/>
              <a:pathLst>
                <a:path w="11972" h="5733" extrusionOk="0">
                  <a:moveTo>
                    <a:pt x="2281" y="2344"/>
                  </a:moveTo>
                  <a:lnTo>
                    <a:pt x="2281" y="3896"/>
                  </a:lnTo>
                  <a:lnTo>
                    <a:pt x="1046" y="3896"/>
                  </a:lnTo>
                  <a:lnTo>
                    <a:pt x="856" y="2344"/>
                  </a:lnTo>
                  <a:close/>
                  <a:moveTo>
                    <a:pt x="4055" y="2344"/>
                  </a:moveTo>
                  <a:lnTo>
                    <a:pt x="4055" y="3896"/>
                  </a:lnTo>
                  <a:lnTo>
                    <a:pt x="2566" y="3896"/>
                  </a:lnTo>
                  <a:lnTo>
                    <a:pt x="2566" y="2344"/>
                  </a:lnTo>
                  <a:close/>
                  <a:moveTo>
                    <a:pt x="5860" y="2344"/>
                  </a:moveTo>
                  <a:lnTo>
                    <a:pt x="5860" y="3896"/>
                  </a:lnTo>
                  <a:lnTo>
                    <a:pt x="4371" y="3896"/>
                  </a:lnTo>
                  <a:lnTo>
                    <a:pt x="4371" y="2344"/>
                  </a:lnTo>
                  <a:close/>
                  <a:moveTo>
                    <a:pt x="7570" y="2344"/>
                  </a:moveTo>
                  <a:lnTo>
                    <a:pt x="7570" y="3896"/>
                  </a:lnTo>
                  <a:lnTo>
                    <a:pt x="6145" y="3896"/>
                  </a:lnTo>
                  <a:lnTo>
                    <a:pt x="6145" y="2344"/>
                  </a:lnTo>
                  <a:close/>
                  <a:moveTo>
                    <a:pt x="9375" y="2344"/>
                  </a:moveTo>
                  <a:lnTo>
                    <a:pt x="9375" y="3896"/>
                  </a:lnTo>
                  <a:lnTo>
                    <a:pt x="7887" y="3896"/>
                  </a:lnTo>
                  <a:lnTo>
                    <a:pt x="7887" y="2344"/>
                  </a:lnTo>
                  <a:close/>
                  <a:moveTo>
                    <a:pt x="11022" y="2344"/>
                  </a:moveTo>
                  <a:lnTo>
                    <a:pt x="10768" y="3928"/>
                  </a:lnTo>
                  <a:lnTo>
                    <a:pt x="9692" y="3896"/>
                  </a:lnTo>
                  <a:lnTo>
                    <a:pt x="9692" y="2344"/>
                  </a:lnTo>
                  <a:close/>
                  <a:moveTo>
                    <a:pt x="2281" y="4181"/>
                  </a:moveTo>
                  <a:lnTo>
                    <a:pt x="2281" y="5163"/>
                  </a:lnTo>
                  <a:lnTo>
                    <a:pt x="1204" y="5163"/>
                  </a:lnTo>
                  <a:lnTo>
                    <a:pt x="1078" y="4181"/>
                  </a:lnTo>
                  <a:close/>
                  <a:moveTo>
                    <a:pt x="4055" y="4181"/>
                  </a:moveTo>
                  <a:lnTo>
                    <a:pt x="4055" y="5163"/>
                  </a:lnTo>
                  <a:lnTo>
                    <a:pt x="2566" y="5163"/>
                  </a:lnTo>
                  <a:lnTo>
                    <a:pt x="2566" y="4181"/>
                  </a:lnTo>
                  <a:close/>
                  <a:moveTo>
                    <a:pt x="5860" y="4181"/>
                  </a:moveTo>
                  <a:lnTo>
                    <a:pt x="5860" y="5163"/>
                  </a:lnTo>
                  <a:lnTo>
                    <a:pt x="4371" y="5163"/>
                  </a:lnTo>
                  <a:lnTo>
                    <a:pt x="4371" y="4181"/>
                  </a:lnTo>
                  <a:close/>
                  <a:moveTo>
                    <a:pt x="6145" y="4181"/>
                  </a:moveTo>
                  <a:lnTo>
                    <a:pt x="7570" y="4213"/>
                  </a:lnTo>
                  <a:lnTo>
                    <a:pt x="7570" y="5163"/>
                  </a:lnTo>
                  <a:lnTo>
                    <a:pt x="6145" y="5163"/>
                  </a:lnTo>
                  <a:lnTo>
                    <a:pt x="6145" y="4181"/>
                  </a:lnTo>
                  <a:close/>
                  <a:moveTo>
                    <a:pt x="9375" y="4213"/>
                  </a:moveTo>
                  <a:lnTo>
                    <a:pt x="9375" y="5163"/>
                  </a:lnTo>
                  <a:lnTo>
                    <a:pt x="7887" y="5163"/>
                  </a:lnTo>
                  <a:lnTo>
                    <a:pt x="7887" y="4213"/>
                  </a:lnTo>
                  <a:close/>
                  <a:moveTo>
                    <a:pt x="10705" y="4213"/>
                  </a:moveTo>
                  <a:lnTo>
                    <a:pt x="10547" y="5163"/>
                  </a:lnTo>
                  <a:lnTo>
                    <a:pt x="9692" y="5163"/>
                  </a:lnTo>
                  <a:lnTo>
                    <a:pt x="9692" y="4213"/>
                  </a:lnTo>
                  <a:close/>
                  <a:moveTo>
                    <a:pt x="11687" y="1"/>
                  </a:moveTo>
                  <a:cubicBezTo>
                    <a:pt x="11528" y="1"/>
                    <a:pt x="11370" y="96"/>
                    <a:pt x="11338" y="254"/>
                  </a:cubicBezTo>
                  <a:lnTo>
                    <a:pt x="11053" y="2059"/>
                  </a:lnTo>
                  <a:lnTo>
                    <a:pt x="9660" y="2059"/>
                  </a:lnTo>
                  <a:lnTo>
                    <a:pt x="9660" y="476"/>
                  </a:lnTo>
                  <a:lnTo>
                    <a:pt x="9375" y="476"/>
                  </a:lnTo>
                  <a:lnTo>
                    <a:pt x="9375" y="2059"/>
                  </a:lnTo>
                  <a:lnTo>
                    <a:pt x="7887" y="2059"/>
                  </a:lnTo>
                  <a:lnTo>
                    <a:pt x="7887" y="412"/>
                  </a:lnTo>
                  <a:lnTo>
                    <a:pt x="7570" y="412"/>
                  </a:lnTo>
                  <a:lnTo>
                    <a:pt x="7570" y="2059"/>
                  </a:lnTo>
                  <a:lnTo>
                    <a:pt x="6145" y="2059"/>
                  </a:lnTo>
                  <a:lnTo>
                    <a:pt x="6145" y="444"/>
                  </a:lnTo>
                  <a:lnTo>
                    <a:pt x="5860" y="444"/>
                  </a:lnTo>
                  <a:lnTo>
                    <a:pt x="5860" y="2059"/>
                  </a:lnTo>
                  <a:lnTo>
                    <a:pt x="4371" y="2059"/>
                  </a:lnTo>
                  <a:lnTo>
                    <a:pt x="4371" y="444"/>
                  </a:lnTo>
                  <a:lnTo>
                    <a:pt x="4055" y="444"/>
                  </a:lnTo>
                  <a:lnTo>
                    <a:pt x="4055" y="2059"/>
                  </a:lnTo>
                  <a:lnTo>
                    <a:pt x="2598" y="2059"/>
                  </a:lnTo>
                  <a:lnTo>
                    <a:pt x="2598" y="412"/>
                  </a:lnTo>
                  <a:lnTo>
                    <a:pt x="2281" y="412"/>
                  </a:lnTo>
                  <a:lnTo>
                    <a:pt x="2281" y="2059"/>
                  </a:lnTo>
                  <a:lnTo>
                    <a:pt x="824" y="2059"/>
                  </a:lnTo>
                  <a:lnTo>
                    <a:pt x="603" y="349"/>
                  </a:lnTo>
                  <a:cubicBezTo>
                    <a:pt x="574" y="207"/>
                    <a:pt x="470" y="91"/>
                    <a:pt x="312" y="91"/>
                  </a:cubicBezTo>
                  <a:cubicBezTo>
                    <a:pt x="293" y="91"/>
                    <a:pt x="274" y="92"/>
                    <a:pt x="254" y="96"/>
                  </a:cubicBezTo>
                  <a:cubicBezTo>
                    <a:pt x="96" y="127"/>
                    <a:pt x="1" y="254"/>
                    <a:pt x="1" y="412"/>
                  </a:cubicBezTo>
                  <a:lnTo>
                    <a:pt x="666" y="5479"/>
                  </a:lnTo>
                  <a:cubicBezTo>
                    <a:pt x="698" y="5638"/>
                    <a:pt x="793" y="5733"/>
                    <a:pt x="951" y="5733"/>
                  </a:cubicBezTo>
                  <a:lnTo>
                    <a:pt x="10832" y="5733"/>
                  </a:lnTo>
                  <a:cubicBezTo>
                    <a:pt x="10958" y="5733"/>
                    <a:pt x="11085" y="5638"/>
                    <a:pt x="11117" y="5479"/>
                  </a:cubicBezTo>
                  <a:lnTo>
                    <a:pt x="11940" y="349"/>
                  </a:lnTo>
                  <a:cubicBezTo>
                    <a:pt x="11972" y="191"/>
                    <a:pt x="11845" y="32"/>
                    <a:pt x="1168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34"/>
            <p:cNvSpPr/>
            <p:nvPr/>
          </p:nvSpPr>
          <p:spPr>
            <a:xfrm>
              <a:off x="5035975" y="2739900"/>
              <a:ext cx="325425" cy="46750"/>
            </a:xfrm>
            <a:custGeom>
              <a:avLst/>
              <a:gdLst/>
              <a:ahLst/>
              <a:cxnLst/>
              <a:rect l="l" t="t" r="r" b="b"/>
              <a:pathLst>
                <a:path w="13017" h="1870" extrusionOk="0">
                  <a:moveTo>
                    <a:pt x="919" y="1"/>
                  </a:moveTo>
                  <a:cubicBezTo>
                    <a:pt x="412" y="1"/>
                    <a:pt x="1" y="412"/>
                    <a:pt x="1" y="919"/>
                  </a:cubicBezTo>
                  <a:cubicBezTo>
                    <a:pt x="1" y="1426"/>
                    <a:pt x="412" y="1869"/>
                    <a:pt x="919" y="1869"/>
                  </a:cubicBezTo>
                  <a:lnTo>
                    <a:pt x="12098" y="1869"/>
                  </a:lnTo>
                  <a:cubicBezTo>
                    <a:pt x="12605" y="1869"/>
                    <a:pt x="13017" y="1426"/>
                    <a:pt x="13017" y="919"/>
                  </a:cubicBezTo>
                  <a:cubicBezTo>
                    <a:pt x="13017" y="412"/>
                    <a:pt x="12605" y="1"/>
                    <a:pt x="1209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34"/>
            <p:cNvSpPr/>
            <p:nvPr/>
          </p:nvSpPr>
          <p:spPr>
            <a:xfrm>
              <a:off x="5092975" y="2677250"/>
              <a:ext cx="93450" cy="88800"/>
            </a:xfrm>
            <a:custGeom>
              <a:avLst/>
              <a:gdLst/>
              <a:ahLst/>
              <a:cxnLst/>
              <a:rect l="l" t="t" r="r" b="b"/>
              <a:pathLst>
                <a:path w="3738" h="3552" extrusionOk="0">
                  <a:moveTo>
                    <a:pt x="3259" y="1"/>
                  </a:moveTo>
                  <a:cubicBezTo>
                    <a:pt x="3149" y="1"/>
                    <a:pt x="3037" y="41"/>
                    <a:pt x="2946" y="132"/>
                  </a:cubicBezTo>
                  <a:lnTo>
                    <a:pt x="191" y="2792"/>
                  </a:lnTo>
                  <a:cubicBezTo>
                    <a:pt x="1" y="2950"/>
                    <a:pt x="1" y="3235"/>
                    <a:pt x="159" y="3425"/>
                  </a:cubicBezTo>
                  <a:cubicBezTo>
                    <a:pt x="254" y="3488"/>
                    <a:pt x="381" y="3552"/>
                    <a:pt x="476" y="3552"/>
                  </a:cubicBezTo>
                  <a:cubicBezTo>
                    <a:pt x="602" y="3552"/>
                    <a:pt x="697" y="3488"/>
                    <a:pt x="792" y="3425"/>
                  </a:cubicBezTo>
                  <a:lnTo>
                    <a:pt x="3579" y="765"/>
                  </a:lnTo>
                  <a:cubicBezTo>
                    <a:pt x="3738" y="607"/>
                    <a:pt x="3738" y="322"/>
                    <a:pt x="3579" y="132"/>
                  </a:cubicBezTo>
                  <a:cubicBezTo>
                    <a:pt x="3497" y="49"/>
                    <a:pt x="3379" y="1"/>
                    <a:pt x="325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34"/>
            <p:cNvSpPr/>
            <p:nvPr/>
          </p:nvSpPr>
          <p:spPr>
            <a:xfrm>
              <a:off x="5203025" y="2674475"/>
              <a:ext cx="92650" cy="92375"/>
            </a:xfrm>
            <a:custGeom>
              <a:avLst/>
              <a:gdLst/>
              <a:ahLst/>
              <a:cxnLst/>
              <a:rect l="l" t="t" r="r" b="b"/>
              <a:pathLst>
                <a:path w="3706" h="3695" extrusionOk="0">
                  <a:moveTo>
                    <a:pt x="476" y="1"/>
                  </a:moveTo>
                  <a:cubicBezTo>
                    <a:pt x="371" y="1"/>
                    <a:pt x="266" y="40"/>
                    <a:pt x="191" y="116"/>
                  </a:cubicBezTo>
                  <a:cubicBezTo>
                    <a:pt x="1" y="306"/>
                    <a:pt x="1" y="591"/>
                    <a:pt x="159" y="749"/>
                  </a:cubicBezTo>
                  <a:lnTo>
                    <a:pt x="2914" y="3536"/>
                  </a:lnTo>
                  <a:cubicBezTo>
                    <a:pt x="3009" y="3631"/>
                    <a:pt x="3104" y="3694"/>
                    <a:pt x="3231" y="3694"/>
                  </a:cubicBezTo>
                  <a:cubicBezTo>
                    <a:pt x="3358" y="3694"/>
                    <a:pt x="3453" y="3631"/>
                    <a:pt x="3548" y="3568"/>
                  </a:cubicBezTo>
                  <a:cubicBezTo>
                    <a:pt x="3706" y="3378"/>
                    <a:pt x="3706" y="3093"/>
                    <a:pt x="3548" y="2934"/>
                  </a:cubicBezTo>
                  <a:lnTo>
                    <a:pt x="792" y="148"/>
                  </a:lnTo>
                  <a:cubicBezTo>
                    <a:pt x="710" y="48"/>
                    <a:pt x="592" y="1"/>
                    <a:pt x="476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34"/>
            <p:cNvSpPr/>
            <p:nvPr/>
          </p:nvSpPr>
          <p:spPr>
            <a:xfrm>
              <a:off x="4784200" y="3613175"/>
              <a:ext cx="247050" cy="246250"/>
            </a:xfrm>
            <a:custGeom>
              <a:avLst/>
              <a:gdLst/>
              <a:ahLst/>
              <a:cxnLst/>
              <a:rect l="l" t="t" r="r" b="b"/>
              <a:pathLst>
                <a:path w="9882" h="9850" extrusionOk="0">
                  <a:moveTo>
                    <a:pt x="4941" y="0"/>
                  </a:moveTo>
                  <a:cubicBezTo>
                    <a:pt x="2218" y="0"/>
                    <a:pt x="1" y="2186"/>
                    <a:pt x="1" y="4909"/>
                  </a:cubicBezTo>
                  <a:cubicBezTo>
                    <a:pt x="1" y="7633"/>
                    <a:pt x="2218" y="9849"/>
                    <a:pt x="4941" y="9849"/>
                  </a:cubicBezTo>
                  <a:cubicBezTo>
                    <a:pt x="6620" y="9849"/>
                    <a:pt x="8108" y="8994"/>
                    <a:pt x="8995" y="7728"/>
                  </a:cubicBezTo>
                  <a:cubicBezTo>
                    <a:pt x="9343" y="7221"/>
                    <a:pt x="9565" y="6683"/>
                    <a:pt x="9723" y="6113"/>
                  </a:cubicBezTo>
                  <a:cubicBezTo>
                    <a:pt x="9755" y="5954"/>
                    <a:pt x="9787" y="5828"/>
                    <a:pt x="9818" y="5669"/>
                  </a:cubicBezTo>
                  <a:cubicBezTo>
                    <a:pt x="9850" y="5416"/>
                    <a:pt x="9882" y="5162"/>
                    <a:pt x="9882" y="4909"/>
                  </a:cubicBezTo>
                  <a:cubicBezTo>
                    <a:pt x="9882" y="4561"/>
                    <a:pt x="9818" y="4212"/>
                    <a:pt x="9755" y="3864"/>
                  </a:cubicBezTo>
                  <a:cubicBezTo>
                    <a:pt x="9723" y="3706"/>
                    <a:pt x="9692" y="3547"/>
                    <a:pt x="9628" y="3421"/>
                  </a:cubicBezTo>
                  <a:cubicBezTo>
                    <a:pt x="9407" y="2692"/>
                    <a:pt x="9026" y="2059"/>
                    <a:pt x="8520" y="1521"/>
                  </a:cubicBezTo>
                  <a:cubicBezTo>
                    <a:pt x="7633" y="602"/>
                    <a:pt x="6335" y="0"/>
                    <a:pt x="4941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34"/>
            <p:cNvSpPr/>
            <p:nvPr/>
          </p:nvSpPr>
          <p:spPr>
            <a:xfrm>
              <a:off x="4812700" y="3641675"/>
              <a:ext cx="190050" cy="189250"/>
            </a:xfrm>
            <a:custGeom>
              <a:avLst/>
              <a:gdLst/>
              <a:ahLst/>
              <a:cxnLst/>
              <a:rect l="l" t="t" r="r" b="b"/>
              <a:pathLst>
                <a:path w="7602" h="7570" extrusionOk="0">
                  <a:moveTo>
                    <a:pt x="3801" y="444"/>
                  </a:moveTo>
                  <a:cubicBezTo>
                    <a:pt x="5638" y="444"/>
                    <a:pt x="7126" y="1964"/>
                    <a:pt x="7126" y="3769"/>
                  </a:cubicBezTo>
                  <a:cubicBezTo>
                    <a:pt x="7126" y="5606"/>
                    <a:pt x="5638" y="7094"/>
                    <a:pt x="3801" y="7094"/>
                  </a:cubicBezTo>
                  <a:cubicBezTo>
                    <a:pt x="1964" y="7094"/>
                    <a:pt x="476" y="5606"/>
                    <a:pt x="476" y="3769"/>
                  </a:cubicBezTo>
                  <a:cubicBezTo>
                    <a:pt x="476" y="1964"/>
                    <a:pt x="1964" y="444"/>
                    <a:pt x="3801" y="444"/>
                  </a:cubicBezTo>
                  <a:close/>
                  <a:moveTo>
                    <a:pt x="3801" y="1"/>
                  </a:moveTo>
                  <a:cubicBezTo>
                    <a:pt x="1711" y="1"/>
                    <a:pt x="1" y="1679"/>
                    <a:pt x="1" y="3769"/>
                  </a:cubicBezTo>
                  <a:cubicBezTo>
                    <a:pt x="1" y="5859"/>
                    <a:pt x="1711" y="7569"/>
                    <a:pt x="3801" y="7569"/>
                  </a:cubicBezTo>
                  <a:cubicBezTo>
                    <a:pt x="5891" y="7569"/>
                    <a:pt x="7601" y="5859"/>
                    <a:pt x="7601" y="3769"/>
                  </a:cubicBezTo>
                  <a:cubicBezTo>
                    <a:pt x="7601" y="1679"/>
                    <a:pt x="5891" y="1"/>
                    <a:pt x="3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34"/>
            <p:cNvSpPr/>
            <p:nvPr/>
          </p:nvSpPr>
          <p:spPr>
            <a:xfrm>
              <a:off x="4876050" y="3678100"/>
              <a:ext cx="63350" cy="116400"/>
            </a:xfrm>
            <a:custGeom>
              <a:avLst/>
              <a:gdLst/>
              <a:ahLst/>
              <a:cxnLst/>
              <a:rect l="l" t="t" r="r" b="b"/>
              <a:pathLst>
                <a:path w="2534" h="4656" extrusionOk="0">
                  <a:moveTo>
                    <a:pt x="982" y="0"/>
                  </a:moveTo>
                  <a:lnTo>
                    <a:pt x="982" y="539"/>
                  </a:lnTo>
                  <a:cubicBezTo>
                    <a:pt x="380" y="665"/>
                    <a:pt x="32" y="1045"/>
                    <a:pt x="32" y="1552"/>
                  </a:cubicBezTo>
                  <a:cubicBezTo>
                    <a:pt x="32" y="2090"/>
                    <a:pt x="444" y="2407"/>
                    <a:pt x="1045" y="2597"/>
                  </a:cubicBezTo>
                  <a:cubicBezTo>
                    <a:pt x="1489" y="2756"/>
                    <a:pt x="1647" y="2882"/>
                    <a:pt x="1647" y="3104"/>
                  </a:cubicBezTo>
                  <a:cubicBezTo>
                    <a:pt x="1647" y="3326"/>
                    <a:pt x="1426" y="3452"/>
                    <a:pt x="1109" y="3452"/>
                  </a:cubicBezTo>
                  <a:cubicBezTo>
                    <a:pt x="729" y="3452"/>
                    <a:pt x="412" y="3326"/>
                    <a:pt x="159" y="3199"/>
                  </a:cubicBezTo>
                  <a:lnTo>
                    <a:pt x="0" y="3864"/>
                  </a:lnTo>
                  <a:cubicBezTo>
                    <a:pt x="222" y="3991"/>
                    <a:pt x="570" y="4086"/>
                    <a:pt x="950" y="4117"/>
                  </a:cubicBezTo>
                  <a:lnTo>
                    <a:pt x="950" y="4656"/>
                  </a:lnTo>
                  <a:lnTo>
                    <a:pt x="1521" y="4656"/>
                  </a:lnTo>
                  <a:lnTo>
                    <a:pt x="1521" y="4054"/>
                  </a:lnTo>
                  <a:cubicBezTo>
                    <a:pt x="2186" y="3959"/>
                    <a:pt x="2534" y="3516"/>
                    <a:pt x="2534" y="3009"/>
                  </a:cubicBezTo>
                  <a:cubicBezTo>
                    <a:pt x="2534" y="2502"/>
                    <a:pt x="2249" y="2185"/>
                    <a:pt x="1584" y="1964"/>
                  </a:cubicBezTo>
                  <a:cubicBezTo>
                    <a:pt x="1109" y="1774"/>
                    <a:pt x="887" y="1647"/>
                    <a:pt x="887" y="1457"/>
                  </a:cubicBezTo>
                  <a:cubicBezTo>
                    <a:pt x="887" y="1299"/>
                    <a:pt x="1014" y="1140"/>
                    <a:pt x="1394" y="1140"/>
                  </a:cubicBezTo>
                  <a:cubicBezTo>
                    <a:pt x="1806" y="1140"/>
                    <a:pt x="2059" y="1267"/>
                    <a:pt x="2217" y="1330"/>
                  </a:cubicBezTo>
                  <a:lnTo>
                    <a:pt x="2376" y="697"/>
                  </a:lnTo>
                  <a:cubicBezTo>
                    <a:pt x="2186" y="602"/>
                    <a:pt x="1932" y="507"/>
                    <a:pt x="1552" y="507"/>
                  </a:cubicBezTo>
                  <a:lnTo>
                    <a:pt x="155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34"/>
            <p:cNvSpPr/>
            <p:nvPr/>
          </p:nvSpPr>
          <p:spPr>
            <a:xfrm>
              <a:off x="2350450" y="2747825"/>
              <a:ext cx="202700" cy="8725"/>
            </a:xfrm>
            <a:custGeom>
              <a:avLst/>
              <a:gdLst/>
              <a:ahLst/>
              <a:cxnLst/>
              <a:rect l="l" t="t" r="r" b="b"/>
              <a:pathLst>
                <a:path w="8108" h="349" extrusionOk="0">
                  <a:moveTo>
                    <a:pt x="127" y="0"/>
                  </a:moveTo>
                  <a:cubicBezTo>
                    <a:pt x="63" y="0"/>
                    <a:pt x="0" y="95"/>
                    <a:pt x="0" y="190"/>
                  </a:cubicBezTo>
                  <a:cubicBezTo>
                    <a:pt x="0" y="285"/>
                    <a:pt x="63" y="349"/>
                    <a:pt x="127" y="349"/>
                  </a:cubicBezTo>
                  <a:lnTo>
                    <a:pt x="7949" y="349"/>
                  </a:lnTo>
                  <a:cubicBezTo>
                    <a:pt x="8044" y="349"/>
                    <a:pt x="8107" y="285"/>
                    <a:pt x="8107" y="190"/>
                  </a:cubicBezTo>
                  <a:cubicBezTo>
                    <a:pt x="8107" y="95"/>
                    <a:pt x="8044" y="0"/>
                    <a:pt x="7949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34"/>
            <p:cNvSpPr/>
            <p:nvPr/>
          </p:nvSpPr>
          <p:spPr>
            <a:xfrm>
              <a:off x="2359950" y="2781875"/>
              <a:ext cx="180525" cy="8725"/>
            </a:xfrm>
            <a:custGeom>
              <a:avLst/>
              <a:gdLst/>
              <a:ahLst/>
              <a:cxnLst/>
              <a:rect l="l" t="t" r="r" b="b"/>
              <a:pathLst>
                <a:path w="7221" h="349" extrusionOk="0">
                  <a:moveTo>
                    <a:pt x="127" y="0"/>
                  </a:moveTo>
                  <a:cubicBezTo>
                    <a:pt x="63" y="0"/>
                    <a:pt x="0" y="95"/>
                    <a:pt x="0" y="190"/>
                  </a:cubicBezTo>
                  <a:cubicBezTo>
                    <a:pt x="0" y="285"/>
                    <a:pt x="63" y="348"/>
                    <a:pt x="127" y="348"/>
                  </a:cubicBezTo>
                  <a:lnTo>
                    <a:pt x="7094" y="348"/>
                  </a:lnTo>
                  <a:cubicBezTo>
                    <a:pt x="7157" y="348"/>
                    <a:pt x="7221" y="285"/>
                    <a:pt x="7221" y="190"/>
                  </a:cubicBezTo>
                  <a:cubicBezTo>
                    <a:pt x="7221" y="95"/>
                    <a:pt x="7157" y="0"/>
                    <a:pt x="709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34"/>
            <p:cNvSpPr/>
            <p:nvPr/>
          </p:nvSpPr>
          <p:spPr>
            <a:xfrm>
              <a:off x="2367075" y="2815900"/>
              <a:ext cx="160725" cy="8750"/>
            </a:xfrm>
            <a:custGeom>
              <a:avLst/>
              <a:gdLst/>
              <a:ahLst/>
              <a:cxnLst/>
              <a:rect l="l" t="t" r="r" b="b"/>
              <a:pathLst>
                <a:path w="6429" h="350" extrusionOk="0">
                  <a:moveTo>
                    <a:pt x="158" y="1"/>
                  </a:moveTo>
                  <a:cubicBezTo>
                    <a:pt x="63" y="1"/>
                    <a:pt x="0" y="96"/>
                    <a:pt x="0" y="191"/>
                  </a:cubicBezTo>
                  <a:cubicBezTo>
                    <a:pt x="0" y="286"/>
                    <a:pt x="95" y="349"/>
                    <a:pt x="158" y="349"/>
                  </a:cubicBezTo>
                  <a:lnTo>
                    <a:pt x="6271" y="349"/>
                  </a:lnTo>
                  <a:cubicBezTo>
                    <a:pt x="6366" y="349"/>
                    <a:pt x="6429" y="286"/>
                    <a:pt x="6429" y="191"/>
                  </a:cubicBezTo>
                  <a:cubicBezTo>
                    <a:pt x="6429" y="96"/>
                    <a:pt x="6366" y="1"/>
                    <a:pt x="627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34"/>
            <p:cNvSpPr/>
            <p:nvPr/>
          </p:nvSpPr>
          <p:spPr>
            <a:xfrm>
              <a:off x="2382100" y="2754150"/>
              <a:ext cx="18250" cy="91075"/>
            </a:xfrm>
            <a:custGeom>
              <a:avLst/>
              <a:gdLst/>
              <a:ahLst/>
              <a:cxnLst/>
              <a:rect l="l" t="t" r="r" b="b"/>
              <a:pathLst>
                <a:path w="730" h="3643" extrusionOk="0">
                  <a:moveTo>
                    <a:pt x="318" y="1"/>
                  </a:moveTo>
                  <a:lnTo>
                    <a:pt x="1" y="32"/>
                  </a:lnTo>
                  <a:lnTo>
                    <a:pt x="413" y="3579"/>
                  </a:lnTo>
                  <a:lnTo>
                    <a:pt x="729" y="3643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34"/>
            <p:cNvSpPr/>
            <p:nvPr/>
          </p:nvSpPr>
          <p:spPr>
            <a:xfrm>
              <a:off x="2412200" y="2754150"/>
              <a:ext cx="12675" cy="91875"/>
            </a:xfrm>
            <a:custGeom>
              <a:avLst/>
              <a:gdLst/>
              <a:ahLst/>
              <a:cxnLst/>
              <a:rect l="l" t="t" r="r" b="b"/>
              <a:pathLst>
                <a:path w="507" h="3675" extrusionOk="0">
                  <a:moveTo>
                    <a:pt x="285" y="1"/>
                  </a:moveTo>
                  <a:lnTo>
                    <a:pt x="0" y="32"/>
                  </a:lnTo>
                  <a:lnTo>
                    <a:pt x="190" y="3674"/>
                  </a:lnTo>
                  <a:lnTo>
                    <a:pt x="507" y="3611"/>
                  </a:lnTo>
                  <a:lnTo>
                    <a:pt x="285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34"/>
            <p:cNvSpPr/>
            <p:nvPr/>
          </p:nvSpPr>
          <p:spPr>
            <a:xfrm>
              <a:off x="2441500" y="2753375"/>
              <a:ext cx="7150" cy="93425"/>
            </a:xfrm>
            <a:custGeom>
              <a:avLst/>
              <a:gdLst/>
              <a:ahLst/>
              <a:cxnLst/>
              <a:rect l="l" t="t" r="r" b="b"/>
              <a:pathLst>
                <a:path w="286" h="3737" extrusionOk="0">
                  <a:moveTo>
                    <a:pt x="0" y="0"/>
                  </a:moveTo>
                  <a:lnTo>
                    <a:pt x="0" y="3737"/>
                  </a:lnTo>
                  <a:lnTo>
                    <a:pt x="285" y="3705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34"/>
            <p:cNvSpPr/>
            <p:nvPr/>
          </p:nvSpPr>
          <p:spPr>
            <a:xfrm>
              <a:off x="2461275" y="2752575"/>
              <a:ext cx="21400" cy="95025"/>
            </a:xfrm>
            <a:custGeom>
              <a:avLst/>
              <a:gdLst/>
              <a:ahLst/>
              <a:cxnLst/>
              <a:rect l="l" t="t" r="r" b="b"/>
              <a:pathLst>
                <a:path w="856" h="3801" extrusionOk="0">
                  <a:moveTo>
                    <a:pt x="571" y="0"/>
                  </a:moveTo>
                  <a:lnTo>
                    <a:pt x="1" y="3801"/>
                  </a:lnTo>
                  <a:lnTo>
                    <a:pt x="317" y="3674"/>
                  </a:lnTo>
                  <a:lnTo>
                    <a:pt x="856" y="64"/>
                  </a:lnTo>
                  <a:lnTo>
                    <a:pt x="57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34"/>
            <p:cNvSpPr/>
            <p:nvPr/>
          </p:nvSpPr>
          <p:spPr>
            <a:xfrm>
              <a:off x="2484250" y="2752575"/>
              <a:ext cx="30100" cy="95825"/>
            </a:xfrm>
            <a:custGeom>
              <a:avLst/>
              <a:gdLst/>
              <a:ahLst/>
              <a:cxnLst/>
              <a:rect l="l" t="t" r="r" b="b"/>
              <a:pathLst>
                <a:path w="1204" h="3833" extrusionOk="0">
                  <a:moveTo>
                    <a:pt x="919" y="0"/>
                  </a:moveTo>
                  <a:lnTo>
                    <a:pt x="0" y="3832"/>
                  </a:lnTo>
                  <a:lnTo>
                    <a:pt x="317" y="3737"/>
                  </a:lnTo>
                  <a:lnTo>
                    <a:pt x="1204" y="95"/>
                  </a:lnTo>
                  <a:lnTo>
                    <a:pt x="919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34"/>
            <p:cNvSpPr/>
            <p:nvPr/>
          </p:nvSpPr>
          <p:spPr>
            <a:xfrm>
              <a:off x="2508000" y="2751000"/>
              <a:ext cx="37225" cy="95800"/>
            </a:xfrm>
            <a:custGeom>
              <a:avLst/>
              <a:gdLst/>
              <a:ahLst/>
              <a:cxnLst/>
              <a:rect l="l" t="t" r="r" b="b"/>
              <a:pathLst>
                <a:path w="1489" h="3832" extrusionOk="0">
                  <a:moveTo>
                    <a:pt x="1204" y="0"/>
                  </a:moveTo>
                  <a:lnTo>
                    <a:pt x="0" y="3705"/>
                  </a:lnTo>
                  <a:lnTo>
                    <a:pt x="285" y="3832"/>
                  </a:lnTo>
                  <a:lnTo>
                    <a:pt x="1489" y="127"/>
                  </a:lnTo>
                  <a:lnTo>
                    <a:pt x="1204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34"/>
            <p:cNvSpPr/>
            <p:nvPr/>
          </p:nvSpPr>
          <p:spPr>
            <a:xfrm>
              <a:off x="2342525" y="2740700"/>
              <a:ext cx="194000" cy="108475"/>
            </a:xfrm>
            <a:custGeom>
              <a:avLst/>
              <a:gdLst/>
              <a:ahLst/>
              <a:cxnLst/>
              <a:rect l="l" t="t" r="r" b="b"/>
              <a:pathLst>
                <a:path w="7760" h="4339" extrusionOk="0">
                  <a:moveTo>
                    <a:pt x="380" y="0"/>
                  </a:moveTo>
                  <a:cubicBezTo>
                    <a:pt x="349" y="190"/>
                    <a:pt x="190" y="222"/>
                    <a:pt x="0" y="254"/>
                  </a:cubicBezTo>
                  <a:lnTo>
                    <a:pt x="1235" y="4181"/>
                  </a:lnTo>
                  <a:cubicBezTo>
                    <a:pt x="1267" y="4276"/>
                    <a:pt x="1330" y="4339"/>
                    <a:pt x="1425" y="4339"/>
                  </a:cubicBezTo>
                  <a:lnTo>
                    <a:pt x="7538" y="4339"/>
                  </a:lnTo>
                  <a:cubicBezTo>
                    <a:pt x="7664" y="4339"/>
                    <a:pt x="7759" y="4244"/>
                    <a:pt x="7759" y="4117"/>
                  </a:cubicBezTo>
                  <a:cubicBezTo>
                    <a:pt x="7759" y="3959"/>
                    <a:pt x="7664" y="3864"/>
                    <a:pt x="7538" y="3864"/>
                  </a:cubicBezTo>
                  <a:lnTo>
                    <a:pt x="1584" y="3864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34"/>
            <p:cNvSpPr/>
            <p:nvPr/>
          </p:nvSpPr>
          <p:spPr>
            <a:xfrm>
              <a:off x="2264150" y="2732775"/>
              <a:ext cx="89475" cy="17450"/>
            </a:xfrm>
            <a:custGeom>
              <a:avLst/>
              <a:gdLst/>
              <a:ahLst/>
              <a:cxnLst/>
              <a:rect l="l" t="t" r="r" b="b"/>
              <a:pathLst>
                <a:path w="3579" h="698" extrusionOk="0">
                  <a:moveTo>
                    <a:pt x="380" y="1"/>
                  </a:moveTo>
                  <a:cubicBezTo>
                    <a:pt x="190" y="1"/>
                    <a:pt x="0" y="159"/>
                    <a:pt x="0" y="349"/>
                  </a:cubicBezTo>
                  <a:cubicBezTo>
                    <a:pt x="0" y="539"/>
                    <a:pt x="190" y="697"/>
                    <a:pt x="380" y="697"/>
                  </a:cubicBezTo>
                  <a:lnTo>
                    <a:pt x="3230" y="697"/>
                  </a:lnTo>
                  <a:cubicBezTo>
                    <a:pt x="3420" y="697"/>
                    <a:pt x="3547" y="571"/>
                    <a:pt x="3579" y="381"/>
                  </a:cubicBezTo>
                  <a:cubicBezTo>
                    <a:pt x="3579" y="381"/>
                    <a:pt x="3579" y="381"/>
                    <a:pt x="3579" y="349"/>
                  </a:cubicBezTo>
                  <a:cubicBezTo>
                    <a:pt x="3579" y="254"/>
                    <a:pt x="3515" y="159"/>
                    <a:pt x="3452" y="96"/>
                  </a:cubicBezTo>
                  <a:cubicBezTo>
                    <a:pt x="3389" y="32"/>
                    <a:pt x="3294" y="1"/>
                    <a:pt x="319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34"/>
            <p:cNvSpPr/>
            <p:nvPr/>
          </p:nvSpPr>
          <p:spPr>
            <a:xfrm>
              <a:off x="2369450" y="2842825"/>
              <a:ext cx="119575" cy="65750"/>
            </a:xfrm>
            <a:custGeom>
              <a:avLst/>
              <a:gdLst/>
              <a:ahLst/>
              <a:cxnLst/>
              <a:rect l="l" t="t" r="r" b="b"/>
              <a:pathLst>
                <a:path w="4783" h="2630" extrusionOk="0">
                  <a:moveTo>
                    <a:pt x="570" y="1"/>
                  </a:moveTo>
                  <a:lnTo>
                    <a:pt x="0" y="2629"/>
                  </a:lnTo>
                  <a:lnTo>
                    <a:pt x="4782" y="2629"/>
                  </a:lnTo>
                  <a:lnTo>
                    <a:pt x="4782" y="2281"/>
                  </a:lnTo>
                  <a:lnTo>
                    <a:pt x="412" y="2281"/>
                  </a:lnTo>
                  <a:lnTo>
                    <a:pt x="887" y="64"/>
                  </a:lnTo>
                  <a:lnTo>
                    <a:pt x="57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34"/>
            <p:cNvSpPr/>
            <p:nvPr/>
          </p:nvSpPr>
          <p:spPr>
            <a:xfrm>
              <a:off x="2354400" y="2883200"/>
              <a:ext cx="42775" cy="43575"/>
            </a:xfrm>
            <a:custGeom>
              <a:avLst/>
              <a:gdLst/>
              <a:ahLst/>
              <a:cxnLst/>
              <a:rect l="l" t="t" r="r" b="b"/>
              <a:pathLst>
                <a:path w="1711" h="1743" extrusionOk="0">
                  <a:moveTo>
                    <a:pt x="855" y="1"/>
                  </a:moveTo>
                  <a:cubicBezTo>
                    <a:pt x="380" y="1"/>
                    <a:pt x="0" y="381"/>
                    <a:pt x="0" y="856"/>
                  </a:cubicBezTo>
                  <a:cubicBezTo>
                    <a:pt x="0" y="1331"/>
                    <a:pt x="380" y="1743"/>
                    <a:pt x="855" y="1743"/>
                  </a:cubicBezTo>
                  <a:cubicBezTo>
                    <a:pt x="1331" y="1743"/>
                    <a:pt x="1711" y="1331"/>
                    <a:pt x="1711" y="856"/>
                  </a:cubicBezTo>
                  <a:cubicBezTo>
                    <a:pt x="1711" y="412"/>
                    <a:pt x="1331" y="1"/>
                    <a:pt x="855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34"/>
            <p:cNvSpPr/>
            <p:nvPr/>
          </p:nvSpPr>
          <p:spPr>
            <a:xfrm>
              <a:off x="2359950" y="2888750"/>
              <a:ext cx="31675" cy="32475"/>
            </a:xfrm>
            <a:custGeom>
              <a:avLst/>
              <a:gdLst/>
              <a:ahLst/>
              <a:cxnLst/>
              <a:rect l="l" t="t" r="r" b="b"/>
              <a:pathLst>
                <a:path w="1267" h="1299" extrusionOk="0">
                  <a:moveTo>
                    <a:pt x="633" y="0"/>
                  </a:moveTo>
                  <a:cubicBezTo>
                    <a:pt x="285" y="0"/>
                    <a:pt x="0" y="285"/>
                    <a:pt x="0" y="634"/>
                  </a:cubicBezTo>
                  <a:cubicBezTo>
                    <a:pt x="0" y="1014"/>
                    <a:pt x="285" y="1299"/>
                    <a:pt x="633" y="1299"/>
                  </a:cubicBezTo>
                  <a:cubicBezTo>
                    <a:pt x="982" y="1299"/>
                    <a:pt x="1267" y="1014"/>
                    <a:pt x="1267" y="634"/>
                  </a:cubicBezTo>
                  <a:cubicBezTo>
                    <a:pt x="1267" y="285"/>
                    <a:pt x="982" y="0"/>
                    <a:pt x="633" y="0"/>
                  </a:cubicBezTo>
                  <a:close/>
                </a:path>
              </a:pathLst>
            </a:custGeom>
            <a:solidFill>
              <a:srgbClr val="579D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34"/>
            <p:cNvSpPr/>
            <p:nvPr/>
          </p:nvSpPr>
          <p:spPr>
            <a:xfrm>
              <a:off x="2465250" y="2883200"/>
              <a:ext cx="42775" cy="43575"/>
            </a:xfrm>
            <a:custGeom>
              <a:avLst/>
              <a:gdLst/>
              <a:ahLst/>
              <a:cxnLst/>
              <a:rect l="l" t="t" r="r" b="b"/>
              <a:pathLst>
                <a:path w="1711" h="1743" extrusionOk="0">
                  <a:moveTo>
                    <a:pt x="855" y="1"/>
                  </a:moveTo>
                  <a:cubicBezTo>
                    <a:pt x="380" y="1"/>
                    <a:pt x="0" y="381"/>
                    <a:pt x="0" y="856"/>
                  </a:cubicBezTo>
                  <a:cubicBezTo>
                    <a:pt x="0" y="1331"/>
                    <a:pt x="380" y="1743"/>
                    <a:pt x="855" y="1743"/>
                  </a:cubicBezTo>
                  <a:cubicBezTo>
                    <a:pt x="1330" y="1743"/>
                    <a:pt x="1710" y="1331"/>
                    <a:pt x="1710" y="856"/>
                  </a:cubicBezTo>
                  <a:cubicBezTo>
                    <a:pt x="1710" y="412"/>
                    <a:pt x="1330" y="1"/>
                    <a:pt x="855" y="1"/>
                  </a:cubicBezTo>
                  <a:close/>
                </a:path>
              </a:pathLst>
            </a:custGeom>
            <a:solidFill>
              <a:srgbClr val="EBEB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34"/>
            <p:cNvSpPr/>
            <p:nvPr/>
          </p:nvSpPr>
          <p:spPr>
            <a:xfrm>
              <a:off x="2470775" y="2888750"/>
              <a:ext cx="31700" cy="32475"/>
            </a:xfrm>
            <a:custGeom>
              <a:avLst/>
              <a:gdLst/>
              <a:ahLst/>
              <a:cxnLst/>
              <a:rect l="l" t="t" r="r" b="b"/>
              <a:pathLst>
                <a:path w="1268" h="1299" extrusionOk="0">
                  <a:moveTo>
                    <a:pt x="634" y="0"/>
                  </a:moveTo>
                  <a:cubicBezTo>
                    <a:pt x="286" y="0"/>
                    <a:pt x="1" y="285"/>
                    <a:pt x="1" y="634"/>
                  </a:cubicBezTo>
                  <a:cubicBezTo>
                    <a:pt x="1" y="1014"/>
                    <a:pt x="286" y="1299"/>
                    <a:pt x="634" y="1299"/>
                  </a:cubicBezTo>
                  <a:cubicBezTo>
                    <a:pt x="983" y="1299"/>
                    <a:pt x="1268" y="1014"/>
                    <a:pt x="1268" y="634"/>
                  </a:cubicBezTo>
                  <a:cubicBezTo>
                    <a:pt x="1268" y="285"/>
                    <a:pt x="983" y="0"/>
                    <a:pt x="63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34"/>
            <p:cNvSpPr/>
            <p:nvPr/>
          </p:nvSpPr>
          <p:spPr>
            <a:xfrm>
              <a:off x="4789750" y="1876125"/>
              <a:ext cx="216950" cy="2400"/>
            </a:xfrm>
            <a:custGeom>
              <a:avLst/>
              <a:gdLst/>
              <a:ahLst/>
              <a:cxnLst/>
              <a:rect l="l" t="t" r="r" b="b"/>
              <a:pathLst>
                <a:path w="8678" h="96" extrusionOk="0">
                  <a:moveTo>
                    <a:pt x="0" y="1"/>
                  </a:moveTo>
                  <a:lnTo>
                    <a:pt x="0" y="96"/>
                  </a:lnTo>
                  <a:lnTo>
                    <a:pt x="8678" y="96"/>
                  </a:lnTo>
                  <a:lnTo>
                    <a:pt x="867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34"/>
            <p:cNvSpPr/>
            <p:nvPr/>
          </p:nvSpPr>
          <p:spPr>
            <a:xfrm>
              <a:off x="4789750" y="1888800"/>
              <a:ext cx="99775" cy="25375"/>
            </a:xfrm>
            <a:custGeom>
              <a:avLst/>
              <a:gdLst/>
              <a:ahLst/>
              <a:cxnLst/>
              <a:rect l="l" t="t" r="r" b="b"/>
              <a:pathLst>
                <a:path w="3991" h="1015" extrusionOk="0">
                  <a:moveTo>
                    <a:pt x="0" y="1"/>
                  </a:moveTo>
                  <a:lnTo>
                    <a:pt x="0" y="1014"/>
                  </a:lnTo>
                  <a:lnTo>
                    <a:pt x="3991" y="1014"/>
                  </a:lnTo>
                  <a:lnTo>
                    <a:pt x="39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34"/>
            <p:cNvSpPr/>
            <p:nvPr/>
          </p:nvSpPr>
          <p:spPr>
            <a:xfrm>
              <a:off x="4906925" y="1932350"/>
              <a:ext cx="99775" cy="93450"/>
            </a:xfrm>
            <a:custGeom>
              <a:avLst/>
              <a:gdLst/>
              <a:ahLst/>
              <a:cxnLst/>
              <a:rect l="l" t="t" r="r" b="b"/>
              <a:pathLst>
                <a:path w="3991" h="3738" extrusionOk="0">
                  <a:moveTo>
                    <a:pt x="1" y="0"/>
                  </a:moveTo>
                  <a:lnTo>
                    <a:pt x="1" y="3737"/>
                  </a:lnTo>
                  <a:lnTo>
                    <a:pt x="3991" y="3737"/>
                  </a:lnTo>
                  <a:lnTo>
                    <a:pt x="39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34"/>
            <p:cNvSpPr/>
            <p:nvPr/>
          </p:nvSpPr>
          <p:spPr>
            <a:xfrm>
              <a:off x="4906925" y="1888800"/>
              <a:ext cx="99775" cy="25375"/>
            </a:xfrm>
            <a:custGeom>
              <a:avLst/>
              <a:gdLst/>
              <a:ahLst/>
              <a:cxnLst/>
              <a:rect l="l" t="t" r="r" b="b"/>
              <a:pathLst>
                <a:path w="3991" h="1015" extrusionOk="0">
                  <a:moveTo>
                    <a:pt x="1" y="1"/>
                  </a:moveTo>
                  <a:lnTo>
                    <a:pt x="1" y="1014"/>
                  </a:lnTo>
                  <a:lnTo>
                    <a:pt x="3991" y="1014"/>
                  </a:lnTo>
                  <a:lnTo>
                    <a:pt x="39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34"/>
            <p:cNvSpPr/>
            <p:nvPr/>
          </p:nvSpPr>
          <p:spPr>
            <a:xfrm>
              <a:off x="4789750" y="1932350"/>
              <a:ext cx="99775" cy="93450"/>
            </a:xfrm>
            <a:custGeom>
              <a:avLst/>
              <a:gdLst/>
              <a:ahLst/>
              <a:cxnLst/>
              <a:rect l="l" t="t" r="r" b="b"/>
              <a:pathLst>
                <a:path w="3991" h="3738" extrusionOk="0">
                  <a:moveTo>
                    <a:pt x="0" y="0"/>
                  </a:moveTo>
                  <a:lnTo>
                    <a:pt x="0" y="3737"/>
                  </a:lnTo>
                  <a:lnTo>
                    <a:pt x="3991" y="3737"/>
                  </a:lnTo>
                  <a:lnTo>
                    <a:pt x="39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34"/>
            <p:cNvSpPr/>
            <p:nvPr/>
          </p:nvSpPr>
          <p:spPr>
            <a:xfrm>
              <a:off x="4789750" y="1878500"/>
              <a:ext cx="216950" cy="10325"/>
            </a:xfrm>
            <a:custGeom>
              <a:avLst/>
              <a:gdLst/>
              <a:ahLst/>
              <a:cxnLst/>
              <a:rect l="l" t="t" r="r" b="b"/>
              <a:pathLst>
                <a:path w="8678" h="413" extrusionOk="0">
                  <a:moveTo>
                    <a:pt x="0" y="1"/>
                  </a:moveTo>
                  <a:lnTo>
                    <a:pt x="0" y="413"/>
                  </a:lnTo>
                  <a:lnTo>
                    <a:pt x="3991" y="413"/>
                  </a:lnTo>
                  <a:lnTo>
                    <a:pt x="3991" y="96"/>
                  </a:lnTo>
                  <a:lnTo>
                    <a:pt x="4719" y="96"/>
                  </a:lnTo>
                  <a:lnTo>
                    <a:pt x="4719" y="413"/>
                  </a:lnTo>
                  <a:lnTo>
                    <a:pt x="8678" y="413"/>
                  </a:lnTo>
                  <a:lnTo>
                    <a:pt x="8678" y="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34"/>
            <p:cNvSpPr/>
            <p:nvPr/>
          </p:nvSpPr>
          <p:spPr>
            <a:xfrm>
              <a:off x="4888725" y="1880875"/>
              <a:ext cx="18225" cy="7950"/>
            </a:xfrm>
            <a:custGeom>
              <a:avLst/>
              <a:gdLst/>
              <a:ahLst/>
              <a:cxnLst/>
              <a:rect l="l" t="t" r="r" b="b"/>
              <a:pathLst>
                <a:path w="729" h="318" extrusionOk="0">
                  <a:moveTo>
                    <a:pt x="0" y="1"/>
                  </a:moveTo>
                  <a:lnTo>
                    <a:pt x="0" y="318"/>
                  </a:lnTo>
                  <a:lnTo>
                    <a:pt x="729" y="318"/>
                  </a:lnTo>
                  <a:lnTo>
                    <a:pt x="729" y="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34"/>
            <p:cNvSpPr/>
            <p:nvPr/>
          </p:nvSpPr>
          <p:spPr>
            <a:xfrm>
              <a:off x="4888725" y="1810425"/>
              <a:ext cx="18225" cy="70475"/>
            </a:xfrm>
            <a:custGeom>
              <a:avLst/>
              <a:gdLst/>
              <a:ahLst/>
              <a:cxnLst/>
              <a:rect l="l" t="t" r="r" b="b"/>
              <a:pathLst>
                <a:path w="729" h="2819" extrusionOk="0">
                  <a:moveTo>
                    <a:pt x="0" y="0"/>
                  </a:moveTo>
                  <a:lnTo>
                    <a:pt x="0" y="2819"/>
                  </a:lnTo>
                  <a:lnTo>
                    <a:pt x="729" y="2819"/>
                  </a:lnTo>
                  <a:lnTo>
                    <a:pt x="729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34"/>
            <p:cNvSpPr/>
            <p:nvPr/>
          </p:nvSpPr>
          <p:spPr>
            <a:xfrm>
              <a:off x="4789750" y="1878500"/>
              <a:ext cx="216950" cy="147300"/>
            </a:xfrm>
            <a:custGeom>
              <a:avLst/>
              <a:gdLst/>
              <a:ahLst/>
              <a:cxnLst/>
              <a:rect l="l" t="t" r="r" b="b"/>
              <a:pathLst>
                <a:path w="8678" h="5892" extrusionOk="0">
                  <a:moveTo>
                    <a:pt x="3991" y="1"/>
                  </a:moveTo>
                  <a:lnTo>
                    <a:pt x="3991" y="1426"/>
                  </a:lnTo>
                  <a:lnTo>
                    <a:pt x="0" y="1426"/>
                  </a:lnTo>
                  <a:lnTo>
                    <a:pt x="0" y="2154"/>
                  </a:lnTo>
                  <a:lnTo>
                    <a:pt x="3991" y="2154"/>
                  </a:lnTo>
                  <a:lnTo>
                    <a:pt x="3991" y="5891"/>
                  </a:lnTo>
                  <a:lnTo>
                    <a:pt x="4719" y="5891"/>
                  </a:lnTo>
                  <a:lnTo>
                    <a:pt x="4719" y="2154"/>
                  </a:lnTo>
                  <a:lnTo>
                    <a:pt x="8678" y="2154"/>
                  </a:lnTo>
                  <a:lnTo>
                    <a:pt x="8678" y="1426"/>
                  </a:lnTo>
                  <a:lnTo>
                    <a:pt x="4719" y="1426"/>
                  </a:lnTo>
                  <a:lnTo>
                    <a:pt x="4719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34"/>
            <p:cNvSpPr/>
            <p:nvPr/>
          </p:nvSpPr>
          <p:spPr>
            <a:xfrm>
              <a:off x="4906925" y="1810425"/>
              <a:ext cx="122750" cy="70475"/>
            </a:xfrm>
            <a:custGeom>
              <a:avLst/>
              <a:gdLst/>
              <a:ahLst/>
              <a:cxnLst/>
              <a:rect l="l" t="t" r="r" b="b"/>
              <a:pathLst>
                <a:path w="4910" h="2819" extrusionOk="0">
                  <a:moveTo>
                    <a:pt x="1" y="0"/>
                  </a:moveTo>
                  <a:lnTo>
                    <a:pt x="1" y="2819"/>
                  </a:lnTo>
                  <a:lnTo>
                    <a:pt x="4909" y="2819"/>
                  </a:lnTo>
                  <a:lnTo>
                    <a:pt x="49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34"/>
            <p:cNvSpPr/>
            <p:nvPr/>
          </p:nvSpPr>
          <p:spPr>
            <a:xfrm>
              <a:off x="4766800" y="1810425"/>
              <a:ext cx="122725" cy="70475"/>
            </a:xfrm>
            <a:custGeom>
              <a:avLst/>
              <a:gdLst/>
              <a:ahLst/>
              <a:cxnLst/>
              <a:rect l="l" t="t" r="r" b="b"/>
              <a:pathLst>
                <a:path w="4909" h="2819" extrusionOk="0">
                  <a:moveTo>
                    <a:pt x="0" y="0"/>
                  </a:moveTo>
                  <a:lnTo>
                    <a:pt x="0" y="2819"/>
                  </a:lnTo>
                  <a:lnTo>
                    <a:pt x="4909" y="2819"/>
                  </a:lnTo>
                  <a:lnTo>
                    <a:pt x="490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34"/>
            <p:cNvSpPr/>
            <p:nvPr/>
          </p:nvSpPr>
          <p:spPr>
            <a:xfrm>
              <a:off x="4904550" y="1742325"/>
              <a:ext cx="50700" cy="65750"/>
            </a:xfrm>
            <a:custGeom>
              <a:avLst/>
              <a:gdLst/>
              <a:ahLst/>
              <a:cxnLst/>
              <a:rect l="l" t="t" r="r" b="b"/>
              <a:pathLst>
                <a:path w="2028" h="2630" extrusionOk="0">
                  <a:moveTo>
                    <a:pt x="982" y="1"/>
                  </a:moveTo>
                  <a:lnTo>
                    <a:pt x="0" y="2218"/>
                  </a:lnTo>
                  <a:lnTo>
                    <a:pt x="127" y="2629"/>
                  </a:lnTo>
                  <a:lnTo>
                    <a:pt x="2027" y="1204"/>
                  </a:lnTo>
                  <a:lnTo>
                    <a:pt x="982" y="1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34"/>
            <p:cNvSpPr/>
            <p:nvPr/>
          </p:nvSpPr>
          <p:spPr>
            <a:xfrm>
              <a:off x="4899800" y="1766525"/>
              <a:ext cx="86325" cy="44725"/>
            </a:xfrm>
            <a:custGeom>
              <a:avLst/>
              <a:gdLst/>
              <a:ahLst/>
              <a:cxnLst/>
              <a:rect l="l" t="t" r="r" b="b"/>
              <a:pathLst>
                <a:path w="3453" h="1789" extrusionOk="0">
                  <a:moveTo>
                    <a:pt x="2662" y="0"/>
                  </a:moveTo>
                  <a:cubicBezTo>
                    <a:pt x="1863" y="0"/>
                    <a:pt x="0" y="1756"/>
                    <a:pt x="0" y="1756"/>
                  </a:cubicBezTo>
                  <a:lnTo>
                    <a:pt x="3294" y="1788"/>
                  </a:lnTo>
                  <a:cubicBezTo>
                    <a:pt x="3294" y="1788"/>
                    <a:pt x="3452" y="395"/>
                    <a:pt x="2851" y="46"/>
                  </a:cubicBezTo>
                  <a:cubicBezTo>
                    <a:pt x="2798" y="15"/>
                    <a:pt x="2734" y="0"/>
                    <a:pt x="2662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34"/>
            <p:cNvSpPr/>
            <p:nvPr/>
          </p:nvSpPr>
          <p:spPr>
            <a:xfrm>
              <a:off x="4840425" y="1742325"/>
              <a:ext cx="50700" cy="65750"/>
            </a:xfrm>
            <a:custGeom>
              <a:avLst/>
              <a:gdLst/>
              <a:ahLst/>
              <a:cxnLst/>
              <a:rect l="l" t="t" r="r" b="b"/>
              <a:pathLst>
                <a:path w="2028" h="2630" extrusionOk="0">
                  <a:moveTo>
                    <a:pt x="1045" y="1"/>
                  </a:moveTo>
                  <a:lnTo>
                    <a:pt x="0" y="1204"/>
                  </a:lnTo>
                  <a:lnTo>
                    <a:pt x="1900" y="2629"/>
                  </a:lnTo>
                  <a:lnTo>
                    <a:pt x="2027" y="2218"/>
                  </a:lnTo>
                  <a:lnTo>
                    <a:pt x="1045" y="1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34"/>
            <p:cNvSpPr/>
            <p:nvPr/>
          </p:nvSpPr>
          <p:spPr>
            <a:xfrm>
              <a:off x="4810325" y="1766525"/>
              <a:ext cx="85550" cy="43925"/>
            </a:xfrm>
            <a:custGeom>
              <a:avLst/>
              <a:gdLst/>
              <a:ahLst/>
              <a:cxnLst/>
              <a:rect l="l" t="t" r="r" b="b"/>
              <a:pathLst>
                <a:path w="3422" h="1757" extrusionOk="0">
                  <a:moveTo>
                    <a:pt x="784" y="0"/>
                  </a:moveTo>
                  <a:cubicBezTo>
                    <a:pt x="714" y="0"/>
                    <a:pt x="653" y="15"/>
                    <a:pt x="603" y="46"/>
                  </a:cubicBezTo>
                  <a:cubicBezTo>
                    <a:pt x="1" y="395"/>
                    <a:pt x="128" y="1756"/>
                    <a:pt x="128" y="1756"/>
                  </a:cubicBezTo>
                  <a:lnTo>
                    <a:pt x="3421" y="1756"/>
                  </a:lnTo>
                  <a:cubicBezTo>
                    <a:pt x="3421" y="1756"/>
                    <a:pt x="1558" y="0"/>
                    <a:pt x="78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34"/>
            <p:cNvSpPr/>
            <p:nvPr/>
          </p:nvSpPr>
          <p:spPr>
            <a:xfrm>
              <a:off x="4887925" y="1796975"/>
              <a:ext cx="22975" cy="14275"/>
            </a:xfrm>
            <a:custGeom>
              <a:avLst/>
              <a:gdLst/>
              <a:ahLst/>
              <a:cxnLst/>
              <a:rect l="l" t="t" r="r" b="b"/>
              <a:pathLst>
                <a:path w="919" h="571" extrusionOk="0">
                  <a:moveTo>
                    <a:pt x="285" y="0"/>
                  </a:moveTo>
                  <a:cubicBezTo>
                    <a:pt x="127" y="0"/>
                    <a:pt x="0" y="127"/>
                    <a:pt x="0" y="285"/>
                  </a:cubicBezTo>
                  <a:cubicBezTo>
                    <a:pt x="0" y="443"/>
                    <a:pt x="127" y="570"/>
                    <a:pt x="285" y="570"/>
                  </a:cubicBezTo>
                  <a:lnTo>
                    <a:pt x="634" y="570"/>
                  </a:lnTo>
                  <a:cubicBezTo>
                    <a:pt x="792" y="570"/>
                    <a:pt x="919" y="443"/>
                    <a:pt x="919" y="285"/>
                  </a:cubicBezTo>
                  <a:cubicBezTo>
                    <a:pt x="919" y="127"/>
                    <a:pt x="792" y="0"/>
                    <a:pt x="634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31" name="Google Shape;3131;p34"/>
          <p:cNvSpPr txBox="1"/>
          <p:nvPr/>
        </p:nvSpPr>
        <p:spPr>
          <a:xfrm>
            <a:off x="710250" y="411475"/>
            <a:ext cx="7723500" cy="4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Medium"/>
                <a:ea typeface="Fira Sans Medium"/>
                <a:cs typeface="Fira Sans Medium"/>
                <a:sym typeface="Fira Sans Medium"/>
              </a:rPr>
              <a:t>Technology Infographics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132" name="Google Shape;3132;p34"/>
          <p:cNvSpPr txBox="1"/>
          <p:nvPr/>
        </p:nvSpPr>
        <p:spPr>
          <a:xfrm>
            <a:off x="627876" y="1336600"/>
            <a:ext cx="16473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133" name="Google Shape;3133;p34"/>
          <p:cNvSpPr txBox="1"/>
          <p:nvPr/>
        </p:nvSpPr>
        <p:spPr>
          <a:xfrm>
            <a:off x="627876" y="1621649"/>
            <a:ext cx="1647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Jupiter is the biggest planet of them all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34" name="Google Shape;3134;p34"/>
          <p:cNvSpPr txBox="1"/>
          <p:nvPr/>
        </p:nvSpPr>
        <p:spPr>
          <a:xfrm>
            <a:off x="627875" y="2535071"/>
            <a:ext cx="16473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135" name="Google Shape;3135;p34"/>
          <p:cNvSpPr txBox="1"/>
          <p:nvPr/>
        </p:nvSpPr>
        <p:spPr>
          <a:xfrm>
            <a:off x="627875" y="2795769"/>
            <a:ext cx="1647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farthest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36" name="Google Shape;3136;p34"/>
          <p:cNvSpPr txBox="1"/>
          <p:nvPr/>
        </p:nvSpPr>
        <p:spPr>
          <a:xfrm>
            <a:off x="627875" y="3695401"/>
            <a:ext cx="16473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137" name="Google Shape;3137;p34"/>
          <p:cNvSpPr txBox="1"/>
          <p:nvPr/>
        </p:nvSpPr>
        <p:spPr>
          <a:xfrm>
            <a:off x="627875" y="3956100"/>
            <a:ext cx="1647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a gas giant and has several rings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38" name="Google Shape;3138;p34"/>
          <p:cNvSpPr txBox="1"/>
          <p:nvPr/>
        </p:nvSpPr>
        <p:spPr>
          <a:xfrm>
            <a:off x="6868825" y="1336600"/>
            <a:ext cx="16473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Mercury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139" name="Google Shape;3139;p34"/>
          <p:cNvSpPr txBox="1"/>
          <p:nvPr/>
        </p:nvSpPr>
        <p:spPr>
          <a:xfrm>
            <a:off x="6868825" y="1621648"/>
            <a:ext cx="1647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closest planet of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40" name="Google Shape;3140;p34"/>
          <p:cNvSpPr txBox="1"/>
          <p:nvPr/>
        </p:nvSpPr>
        <p:spPr>
          <a:xfrm>
            <a:off x="6868825" y="2535053"/>
            <a:ext cx="16473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Earth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141" name="Google Shape;3141;p34"/>
          <p:cNvSpPr txBox="1"/>
          <p:nvPr/>
        </p:nvSpPr>
        <p:spPr>
          <a:xfrm>
            <a:off x="6868825" y="2795750"/>
            <a:ext cx="1647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third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42" name="Google Shape;3142;p34"/>
          <p:cNvSpPr txBox="1"/>
          <p:nvPr/>
        </p:nvSpPr>
        <p:spPr>
          <a:xfrm>
            <a:off x="6868825" y="3695403"/>
            <a:ext cx="16473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Mars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143" name="Google Shape;3143;p34"/>
          <p:cNvSpPr txBox="1"/>
          <p:nvPr/>
        </p:nvSpPr>
        <p:spPr>
          <a:xfrm>
            <a:off x="6868825" y="3956100"/>
            <a:ext cx="1647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actually a cold place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8" name="Google Shape;3148;p35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Medium"/>
                <a:ea typeface="Fira Sans Medium"/>
                <a:cs typeface="Fira Sans Medium"/>
                <a:sym typeface="Fira Sans Medium"/>
              </a:rPr>
              <a:t>Technology Infographics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149" name="Google Shape;3149;p35"/>
          <p:cNvSpPr/>
          <p:nvPr/>
        </p:nvSpPr>
        <p:spPr>
          <a:xfrm>
            <a:off x="457167" y="1193369"/>
            <a:ext cx="1054838" cy="1916951"/>
          </a:xfrm>
          <a:custGeom>
            <a:avLst/>
            <a:gdLst/>
            <a:ahLst/>
            <a:cxnLst/>
            <a:rect l="l" t="t" r="r" b="b"/>
            <a:pathLst>
              <a:path w="31734" h="57670" extrusionOk="0">
                <a:moveTo>
                  <a:pt x="2566" y="1"/>
                </a:moveTo>
                <a:cubicBezTo>
                  <a:pt x="1141" y="1"/>
                  <a:pt x="1" y="1141"/>
                  <a:pt x="1" y="2566"/>
                </a:cubicBezTo>
                <a:lnTo>
                  <a:pt x="1" y="55104"/>
                </a:lnTo>
                <a:cubicBezTo>
                  <a:pt x="1" y="56529"/>
                  <a:pt x="1141" y="57670"/>
                  <a:pt x="2566" y="57670"/>
                </a:cubicBezTo>
                <a:lnTo>
                  <a:pt x="29168" y="57670"/>
                </a:lnTo>
                <a:cubicBezTo>
                  <a:pt x="30561" y="57670"/>
                  <a:pt x="31733" y="56529"/>
                  <a:pt x="31733" y="55104"/>
                </a:cubicBezTo>
                <a:lnTo>
                  <a:pt x="31733" y="2566"/>
                </a:lnTo>
                <a:cubicBezTo>
                  <a:pt x="31733" y="1141"/>
                  <a:pt x="30561" y="1"/>
                  <a:pt x="29168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0" name="Google Shape;3150;p35"/>
          <p:cNvSpPr/>
          <p:nvPr/>
        </p:nvSpPr>
        <p:spPr>
          <a:xfrm>
            <a:off x="506662" y="1339692"/>
            <a:ext cx="954786" cy="1585349"/>
          </a:xfrm>
          <a:custGeom>
            <a:avLst/>
            <a:gdLst/>
            <a:ahLst/>
            <a:cxnLst/>
            <a:rect l="l" t="t" r="r" b="b"/>
            <a:pathLst>
              <a:path w="28724" h="47694" extrusionOk="0">
                <a:moveTo>
                  <a:pt x="0" y="0"/>
                </a:moveTo>
                <a:lnTo>
                  <a:pt x="0" y="47694"/>
                </a:lnTo>
                <a:lnTo>
                  <a:pt x="28724" y="47694"/>
                </a:lnTo>
                <a:lnTo>
                  <a:pt x="2872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1" name="Google Shape;3151;p35"/>
          <p:cNvSpPr/>
          <p:nvPr/>
        </p:nvSpPr>
        <p:spPr>
          <a:xfrm>
            <a:off x="506662" y="1338628"/>
            <a:ext cx="954786" cy="120063"/>
          </a:xfrm>
          <a:custGeom>
            <a:avLst/>
            <a:gdLst/>
            <a:ahLst/>
            <a:cxnLst/>
            <a:rect l="l" t="t" r="r" b="b"/>
            <a:pathLst>
              <a:path w="28724" h="3612" extrusionOk="0">
                <a:moveTo>
                  <a:pt x="0" y="1"/>
                </a:moveTo>
                <a:lnTo>
                  <a:pt x="0" y="3611"/>
                </a:lnTo>
                <a:lnTo>
                  <a:pt x="28724" y="3611"/>
                </a:lnTo>
                <a:lnTo>
                  <a:pt x="28724" y="1"/>
                </a:ln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2" name="Google Shape;3152;p35"/>
          <p:cNvSpPr/>
          <p:nvPr/>
        </p:nvSpPr>
        <p:spPr>
          <a:xfrm>
            <a:off x="577164" y="1910256"/>
            <a:ext cx="805339" cy="172649"/>
          </a:xfrm>
          <a:custGeom>
            <a:avLst/>
            <a:gdLst/>
            <a:ahLst/>
            <a:cxnLst/>
            <a:rect l="l" t="t" r="r" b="b"/>
            <a:pathLst>
              <a:path w="24228" h="5194" extrusionOk="0">
                <a:moveTo>
                  <a:pt x="729" y="0"/>
                </a:moveTo>
                <a:cubicBezTo>
                  <a:pt x="318" y="0"/>
                  <a:pt x="1" y="317"/>
                  <a:pt x="1" y="728"/>
                </a:cubicBezTo>
                <a:lnTo>
                  <a:pt x="1" y="4434"/>
                </a:lnTo>
                <a:cubicBezTo>
                  <a:pt x="1" y="4845"/>
                  <a:pt x="318" y="5194"/>
                  <a:pt x="729" y="5194"/>
                </a:cubicBezTo>
                <a:lnTo>
                  <a:pt x="23468" y="5194"/>
                </a:lnTo>
                <a:cubicBezTo>
                  <a:pt x="23879" y="5194"/>
                  <a:pt x="24228" y="4845"/>
                  <a:pt x="24228" y="4434"/>
                </a:cubicBezTo>
                <a:lnTo>
                  <a:pt x="24228" y="728"/>
                </a:lnTo>
                <a:cubicBezTo>
                  <a:pt x="24228" y="317"/>
                  <a:pt x="23879" y="0"/>
                  <a:pt x="23468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3" name="Google Shape;3153;p35"/>
          <p:cNvSpPr/>
          <p:nvPr/>
        </p:nvSpPr>
        <p:spPr>
          <a:xfrm>
            <a:off x="577164" y="2147091"/>
            <a:ext cx="805339" cy="173712"/>
          </a:xfrm>
          <a:custGeom>
            <a:avLst/>
            <a:gdLst/>
            <a:ahLst/>
            <a:cxnLst/>
            <a:rect l="l" t="t" r="r" b="b"/>
            <a:pathLst>
              <a:path w="24228" h="5226" extrusionOk="0">
                <a:moveTo>
                  <a:pt x="729" y="1"/>
                </a:moveTo>
                <a:cubicBezTo>
                  <a:pt x="318" y="1"/>
                  <a:pt x="1" y="349"/>
                  <a:pt x="1" y="761"/>
                </a:cubicBezTo>
                <a:lnTo>
                  <a:pt x="1" y="4466"/>
                </a:lnTo>
                <a:cubicBezTo>
                  <a:pt x="1" y="4878"/>
                  <a:pt x="318" y="5226"/>
                  <a:pt x="729" y="5226"/>
                </a:cubicBezTo>
                <a:lnTo>
                  <a:pt x="23468" y="5226"/>
                </a:lnTo>
                <a:cubicBezTo>
                  <a:pt x="23879" y="5226"/>
                  <a:pt x="24228" y="4878"/>
                  <a:pt x="24228" y="4466"/>
                </a:cubicBezTo>
                <a:lnTo>
                  <a:pt x="24228" y="761"/>
                </a:lnTo>
                <a:cubicBezTo>
                  <a:pt x="24228" y="349"/>
                  <a:pt x="23879" y="1"/>
                  <a:pt x="23468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4" name="Google Shape;3154;p35"/>
          <p:cNvSpPr/>
          <p:nvPr/>
        </p:nvSpPr>
        <p:spPr>
          <a:xfrm>
            <a:off x="788770" y="2601848"/>
            <a:ext cx="399013" cy="217921"/>
          </a:xfrm>
          <a:custGeom>
            <a:avLst/>
            <a:gdLst/>
            <a:ahLst/>
            <a:cxnLst/>
            <a:rect l="l" t="t" r="r" b="b"/>
            <a:pathLst>
              <a:path w="12004" h="6556" extrusionOk="0">
                <a:moveTo>
                  <a:pt x="3262" y="0"/>
                </a:moveTo>
                <a:cubicBezTo>
                  <a:pt x="1457" y="0"/>
                  <a:pt x="0" y="1457"/>
                  <a:pt x="0" y="3294"/>
                </a:cubicBezTo>
                <a:cubicBezTo>
                  <a:pt x="0" y="5099"/>
                  <a:pt x="1457" y="6556"/>
                  <a:pt x="3262" y="6556"/>
                </a:cubicBezTo>
                <a:lnTo>
                  <a:pt x="8709" y="6556"/>
                </a:lnTo>
                <a:cubicBezTo>
                  <a:pt x="10515" y="6556"/>
                  <a:pt x="12003" y="5099"/>
                  <a:pt x="12003" y="3294"/>
                </a:cubicBezTo>
                <a:cubicBezTo>
                  <a:pt x="12003" y="1457"/>
                  <a:pt x="10515" y="0"/>
                  <a:pt x="8709" y="0"/>
                </a:cubicBez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5" name="Google Shape;3155;p35"/>
          <p:cNvSpPr/>
          <p:nvPr/>
        </p:nvSpPr>
        <p:spPr>
          <a:xfrm>
            <a:off x="788770" y="2576586"/>
            <a:ext cx="399013" cy="217921"/>
          </a:xfrm>
          <a:custGeom>
            <a:avLst/>
            <a:gdLst/>
            <a:ahLst/>
            <a:cxnLst/>
            <a:rect l="l" t="t" r="r" b="b"/>
            <a:pathLst>
              <a:path w="12004" h="6556" extrusionOk="0">
                <a:moveTo>
                  <a:pt x="3262" y="0"/>
                </a:moveTo>
                <a:cubicBezTo>
                  <a:pt x="1457" y="0"/>
                  <a:pt x="0" y="1457"/>
                  <a:pt x="0" y="3262"/>
                </a:cubicBezTo>
                <a:cubicBezTo>
                  <a:pt x="0" y="5067"/>
                  <a:pt x="1457" y="6556"/>
                  <a:pt x="3262" y="6556"/>
                </a:cubicBezTo>
                <a:lnTo>
                  <a:pt x="8709" y="6556"/>
                </a:lnTo>
                <a:cubicBezTo>
                  <a:pt x="10515" y="6556"/>
                  <a:pt x="12003" y="5067"/>
                  <a:pt x="12003" y="3262"/>
                </a:cubicBezTo>
                <a:cubicBezTo>
                  <a:pt x="12003" y="1457"/>
                  <a:pt x="10515" y="0"/>
                  <a:pt x="8709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6" name="Google Shape;3156;p35"/>
          <p:cNvSpPr/>
          <p:nvPr/>
        </p:nvSpPr>
        <p:spPr>
          <a:xfrm>
            <a:off x="785612" y="2983975"/>
            <a:ext cx="397949" cy="67411"/>
          </a:xfrm>
          <a:custGeom>
            <a:avLst/>
            <a:gdLst/>
            <a:ahLst/>
            <a:cxnLst/>
            <a:rect l="l" t="t" r="r" b="b"/>
            <a:pathLst>
              <a:path w="11972" h="2028" extrusionOk="0">
                <a:moveTo>
                  <a:pt x="982" y="0"/>
                </a:moveTo>
                <a:cubicBezTo>
                  <a:pt x="444" y="0"/>
                  <a:pt x="0" y="475"/>
                  <a:pt x="0" y="1014"/>
                </a:cubicBezTo>
                <a:cubicBezTo>
                  <a:pt x="0" y="1552"/>
                  <a:pt x="444" y="2027"/>
                  <a:pt x="982" y="2027"/>
                </a:cubicBezTo>
                <a:lnTo>
                  <a:pt x="10958" y="2027"/>
                </a:lnTo>
                <a:cubicBezTo>
                  <a:pt x="11528" y="2027"/>
                  <a:pt x="11971" y="1552"/>
                  <a:pt x="11971" y="1014"/>
                </a:cubicBezTo>
                <a:cubicBezTo>
                  <a:pt x="11971" y="475"/>
                  <a:pt x="11528" y="0"/>
                  <a:pt x="10958" y="0"/>
                </a:cubicBez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7" name="Google Shape;3157;p35"/>
          <p:cNvSpPr/>
          <p:nvPr/>
        </p:nvSpPr>
        <p:spPr>
          <a:xfrm>
            <a:off x="967734" y="1245988"/>
            <a:ext cx="32642" cy="33739"/>
          </a:xfrm>
          <a:custGeom>
            <a:avLst/>
            <a:gdLst/>
            <a:ahLst/>
            <a:cxnLst/>
            <a:rect l="l" t="t" r="r" b="b"/>
            <a:pathLst>
              <a:path w="982" h="1015" extrusionOk="0">
                <a:moveTo>
                  <a:pt x="507" y="1"/>
                </a:moveTo>
                <a:cubicBezTo>
                  <a:pt x="222" y="1"/>
                  <a:pt x="0" y="223"/>
                  <a:pt x="0" y="508"/>
                </a:cubicBezTo>
                <a:cubicBezTo>
                  <a:pt x="0" y="793"/>
                  <a:pt x="222" y="1014"/>
                  <a:pt x="507" y="1014"/>
                </a:cubicBezTo>
                <a:cubicBezTo>
                  <a:pt x="760" y="1014"/>
                  <a:pt x="982" y="793"/>
                  <a:pt x="982" y="508"/>
                </a:cubicBezTo>
                <a:cubicBezTo>
                  <a:pt x="982" y="223"/>
                  <a:pt x="760" y="1"/>
                  <a:pt x="507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8" name="Google Shape;3158;p35"/>
          <p:cNvSpPr/>
          <p:nvPr/>
        </p:nvSpPr>
        <p:spPr>
          <a:xfrm>
            <a:off x="641383" y="2211311"/>
            <a:ext cx="51622" cy="53716"/>
          </a:xfrm>
          <a:custGeom>
            <a:avLst/>
            <a:gdLst/>
            <a:ahLst/>
            <a:cxnLst/>
            <a:rect l="l" t="t" r="r" b="b"/>
            <a:pathLst>
              <a:path w="1553" h="1616" extrusionOk="0">
                <a:moveTo>
                  <a:pt x="602" y="0"/>
                </a:moveTo>
                <a:lnTo>
                  <a:pt x="602" y="507"/>
                </a:lnTo>
                <a:lnTo>
                  <a:pt x="159" y="254"/>
                </a:lnTo>
                <a:lnTo>
                  <a:pt x="1" y="570"/>
                </a:lnTo>
                <a:lnTo>
                  <a:pt x="444" y="824"/>
                </a:lnTo>
                <a:lnTo>
                  <a:pt x="1" y="1077"/>
                </a:lnTo>
                <a:lnTo>
                  <a:pt x="159" y="1362"/>
                </a:lnTo>
                <a:lnTo>
                  <a:pt x="602" y="1109"/>
                </a:lnTo>
                <a:lnTo>
                  <a:pt x="602" y="1615"/>
                </a:lnTo>
                <a:lnTo>
                  <a:pt x="951" y="1615"/>
                </a:lnTo>
                <a:lnTo>
                  <a:pt x="919" y="1109"/>
                </a:lnTo>
                <a:lnTo>
                  <a:pt x="1363" y="1394"/>
                </a:lnTo>
                <a:lnTo>
                  <a:pt x="1553" y="1077"/>
                </a:lnTo>
                <a:lnTo>
                  <a:pt x="1078" y="824"/>
                </a:lnTo>
                <a:lnTo>
                  <a:pt x="1553" y="570"/>
                </a:lnTo>
                <a:lnTo>
                  <a:pt x="1363" y="254"/>
                </a:lnTo>
                <a:lnTo>
                  <a:pt x="919" y="507"/>
                </a:lnTo>
                <a:lnTo>
                  <a:pt x="919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9" name="Google Shape;3159;p35"/>
          <p:cNvSpPr/>
          <p:nvPr/>
        </p:nvSpPr>
        <p:spPr>
          <a:xfrm>
            <a:off x="715077" y="2211311"/>
            <a:ext cx="51622" cy="53716"/>
          </a:xfrm>
          <a:custGeom>
            <a:avLst/>
            <a:gdLst/>
            <a:ahLst/>
            <a:cxnLst/>
            <a:rect l="l" t="t" r="r" b="b"/>
            <a:pathLst>
              <a:path w="1553" h="1616" extrusionOk="0">
                <a:moveTo>
                  <a:pt x="602" y="0"/>
                </a:moveTo>
                <a:lnTo>
                  <a:pt x="602" y="507"/>
                </a:lnTo>
                <a:lnTo>
                  <a:pt x="159" y="254"/>
                </a:lnTo>
                <a:lnTo>
                  <a:pt x="1" y="570"/>
                </a:lnTo>
                <a:lnTo>
                  <a:pt x="444" y="824"/>
                </a:lnTo>
                <a:lnTo>
                  <a:pt x="1" y="1077"/>
                </a:lnTo>
                <a:lnTo>
                  <a:pt x="159" y="1362"/>
                </a:lnTo>
                <a:lnTo>
                  <a:pt x="602" y="1109"/>
                </a:lnTo>
                <a:lnTo>
                  <a:pt x="602" y="1615"/>
                </a:lnTo>
                <a:lnTo>
                  <a:pt x="951" y="1615"/>
                </a:lnTo>
                <a:lnTo>
                  <a:pt x="919" y="1109"/>
                </a:lnTo>
                <a:lnTo>
                  <a:pt x="1362" y="1394"/>
                </a:lnTo>
                <a:lnTo>
                  <a:pt x="1552" y="1077"/>
                </a:lnTo>
                <a:lnTo>
                  <a:pt x="1077" y="824"/>
                </a:lnTo>
                <a:lnTo>
                  <a:pt x="1552" y="570"/>
                </a:lnTo>
                <a:lnTo>
                  <a:pt x="1362" y="254"/>
                </a:lnTo>
                <a:lnTo>
                  <a:pt x="919" y="507"/>
                </a:lnTo>
                <a:lnTo>
                  <a:pt x="919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0" name="Google Shape;3160;p35"/>
          <p:cNvSpPr/>
          <p:nvPr/>
        </p:nvSpPr>
        <p:spPr>
          <a:xfrm>
            <a:off x="788770" y="2211311"/>
            <a:ext cx="51622" cy="53716"/>
          </a:xfrm>
          <a:custGeom>
            <a:avLst/>
            <a:gdLst/>
            <a:ahLst/>
            <a:cxnLst/>
            <a:rect l="l" t="t" r="r" b="b"/>
            <a:pathLst>
              <a:path w="1553" h="1616" extrusionOk="0">
                <a:moveTo>
                  <a:pt x="570" y="0"/>
                </a:moveTo>
                <a:lnTo>
                  <a:pt x="602" y="507"/>
                </a:lnTo>
                <a:lnTo>
                  <a:pt x="602" y="507"/>
                </a:lnTo>
                <a:lnTo>
                  <a:pt x="159" y="254"/>
                </a:lnTo>
                <a:lnTo>
                  <a:pt x="0" y="570"/>
                </a:lnTo>
                <a:lnTo>
                  <a:pt x="444" y="824"/>
                </a:lnTo>
                <a:lnTo>
                  <a:pt x="0" y="1077"/>
                </a:lnTo>
                <a:lnTo>
                  <a:pt x="159" y="1362"/>
                </a:lnTo>
                <a:lnTo>
                  <a:pt x="602" y="1109"/>
                </a:lnTo>
                <a:lnTo>
                  <a:pt x="602" y="1615"/>
                </a:lnTo>
                <a:lnTo>
                  <a:pt x="919" y="1615"/>
                </a:lnTo>
                <a:lnTo>
                  <a:pt x="919" y="1109"/>
                </a:lnTo>
                <a:lnTo>
                  <a:pt x="1362" y="1394"/>
                </a:lnTo>
                <a:lnTo>
                  <a:pt x="1552" y="1077"/>
                </a:lnTo>
                <a:lnTo>
                  <a:pt x="1077" y="824"/>
                </a:lnTo>
                <a:lnTo>
                  <a:pt x="1552" y="570"/>
                </a:lnTo>
                <a:lnTo>
                  <a:pt x="1362" y="254"/>
                </a:lnTo>
                <a:lnTo>
                  <a:pt x="919" y="507"/>
                </a:lnTo>
                <a:lnTo>
                  <a:pt x="919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1" name="Google Shape;3161;p35"/>
          <p:cNvSpPr/>
          <p:nvPr/>
        </p:nvSpPr>
        <p:spPr>
          <a:xfrm>
            <a:off x="862463" y="2211311"/>
            <a:ext cx="51622" cy="53716"/>
          </a:xfrm>
          <a:custGeom>
            <a:avLst/>
            <a:gdLst/>
            <a:ahLst/>
            <a:cxnLst/>
            <a:rect l="l" t="t" r="r" b="b"/>
            <a:pathLst>
              <a:path w="1553" h="1616" extrusionOk="0">
                <a:moveTo>
                  <a:pt x="570" y="0"/>
                </a:moveTo>
                <a:lnTo>
                  <a:pt x="602" y="507"/>
                </a:lnTo>
                <a:lnTo>
                  <a:pt x="602" y="507"/>
                </a:lnTo>
                <a:lnTo>
                  <a:pt x="159" y="254"/>
                </a:lnTo>
                <a:lnTo>
                  <a:pt x="0" y="570"/>
                </a:lnTo>
                <a:lnTo>
                  <a:pt x="444" y="824"/>
                </a:lnTo>
                <a:lnTo>
                  <a:pt x="0" y="1077"/>
                </a:lnTo>
                <a:lnTo>
                  <a:pt x="159" y="1362"/>
                </a:lnTo>
                <a:lnTo>
                  <a:pt x="602" y="1109"/>
                </a:lnTo>
                <a:lnTo>
                  <a:pt x="602" y="1615"/>
                </a:lnTo>
                <a:lnTo>
                  <a:pt x="919" y="1615"/>
                </a:lnTo>
                <a:lnTo>
                  <a:pt x="919" y="1109"/>
                </a:lnTo>
                <a:lnTo>
                  <a:pt x="1362" y="1394"/>
                </a:lnTo>
                <a:lnTo>
                  <a:pt x="1552" y="1077"/>
                </a:lnTo>
                <a:lnTo>
                  <a:pt x="1077" y="824"/>
                </a:lnTo>
                <a:lnTo>
                  <a:pt x="1552" y="570"/>
                </a:lnTo>
                <a:lnTo>
                  <a:pt x="1362" y="254"/>
                </a:lnTo>
                <a:lnTo>
                  <a:pt x="919" y="507"/>
                </a:lnTo>
                <a:lnTo>
                  <a:pt x="919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2" name="Google Shape;3162;p35"/>
          <p:cNvSpPr/>
          <p:nvPr/>
        </p:nvSpPr>
        <p:spPr>
          <a:xfrm>
            <a:off x="936156" y="2211311"/>
            <a:ext cx="51588" cy="53716"/>
          </a:xfrm>
          <a:custGeom>
            <a:avLst/>
            <a:gdLst/>
            <a:ahLst/>
            <a:cxnLst/>
            <a:rect l="l" t="t" r="r" b="b"/>
            <a:pathLst>
              <a:path w="1552" h="1616" extrusionOk="0">
                <a:moveTo>
                  <a:pt x="570" y="0"/>
                </a:moveTo>
                <a:lnTo>
                  <a:pt x="602" y="507"/>
                </a:lnTo>
                <a:lnTo>
                  <a:pt x="602" y="507"/>
                </a:lnTo>
                <a:lnTo>
                  <a:pt x="158" y="254"/>
                </a:lnTo>
                <a:lnTo>
                  <a:pt x="0" y="570"/>
                </a:lnTo>
                <a:lnTo>
                  <a:pt x="443" y="824"/>
                </a:lnTo>
                <a:lnTo>
                  <a:pt x="0" y="1077"/>
                </a:lnTo>
                <a:lnTo>
                  <a:pt x="158" y="1362"/>
                </a:lnTo>
                <a:lnTo>
                  <a:pt x="602" y="1109"/>
                </a:lnTo>
                <a:lnTo>
                  <a:pt x="602" y="1615"/>
                </a:lnTo>
                <a:lnTo>
                  <a:pt x="919" y="1615"/>
                </a:lnTo>
                <a:lnTo>
                  <a:pt x="919" y="1109"/>
                </a:lnTo>
                <a:lnTo>
                  <a:pt x="1362" y="1394"/>
                </a:lnTo>
                <a:lnTo>
                  <a:pt x="1552" y="1077"/>
                </a:lnTo>
                <a:lnTo>
                  <a:pt x="1077" y="824"/>
                </a:lnTo>
                <a:lnTo>
                  <a:pt x="1552" y="570"/>
                </a:lnTo>
                <a:lnTo>
                  <a:pt x="1362" y="254"/>
                </a:lnTo>
                <a:lnTo>
                  <a:pt x="919" y="507"/>
                </a:lnTo>
                <a:lnTo>
                  <a:pt x="919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3" name="Google Shape;3163;p35"/>
          <p:cNvSpPr/>
          <p:nvPr/>
        </p:nvSpPr>
        <p:spPr>
          <a:xfrm>
            <a:off x="1009816" y="2211311"/>
            <a:ext cx="51622" cy="53716"/>
          </a:xfrm>
          <a:custGeom>
            <a:avLst/>
            <a:gdLst/>
            <a:ahLst/>
            <a:cxnLst/>
            <a:rect l="l" t="t" r="r" b="b"/>
            <a:pathLst>
              <a:path w="1553" h="1616" extrusionOk="0">
                <a:moveTo>
                  <a:pt x="571" y="0"/>
                </a:moveTo>
                <a:lnTo>
                  <a:pt x="603" y="507"/>
                </a:lnTo>
                <a:lnTo>
                  <a:pt x="603" y="507"/>
                </a:lnTo>
                <a:lnTo>
                  <a:pt x="159" y="254"/>
                </a:lnTo>
                <a:lnTo>
                  <a:pt x="1" y="570"/>
                </a:lnTo>
                <a:lnTo>
                  <a:pt x="444" y="824"/>
                </a:lnTo>
                <a:lnTo>
                  <a:pt x="1" y="1077"/>
                </a:lnTo>
                <a:lnTo>
                  <a:pt x="159" y="1362"/>
                </a:lnTo>
                <a:lnTo>
                  <a:pt x="603" y="1109"/>
                </a:lnTo>
                <a:lnTo>
                  <a:pt x="603" y="1615"/>
                </a:lnTo>
                <a:lnTo>
                  <a:pt x="919" y="1615"/>
                </a:lnTo>
                <a:lnTo>
                  <a:pt x="919" y="1109"/>
                </a:lnTo>
                <a:lnTo>
                  <a:pt x="1363" y="1394"/>
                </a:lnTo>
                <a:lnTo>
                  <a:pt x="1553" y="1077"/>
                </a:lnTo>
                <a:lnTo>
                  <a:pt x="1078" y="824"/>
                </a:lnTo>
                <a:lnTo>
                  <a:pt x="1553" y="570"/>
                </a:lnTo>
                <a:lnTo>
                  <a:pt x="1363" y="254"/>
                </a:lnTo>
                <a:lnTo>
                  <a:pt x="919" y="507"/>
                </a:lnTo>
                <a:lnTo>
                  <a:pt x="919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4" name="Google Shape;3164;p35"/>
          <p:cNvSpPr/>
          <p:nvPr/>
        </p:nvSpPr>
        <p:spPr>
          <a:xfrm>
            <a:off x="1083509" y="2211311"/>
            <a:ext cx="51622" cy="53716"/>
          </a:xfrm>
          <a:custGeom>
            <a:avLst/>
            <a:gdLst/>
            <a:ahLst/>
            <a:cxnLst/>
            <a:rect l="l" t="t" r="r" b="b"/>
            <a:pathLst>
              <a:path w="1553" h="1616" extrusionOk="0">
                <a:moveTo>
                  <a:pt x="571" y="0"/>
                </a:moveTo>
                <a:lnTo>
                  <a:pt x="603" y="507"/>
                </a:lnTo>
                <a:lnTo>
                  <a:pt x="603" y="507"/>
                </a:lnTo>
                <a:lnTo>
                  <a:pt x="159" y="254"/>
                </a:lnTo>
                <a:lnTo>
                  <a:pt x="1" y="570"/>
                </a:lnTo>
                <a:lnTo>
                  <a:pt x="444" y="824"/>
                </a:lnTo>
                <a:lnTo>
                  <a:pt x="1" y="1077"/>
                </a:lnTo>
                <a:lnTo>
                  <a:pt x="159" y="1362"/>
                </a:lnTo>
                <a:lnTo>
                  <a:pt x="603" y="1109"/>
                </a:lnTo>
                <a:lnTo>
                  <a:pt x="603" y="1615"/>
                </a:lnTo>
                <a:lnTo>
                  <a:pt x="919" y="1615"/>
                </a:lnTo>
                <a:lnTo>
                  <a:pt x="919" y="1109"/>
                </a:lnTo>
                <a:lnTo>
                  <a:pt x="1363" y="1394"/>
                </a:lnTo>
                <a:lnTo>
                  <a:pt x="1553" y="1077"/>
                </a:lnTo>
                <a:lnTo>
                  <a:pt x="1078" y="824"/>
                </a:lnTo>
                <a:lnTo>
                  <a:pt x="1553" y="570"/>
                </a:lnTo>
                <a:lnTo>
                  <a:pt x="1363" y="254"/>
                </a:lnTo>
                <a:lnTo>
                  <a:pt x="919" y="507"/>
                </a:lnTo>
                <a:lnTo>
                  <a:pt x="919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5" name="Google Shape;3165;p35"/>
          <p:cNvSpPr/>
          <p:nvPr/>
        </p:nvSpPr>
        <p:spPr>
          <a:xfrm>
            <a:off x="1156138" y="2211311"/>
            <a:ext cx="52685" cy="53716"/>
          </a:xfrm>
          <a:custGeom>
            <a:avLst/>
            <a:gdLst/>
            <a:ahLst/>
            <a:cxnLst/>
            <a:rect l="l" t="t" r="r" b="b"/>
            <a:pathLst>
              <a:path w="1585" h="1616" extrusionOk="0">
                <a:moveTo>
                  <a:pt x="603" y="0"/>
                </a:moveTo>
                <a:lnTo>
                  <a:pt x="634" y="507"/>
                </a:lnTo>
                <a:lnTo>
                  <a:pt x="634" y="507"/>
                </a:lnTo>
                <a:lnTo>
                  <a:pt x="191" y="254"/>
                </a:lnTo>
                <a:lnTo>
                  <a:pt x="1" y="570"/>
                </a:lnTo>
                <a:lnTo>
                  <a:pt x="476" y="824"/>
                </a:lnTo>
                <a:lnTo>
                  <a:pt x="1" y="1077"/>
                </a:lnTo>
                <a:lnTo>
                  <a:pt x="191" y="1362"/>
                </a:lnTo>
                <a:lnTo>
                  <a:pt x="634" y="1109"/>
                </a:lnTo>
                <a:lnTo>
                  <a:pt x="634" y="1109"/>
                </a:lnTo>
                <a:lnTo>
                  <a:pt x="603" y="1615"/>
                </a:lnTo>
                <a:lnTo>
                  <a:pt x="951" y="1615"/>
                </a:lnTo>
                <a:lnTo>
                  <a:pt x="951" y="1109"/>
                </a:lnTo>
                <a:lnTo>
                  <a:pt x="1394" y="1394"/>
                </a:lnTo>
                <a:lnTo>
                  <a:pt x="1584" y="1077"/>
                </a:lnTo>
                <a:lnTo>
                  <a:pt x="1109" y="824"/>
                </a:lnTo>
                <a:lnTo>
                  <a:pt x="1584" y="570"/>
                </a:lnTo>
                <a:lnTo>
                  <a:pt x="1394" y="254"/>
                </a:lnTo>
                <a:lnTo>
                  <a:pt x="951" y="507"/>
                </a:lnTo>
                <a:lnTo>
                  <a:pt x="951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6" name="Google Shape;3166;p35"/>
          <p:cNvSpPr/>
          <p:nvPr/>
        </p:nvSpPr>
        <p:spPr>
          <a:xfrm>
            <a:off x="643511" y="1968127"/>
            <a:ext cx="58968" cy="68474"/>
          </a:xfrm>
          <a:custGeom>
            <a:avLst/>
            <a:gdLst/>
            <a:ahLst/>
            <a:cxnLst/>
            <a:rect l="l" t="t" r="r" b="b"/>
            <a:pathLst>
              <a:path w="1774" h="2060" extrusionOk="0">
                <a:moveTo>
                  <a:pt x="0" y="1"/>
                </a:moveTo>
                <a:lnTo>
                  <a:pt x="0" y="1204"/>
                </a:lnTo>
                <a:cubicBezTo>
                  <a:pt x="0" y="1363"/>
                  <a:pt x="32" y="1521"/>
                  <a:pt x="95" y="1648"/>
                </a:cubicBezTo>
                <a:cubicBezTo>
                  <a:pt x="190" y="1774"/>
                  <a:pt x="285" y="1869"/>
                  <a:pt x="412" y="1933"/>
                </a:cubicBezTo>
                <a:cubicBezTo>
                  <a:pt x="538" y="2028"/>
                  <a:pt x="697" y="2059"/>
                  <a:pt x="887" y="2059"/>
                </a:cubicBezTo>
                <a:cubicBezTo>
                  <a:pt x="1077" y="2059"/>
                  <a:pt x="1235" y="2028"/>
                  <a:pt x="1362" y="1933"/>
                </a:cubicBezTo>
                <a:cubicBezTo>
                  <a:pt x="1489" y="1869"/>
                  <a:pt x="1584" y="1774"/>
                  <a:pt x="1679" y="1648"/>
                </a:cubicBezTo>
                <a:cubicBezTo>
                  <a:pt x="1742" y="1521"/>
                  <a:pt x="1774" y="1363"/>
                  <a:pt x="1774" y="1204"/>
                </a:cubicBezTo>
                <a:lnTo>
                  <a:pt x="1774" y="1"/>
                </a:lnTo>
                <a:lnTo>
                  <a:pt x="1394" y="1"/>
                </a:lnTo>
                <a:lnTo>
                  <a:pt x="1394" y="1204"/>
                </a:lnTo>
                <a:cubicBezTo>
                  <a:pt x="1394" y="1363"/>
                  <a:pt x="1330" y="1489"/>
                  <a:pt x="1267" y="1584"/>
                </a:cubicBezTo>
                <a:cubicBezTo>
                  <a:pt x="1172" y="1648"/>
                  <a:pt x="1045" y="1711"/>
                  <a:pt x="887" y="1711"/>
                </a:cubicBezTo>
                <a:cubicBezTo>
                  <a:pt x="729" y="1711"/>
                  <a:pt x="634" y="1648"/>
                  <a:pt x="538" y="1584"/>
                </a:cubicBezTo>
                <a:cubicBezTo>
                  <a:pt x="443" y="1489"/>
                  <a:pt x="380" y="1363"/>
                  <a:pt x="380" y="1204"/>
                </a:cubicBezTo>
                <a:lnTo>
                  <a:pt x="380" y="1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7" name="Google Shape;3167;p35"/>
          <p:cNvSpPr/>
          <p:nvPr/>
        </p:nvSpPr>
        <p:spPr>
          <a:xfrm>
            <a:off x="711919" y="1982886"/>
            <a:ext cx="41085" cy="52652"/>
          </a:xfrm>
          <a:custGeom>
            <a:avLst/>
            <a:gdLst/>
            <a:ahLst/>
            <a:cxnLst/>
            <a:rect l="l" t="t" r="r" b="b"/>
            <a:pathLst>
              <a:path w="1236" h="1584" extrusionOk="0">
                <a:moveTo>
                  <a:pt x="666" y="0"/>
                </a:moveTo>
                <a:cubicBezTo>
                  <a:pt x="476" y="0"/>
                  <a:pt x="349" y="32"/>
                  <a:pt x="222" y="127"/>
                </a:cubicBezTo>
                <a:cubicBezTo>
                  <a:pt x="127" y="222"/>
                  <a:pt x="64" y="317"/>
                  <a:pt x="64" y="475"/>
                </a:cubicBezTo>
                <a:cubicBezTo>
                  <a:pt x="64" y="570"/>
                  <a:pt x="96" y="665"/>
                  <a:pt x="127" y="729"/>
                </a:cubicBezTo>
                <a:cubicBezTo>
                  <a:pt x="191" y="792"/>
                  <a:pt x="254" y="824"/>
                  <a:pt x="317" y="855"/>
                </a:cubicBezTo>
                <a:cubicBezTo>
                  <a:pt x="381" y="887"/>
                  <a:pt x="476" y="919"/>
                  <a:pt x="571" y="950"/>
                </a:cubicBezTo>
                <a:cubicBezTo>
                  <a:pt x="666" y="982"/>
                  <a:pt x="761" y="1014"/>
                  <a:pt x="792" y="1045"/>
                </a:cubicBezTo>
                <a:cubicBezTo>
                  <a:pt x="856" y="1077"/>
                  <a:pt x="887" y="1109"/>
                  <a:pt x="887" y="1172"/>
                </a:cubicBezTo>
                <a:cubicBezTo>
                  <a:pt x="887" y="1204"/>
                  <a:pt x="856" y="1235"/>
                  <a:pt x="824" y="1267"/>
                </a:cubicBezTo>
                <a:cubicBezTo>
                  <a:pt x="761" y="1299"/>
                  <a:pt x="729" y="1299"/>
                  <a:pt x="634" y="1299"/>
                </a:cubicBezTo>
                <a:cubicBezTo>
                  <a:pt x="571" y="1299"/>
                  <a:pt x="476" y="1299"/>
                  <a:pt x="381" y="1267"/>
                </a:cubicBezTo>
                <a:cubicBezTo>
                  <a:pt x="286" y="1235"/>
                  <a:pt x="191" y="1172"/>
                  <a:pt x="127" y="1109"/>
                </a:cubicBezTo>
                <a:lnTo>
                  <a:pt x="1" y="1394"/>
                </a:lnTo>
                <a:cubicBezTo>
                  <a:pt x="64" y="1457"/>
                  <a:pt x="159" y="1489"/>
                  <a:pt x="286" y="1552"/>
                </a:cubicBezTo>
                <a:cubicBezTo>
                  <a:pt x="412" y="1584"/>
                  <a:pt x="507" y="1584"/>
                  <a:pt x="634" y="1584"/>
                </a:cubicBezTo>
                <a:cubicBezTo>
                  <a:pt x="824" y="1584"/>
                  <a:pt x="951" y="1552"/>
                  <a:pt x="1077" y="1489"/>
                </a:cubicBezTo>
                <a:cubicBezTo>
                  <a:pt x="1172" y="1394"/>
                  <a:pt x="1236" y="1267"/>
                  <a:pt x="1236" y="1140"/>
                </a:cubicBezTo>
                <a:cubicBezTo>
                  <a:pt x="1236" y="1014"/>
                  <a:pt x="1236" y="950"/>
                  <a:pt x="1172" y="887"/>
                </a:cubicBezTo>
                <a:cubicBezTo>
                  <a:pt x="1109" y="824"/>
                  <a:pt x="1077" y="760"/>
                  <a:pt x="982" y="729"/>
                </a:cubicBezTo>
                <a:cubicBezTo>
                  <a:pt x="919" y="697"/>
                  <a:pt x="824" y="665"/>
                  <a:pt x="729" y="634"/>
                </a:cubicBezTo>
                <a:cubicBezTo>
                  <a:pt x="634" y="602"/>
                  <a:pt x="539" y="570"/>
                  <a:pt x="507" y="539"/>
                </a:cubicBezTo>
                <a:cubicBezTo>
                  <a:pt x="444" y="539"/>
                  <a:pt x="412" y="475"/>
                  <a:pt x="412" y="444"/>
                </a:cubicBezTo>
                <a:cubicBezTo>
                  <a:pt x="412" y="380"/>
                  <a:pt x="444" y="349"/>
                  <a:pt x="476" y="349"/>
                </a:cubicBezTo>
                <a:cubicBezTo>
                  <a:pt x="507" y="317"/>
                  <a:pt x="571" y="317"/>
                  <a:pt x="634" y="317"/>
                </a:cubicBezTo>
                <a:cubicBezTo>
                  <a:pt x="697" y="317"/>
                  <a:pt x="792" y="317"/>
                  <a:pt x="856" y="349"/>
                </a:cubicBezTo>
                <a:cubicBezTo>
                  <a:pt x="951" y="380"/>
                  <a:pt x="1014" y="412"/>
                  <a:pt x="1077" y="444"/>
                </a:cubicBezTo>
                <a:lnTo>
                  <a:pt x="1236" y="159"/>
                </a:lnTo>
                <a:cubicBezTo>
                  <a:pt x="1141" y="127"/>
                  <a:pt x="1046" y="64"/>
                  <a:pt x="951" y="32"/>
                </a:cubicBezTo>
                <a:cubicBezTo>
                  <a:pt x="856" y="32"/>
                  <a:pt x="761" y="0"/>
                  <a:pt x="666" y="0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8" name="Google Shape;3168;p35"/>
          <p:cNvSpPr/>
          <p:nvPr/>
        </p:nvSpPr>
        <p:spPr>
          <a:xfrm>
            <a:off x="759286" y="1983916"/>
            <a:ext cx="51622" cy="52685"/>
          </a:xfrm>
          <a:custGeom>
            <a:avLst/>
            <a:gdLst/>
            <a:ahLst/>
            <a:cxnLst/>
            <a:rect l="l" t="t" r="r" b="b"/>
            <a:pathLst>
              <a:path w="1553" h="1585" extrusionOk="0">
                <a:moveTo>
                  <a:pt x="792" y="286"/>
                </a:moveTo>
                <a:cubicBezTo>
                  <a:pt x="919" y="286"/>
                  <a:pt x="1014" y="318"/>
                  <a:pt x="1077" y="381"/>
                </a:cubicBezTo>
                <a:cubicBezTo>
                  <a:pt x="1141" y="444"/>
                  <a:pt x="1204" y="539"/>
                  <a:pt x="1204" y="666"/>
                </a:cubicBezTo>
                <a:lnTo>
                  <a:pt x="381" y="666"/>
                </a:lnTo>
                <a:cubicBezTo>
                  <a:pt x="412" y="539"/>
                  <a:pt x="444" y="444"/>
                  <a:pt x="507" y="381"/>
                </a:cubicBezTo>
                <a:cubicBezTo>
                  <a:pt x="602" y="318"/>
                  <a:pt x="697" y="286"/>
                  <a:pt x="792" y="286"/>
                </a:cubicBezTo>
                <a:close/>
                <a:moveTo>
                  <a:pt x="792" y="1"/>
                </a:moveTo>
                <a:cubicBezTo>
                  <a:pt x="634" y="1"/>
                  <a:pt x="476" y="33"/>
                  <a:pt x="381" y="96"/>
                </a:cubicBezTo>
                <a:cubicBezTo>
                  <a:pt x="254" y="159"/>
                  <a:pt x="159" y="254"/>
                  <a:pt x="96" y="381"/>
                </a:cubicBezTo>
                <a:cubicBezTo>
                  <a:pt x="32" y="476"/>
                  <a:pt x="1" y="634"/>
                  <a:pt x="1" y="793"/>
                </a:cubicBezTo>
                <a:cubicBezTo>
                  <a:pt x="1" y="951"/>
                  <a:pt x="32" y="1078"/>
                  <a:pt x="96" y="1204"/>
                </a:cubicBezTo>
                <a:cubicBezTo>
                  <a:pt x="159" y="1299"/>
                  <a:pt x="254" y="1394"/>
                  <a:pt x="381" y="1458"/>
                </a:cubicBezTo>
                <a:cubicBezTo>
                  <a:pt x="476" y="1553"/>
                  <a:pt x="634" y="1584"/>
                  <a:pt x="792" y="1584"/>
                </a:cubicBezTo>
                <a:cubicBezTo>
                  <a:pt x="919" y="1584"/>
                  <a:pt x="1046" y="1553"/>
                  <a:pt x="1172" y="1489"/>
                </a:cubicBezTo>
                <a:cubicBezTo>
                  <a:pt x="1267" y="1458"/>
                  <a:pt x="1362" y="1394"/>
                  <a:pt x="1457" y="1299"/>
                </a:cubicBezTo>
                <a:lnTo>
                  <a:pt x="1236" y="1078"/>
                </a:lnTo>
                <a:cubicBezTo>
                  <a:pt x="1204" y="1141"/>
                  <a:pt x="1141" y="1173"/>
                  <a:pt x="1046" y="1204"/>
                </a:cubicBezTo>
                <a:cubicBezTo>
                  <a:pt x="982" y="1236"/>
                  <a:pt x="919" y="1268"/>
                  <a:pt x="824" y="1268"/>
                </a:cubicBezTo>
                <a:cubicBezTo>
                  <a:pt x="697" y="1268"/>
                  <a:pt x="602" y="1236"/>
                  <a:pt x="539" y="1173"/>
                </a:cubicBezTo>
                <a:cubicBezTo>
                  <a:pt x="444" y="1109"/>
                  <a:pt x="412" y="1014"/>
                  <a:pt x="381" y="919"/>
                </a:cubicBezTo>
                <a:lnTo>
                  <a:pt x="1521" y="919"/>
                </a:lnTo>
                <a:cubicBezTo>
                  <a:pt x="1553" y="888"/>
                  <a:pt x="1553" y="856"/>
                  <a:pt x="1553" y="793"/>
                </a:cubicBezTo>
                <a:cubicBezTo>
                  <a:pt x="1553" y="539"/>
                  <a:pt x="1489" y="349"/>
                  <a:pt x="1362" y="191"/>
                </a:cubicBezTo>
                <a:cubicBezTo>
                  <a:pt x="1236" y="64"/>
                  <a:pt x="1046" y="1"/>
                  <a:pt x="792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9" name="Google Shape;3169;p35"/>
          <p:cNvSpPr/>
          <p:nvPr/>
        </p:nvSpPr>
        <p:spPr>
          <a:xfrm>
            <a:off x="821411" y="1982886"/>
            <a:ext cx="30548" cy="52652"/>
          </a:xfrm>
          <a:custGeom>
            <a:avLst/>
            <a:gdLst/>
            <a:ahLst/>
            <a:cxnLst/>
            <a:rect l="l" t="t" r="r" b="b"/>
            <a:pathLst>
              <a:path w="919" h="1584" extrusionOk="0">
                <a:moveTo>
                  <a:pt x="919" y="0"/>
                </a:moveTo>
                <a:cubicBezTo>
                  <a:pt x="792" y="32"/>
                  <a:pt x="697" y="32"/>
                  <a:pt x="602" y="95"/>
                </a:cubicBezTo>
                <a:cubicBezTo>
                  <a:pt x="507" y="159"/>
                  <a:pt x="444" y="222"/>
                  <a:pt x="380" y="317"/>
                </a:cubicBezTo>
                <a:lnTo>
                  <a:pt x="380" y="32"/>
                </a:lnTo>
                <a:lnTo>
                  <a:pt x="0" y="32"/>
                </a:lnTo>
                <a:lnTo>
                  <a:pt x="0" y="1584"/>
                </a:lnTo>
                <a:lnTo>
                  <a:pt x="380" y="1584"/>
                </a:lnTo>
                <a:lnTo>
                  <a:pt x="380" y="824"/>
                </a:lnTo>
                <a:cubicBezTo>
                  <a:pt x="380" y="697"/>
                  <a:pt x="444" y="570"/>
                  <a:pt x="539" y="507"/>
                </a:cubicBezTo>
                <a:cubicBezTo>
                  <a:pt x="602" y="412"/>
                  <a:pt x="760" y="380"/>
                  <a:pt x="919" y="380"/>
                </a:cubicBezTo>
                <a:lnTo>
                  <a:pt x="919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0" name="Google Shape;3170;p35"/>
          <p:cNvSpPr/>
          <p:nvPr/>
        </p:nvSpPr>
        <p:spPr>
          <a:xfrm>
            <a:off x="860335" y="1982886"/>
            <a:ext cx="50591" cy="52652"/>
          </a:xfrm>
          <a:custGeom>
            <a:avLst/>
            <a:gdLst/>
            <a:ahLst/>
            <a:cxnLst/>
            <a:rect l="l" t="t" r="r" b="b"/>
            <a:pathLst>
              <a:path w="1522" h="1584" extrusionOk="0">
                <a:moveTo>
                  <a:pt x="919" y="0"/>
                </a:moveTo>
                <a:cubicBezTo>
                  <a:pt x="666" y="32"/>
                  <a:pt x="476" y="127"/>
                  <a:pt x="381" y="317"/>
                </a:cubicBezTo>
                <a:lnTo>
                  <a:pt x="381" y="32"/>
                </a:lnTo>
                <a:lnTo>
                  <a:pt x="1" y="32"/>
                </a:lnTo>
                <a:lnTo>
                  <a:pt x="1" y="1584"/>
                </a:lnTo>
                <a:lnTo>
                  <a:pt x="381" y="1584"/>
                </a:lnTo>
                <a:lnTo>
                  <a:pt x="381" y="824"/>
                </a:lnTo>
                <a:cubicBezTo>
                  <a:pt x="381" y="697"/>
                  <a:pt x="413" y="570"/>
                  <a:pt x="476" y="507"/>
                </a:cubicBezTo>
                <a:cubicBezTo>
                  <a:pt x="571" y="412"/>
                  <a:pt x="666" y="380"/>
                  <a:pt x="793" y="380"/>
                </a:cubicBezTo>
                <a:cubicBezTo>
                  <a:pt x="888" y="380"/>
                  <a:pt x="983" y="412"/>
                  <a:pt x="1046" y="475"/>
                </a:cubicBezTo>
                <a:cubicBezTo>
                  <a:pt x="1109" y="539"/>
                  <a:pt x="1141" y="634"/>
                  <a:pt x="1141" y="729"/>
                </a:cubicBezTo>
                <a:lnTo>
                  <a:pt x="1141" y="1584"/>
                </a:lnTo>
                <a:lnTo>
                  <a:pt x="1521" y="1584"/>
                </a:lnTo>
                <a:lnTo>
                  <a:pt x="1521" y="602"/>
                </a:lnTo>
                <a:cubicBezTo>
                  <a:pt x="1521" y="412"/>
                  <a:pt x="1458" y="285"/>
                  <a:pt x="1363" y="190"/>
                </a:cubicBezTo>
                <a:cubicBezTo>
                  <a:pt x="1268" y="64"/>
                  <a:pt x="1109" y="0"/>
                  <a:pt x="919" y="0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1" name="Google Shape;3171;p35"/>
          <p:cNvSpPr/>
          <p:nvPr/>
        </p:nvSpPr>
        <p:spPr>
          <a:xfrm>
            <a:off x="920367" y="1983916"/>
            <a:ext cx="47400" cy="52685"/>
          </a:xfrm>
          <a:custGeom>
            <a:avLst/>
            <a:gdLst/>
            <a:ahLst/>
            <a:cxnLst/>
            <a:rect l="l" t="t" r="r" b="b"/>
            <a:pathLst>
              <a:path w="1426" h="1585" extrusionOk="0">
                <a:moveTo>
                  <a:pt x="1045" y="888"/>
                </a:moveTo>
                <a:lnTo>
                  <a:pt x="1045" y="1014"/>
                </a:lnTo>
                <a:cubicBezTo>
                  <a:pt x="1045" y="1078"/>
                  <a:pt x="982" y="1141"/>
                  <a:pt x="918" y="1204"/>
                </a:cubicBezTo>
                <a:cubicBezTo>
                  <a:pt x="823" y="1268"/>
                  <a:pt x="760" y="1268"/>
                  <a:pt x="633" y="1268"/>
                </a:cubicBezTo>
                <a:cubicBezTo>
                  <a:pt x="538" y="1268"/>
                  <a:pt x="475" y="1268"/>
                  <a:pt x="443" y="1236"/>
                </a:cubicBezTo>
                <a:cubicBezTo>
                  <a:pt x="380" y="1173"/>
                  <a:pt x="348" y="1141"/>
                  <a:pt x="348" y="1078"/>
                </a:cubicBezTo>
                <a:cubicBezTo>
                  <a:pt x="348" y="983"/>
                  <a:pt x="380" y="951"/>
                  <a:pt x="443" y="919"/>
                </a:cubicBezTo>
                <a:cubicBezTo>
                  <a:pt x="475" y="888"/>
                  <a:pt x="570" y="888"/>
                  <a:pt x="665" y="888"/>
                </a:cubicBezTo>
                <a:close/>
                <a:moveTo>
                  <a:pt x="792" y="1"/>
                </a:moveTo>
                <a:cubicBezTo>
                  <a:pt x="633" y="1"/>
                  <a:pt x="538" y="1"/>
                  <a:pt x="443" y="33"/>
                </a:cubicBezTo>
                <a:cubicBezTo>
                  <a:pt x="317" y="64"/>
                  <a:pt x="222" y="96"/>
                  <a:pt x="95" y="191"/>
                </a:cubicBezTo>
                <a:lnTo>
                  <a:pt x="222" y="444"/>
                </a:lnTo>
                <a:cubicBezTo>
                  <a:pt x="412" y="349"/>
                  <a:pt x="538" y="286"/>
                  <a:pt x="697" y="286"/>
                </a:cubicBezTo>
                <a:cubicBezTo>
                  <a:pt x="823" y="286"/>
                  <a:pt x="887" y="318"/>
                  <a:pt x="950" y="381"/>
                </a:cubicBezTo>
                <a:cubicBezTo>
                  <a:pt x="1013" y="413"/>
                  <a:pt x="1045" y="476"/>
                  <a:pt x="1045" y="571"/>
                </a:cubicBezTo>
                <a:lnTo>
                  <a:pt x="1045" y="634"/>
                </a:lnTo>
                <a:lnTo>
                  <a:pt x="602" y="634"/>
                </a:lnTo>
                <a:cubicBezTo>
                  <a:pt x="412" y="634"/>
                  <a:pt x="253" y="666"/>
                  <a:pt x="158" y="729"/>
                </a:cubicBezTo>
                <a:cubicBezTo>
                  <a:pt x="63" y="824"/>
                  <a:pt x="0" y="951"/>
                  <a:pt x="0" y="1078"/>
                </a:cubicBezTo>
                <a:cubicBezTo>
                  <a:pt x="0" y="1173"/>
                  <a:pt x="32" y="1268"/>
                  <a:pt x="63" y="1331"/>
                </a:cubicBezTo>
                <a:cubicBezTo>
                  <a:pt x="127" y="1394"/>
                  <a:pt x="190" y="1458"/>
                  <a:pt x="253" y="1521"/>
                </a:cubicBezTo>
                <a:cubicBezTo>
                  <a:pt x="348" y="1553"/>
                  <a:pt x="443" y="1584"/>
                  <a:pt x="538" y="1584"/>
                </a:cubicBezTo>
                <a:cubicBezTo>
                  <a:pt x="665" y="1584"/>
                  <a:pt x="760" y="1553"/>
                  <a:pt x="855" y="1521"/>
                </a:cubicBezTo>
                <a:cubicBezTo>
                  <a:pt x="918" y="1489"/>
                  <a:pt x="982" y="1426"/>
                  <a:pt x="1045" y="1363"/>
                </a:cubicBezTo>
                <a:lnTo>
                  <a:pt x="1045" y="1553"/>
                </a:lnTo>
                <a:lnTo>
                  <a:pt x="1425" y="1553"/>
                </a:lnTo>
                <a:lnTo>
                  <a:pt x="1425" y="539"/>
                </a:lnTo>
                <a:cubicBezTo>
                  <a:pt x="1425" y="381"/>
                  <a:pt x="1362" y="223"/>
                  <a:pt x="1267" y="128"/>
                </a:cubicBezTo>
                <a:cubicBezTo>
                  <a:pt x="1140" y="33"/>
                  <a:pt x="982" y="1"/>
                  <a:pt x="792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2" name="Google Shape;3172;p35"/>
          <p:cNvSpPr/>
          <p:nvPr/>
        </p:nvSpPr>
        <p:spPr>
          <a:xfrm>
            <a:off x="981395" y="1983650"/>
            <a:ext cx="86358" cy="51888"/>
          </a:xfrm>
          <a:custGeom>
            <a:avLst/>
            <a:gdLst/>
            <a:ahLst/>
            <a:cxnLst/>
            <a:rect l="l" t="t" r="r" b="b"/>
            <a:pathLst>
              <a:path w="2598" h="1561" extrusionOk="0">
                <a:moveTo>
                  <a:pt x="2141" y="1"/>
                </a:moveTo>
                <a:cubicBezTo>
                  <a:pt x="2114" y="1"/>
                  <a:pt x="2087" y="3"/>
                  <a:pt x="2059" y="9"/>
                </a:cubicBezTo>
                <a:cubicBezTo>
                  <a:pt x="1774" y="9"/>
                  <a:pt x="1553" y="136"/>
                  <a:pt x="1458" y="357"/>
                </a:cubicBezTo>
                <a:cubicBezTo>
                  <a:pt x="1426" y="262"/>
                  <a:pt x="1363" y="167"/>
                  <a:pt x="1268" y="104"/>
                </a:cubicBezTo>
                <a:cubicBezTo>
                  <a:pt x="1173" y="41"/>
                  <a:pt x="1078" y="9"/>
                  <a:pt x="951" y="9"/>
                </a:cubicBezTo>
                <a:cubicBezTo>
                  <a:pt x="666" y="9"/>
                  <a:pt x="508" y="104"/>
                  <a:pt x="381" y="294"/>
                </a:cubicBezTo>
                <a:lnTo>
                  <a:pt x="381" y="9"/>
                </a:lnTo>
                <a:lnTo>
                  <a:pt x="1" y="9"/>
                </a:lnTo>
                <a:lnTo>
                  <a:pt x="1" y="1561"/>
                </a:lnTo>
                <a:lnTo>
                  <a:pt x="381" y="1561"/>
                </a:lnTo>
                <a:lnTo>
                  <a:pt x="381" y="801"/>
                </a:lnTo>
                <a:cubicBezTo>
                  <a:pt x="381" y="674"/>
                  <a:pt x="413" y="547"/>
                  <a:pt x="508" y="484"/>
                </a:cubicBezTo>
                <a:cubicBezTo>
                  <a:pt x="571" y="389"/>
                  <a:pt x="666" y="357"/>
                  <a:pt x="793" y="357"/>
                </a:cubicBezTo>
                <a:cubicBezTo>
                  <a:pt x="888" y="357"/>
                  <a:pt x="983" y="389"/>
                  <a:pt x="1046" y="452"/>
                </a:cubicBezTo>
                <a:cubicBezTo>
                  <a:pt x="1078" y="516"/>
                  <a:pt x="1109" y="579"/>
                  <a:pt x="1109" y="706"/>
                </a:cubicBezTo>
                <a:lnTo>
                  <a:pt x="1109" y="1561"/>
                </a:lnTo>
                <a:lnTo>
                  <a:pt x="1489" y="1561"/>
                </a:lnTo>
                <a:lnTo>
                  <a:pt x="1489" y="801"/>
                </a:lnTo>
                <a:cubicBezTo>
                  <a:pt x="1489" y="674"/>
                  <a:pt x="1521" y="547"/>
                  <a:pt x="1616" y="484"/>
                </a:cubicBezTo>
                <a:cubicBezTo>
                  <a:pt x="1679" y="389"/>
                  <a:pt x="1774" y="357"/>
                  <a:pt x="1901" y="357"/>
                </a:cubicBezTo>
                <a:cubicBezTo>
                  <a:pt x="1996" y="357"/>
                  <a:pt x="2091" y="389"/>
                  <a:pt x="2154" y="452"/>
                </a:cubicBezTo>
                <a:cubicBezTo>
                  <a:pt x="2218" y="516"/>
                  <a:pt x="2249" y="579"/>
                  <a:pt x="2249" y="706"/>
                </a:cubicBezTo>
                <a:lnTo>
                  <a:pt x="2249" y="1561"/>
                </a:lnTo>
                <a:lnTo>
                  <a:pt x="2598" y="1561"/>
                </a:lnTo>
                <a:lnTo>
                  <a:pt x="2598" y="579"/>
                </a:lnTo>
                <a:cubicBezTo>
                  <a:pt x="2598" y="389"/>
                  <a:pt x="2566" y="262"/>
                  <a:pt x="2471" y="167"/>
                </a:cubicBezTo>
                <a:cubicBezTo>
                  <a:pt x="2392" y="62"/>
                  <a:pt x="2270" y="1"/>
                  <a:pt x="2141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3" name="Google Shape;3173;p35"/>
          <p:cNvSpPr/>
          <p:nvPr/>
        </p:nvSpPr>
        <p:spPr>
          <a:xfrm>
            <a:off x="1077193" y="1983916"/>
            <a:ext cx="51622" cy="52685"/>
          </a:xfrm>
          <a:custGeom>
            <a:avLst/>
            <a:gdLst/>
            <a:ahLst/>
            <a:cxnLst/>
            <a:rect l="l" t="t" r="r" b="b"/>
            <a:pathLst>
              <a:path w="1553" h="1585" extrusionOk="0">
                <a:moveTo>
                  <a:pt x="793" y="286"/>
                </a:moveTo>
                <a:cubicBezTo>
                  <a:pt x="919" y="286"/>
                  <a:pt x="1014" y="318"/>
                  <a:pt x="1078" y="381"/>
                </a:cubicBezTo>
                <a:cubicBezTo>
                  <a:pt x="1173" y="444"/>
                  <a:pt x="1204" y="539"/>
                  <a:pt x="1204" y="666"/>
                </a:cubicBezTo>
                <a:lnTo>
                  <a:pt x="381" y="666"/>
                </a:lnTo>
                <a:cubicBezTo>
                  <a:pt x="412" y="539"/>
                  <a:pt x="444" y="444"/>
                  <a:pt x="539" y="381"/>
                </a:cubicBezTo>
                <a:cubicBezTo>
                  <a:pt x="602" y="318"/>
                  <a:pt x="697" y="286"/>
                  <a:pt x="793" y="286"/>
                </a:cubicBezTo>
                <a:close/>
                <a:moveTo>
                  <a:pt x="793" y="1"/>
                </a:moveTo>
                <a:cubicBezTo>
                  <a:pt x="634" y="1"/>
                  <a:pt x="507" y="33"/>
                  <a:pt x="381" y="96"/>
                </a:cubicBezTo>
                <a:cubicBezTo>
                  <a:pt x="254" y="159"/>
                  <a:pt x="159" y="254"/>
                  <a:pt x="96" y="381"/>
                </a:cubicBezTo>
                <a:cubicBezTo>
                  <a:pt x="32" y="476"/>
                  <a:pt x="1" y="634"/>
                  <a:pt x="1" y="793"/>
                </a:cubicBezTo>
                <a:cubicBezTo>
                  <a:pt x="1" y="951"/>
                  <a:pt x="32" y="1078"/>
                  <a:pt x="96" y="1204"/>
                </a:cubicBezTo>
                <a:cubicBezTo>
                  <a:pt x="159" y="1299"/>
                  <a:pt x="254" y="1394"/>
                  <a:pt x="381" y="1458"/>
                </a:cubicBezTo>
                <a:cubicBezTo>
                  <a:pt x="507" y="1553"/>
                  <a:pt x="634" y="1584"/>
                  <a:pt x="793" y="1584"/>
                </a:cubicBezTo>
                <a:cubicBezTo>
                  <a:pt x="951" y="1584"/>
                  <a:pt x="1078" y="1553"/>
                  <a:pt x="1173" y="1489"/>
                </a:cubicBezTo>
                <a:cubicBezTo>
                  <a:pt x="1299" y="1458"/>
                  <a:pt x="1394" y="1394"/>
                  <a:pt x="1458" y="1299"/>
                </a:cubicBezTo>
                <a:lnTo>
                  <a:pt x="1268" y="1078"/>
                </a:lnTo>
                <a:cubicBezTo>
                  <a:pt x="1204" y="1141"/>
                  <a:pt x="1141" y="1173"/>
                  <a:pt x="1078" y="1204"/>
                </a:cubicBezTo>
                <a:cubicBezTo>
                  <a:pt x="983" y="1236"/>
                  <a:pt x="919" y="1268"/>
                  <a:pt x="824" y="1268"/>
                </a:cubicBezTo>
                <a:cubicBezTo>
                  <a:pt x="729" y="1268"/>
                  <a:pt x="634" y="1236"/>
                  <a:pt x="539" y="1173"/>
                </a:cubicBezTo>
                <a:cubicBezTo>
                  <a:pt x="476" y="1109"/>
                  <a:pt x="412" y="1014"/>
                  <a:pt x="381" y="919"/>
                </a:cubicBezTo>
                <a:lnTo>
                  <a:pt x="1553" y="919"/>
                </a:lnTo>
                <a:cubicBezTo>
                  <a:pt x="1553" y="888"/>
                  <a:pt x="1553" y="856"/>
                  <a:pt x="1553" y="793"/>
                </a:cubicBezTo>
                <a:cubicBezTo>
                  <a:pt x="1553" y="539"/>
                  <a:pt x="1489" y="349"/>
                  <a:pt x="1363" y="191"/>
                </a:cubicBezTo>
                <a:cubicBezTo>
                  <a:pt x="1236" y="64"/>
                  <a:pt x="1046" y="1"/>
                  <a:pt x="793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4" name="Google Shape;3174;p35"/>
          <p:cNvSpPr/>
          <p:nvPr/>
        </p:nvSpPr>
        <p:spPr>
          <a:xfrm>
            <a:off x="586637" y="2397621"/>
            <a:ext cx="786392" cy="46370"/>
          </a:xfrm>
          <a:custGeom>
            <a:avLst/>
            <a:gdLst/>
            <a:ahLst/>
            <a:cxnLst/>
            <a:rect l="l" t="t" r="r" b="b"/>
            <a:pathLst>
              <a:path w="23658" h="1395" extrusionOk="0">
                <a:moveTo>
                  <a:pt x="1" y="1"/>
                </a:moveTo>
                <a:lnTo>
                  <a:pt x="1" y="1394"/>
                </a:lnTo>
                <a:lnTo>
                  <a:pt x="23658" y="1394"/>
                </a:lnTo>
                <a:lnTo>
                  <a:pt x="23658" y="1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5" name="Google Shape;3175;p35"/>
          <p:cNvSpPr/>
          <p:nvPr/>
        </p:nvSpPr>
        <p:spPr>
          <a:xfrm>
            <a:off x="878252" y="1563896"/>
            <a:ext cx="213733" cy="263228"/>
          </a:xfrm>
          <a:custGeom>
            <a:avLst/>
            <a:gdLst/>
            <a:ahLst/>
            <a:cxnLst/>
            <a:rect l="l" t="t" r="r" b="b"/>
            <a:pathLst>
              <a:path w="6430" h="7919" extrusionOk="0">
                <a:moveTo>
                  <a:pt x="3199" y="698"/>
                </a:moveTo>
                <a:cubicBezTo>
                  <a:pt x="3421" y="698"/>
                  <a:pt x="3642" y="824"/>
                  <a:pt x="3769" y="983"/>
                </a:cubicBezTo>
                <a:cubicBezTo>
                  <a:pt x="3927" y="1141"/>
                  <a:pt x="4022" y="1363"/>
                  <a:pt x="4022" y="1584"/>
                </a:cubicBezTo>
                <a:cubicBezTo>
                  <a:pt x="3991" y="1869"/>
                  <a:pt x="3801" y="2154"/>
                  <a:pt x="3516" y="2281"/>
                </a:cubicBezTo>
                <a:lnTo>
                  <a:pt x="3199" y="2408"/>
                </a:lnTo>
                <a:lnTo>
                  <a:pt x="2882" y="2281"/>
                </a:lnTo>
                <a:cubicBezTo>
                  <a:pt x="2566" y="2154"/>
                  <a:pt x="2376" y="1838"/>
                  <a:pt x="2376" y="1521"/>
                </a:cubicBezTo>
                <a:cubicBezTo>
                  <a:pt x="2376" y="1078"/>
                  <a:pt x="2724" y="698"/>
                  <a:pt x="3199" y="698"/>
                </a:cubicBezTo>
                <a:close/>
                <a:moveTo>
                  <a:pt x="3231" y="3548"/>
                </a:moveTo>
                <a:lnTo>
                  <a:pt x="3642" y="3611"/>
                </a:lnTo>
                <a:cubicBezTo>
                  <a:pt x="3706" y="3643"/>
                  <a:pt x="5637" y="4055"/>
                  <a:pt x="5447" y="5828"/>
                </a:cubicBezTo>
                <a:cubicBezTo>
                  <a:pt x="5416" y="6050"/>
                  <a:pt x="5416" y="6271"/>
                  <a:pt x="5479" y="6556"/>
                </a:cubicBezTo>
                <a:lnTo>
                  <a:pt x="5574" y="7221"/>
                </a:lnTo>
                <a:lnTo>
                  <a:pt x="824" y="7221"/>
                </a:lnTo>
                <a:lnTo>
                  <a:pt x="1014" y="6018"/>
                </a:lnTo>
                <a:cubicBezTo>
                  <a:pt x="1014" y="5828"/>
                  <a:pt x="1045" y="5638"/>
                  <a:pt x="1045" y="5511"/>
                </a:cubicBezTo>
                <a:cubicBezTo>
                  <a:pt x="1045" y="3991"/>
                  <a:pt x="2566" y="3675"/>
                  <a:pt x="2724" y="3643"/>
                </a:cubicBezTo>
                <a:lnTo>
                  <a:pt x="3231" y="3548"/>
                </a:lnTo>
                <a:close/>
                <a:moveTo>
                  <a:pt x="3199" y="1"/>
                </a:moveTo>
                <a:cubicBezTo>
                  <a:pt x="2344" y="1"/>
                  <a:pt x="1647" y="666"/>
                  <a:pt x="1647" y="1521"/>
                </a:cubicBezTo>
                <a:cubicBezTo>
                  <a:pt x="1647" y="2154"/>
                  <a:pt x="2059" y="2693"/>
                  <a:pt x="2597" y="2946"/>
                </a:cubicBezTo>
                <a:cubicBezTo>
                  <a:pt x="2597" y="2946"/>
                  <a:pt x="317" y="3358"/>
                  <a:pt x="317" y="5511"/>
                </a:cubicBezTo>
                <a:cubicBezTo>
                  <a:pt x="317" y="5638"/>
                  <a:pt x="317" y="5796"/>
                  <a:pt x="285" y="5923"/>
                </a:cubicBezTo>
                <a:lnTo>
                  <a:pt x="0" y="7918"/>
                </a:lnTo>
                <a:lnTo>
                  <a:pt x="6397" y="7918"/>
                </a:lnTo>
                <a:lnTo>
                  <a:pt x="6176" y="6430"/>
                </a:lnTo>
                <a:cubicBezTo>
                  <a:pt x="6144" y="6271"/>
                  <a:pt x="6112" y="6081"/>
                  <a:pt x="6144" y="5891"/>
                </a:cubicBezTo>
                <a:cubicBezTo>
                  <a:pt x="6429" y="3485"/>
                  <a:pt x="3769" y="2946"/>
                  <a:pt x="3769" y="2946"/>
                </a:cubicBezTo>
                <a:cubicBezTo>
                  <a:pt x="4307" y="2724"/>
                  <a:pt x="4687" y="2218"/>
                  <a:pt x="4719" y="1616"/>
                </a:cubicBezTo>
                <a:cubicBezTo>
                  <a:pt x="4751" y="793"/>
                  <a:pt x="4086" y="33"/>
                  <a:pt x="3231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6" name="Google Shape;3176;p35"/>
          <p:cNvSpPr/>
          <p:nvPr/>
        </p:nvSpPr>
        <p:spPr>
          <a:xfrm>
            <a:off x="784548" y="2985005"/>
            <a:ext cx="200038" cy="66380"/>
          </a:xfrm>
          <a:custGeom>
            <a:avLst/>
            <a:gdLst/>
            <a:ahLst/>
            <a:cxnLst/>
            <a:rect l="l" t="t" r="r" b="b"/>
            <a:pathLst>
              <a:path w="6018" h="1997" extrusionOk="0">
                <a:moveTo>
                  <a:pt x="1014" y="1"/>
                </a:moveTo>
                <a:cubicBezTo>
                  <a:pt x="476" y="1"/>
                  <a:pt x="1" y="444"/>
                  <a:pt x="1" y="983"/>
                </a:cubicBezTo>
                <a:cubicBezTo>
                  <a:pt x="1" y="1521"/>
                  <a:pt x="476" y="1996"/>
                  <a:pt x="1014" y="1996"/>
                </a:cubicBezTo>
                <a:lnTo>
                  <a:pt x="6018" y="1996"/>
                </a:lnTo>
                <a:lnTo>
                  <a:pt x="6018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7" name="Google Shape;3177;p35"/>
          <p:cNvSpPr/>
          <p:nvPr/>
        </p:nvSpPr>
        <p:spPr>
          <a:xfrm>
            <a:off x="920367" y="3002922"/>
            <a:ext cx="124251" cy="29517"/>
          </a:xfrm>
          <a:custGeom>
            <a:avLst/>
            <a:gdLst/>
            <a:ahLst/>
            <a:cxnLst/>
            <a:rect l="l" t="t" r="r" b="b"/>
            <a:pathLst>
              <a:path w="3738" h="888" extrusionOk="0">
                <a:moveTo>
                  <a:pt x="443" y="0"/>
                </a:moveTo>
                <a:cubicBezTo>
                  <a:pt x="190" y="0"/>
                  <a:pt x="0" y="190"/>
                  <a:pt x="0" y="444"/>
                </a:cubicBezTo>
                <a:cubicBezTo>
                  <a:pt x="0" y="697"/>
                  <a:pt x="190" y="887"/>
                  <a:pt x="443" y="887"/>
                </a:cubicBezTo>
                <a:lnTo>
                  <a:pt x="3294" y="887"/>
                </a:lnTo>
                <a:cubicBezTo>
                  <a:pt x="3547" y="887"/>
                  <a:pt x="3737" y="697"/>
                  <a:pt x="3737" y="444"/>
                </a:cubicBezTo>
                <a:cubicBezTo>
                  <a:pt x="3737" y="190"/>
                  <a:pt x="3547" y="0"/>
                  <a:pt x="329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78" name="Google Shape;3178;p35"/>
          <p:cNvGrpSpPr/>
          <p:nvPr/>
        </p:nvGrpSpPr>
        <p:grpSpPr>
          <a:xfrm>
            <a:off x="1975138" y="2071304"/>
            <a:ext cx="1399038" cy="2302236"/>
            <a:chOff x="1975138" y="2071304"/>
            <a:chExt cx="1399038" cy="2302236"/>
          </a:xfrm>
        </p:grpSpPr>
        <p:sp>
          <p:nvSpPr>
            <p:cNvPr id="3179" name="Google Shape;3179;p35"/>
            <p:cNvSpPr/>
            <p:nvPr/>
          </p:nvSpPr>
          <p:spPr>
            <a:xfrm>
              <a:off x="2027757" y="2454462"/>
              <a:ext cx="408486" cy="408486"/>
            </a:xfrm>
            <a:custGeom>
              <a:avLst/>
              <a:gdLst/>
              <a:ahLst/>
              <a:cxnLst/>
              <a:rect l="l" t="t" r="r" b="b"/>
              <a:pathLst>
                <a:path w="12289" h="12289" extrusionOk="0">
                  <a:moveTo>
                    <a:pt x="2788" y="1"/>
                  </a:moveTo>
                  <a:cubicBezTo>
                    <a:pt x="1236" y="1"/>
                    <a:pt x="1" y="1236"/>
                    <a:pt x="1" y="2788"/>
                  </a:cubicBezTo>
                  <a:lnTo>
                    <a:pt x="1" y="9502"/>
                  </a:lnTo>
                  <a:cubicBezTo>
                    <a:pt x="1" y="11053"/>
                    <a:pt x="1236" y="12288"/>
                    <a:pt x="2788" y="12288"/>
                  </a:cubicBezTo>
                  <a:lnTo>
                    <a:pt x="9502" y="12288"/>
                  </a:lnTo>
                  <a:cubicBezTo>
                    <a:pt x="11053" y="12288"/>
                    <a:pt x="12289" y="11053"/>
                    <a:pt x="12289" y="9502"/>
                  </a:cubicBezTo>
                  <a:lnTo>
                    <a:pt x="12289" y="2788"/>
                  </a:lnTo>
                  <a:cubicBezTo>
                    <a:pt x="12289" y="1236"/>
                    <a:pt x="11053" y="1"/>
                    <a:pt x="9502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35"/>
            <p:cNvSpPr/>
            <p:nvPr/>
          </p:nvSpPr>
          <p:spPr>
            <a:xfrm>
              <a:off x="2495178" y="2536598"/>
              <a:ext cx="407389" cy="408453"/>
            </a:xfrm>
            <a:custGeom>
              <a:avLst/>
              <a:gdLst/>
              <a:ahLst/>
              <a:cxnLst/>
              <a:rect l="l" t="t" r="r" b="b"/>
              <a:pathLst>
                <a:path w="12256" h="12288" extrusionOk="0">
                  <a:moveTo>
                    <a:pt x="2755" y="0"/>
                  </a:moveTo>
                  <a:cubicBezTo>
                    <a:pt x="1235" y="0"/>
                    <a:pt x="0" y="1267"/>
                    <a:pt x="0" y="2787"/>
                  </a:cubicBezTo>
                  <a:lnTo>
                    <a:pt x="0" y="9532"/>
                  </a:lnTo>
                  <a:cubicBezTo>
                    <a:pt x="0" y="11052"/>
                    <a:pt x="1235" y="12288"/>
                    <a:pt x="2755" y="12288"/>
                  </a:cubicBezTo>
                  <a:lnTo>
                    <a:pt x="9501" y="12288"/>
                  </a:lnTo>
                  <a:cubicBezTo>
                    <a:pt x="11021" y="12288"/>
                    <a:pt x="12256" y="11052"/>
                    <a:pt x="12256" y="9532"/>
                  </a:cubicBezTo>
                  <a:lnTo>
                    <a:pt x="12256" y="2787"/>
                  </a:lnTo>
                  <a:cubicBezTo>
                    <a:pt x="12256" y="1267"/>
                    <a:pt x="11021" y="0"/>
                    <a:pt x="950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35"/>
            <p:cNvSpPr/>
            <p:nvPr/>
          </p:nvSpPr>
          <p:spPr>
            <a:xfrm>
              <a:off x="2109893" y="2956585"/>
              <a:ext cx="408453" cy="408486"/>
            </a:xfrm>
            <a:custGeom>
              <a:avLst/>
              <a:gdLst/>
              <a:ahLst/>
              <a:cxnLst/>
              <a:rect l="l" t="t" r="r" b="b"/>
              <a:pathLst>
                <a:path w="12288" h="12289" extrusionOk="0">
                  <a:moveTo>
                    <a:pt x="2787" y="1"/>
                  </a:moveTo>
                  <a:cubicBezTo>
                    <a:pt x="1267" y="1"/>
                    <a:pt x="0" y="1268"/>
                    <a:pt x="0" y="2788"/>
                  </a:cubicBezTo>
                  <a:lnTo>
                    <a:pt x="0" y="9502"/>
                  </a:lnTo>
                  <a:cubicBezTo>
                    <a:pt x="0" y="11053"/>
                    <a:pt x="1267" y="12288"/>
                    <a:pt x="2787" y="12288"/>
                  </a:cubicBezTo>
                  <a:lnTo>
                    <a:pt x="9501" y="12288"/>
                  </a:lnTo>
                  <a:cubicBezTo>
                    <a:pt x="11053" y="12288"/>
                    <a:pt x="12288" y="11053"/>
                    <a:pt x="12288" y="9502"/>
                  </a:cubicBezTo>
                  <a:lnTo>
                    <a:pt x="12288" y="2788"/>
                  </a:lnTo>
                  <a:cubicBezTo>
                    <a:pt x="12288" y="1268"/>
                    <a:pt x="11053" y="1"/>
                    <a:pt x="9501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35"/>
            <p:cNvSpPr/>
            <p:nvPr/>
          </p:nvSpPr>
          <p:spPr>
            <a:xfrm>
              <a:off x="2608859" y="3008174"/>
              <a:ext cx="325320" cy="325320"/>
            </a:xfrm>
            <a:custGeom>
              <a:avLst/>
              <a:gdLst/>
              <a:ahLst/>
              <a:cxnLst/>
              <a:rect l="l" t="t" r="r" b="b"/>
              <a:pathLst>
                <a:path w="9787" h="9787" extrusionOk="0">
                  <a:moveTo>
                    <a:pt x="2217" y="1"/>
                  </a:moveTo>
                  <a:cubicBezTo>
                    <a:pt x="982" y="1"/>
                    <a:pt x="0" y="982"/>
                    <a:pt x="0" y="2217"/>
                  </a:cubicBezTo>
                  <a:lnTo>
                    <a:pt x="0" y="7570"/>
                  </a:lnTo>
                  <a:cubicBezTo>
                    <a:pt x="0" y="8805"/>
                    <a:pt x="982" y="9786"/>
                    <a:pt x="2217" y="9786"/>
                  </a:cubicBezTo>
                  <a:lnTo>
                    <a:pt x="7569" y="9786"/>
                  </a:lnTo>
                  <a:cubicBezTo>
                    <a:pt x="8804" y="9786"/>
                    <a:pt x="9786" y="8805"/>
                    <a:pt x="9786" y="7570"/>
                  </a:cubicBezTo>
                  <a:lnTo>
                    <a:pt x="9786" y="2217"/>
                  </a:lnTo>
                  <a:cubicBezTo>
                    <a:pt x="9786" y="982"/>
                    <a:pt x="8804" y="1"/>
                    <a:pt x="7569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35"/>
            <p:cNvSpPr/>
            <p:nvPr/>
          </p:nvSpPr>
          <p:spPr>
            <a:xfrm>
              <a:off x="2470946" y="3392395"/>
              <a:ext cx="428464" cy="428497"/>
            </a:xfrm>
            <a:custGeom>
              <a:avLst/>
              <a:gdLst/>
              <a:ahLst/>
              <a:cxnLst/>
              <a:rect l="l" t="t" r="r" b="b"/>
              <a:pathLst>
                <a:path w="12890" h="12891" extrusionOk="0">
                  <a:moveTo>
                    <a:pt x="2914" y="1"/>
                  </a:moveTo>
                  <a:cubicBezTo>
                    <a:pt x="1299" y="1"/>
                    <a:pt x="1" y="1299"/>
                    <a:pt x="1" y="2914"/>
                  </a:cubicBezTo>
                  <a:lnTo>
                    <a:pt x="1" y="9977"/>
                  </a:lnTo>
                  <a:cubicBezTo>
                    <a:pt x="1" y="11560"/>
                    <a:pt x="1299" y="12890"/>
                    <a:pt x="2914" y="12890"/>
                  </a:cubicBezTo>
                  <a:lnTo>
                    <a:pt x="9976" y="12890"/>
                  </a:lnTo>
                  <a:cubicBezTo>
                    <a:pt x="11592" y="12890"/>
                    <a:pt x="12890" y="11560"/>
                    <a:pt x="12890" y="9977"/>
                  </a:cubicBezTo>
                  <a:lnTo>
                    <a:pt x="12890" y="2914"/>
                  </a:lnTo>
                  <a:cubicBezTo>
                    <a:pt x="12890" y="1299"/>
                    <a:pt x="11592" y="1"/>
                    <a:pt x="997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35"/>
            <p:cNvSpPr/>
            <p:nvPr/>
          </p:nvSpPr>
          <p:spPr>
            <a:xfrm>
              <a:off x="2965724" y="2427105"/>
              <a:ext cx="326350" cy="325320"/>
            </a:xfrm>
            <a:custGeom>
              <a:avLst/>
              <a:gdLst/>
              <a:ahLst/>
              <a:cxnLst/>
              <a:rect l="l" t="t" r="r" b="b"/>
              <a:pathLst>
                <a:path w="9818" h="9787" extrusionOk="0">
                  <a:moveTo>
                    <a:pt x="2217" y="0"/>
                  </a:moveTo>
                  <a:cubicBezTo>
                    <a:pt x="982" y="0"/>
                    <a:pt x="0" y="982"/>
                    <a:pt x="0" y="2217"/>
                  </a:cubicBezTo>
                  <a:lnTo>
                    <a:pt x="0" y="7601"/>
                  </a:lnTo>
                  <a:cubicBezTo>
                    <a:pt x="0" y="8804"/>
                    <a:pt x="982" y="9786"/>
                    <a:pt x="2217" y="9786"/>
                  </a:cubicBezTo>
                  <a:lnTo>
                    <a:pt x="7601" y="9786"/>
                  </a:lnTo>
                  <a:cubicBezTo>
                    <a:pt x="8804" y="9786"/>
                    <a:pt x="9817" y="8804"/>
                    <a:pt x="9786" y="7601"/>
                  </a:cubicBezTo>
                  <a:lnTo>
                    <a:pt x="9786" y="2217"/>
                  </a:lnTo>
                  <a:cubicBezTo>
                    <a:pt x="9786" y="982"/>
                    <a:pt x="8804" y="0"/>
                    <a:pt x="760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35"/>
            <p:cNvSpPr/>
            <p:nvPr/>
          </p:nvSpPr>
          <p:spPr>
            <a:xfrm>
              <a:off x="2965724" y="2823958"/>
              <a:ext cx="408453" cy="407423"/>
            </a:xfrm>
            <a:custGeom>
              <a:avLst/>
              <a:gdLst/>
              <a:ahLst/>
              <a:cxnLst/>
              <a:rect l="l" t="t" r="r" b="b"/>
              <a:pathLst>
                <a:path w="12288" h="12257" extrusionOk="0">
                  <a:moveTo>
                    <a:pt x="2787" y="1"/>
                  </a:moveTo>
                  <a:cubicBezTo>
                    <a:pt x="1235" y="1"/>
                    <a:pt x="0" y="1236"/>
                    <a:pt x="0" y="2756"/>
                  </a:cubicBezTo>
                  <a:lnTo>
                    <a:pt x="0" y="9501"/>
                  </a:lnTo>
                  <a:cubicBezTo>
                    <a:pt x="0" y="11021"/>
                    <a:pt x="1235" y="12256"/>
                    <a:pt x="2787" y="12256"/>
                  </a:cubicBezTo>
                  <a:lnTo>
                    <a:pt x="9501" y="12256"/>
                  </a:lnTo>
                  <a:cubicBezTo>
                    <a:pt x="11053" y="12256"/>
                    <a:pt x="12288" y="11021"/>
                    <a:pt x="12288" y="9501"/>
                  </a:cubicBezTo>
                  <a:lnTo>
                    <a:pt x="12288" y="2756"/>
                  </a:lnTo>
                  <a:cubicBezTo>
                    <a:pt x="12288" y="1236"/>
                    <a:pt x="11053" y="1"/>
                    <a:pt x="9501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35"/>
            <p:cNvSpPr/>
            <p:nvPr/>
          </p:nvSpPr>
          <p:spPr>
            <a:xfrm>
              <a:off x="2209879" y="4270330"/>
              <a:ext cx="752720" cy="103210"/>
            </a:xfrm>
            <a:custGeom>
              <a:avLst/>
              <a:gdLst/>
              <a:ahLst/>
              <a:cxnLst/>
              <a:rect l="l" t="t" r="r" b="b"/>
              <a:pathLst>
                <a:path w="22645" h="3105" extrusionOk="0">
                  <a:moveTo>
                    <a:pt x="1552" y="1"/>
                  </a:moveTo>
                  <a:cubicBezTo>
                    <a:pt x="697" y="1"/>
                    <a:pt x="1" y="697"/>
                    <a:pt x="1" y="1552"/>
                  </a:cubicBezTo>
                  <a:cubicBezTo>
                    <a:pt x="1" y="2408"/>
                    <a:pt x="697" y="3104"/>
                    <a:pt x="1552" y="3104"/>
                  </a:cubicBezTo>
                  <a:lnTo>
                    <a:pt x="21092" y="3104"/>
                  </a:lnTo>
                  <a:cubicBezTo>
                    <a:pt x="21947" y="3104"/>
                    <a:pt x="22644" y="2408"/>
                    <a:pt x="22644" y="1552"/>
                  </a:cubicBezTo>
                  <a:cubicBezTo>
                    <a:pt x="22644" y="697"/>
                    <a:pt x="21947" y="1"/>
                    <a:pt x="21092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35"/>
            <p:cNvSpPr/>
            <p:nvPr/>
          </p:nvSpPr>
          <p:spPr>
            <a:xfrm>
              <a:off x="2195154" y="3591369"/>
              <a:ext cx="895851" cy="503187"/>
            </a:xfrm>
            <a:custGeom>
              <a:avLst/>
              <a:gdLst/>
              <a:ahLst/>
              <a:cxnLst/>
              <a:rect l="l" t="t" r="r" b="b"/>
              <a:pathLst>
                <a:path w="26951" h="15138" extrusionOk="0">
                  <a:moveTo>
                    <a:pt x="0" y="0"/>
                  </a:moveTo>
                  <a:lnTo>
                    <a:pt x="1394" y="15138"/>
                  </a:lnTo>
                  <a:lnTo>
                    <a:pt x="21314" y="15138"/>
                  </a:lnTo>
                  <a:lnTo>
                    <a:pt x="26951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35"/>
            <p:cNvSpPr/>
            <p:nvPr/>
          </p:nvSpPr>
          <p:spPr>
            <a:xfrm>
              <a:off x="2096199" y="3544002"/>
              <a:ext cx="1062184" cy="95798"/>
            </a:xfrm>
            <a:custGeom>
              <a:avLst/>
              <a:gdLst/>
              <a:ahLst/>
              <a:cxnLst/>
              <a:rect l="l" t="t" r="r" b="b"/>
              <a:pathLst>
                <a:path w="31955" h="2882" extrusionOk="0">
                  <a:moveTo>
                    <a:pt x="1426" y="0"/>
                  </a:moveTo>
                  <a:cubicBezTo>
                    <a:pt x="634" y="0"/>
                    <a:pt x="0" y="634"/>
                    <a:pt x="0" y="1425"/>
                  </a:cubicBezTo>
                  <a:cubicBezTo>
                    <a:pt x="0" y="2217"/>
                    <a:pt x="634" y="2882"/>
                    <a:pt x="1426" y="2882"/>
                  </a:cubicBezTo>
                  <a:lnTo>
                    <a:pt x="30498" y="2882"/>
                  </a:lnTo>
                  <a:cubicBezTo>
                    <a:pt x="31321" y="2882"/>
                    <a:pt x="31955" y="2217"/>
                    <a:pt x="31955" y="1425"/>
                  </a:cubicBezTo>
                  <a:cubicBezTo>
                    <a:pt x="31955" y="634"/>
                    <a:pt x="31321" y="0"/>
                    <a:pt x="3049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35"/>
            <p:cNvSpPr/>
            <p:nvPr/>
          </p:nvSpPr>
          <p:spPr>
            <a:xfrm>
              <a:off x="2213037" y="3549554"/>
              <a:ext cx="916925" cy="608192"/>
            </a:xfrm>
            <a:custGeom>
              <a:avLst/>
              <a:gdLst/>
              <a:ahLst/>
              <a:cxnLst/>
              <a:rect l="l" t="t" r="r" b="b"/>
              <a:pathLst>
                <a:path w="27585" h="18297" extrusionOk="0">
                  <a:moveTo>
                    <a:pt x="26262" y="0"/>
                  </a:moveTo>
                  <a:cubicBezTo>
                    <a:pt x="25749" y="0"/>
                    <a:pt x="25267" y="305"/>
                    <a:pt x="25114" y="815"/>
                  </a:cubicBezTo>
                  <a:lnTo>
                    <a:pt x="20079" y="15889"/>
                  </a:lnTo>
                  <a:lnTo>
                    <a:pt x="1204" y="15889"/>
                  </a:lnTo>
                  <a:cubicBezTo>
                    <a:pt x="539" y="15889"/>
                    <a:pt x="1" y="16428"/>
                    <a:pt x="1" y="17093"/>
                  </a:cubicBezTo>
                  <a:cubicBezTo>
                    <a:pt x="1" y="17758"/>
                    <a:pt x="539" y="18296"/>
                    <a:pt x="1204" y="18296"/>
                  </a:cubicBezTo>
                  <a:lnTo>
                    <a:pt x="20934" y="18296"/>
                  </a:lnTo>
                  <a:cubicBezTo>
                    <a:pt x="21472" y="18296"/>
                    <a:pt x="21916" y="17979"/>
                    <a:pt x="22106" y="17473"/>
                  </a:cubicBezTo>
                  <a:lnTo>
                    <a:pt x="27394" y="1575"/>
                  </a:lnTo>
                  <a:cubicBezTo>
                    <a:pt x="27584" y="942"/>
                    <a:pt x="27268" y="277"/>
                    <a:pt x="26634" y="55"/>
                  </a:cubicBezTo>
                  <a:cubicBezTo>
                    <a:pt x="26511" y="18"/>
                    <a:pt x="26385" y="0"/>
                    <a:pt x="2626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35"/>
            <p:cNvSpPr/>
            <p:nvPr/>
          </p:nvSpPr>
          <p:spPr>
            <a:xfrm>
              <a:off x="2989922" y="3401835"/>
              <a:ext cx="349519" cy="273765"/>
            </a:xfrm>
            <a:custGeom>
              <a:avLst/>
              <a:gdLst/>
              <a:ahLst/>
              <a:cxnLst/>
              <a:rect l="l" t="t" r="r" b="b"/>
              <a:pathLst>
                <a:path w="10515" h="8236" extrusionOk="0">
                  <a:moveTo>
                    <a:pt x="8076" y="1"/>
                  </a:moveTo>
                  <a:cubicBezTo>
                    <a:pt x="7650" y="1"/>
                    <a:pt x="7220" y="125"/>
                    <a:pt x="6841" y="382"/>
                  </a:cubicBezTo>
                  <a:lnTo>
                    <a:pt x="1204" y="4340"/>
                  </a:lnTo>
                  <a:cubicBezTo>
                    <a:pt x="222" y="5037"/>
                    <a:pt x="0" y="6367"/>
                    <a:pt x="666" y="7317"/>
                  </a:cubicBezTo>
                  <a:cubicBezTo>
                    <a:pt x="1077" y="7919"/>
                    <a:pt x="1742" y="8236"/>
                    <a:pt x="2407" y="8236"/>
                  </a:cubicBezTo>
                  <a:cubicBezTo>
                    <a:pt x="2851" y="8236"/>
                    <a:pt x="3262" y="8109"/>
                    <a:pt x="3642" y="7856"/>
                  </a:cubicBezTo>
                  <a:lnTo>
                    <a:pt x="9311" y="3897"/>
                  </a:lnTo>
                  <a:cubicBezTo>
                    <a:pt x="10261" y="3232"/>
                    <a:pt x="10515" y="1902"/>
                    <a:pt x="9850" y="920"/>
                  </a:cubicBezTo>
                  <a:cubicBezTo>
                    <a:pt x="9422" y="317"/>
                    <a:pt x="8754" y="1"/>
                    <a:pt x="807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35"/>
            <p:cNvSpPr/>
            <p:nvPr/>
          </p:nvSpPr>
          <p:spPr>
            <a:xfrm>
              <a:off x="3029910" y="3562949"/>
              <a:ext cx="77948" cy="77915"/>
            </a:xfrm>
            <a:custGeom>
              <a:avLst/>
              <a:gdLst/>
              <a:ahLst/>
              <a:cxnLst/>
              <a:rect l="l" t="t" r="r" b="b"/>
              <a:pathLst>
                <a:path w="2345" h="2344" extrusionOk="0">
                  <a:moveTo>
                    <a:pt x="1173" y="0"/>
                  </a:moveTo>
                  <a:cubicBezTo>
                    <a:pt x="539" y="0"/>
                    <a:pt x="1" y="539"/>
                    <a:pt x="1" y="1172"/>
                  </a:cubicBezTo>
                  <a:cubicBezTo>
                    <a:pt x="1" y="1805"/>
                    <a:pt x="539" y="2344"/>
                    <a:pt x="1173" y="2344"/>
                  </a:cubicBezTo>
                  <a:cubicBezTo>
                    <a:pt x="1806" y="2344"/>
                    <a:pt x="2344" y="1805"/>
                    <a:pt x="2344" y="1172"/>
                  </a:cubicBezTo>
                  <a:cubicBezTo>
                    <a:pt x="2344" y="539"/>
                    <a:pt x="1806" y="0"/>
                    <a:pt x="1173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35"/>
            <p:cNvSpPr/>
            <p:nvPr/>
          </p:nvSpPr>
          <p:spPr>
            <a:xfrm>
              <a:off x="2306741" y="3705050"/>
              <a:ext cx="527419" cy="295836"/>
            </a:xfrm>
            <a:custGeom>
              <a:avLst/>
              <a:gdLst/>
              <a:ahLst/>
              <a:cxnLst/>
              <a:rect l="l" t="t" r="r" b="b"/>
              <a:pathLst>
                <a:path w="15867" h="8900" extrusionOk="0">
                  <a:moveTo>
                    <a:pt x="950" y="0"/>
                  </a:moveTo>
                  <a:cubicBezTo>
                    <a:pt x="412" y="0"/>
                    <a:pt x="0" y="412"/>
                    <a:pt x="0" y="951"/>
                  </a:cubicBezTo>
                  <a:lnTo>
                    <a:pt x="0" y="7918"/>
                  </a:lnTo>
                  <a:cubicBezTo>
                    <a:pt x="0" y="8456"/>
                    <a:pt x="412" y="8899"/>
                    <a:pt x="950" y="8899"/>
                  </a:cubicBezTo>
                  <a:cubicBezTo>
                    <a:pt x="1489" y="8899"/>
                    <a:pt x="1900" y="8456"/>
                    <a:pt x="1900" y="7918"/>
                  </a:cubicBezTo>
                  <a:lnTo>
                    <a:pt x="1900" y="951"/>
                  </a:lnTo>
                  <a:cubicBezTo>
                    <a:pt x="1900" y="412"/>
                    <a:pt x="1489" y="0"/>
                    <a:pt x="950" y="0"/>
                  </a:cubicBezTo>
                  <a:close/>
                  <a:moveTo>
                    <a:pt x="5447" y="0"/>
                  </a:moveTo>
                  <a:cubicBezTo>
                    <a:pt x="4909" y="0"/>
                    <a:pt x="4497" y="412"/>
                    <a:pt x="4497" y="951"/>
                  </a:cubicBezTo>
                  <a:lnTo>
                    <a:pt x="4497" y="7918"/>
                  </a:lnTo>
                  <a:cubicBezTo>
                    <a:pt x="4497" y="8456"/>
                    <a:pt x="4909" y="8899"/>
                    <a:pt x="5447" y="8899"/>
                  </a:cubicBezTo>
                  <a:cubicBezTo>
                    <a:pt x="5986" y="8899"/>
                    <a:pt x="6397" y="8456"/>
                    <a:pt x="6397" y="7918"/>
                  </a:cubicBezTo>
                  <a:lnTo>
                    <a:pt x="6397" y="951"/>
                  </a:lnTo>
                  <a:cubicBezTo>
                    <a:pt x="6397" y="412"/>
                    <a:pt x="5954" y="0"/>
                    <a:pt x="5447" y="0"/>
                  </a:cubicBezTo>
                  <a:close/>
                  <a:moveTo>
                    <a:pt x="10293" y="0"/>
                  </a:moveTo>
                  <a:cubicBezTo>
                    <a:pt x="9754" y="0"/>
                    <a:pt x="9343" y="412"/>
                    <a:pt x="9343" y="951"/>
                  </a:cubicBezTo>
                  <a:lnTo>
                    <a:pt x="9343" y="7918"/>
                  </a:lnTo>
                  <a:cubicBezTo>
                    <a:pt x="9343" y="8456"/>
                    <a:pt x="9786" y="8899"/>
                    <a:pt x="10293" y="8899"/>
                  </a:cubicBezTo>
                  <a:cubicBezTo>
                    <a:pt x="10831" y="8899"/>
                    <a:pt x="11243" y="8456"/>
                    <a:pt x="11243" y="7918"/>
                  </a:cubicBezTo>
                  <a:lnTo>
                    <a:pt x="11243" y="951"/>
                  </a:lnTo>
                  <a:cubicBezTo>
                    <a:pt x="11243" y="412"/>
                    <a:pt x="10831" y="0"/>
                    <a:pt x="10293" y="0"/>
                  </a:cubicBezTo>
                  <a:close/>
                  <a:moveTo>
                    <a:pt x="14916" y="0"/>
                  </a:moveTo>
                  <a:cubicBezTo>
                    <a:pt x="14378" y="0"/>
                    <a:pt x="13966" y="412"/>
                    <a:pt x="13966" y="951"/>
                  </a:cubicBezTo>
                  <a:lnTo>
                    <a:pt x="13966" y="7918"/>
                  </a:lnTo>
                  <a:cubicBezTo>
                    <a:pt x="13966" y="8456"/>
                    <a:pt x="14378" y="8899"/>
                    <a:pt x="14916" y="8899"/>
                  </a:cubicBezTo>
                  <a:cubicBezTo>
                    <a:pt x="15423" y="8899"/>
                    <a:pt x="15866" y="8456"/>
                    <a:pt x="15866" y="7918"/>
                  </a:cubicBezTo>
                  <a:lnTo>
                    <a:pt x="15866" y="951"/>
                  </a:lnTo>
                  <a:cubicBezTo>
                    <a:pt x="15866" y="412"/>
                    <a:pt x="15423" y="0"/>
                    <a:pt x="149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35"/>
            <p:cNvSpPr/>
            <p:nvPr/>
          </p:nvSpPr>
          <p:spPr>
            <a:xfrm>
              <a:off x="2257246" y="4155585"/>
              <a:ext cx="180061" cy="180061"/>
            </a:xfrm>
            <a:custGeom>
              <a:avLst/>
              <a:gdLst/>
              <a:ahLst/>
              <a:cxnLst/>
              <a:rect l="l" t="t" r="r" b="b"/>
              <a:pathLst>
                <a:path w="5417" h="5417" extrusionOk="0">
                  <a:moveTo>
                    <a:pt x="2724" y="1"/>
                  </a:moveTo>
                  <a:cubicBezTo>
                    <a:pt x="1236" y="1"/>
                    <a:pt x="1" y="1204"/>
                    <a:pt x="1" y="2693"/>
                  </a:cubicBezTo>
                  <a:cubicBezTo>
                    <a:pt x="1" y="4213"/>
                    <a:pt x="1236" y="5416"/>
                    <a:pt x="2724" y="5416"/>
                  </a:cubicBezTo>
                  <a:cubicBezTo>
                    <a:pt x="4213" y="5416"/>
                    <a:pt x="5416" y="4213"/>
                    <a:pt x="5416" y="2693"/>
                  </a:cubicBezTo>
                  <a:cubicBezTo>
                    <a:pt x="5416" y="1204"/>
                    <a:pt x="4213" y="1"/>
                    <a:pt x="272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35"/>
            <p:cNvSpPr/>
            <p:nvPr/>
          </p:nvSpPr>
          <p:spPr>
            <a:xfrm>
              <a:off x="2290952" y="4188227"/>
              <a:ext cx="113714" cy="114778"/>
            </a:xfrm>
            <a:custGeom>
              <a:avLst/>
              <a:gdLst/>
              <a:ahLst/>
              <a:cxnLst/>
              <a:rect l="l" t="t" r="r" b="b"/>
              <a:pathLst>
                <a:path w="3421" h="3453" extrusionOk="0">
                  <a:moveTo>
                    <a:pt x="1710" y="0"/>
                  </a:moveTo>
                  <a:cubicBezTo>
                    <a:pt x="760" y="0"/>
                    <a:pt x="0" y="761"/>
                    <a:pt x="0" y="1711"/>
                  </a:cubicBezTo>
                  <a:cubicBezTo>
                    <a:pt x="0" y="2661"/>
                    <a:pt x="760" y="3452"/>
                    <a:pt x="1710" y="3452"/>
                  </a:cubicBezTo>
                  <a:cubicBezTo>
                    <a:pt x="2660" y="3452"/>
                    <a:pt x="3420" y="2661"/>
                    <a:pt x="3420" y="1711"/>
                  </a:cubicBezTo>
                  <a:cubicBezTo>
                    <a:pt x="3420" y="761"/>
                    <a:pt x="2660" y="0"/>
                    <a:pt x="171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35"/>
            <p:cNvSpPr/>
            <p:nvPr/>
          </p:nvSpPr>
          <p:spPr>
            <a:xfrm>
              <a:off x="2739393" y="4155585"/>
              <a:ext cx="180028" cy="180061"/>
            </a:xfrm>
            <a:custGeom>
              <a:avLst/>
              <a:gdLst/>
              <a:ahLst/>
              <a:cxnLst/>
              <a:rect l="l" t="t" r="r" b="b"/>
              <a:pathLst>
                <a:path w="5416" h="5417" extrusionOk="0">
                  <a:moveTo>
                    <a:pt x="2692" y="1"/>
                  </a:moveTo>
                  <a:cubicBezTo>
                    <a:pt x="1204" y="1"/>
                    <a:pt x="0" y="1204"/>
                    <a:pt x="0" y="2693"/>
                  </a:cubicBezTo>
                  <a:cubicBezTo>
                    <a:pt x="0" y="4213"/>
                    <a:pt x="1204" y="5416"/>
                    <a:pt x="2692" y="5416"/>
                  </a:cubicBezTo>
                  <a:cubicBezTo>
                    <a:pt x="4181" y="5416"/>
                    <a:pt x="5416" y="4213"/>
                    <a:pt x="5416" y="2693"/>
                  </a:cubicBezTo>
                  <a:cubicBezTo>
                    <a:pt x="5416" y="1204"/>
                    <a:pt x="4181" y="1"/>
                    <a:pt x="2692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35"/>
            <p:cNvSpPr/>
            <p:nvPr/>
          </p:nvSpPr>
          <p:spPr>
            <a:xfrm>
              <a:off x="2772001" y="4188227"/>
              <a:ext cx="114778" cy="114778"/>
            </a:xfrm>
            <a:custGeom>
              <a:avLst/>
              <a:gdLst/>
              <a:ahLst/>
              <a:cxnLst/>
              <a:rect l="l" t="t" r="r" b="b"/>
              <a:pathLst>
                <a:path w="3453" h="3453" extrusionOk="0">
                  <a:moveTo>
                    <a:pt x="1711" y="0"/>
                  </a:moveTo>
                  <a:cubicBezTo>
                    <a:pt x="761" y="0"/>
                    <a:pt x="1" y="761"/>
                    <a:pt x="1" y="1711"/>
                  </a:cubicBezTo>
                  <a:cubicBezTo>
                    <a:pt x="1" y="2661"/>
                    <a:pt x="761" y="3452"/>
                    <a:pt x="1711" y="3452"/>
                  </a:cubicBezTo>
                  <a:cubicBezTo>
                    <a:pt x="2661" y="3452"/>
                    <a:pt x="3453" y="2661"/>
                    <a:pt x="3453" y="1711"/>
                  </a:cubicBezTo>
                  <a:cubicBezTo>
                    <a:pt x="3453" y="761"/>
                    <a:pt x="2661" y="0"/>
                    <a:pt x="171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35"/>
            <p:cNvSpPr/>
            <p:nvPr/>
          </p:nvSpPr>
          <p:spPr>
            <a:xfrm>
              <a:off x="2764655" y="2369201"/>
              <a:ext cx="11601" cy="269510"/>
            </a:xfrm>
            <a:custGeom>
              <a:avLst/>
              <a:gdLst/>
              <a:ahLst/>
              <a:cxnLst/>
              <a:rect l="l" t="t" r="r" b="b"/>
              <a:pathLst>
                <a:path w="349" h="8108" extrusionOk="0">
                  <a:moveTo>
                    <a:pt x="0" y="1"/>
                  </a:moveTo>
                  <a:lnTo>
                    <a:pt x="0" y="8108"/>
                  </a:lnTo>
                  <a:lnTo>
                    <a:pt x="349" y="8108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35"/>
            <p:cNvSpPr/>
            <p:nvPr/>
          </p:nvSpPr>
          <p:spPr>
            <a:xfrm>
              <a:off x="2044610" y="2071304"/>
              <a:ext cx="11634" cy="315846"/>
            </a:xfrm>
            <a:custGeom>
              <a:avLst/>
              <a:gdLst/>
              <a:ahLst/>
              <a:cxnLst/>
              <a:rect l="l" t="t" r="r" b="b"/>
              <a:pathLst>
                <a:path w="350" h="9502" extrusionOk="0">
                  <a:moveTo>
                    <a:pt x="1" y="0"/>
                  </a:moveTo>
                  <a:lnTo>
                    <a:pt x="1" y="9501"/>
                  </a:lnTo>
                  <a:lnTo>
                    <a:pt x="349" y="9501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35"/>
            <p:cNvSpPr/>
            <p:nvPr/>
          </p:nvSpPr>
          <p:spPr>
            <a:xfrm>
              <a:off x="2004622" y="3191359"/>
              <a:ext cx="11601" cy="256879"/>
            </a:xfrm>
            <a:custGeom>
              <a:avLst/>
              <a:gdLst/>
              <a:ahLst/>
              <a:cxnLst/>
              <a:rect l="l" t="t" r="r" b="b"/>
              <a:pathLst>
                <a:path w="349" h="7728" extrusionOk="0">
                  <a:moveTo>
                    <a:pt x="0" y="0"/>
                  </a:moveTo>
                  <a:lnTo>
                    <a:pt x="0" y="7727"/>
                  </a:lnTo>
                  <a:lnTo>
                    <a:pt x="349" y="7727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35"/>
            <p:cNvSpPr/>
            <p:nvPr/>
          </p:nvSpPr>
          <p:spPr>
            <a:xfrm>
              <a:off x="3055173" y="3089246"/>
              <a:ext cx="11634" cy="255815"/>
            </a:xfrm>
            <a:custGeom>
              <a:avLst/>
              <a:gdLst/>
              <a:ahLst/>
              <a:cxnLst/>
              <a:rect l="l" t="t" r="r" b="b"/>
              <a:pathLst>
                <a:path w="350" h="7696" extrusionOk="0">
                  <a:moveTo>
                    <a:pt x="1" y="0"/>
                  </a:moveTo>
                  <a:lnTo>
                    <a:pt x="1" y="7696"/>
                  </a:lnTo>
                  <a:lnTo>
                    <a:pt x="349" y="7696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35"/>
            <p:cNvSpPr/>
            <p:nvPr/>
          </p:nvSpPr>
          <p:spPr>
            <a:xfrm>
              <a:off x="1975138" y="3078709"/>
              <a:ext cx="64253" cy="64253"/>
            </a:xfrm>
            <a:custGeom>
              <a:avLst/>
              <a:gdLst/>
              <a:ahLst/>
              <a:cxnLst/>
              <a:rect l="l" t="t" r="r" b="b"/>
              <a:pathLst>
                <a:path w="1933" h="1933" extrusionOk="0">
                  <a:moveTo>
                    <a:pt x="982" y="0"/>
                  </a:moveTo>
                  <a:cubicBezTo>
                    <a:pt x="444" y="0"/>
                    <a:pt x="0" y="412"/>
                    <a:pt x="0" y="951"/>
                  </a:cubicBezTo>
                  <a:cubicBezTo>
                    <a:pt x="0" y="1489"/>
                    <a:pt x="444" y="1932"/>
                    <a:pt x="982" y="1932"/>
                  </a:cubicBezTo>
                  <a:cubicBezTo>
                    <a:pt x="1521" y="1932"/>
                    <a:pt x="1932" y="1489"/>
                    <a:pt x="1932" y="951"/>
                  </a:cubicBezTo>
                  <a:cubicBezTo>
                    <a:pt x="1932" y="412"/>
                    <a:pt x="1521" y="0"/>
                    <a:pt x="982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35"/>
            <p:cNvSpPr/>
            <p:nvPr/>
          </p:nvSpPr>
          <p:spPr>
            <a:xfrm>
              <a:off x="2752024" y="2692394"/>
              <a:ext cx="64253" cy="63189"/>
            </a:xfrm>
            <a:custGeom>
              <a:avLst/>
              <a:gdLst/>
              <a:ahLst/>
              <a:cxnLst/>
              <a:rect l="l" t="t" r="r" b="b"/>
              <a:pathLst>
                <a:path w="1933" h="1901" extrusionOk="0">
                  <a:moveTo>
                    <a:pt x="982" y="0"/>
                  </a:moveTo>
                  <a:cubicBezTo>
                    <a:pt x="444" y="0"/>
                    <a:pt x="0" y="412"/>
                    <a:pt x="0" y="950"/>
                  </a:cubicBezTo>
                  <a:cubicBezTo>
                    <a:pt x="0" y="1488"/>
                    <a:pt x="444" y="1900"/>
                    <a:pt x="982" y="1900"/>
                  </a:cubicBezTo>
                  <a:cubicBezTo>
                    <a:pt x="1489" y="1900"/>
                    <a:pt x="1932" y="1488"/>
                    <a:pt x="1932" y="950"/>
                  </a:cubicBezTo>
                  <a:cubicBezTo>
                    <a:pt x="1932" y="412"/>
                    <a:pt x="1489" y="0"/>
                    <a:pt x="982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03" name="Google Shape;3203;p35"/>
          <p:cNvSpPr/>
          <p:nvPr/>
        </p:nvSpPr>
        <p:spPr>
          <a:xfrm>
            <a:off x="1449847" y="1193369"/>
            <a:ext cx="619029" cy="2179081"/>
          </a:xfrm>
          <a:custGeom>
            <a:avLst/>
            <a:gdLst/>
            <a:ahLst/>
            <a:cxnLst/>
            <a:rect l="l" t="t" r="r" b="b"/>
            <a:pathLst>
              <a:path w="18623" h="65556" extrusionOk="0">
                <a:moveTo>
                  <a:pt x="14125" y="1"/>
                </a:moveTo>
                <a:lnTo>
                  <a:pt x="14157" y="222"/>
                </a:lnTo>
                <a:lnTo>
                  <a:pt x="14853" y="222"/>
                </a:lnTo>
                <a:lnTo>
                  <a:pt x="14853" y="1"/>
                </a:lnTo>
                <a:close/>
                <a:moveTo>
                  <a:pt x="16025" y="1"/>
                </a:moveTo>
                <a:lnTo>
                  <a:pt x="16025" y="222"/>
                </a:lnTo>
                <a:lnTo>
                  <a:pt x="16754" y="222"/>
                </a:lnTo>
                <a:lnTo>
                  <a:pt x="16754" y="1"/>
                </a:lnTo>
                <a:close/>
                <a:moveTo>
                  <a:pt x="17925" y="1"/>
                </a:moveTo>
                <a:lnTo>
                  <a:pt x="17925" y="222"/>
                </a:lnTo>
                <a:lnTo>
                  <a:pt x="18622" y="222"/>
                </a:lnTo>
                <a:lnTo>
                  <a:pt x="18622" y="1"/>
                </a:lnTo>
                <a:close/>
                <a:moveTo>
                  <a:pt x="12953" y="222"/>
                </a:moveTo>
                <a:cubicBezTo>
                  <a:pt x="12732" y="286"/>
                  <a:pt x="12510" y="381"/>
                  <a:pt x="12288" y="476"/>
                </a:cubicBezTo>
                <a:lnTo>
                  <a:pt x="12383" y="697"/>
                </a:lnTo>
                <a:cubicBezTo>
                  <a:pt x="12573" y="602"/>
                  <a:pt x="12795" y="507"/>
                  <a:pt x="13017" y="444"/>
                </a:cubicBezTo>
                <a:lnTo>
                  <a:pt x="12953" y="222"/>
                </a:lnTo>
                <a:close/>
                <a:moveTo>
                  <a:pt x="11275" y="1141"/>
                </a:moveTo>
                <a:cubicBezTo>
                  <a:pt x="11085" y="1299"/>
                  <a:pt x="10926" y="1489"/>
                  <a:pt x="10768" y="1679"/>
                </a:cubicBezTo>
                <a:lnTo>
                  <a:pt x="10958" y="1837"/>
                </a:lnTo>
                <a:cubicBezTo>
                  <a:pt x="11085" y="1647"/>
                  <a:pt x="11243" y="1489"/>
                  <a:pt x="11433" y="1331"/>
                </a:cubicBezTo>
                <a:lnTo>
                  <a:pt x="11275" y="1141"/>
                </a:lnTo>
                <a:close/>
                <a:moveTo>
                  <a:pt x="10135" y="2692"/>
                </a:moveTo>
                <a:cubicBezTo>
                  <a:pt x="10008" y="2914"/>
                  <a:pt x="9945" y="3136"/>
                  <a:pt x="9881" y="3389"/>
                </a:cubicBezTo>
                <a:lnTo>
                  <a:pt x="10103" y="3452"/>
                </a:lnTo>
                <a:cubicBezTo>
                  <a:pt x="10166" y="3231"/>
                  <a:pt x="10230" y="3009"/>
                  <a:pt x="10325" y="2787"/>
                </a:cubicBezTo>
                <a:lnTo>
                  <a:pt x="10135" y="2692"/>
                </a:lnTo>
                <a:close/>
                <a:moveTo>
                  <a:pt x="9691" y="4561"/>
                </a:moveTo>
                <a:lnTo>
                  <a:pt x="9691" y="5289"/>
                </a:lnTo>
                <a:lnTo>
                  <a:pt x="9913" y="5289"/>
                </a:lnTo>
                <a:lnTo>
                  <a:pt x="9913" y="4561"/>
                </a:lnTo>
                <a:close/>
                <a:moveTo>
                  <a:pt x="9691" y="6461"/>
                </a:moveTo>
                <a:lnTo>
                  <a:pt x="9691" y="7158"/>
                </a:lnTo>
                <a:lnTo>
                  <a:pt x="9913" y="7158"/>
                </a:lnTo>
                <a:lnTo>
                  <a:pt x="9913" y="6461"/>
                </a:lnTo>
                <a:close/>
                <a:moveTo>
                  <a:pt x="9691" y="8361"/>
                </a:moveTo>
                <a:lnTo>
                  <a:pt x="9691" y="9058"/>
                </a:lnTo>
                <a:lnTo>
                  <a:pt x="9913" y="9058"/>
                </a:lnTo>
                <a:lnTo>
                  <a:pt x="9913" y="8361"/>
                </a:lnTo>
                <a:close/>
                <a:moveTo>
                  <a:pt x="9691" y="10230"/>
                </a:moveTo>
                <a:lnTo>
                  <a:pt x="9691" y="10958"/>
                </a:lnTo>
                <a:lnTo>
                  <a:pt x="9913" y="10958"/>
                </a:lnTo>
                <a:lnTo>
                  <a:pt x="9913" y="10230"/>
                </a:lnTo>
                <a:close/>
                <a:moveTo>
                  <a:pt x="9691" y="12130"/>
                </a:moveTo>
                <a:lnTo>
                  <a:pt x="9691" y="12826"/>
                </a:lnTo>
                <a:lnTo>
                  <a:pt x="9913" y="12826"/>
                </a:lnTo>
                <a:lnTo>
                  <a:pt x="9913" y="12130"/>
                </a:lnTo>
                <a:close/>
                <a:moveTo>
                  <a:pt x="9691" y="14030"/>
                </a:moveTo>
                <a:lnTo>
                  <a:pt x="9691" y="14727"/>
                </a:lnTo>
                <a:lnTo>
                  <a:pt x="9913" y="14727"/>
                </a:lnTo>
                <a:lnTo>
                  <a:pt x="9913" y="14030"/>
                </a:lnTo>
                <a:close/>
                <a:moveTo>
                  <a:pt x="9691" y="15898"/>
                </a:moveTo>
                <a:lnTo>
                  <a:pt x="9691" y="16627"/>
                </a:lnTo>
                <a:lnTo>
                  <a:pt x="9913" y="16627"/>
                </a:lnTo>
                <a:lnTo>
                  <a:pt x="9913" y="15898"/>
                </a:lnTo>
                <a:close/>
                <a:moveTo>
                  <a:pt x="9691" y="17798"/>
                </a:moveTo>
                <a:lnTo>
                  <a:pt x="9691" y="18495"/>
                </a:lnTo>
                <a:lnTo>
                  <a:pt x="9913" y="18495"/>
                </a:lnTo>
                <a:lnTo>
                  <a:pt x="9913" y="17798"/>
                </a:lnTo>
                <a:close/>
                <a:moveTo>
                  <a:pt x="9691" y="19699"/>
                </a:moveTo>
                <a:lnTo>
                  <a:pt x="9691" y="20395"/>
                </a:lnTo>
                <a:lnTo>
                  <a:pt x="9913" y="20395"/>
                </a:lnTo>
                <a:lnTo>
                  <a:pt x="9913" y="19699"/>
                </a:lnTo>
                <a:close/>
                <a:moveTo>
                  <a:pt x="9691" y="21567"/>
                </a:moveTo>
                <a:lnTo>
                  <a:pt x="9691" y="22295"/>
                </a:lnTo>
                <a:lnTo>
                  <a:pt x="9913" y="22295"/>
                </a:lnTo>
                <a:lnTo>
                  <a:pt x="9913" y="21567"/>
                </a:lnTo>
                <a:close/>
                <a:moveTo>
                  <a:pt x="9691" y="23467"/>
                </a:moveTo>
                <a:lnTo>
                  <a:pt x="9691" y="24164"/>
                </a:lnTo>
                <a:lnTo>
                  <a:pt x="9913" y="24164"/>
                </a:lnTo>
                <a:lnTo>
                  <a:pt x="9913" y="23467"/>
                </a:lnTo>
                <a:close/>
                <a:moveTo>
                  <a:pt x="9691" y="25367"/>
                </a:moveTo>
                <a:lnTo>
                  <a:pt x="9691" y="26064"/>
                </a:lnTo>
                <a:lnTo>
                  <a:pt x="9913" y="26064"/>
                </a:lnTo>
                <a:lnTo>
                  <a:pt x="9913" y="25367"/>
                </a:lnTo>
                <a:close/>
                <a:moveTo>
                  <a:pt x="9691" y="27236"/>
                </a:moveTo>
                <a:lnTo>
                  <a:pt x="9691" y="27964"/>
                </a:lnTo>
                <a:lnTo>
                  <a:pt x="9913" y="27964"/>
                </a:lnTo>
                <a:lnTo>
                  <a:pt x="9913" y="27236"/>
                </a:lnTo>
                <a:close/>
                <a:moveTo>
                  <a:pt x="9691" y="29136"/>
                </a:moveTo>
                <a:lnTo>
                  <a:pt x="9691" y="29833"/>
                </a:lnTo>
                <a:lnTo>
                  <a:pt x="9913" y="29833"/>
                </a:lnTo>
                <a:lnTo>
                  <a:pt x="9913" y="29136"/>
                </a:lnTo>
                <a:close/>
                <a:moveTo>
                  <a:pt x="9691" y="31004"/>
                </a:moveTo>
                <a:lnTo>
                  <a:pt x="9691" y="31733"/>
                </a:lnTo>
                <a:lnTo>
                  <a:pt x="9913" y="31733"/>
                </a:lnTo>
                <a:lnTo>
                  <a:pt x="9913" y="31004"/>
                </a:lnTo>
                <a:close/>
                <a:moveTo>
                  <a:pt x="9691" y="32904"/>
                </a:moveTo>
                <a:lnTo>
                  <a:pt x="9691" y="33601"/>
                </a:lnTo>
                <a:lnTo>
                  <a:pt x="9913" y="33601"/>
                </a:lnTo>
                <a:lnTo>
                  <a:pt x="9913" y="32904"/>
                </a:lnTo>
                <a:close/>
                <a:moveTo>
                  <a:pt x="9691" y="34805"/>
                </a:moveTo>
                <a:lnTo>
                  <a:pt x="9691" y="35501"/>
                </a:lnTo>
                <a:lnTo>
                  <a:pt x="9913" y="35501"/>
                </a:lnTo>
                <a:lnTo>
                  <a:pt x="9913" y="34805"/>
                </a:lnTo>
                <a:close/>
                <a:moveTo>
                  <a:pt x="9691" y="36673"/>
                </a:moveTo>
                <a:lnTo>
                  <a:pt x="9691" y="37401"/>
                </a:lnTo>
                <a:lnTo>
                  <a:pt x="9913" y="37401"/>
                </a:lnTo>
                <a:lnTo>
                  <a:pt x="9913" y="36673"/>
                </a:lnTo>
                <a:close/>
                <a:moveTo>
                  <a:pt x="9691" y="38573"/>
                </a:moveTo>
                <a:lnTo>
                  <a:pt x="9691" y="39270"/>
                </a:lnTo>
                <a:lnTo>
                  <a:pt x="9913" y="39270"/>
                </a:lnTo>
                <a:lnTo>
                  <a:pt x="9913" y="38573"/>
                </a:lnTo>
                <a:close/>
                <a:moveTo>
                  <a:pt x="9691" y="40473"/>
                </a:moveTo>
                <a:lnTo>
                  <a:pt x="9691" y="41170"/>
                </a:lnTo>
                <a:lnTo>
                  <a:pt x="9913" y="41170"/>
                </a:lnTo>
                <a:lnTo>
                  <a:pt x="9913" y="40473"/>
                </a:lnTo>
                <a:close/>
                <a:moveTo>
                  <a:pt x="9691" y="42342"/>
                </a:moveTo>
                <a:lnTo>
                  <a:pt x="9691" y="43070"/>
                </a:lnTo>
                <a:lnTo>
                  <a:pt x="9913" y="43070"/>
                </a:lnTo>
                <a:lnTo>
                  <a:pt x="9913" y="42342"/>
                </a:lnTo>
                <a:close/>
                <a:moveTo>
                  <a:pt x="9691" y="44242"/>
                </a:moveTo>
                <a:lnTo>
                  <a:pt x="9691" y="44939"/>
                </a:lnTo>
                <a:lnTo>
                  <a:pt x="9913" y="44939"/>
                </a:lnTo>
                <a:lnTo>
                  <a:pt x="9913" y="44242"/>
                </a:lnTo>
                <a:close/>
                <a:moveTo>
                  <a:pt x="9691" y="46142"/>
                </a:moveTo>
                <a:lnTo>
                  <a:pt x="9691" y="46839"/>
                </a:lnTo>
                <a:lnTo>
                  <a:pt x="9913" y="46839"/>
                </a:lnTo>
                <a:lnTo>
                  <a:pt x="9913" y="46142"/>
                </a:lnTo>
                <a:close/>
                <a:moveTo>
                  <a:pt x="9691" y="48011"/>
                </a:moveTo>
                <a:lnTo>
                  <a:pt x="9691" y="48739"/>
                </a:lnTo>
                <a:lnTo>
                  <a:pt x="9913" y="48739"/>
                </a:lnTo>
                <a:lnTo>
                  <a:pt x="9913" y="48011"/>
                </a:lnTo>
                <a:close/>
                <a:moveTo>
                  <a:pt x="9691" y="49911"/>
                </a:moveTo>
                <a:lnTo>
                  <a:pt x="9691" y="50607"/>
                </a:lnTo>
                <a:lnTo>
                  <a:pt x="9913" y="50607"/>
                </a:lnTo>
                <a:lnTo>
                  <a:pt x="9913" y="49911"/>
                </a:lnTo>
                <a:close/>
                <a:moveTo>
                  <a:pt x="9691" y="51811"/>
                </a:moveTo>
                <a:lnTo>
                  <a:pt x="9691" y="52508"/>
                </a:lnTo>
                <a:lnTo>
                  <a:pt x="9913" y="52508"/>
                </a:lnTo>
                <a:lnTo>
                  <a:pt x="9913" y="51811"/>
                </a:lnTo>
                <a:close/>
                <a:moveTo>
                  <a:pt x="9691" y="53679"/>
                </a:moveTo>
                <a:lnTo>
                  <a:pt x="9691" y="54408"/>
                </a:lnTo>
                <a:lnTo>
                  <a:pt x="9913" y="54408"/>
                </a:lnTo>
                <a:lnTo>
                  <a:pt x="9913" y="53679"/>
                </a:lnTo>
                <a:close/>
                <a:moveTo>
                  <a:pt x="9691" y="55579"/>
                </a:moveTo>
                <a:lnTo>
                  <a:pt x="9691" y="56276"/>
                </a:lnTo>
                <a:lnTo>
                  <a:pt x="9913" y="56276"/>
                </a:lnTo>
                <a:lnTo>
                  <a:pt x="9913" y="55579"/>
                </a:lnTo>
                <a:close/>
                <a:moveTo>
                  <a:pt x="9691" y="57480"/>
                </a:moveTo>
                <a:lnTo>
                  <a:pt x="9691" y="58176"/>
                </a:lnTo>
                <a:lnTo>
                  <a:pt x="9913" y="58176"/>
                </a:lnTo>
                <a:lnTo>
                  <a:pt x="9913" y="57480"/>
                </a:lnTo>
                <a:close/>
                <a:moveTo>
                  <a:pt x="9691" y="59348"/>
                </a:moveTo>
                <a:lnTo>
                  <a:pt x="9691" y="60076"/>
                </a:lnTo>
                <a:lnTo>
                  <a:pt x="9913" y="60076"/>
                </a:lnTo>
                <a:lnTo>
                  <a:pt x="9913" y="59348"/>
                </a:lnTo>
                <a:close/>
                <a:moveTo>
                  <a:pt x="9660" y="61216"/>
                </a:moveTo>
                <a:cubicBezTo>
                  <a:pt x="9660" y="61470"/>
                  <a:pt x="9628" y="61692"/>
                  <a:pt x="9565" y="61913"/>
                </a:cubicBezTo>
                <a:lnTo>
                  <a:pt x="9786" y="61977"/>
                </a:lnTo>
                <a:cubicBezTo>
                  <a:pt x="9850" y="61723"/>
                  <a:pt x="9881" y="61501"/>
                  <a:pt x="9913" y="61248"/>
                </a:cubicBezTo>
                <a:lnTo>
                  <a:pt x="9660" y="61216"/>
                </a:lnTo>
                <a:close/>
                <a:moveTo>
                  <a:pt x="9153" y="62990"/>
                </a:moveTo>
                <a:cubicBezTo>
                  <a:pt x="9058" y="63180"/>
                  <a:pt x="8931" y="63370"/>
                  <a:pt x="8773" y="63560"/>
                </a:cubicBezTo>
                <a:lnTo>
                  <a:pt x="8963" y="63718"/>
                </a:lnTo>
                <a:cubicBezTo>
                  <a:pt x="9121" y="63528"/>
                  <a:pt x="9248" y="63307"/>
                  <a:pt x="9375" y="63085"/>
                </a:cubicBezTo>
                <a:lnTo>
                  <a:pt x="9153" y="62990"/>
                </a:lnTo>
                <a:close/>
                <a:moveTo>
                  <a:pt x="7981" y="64383"/>
                </a:moveTo>
                <a:cubicBezTo>
                  <a:pt x="7791" y="64510"/>
                  <a:pt x="7601" y="64637"/>
                  <a:pt x="7411" y="64763"/>
                </a:cubicBezTo>
                <a:lnTo>
                  <a:pt x="7506" y="64953"/>
                </a:lnTo>
                <a:cubicBezTo>
                  <a:pt x="7728" y="64858"/>
                  <a:pt x="7918" y="64700"/>
                  <a:pt x="8108" y="64573"/>
                </a:cubicBezTo>
                <a:lnTo>
                  <a:pt x="7981" y="64383"/>
                </a:lnTo>
                <a:close/>
                <a:moveTo>
                  <a:pt x="6334" y="65175"/>
                </a:moveTo>
                <a:cubicBezTo>
                  <a:pt x="6113" y="65238"/>
                  <a:pt x="5891" y="65270"/>
                  <a:pt x="5638" y="65302"/>
                </a:cubicBezTo>
                <a:lnTo>
                  <a:pt x="5669" y="65523"/>
                </a:lnTo>
                <a:cubicBezTo>
                  <a:pt x="5923" y="65492"/>
                  <a:pt x="6144" y="65460"/>
                  <a:pt x="6398" y="65397"/>
                </a:cubicBezTo>
                <a:lnTo>
                  <a:pt x="6334" y="65175"/>
                </a:lnTo>
                <a:close/>
                <a:moveTo>
                  <a:pt x="1" y="65302"/>
                </a:moveTo>
                <a:lnTo>
                  <a:pt x="1" y="65555"/>
                </a:lnTo>
                <a:lnTo>
                  <a:pt x="697" y="65555"/>
                </a:lnTo>
                <a:lnTo>
                  <a:pt x="697" y="65302"/>
                </a:lnTo>
                <a:close/>
                <a:moveTo>
                  <a:pt x="1869" y="65302"/>
                </a:moveTo>
                <a:lnTo>
                  <a:pt x="1869" y="65555"/>
                </a:lnTo>
                <a:lnTo>
                  <a:pt x="2597" y="65555"/>
                </a:lnTo>
                <a:lnTo>
                  <a:pt x="2597" y="65302"/>
                </a:lnTo>
                <a:close/>
                <a:moveTo>
                  <a:pt x="3769" y="65302"/>
                </a:moveTo>
                <a:lnTo>
                  <a:pt x="3769" y="65555"/>
                </a:lnTo>
                <a:lnTo>
                  <a:pt x="4466" y="65555"/>
                </a:lnTo>
                <a:lnTo>
                  <a:pt x="4466" y="65302"/>
                </a:lnTo>
                <a:close/>
              </a:path>
            </a:pathLst>
          </a:custGeom>
          <a:solidFill>
            <a:srgbClr val="6D6E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4" name="Google Shape;3204;p35"/>
          <p:cNvSpPr/>
          <p:nvPr/>
        </p:nvSpPr>
        <p:spPr>
          <a:xfrm>
            <a:off x="3329934" y="1214410"/>
            <a:ext cx="563219" cy="2150661"/>
          </a:xfrm>
          <a:custGeom>
            <a:avLst/>
            <a:gdLst/>
            <a:ahLst/>
            <a:cxnLst/>
            <a:rect l="l" t="t" r="r" b="b"/>
            <a:pathLst>
              <a:path w="16944" h="64701" extrusionOk="0">
                <a:moveTo>
                  <a:pt x="1" y="1"/>
                </a:moveTo>
                <a:lnTo>
                  <a:pt x="1" y="223"/>
                </a:lnTo>
                <a:lnTo>
                  <a:pt x="697" y="223"/>
                </a:lnTo>
                <a:lnTo>
                  <a:pt x="697" y="1"/>
                </a:lnTo>
                <a:close/>
                <a:moveTo>
                  <a:pt x="1869" y="1"/>
                </a:moveTo>
                <a:lnTo>
                  <a:pt x="1869" y="223"/>
                </a:lnTo>
                <a:lnTo>
                  <a:pt x="2597" y="223"/>
                </a:lnTo>
                <a:lnTo>
                  <a:pt x="2597" y="1"/>
                </a:lnTo>
                <a:close/>
                <a:moveTo>
                  <a:pt x="3769" y="1"/>
                </a:moveTo>
                <a:lnTo>
                  <a:pt x="3769" y="223"/>
                </a:lnTo>
                <a:lnTo>
                  <a:pt x="4466" y="223"/>
                </a:lnTo>
                <a:lnTo>
                  <a:pt x="4466" y="1"/>
                </a:lnTo>
                <a:close/>
                <a:moveTo>
                  <a:pt x="5669" y="191"/>
                </a:moveTo>
                <a:lnTo>
                  <a:pt x="5606" y="413"/>
                </a:lnTo>
                <a:cubicBezTo>
                  <a:pt x="5828" y="476"/>
                  <a:pt x="6049" y="571"/>
                  <a:pt x="6239" y="666"/>
                </a:cubicBezTo>
                <a:lnTo>
                  <a:pt x="6334" y="476"/>
                </a:lnTo>
                <a:cubicBezTo>
                  <a:pt x="6144" y="349"/>
                  <a:pt x="5891" y="254"/>
                  <a:pt x="5669" y="191"/>
                </a:cubicBezTo>
                <a:close/>
                <a:moveTo>
                  <a:pt x="7316" y="1204"/>
                </a:moveTo>
                <a:lnTo>
                  <a:pt x="7158" y="1363"/>
                </a:lnTo>
                <a:cubicBezTo>
                  <a:pt x="7316" y="1521"/>
                  <a:pt x="7474" y="1679"/>
                  <a:pt x="7601" y="1869"/>
                </a:cubicBezTo>
                <a:lnTo>
                  <a:pt x="7791" y="1743"/>
                </a:lnTo>
                <a:cubicBezTo>
                  <a:pt x="7664" y="1553"/>
                  <a:pt x="7506" y="1363"/>
                  <a:pt x="7316" y="1204"/>
                </a:cubicBezTo>
                <a:close/>
                <a:moveTo>
                  <a:pt x="8361" y="2819"/>
                </a:moveTo>
                <a:lnTo>
                  <a:pt x="8108" y="2883"/>
                </a:lnTo>
                <a:cubicBezTo>
                  <a:pt x="8203" y="3104"/>
                  <a:pt x="8235" y="3326"/>
                  <a:pt x="8266" y="3579"/>
                </a:cubicBezTo>
                <a:lnTo>
                  <a:pt x="8520" y="3516"/>
                </a:lnTo>
                <a:cubicBezTo>
                  <a:pt x="8488" y="3294"/>
                  <a:pt x="8425" y="3041"/>
                  <a:pt x="8361" y="2819"/>
                </a:cubicBezTo>
                <a:close/>
                <a:moveTo>
                  <a:pt x="8330" y="4720"/>
                </a:moveTo>
                <a:lnTo>
                  <a:pt x="8330" y="5416"/>
                </a:lnTo>
                <a:lnTo>
                  <a:pt x="8551" y="5416"/>
                </a:lnTo>
                <a:lnTo>
                  <a:pt x="8551" y="4720"/>
                </a:lnTo>
                <a:close/>
                <a:moveTo>
                  <a:pt x="8330" y="6620"/>
                </a:moveTo>
                <a:lnTo>
                  <a:pt x="8330" y="7316"/>
                </a:lnTo>
                <a:lnTo>
                  <a:pt x="8551" y="7316"/>
                </a:lnTo>
                <a:lnTo>
                  <a:pt x="8551" y="6620"/>
                </a:lnTo>
                <a:close/>
                <a:moveTo>
                  <a:pt x="8330" y="8520"/>
                </a:moveTo>
                <a:lnTo>
                  <a:pt x="8330" y="9217"/>
                </a:lnTo>
                <a:lnTo>
                  <a:pt x="8551" y="9217"/>
                </a:lnTo>
                <a:lnTo>
                  <a:pt x="8551" y="8520"/>
                </a:lnTo>
                <a:close/>
                <a:moveTo>
                  <a:pt x="8330" y="10388"/>
                </a:moveTo>
                <a:lnTo>
                  <a:pt x="8330" y="11117"/>
                </a:lnTo>
                <a:lnTo>
                  <a:pt x="8551" y="11117"/>
                </a:lnTo>
                <a:lnTo>
                  <a:pt x="8551" y="10388"/>
                </a:lnTo>
                <a:close/>
                <a:moveTo>
                  <a:pt x="8330" y="12288"/>
                </a:moveTo>
                <a:lnTo>
                  <a:pt x="8330" y="12985"/>
                </a:lnTo>
                <a:lnTo>
                  <a:pt x="8551" y="12985"/>
                </a:lnTo>
                <a:lnTo>
                  <a:pt x="8551" y="12288"/>
                </a:lnTo>
                <a:close/>
                <a:moveTo>
                  <a:pt x="8330" y="14157"/>
                </a:moveTo>
                <a:lnTo>
                  <a:pt x="8330" y="14885"/>
                </a:lnTo>
                <a:lnTo>
                  <a:pt x="8551" y="14885"/>
                </a:lnTo>
                <a:lnTo>
                  <a:pt x="8551" y="14157"/>
                </a:lnTo>
                <a:close/>
                <a:moveTo>
                  <a:pt x="8330" y="16057"/>
                </a:moveTo>
                <a:lnTo>
                  <a:pt x="8330" y="16785"/>
                </a:lnTo>
                <a:lnTo>
                  <a:pt x="8551" y="16785"/>
                </a:lnTo>
                <a:lnTo>
                  <a:pt x="8551" y="16057"/>
                </a:lnTo>
                <a:close/>
                <a:moveTo>
                  <a:pt x="8330" y="17957"/>
                </a:moveTo>
                <a:lnTo>
                  <a:pt x="8330" y="18654"/>
                </a:lnTo>
                <a:lnTo>
                  <a:pt x="8551" y="18654"/>
                </a:lnTo>
                <a:lnTo>
                  <a:pt x="8551" y="17957"/>
                </a:lnTo>
                <a:close/>
                <a:moveTo>
                  <a:pt x="8330" y="19826"/>
                </a:moveTo>
                <a:lnTo>
                  <a:pt x="8330" y="20554"/>
                </a:lnTo>
                <a:lnTo>
                  <a:pt x="8551" y="20554"/>
                </a:lnTo>
                <a:lnTo>
                  <a:pt x="8551" y="19826"/>
                </a:lnTo>
                <a:close/>
                <a:moveTo>
                  <a:pt x="8330" y="21726"/>
                </a:moveTo>
                <a:lnTo>
                  <a:pt x="8330" y="22422"/>
                </a:lnTo>
                <a:lnTo>
                  <a:pt x="8551" y="22422"/>
                </a:lnTo>
                <a:lnTo>
                  <a:pt x="8551" y="21726"/>
                </a:lnTo>
                <a:close/>
                <a:moveTo>
                  <a:pt x="8330" y="23626"/>
                </a:moveTo>
                <a:lnTo>
                  <a:pt x="8330" y="24323"/>
                </a:lnTo>
                <a:lnTo>
                  <a:pt x="8551" y="24323"/>
                </a:lnTo>
                <a:lnTo>
                  <a:pt x="8551" y="23626"/>
                </a:lnTo>
                <a:close/>
                <a:moveTo>
                  <a:pt x="8330" y="25494"/>
                </a:moveTo>
                <a:lnTo>
                  <a:pt x="8330" y="26223"/>
                </a:lnTo>
                <a:lnTo>
                  <a:pt x="8551" y="26223"/>
                </a:lnTo>
                <a:lnTo>
                  <a:pt x="8551" y="25494"/>
                </a:lnTo>
                <a:close/>
                <a:moveTo>
                  <a:pt x="8330" y="27394"/>
                </a:moveTo>
                <a:lnTo>
                  <a:pt x="8330" y="28091"/>
                </a:lnTo>
                <a:lnTo>
                  <a:pt x="8551" y="28091"/>
                </a:lnTo>
                <a:lnTo>
                  <a:pt x="8551" y="27394"/>
                </a:lnTo>
                <a:close/>
                <a:moveTo>
                  <a:pt x="8330" y="29295"/>
                </a:moveTo>
                <a:lnTo>
                  <a:pt x="8330" y="29991"/>
                </a:lnTo>
                <a:lnTo>
                  <a:pt x="8551" y="29991"/>
                </a:lnTo>
                <a:lnTo>
                  <a:pt x="8551" y="29295"/>
                </a:lnTo>
                <a:close/>
                <a:moveTo>
                  <a:pt x="8330" y="31163"/>
                </a:moveTo>
                <a:lnTo>
                  <a:pt x="8330" y="31891"/>
                </a:lnTo>
                <a:lnTo>
                  <a:pt x="8551" y="31891"/>
                </a:lnTo>
                <a:lnTo>
                  <a:pt x="8551" y="31163"/>
                </a:lnTo>
                <a:close/>
                <a:moveTo>
                  <a:pt x="8330" y="33063"/>
                </a:moveTo>
                <a:lnTo>
                  <a:pt x="8330" y="33760"/>
                </a:lnTo>
                <a:lnTo>
                  <a:pt x="8551" y="33760"/>
                </a:lnTo>
                <a:lnTo>
                  <a:pt x="8551" y="33063"/>
                </a:lnTo>
                <a:close/>
                <a:moveTo>
                  <a:pt x="8330" y="34963"/>
                </a:moveTo>
                <a:lnTo>
                  <a:pt x="8330" y="35660"/>
                </a:lnTo>
                <a:lnTo>
                  <a:pt x="8551" y="35660"/>
                </a:lnTo>
                <a:lnTo>
                  <a:pt x="8551" y="34963"/>
                </a:lnTo>
                <a:close/>
                <a:moveTo>
                  <a:pt x="8330" y="36832"/>
                </a:moveTo>
                <a:lnTo>
                  <a:pt x="8330" y="37560"/>
                </a:lnTo>
                <a:lnTo>
                  <a:pt x="8551" y="37560"/>
                </a:lnTo>
                <a:lnTo>
                  <a:pt x="8551" y="36832"/>
                </a:lnTo>
                <a:close/>
                <a:moveTo>
                  <a:pt x="8330" y="38732"/>
                </a:moveTo>
                <a:lnTo>
                  <a:pt x="8330" y="39429"/>
                </a:lnTo>
                <a:lnTo>
                  <a:pt x="8551" y="39429"/>
                </a:lnTo>
                <a:lnTo>
                  <a:pt x="8551" y="38732"/>
                </a:lnTo>
                <a:close/>
                <a:moveTo>
                  <a:pt x="8330" y="40632"/>
                </a:moveTo>
                <a:lnTo>
                  <a:pt x="8330" y="41329"/>
                </a:lnTo>
                <a:lnTo>
                  <a:pt x="8551" y="41329"/>
                </a:lnTo>
                <a:lnTo>
                  <a:pt x="8551" y="40632"/>
                </a:lnTo>
                <a:close/>
                <a:moveTo>
                  <a:pt x="8330" y="42501"/>
                </a:moveTo>
                <a:lnTo>
                  <a:pt x="8330" y="43229"/>
                </a:lnTo>
                <a:lnTo>
                  <a:pt x="8551" y="43229"/>
                </a:lnTo>
                <a:lnTo>
                  <a:pt x="8551" y="42501"/>
                </a:lnTo>
                <a:close/>
                <a:moveTo>
                  <a:pt x="8330" y="44401"/>
                </a:moveTo>
                <a:lnTo>
                  <a:pt x="8330" y="45097"/>
                </a:lnTo>
                <a:lnTo>
                  <a:pt x="8551" y="45097"/>
                </a:lnTo>
                <a:lnTo>
                  <a:pt x="8551" y="44401"/>
                </a:lnTo>
                <a:close/>
                <a:moveTo>
                  <a:pt x="8330" y="46301"/>
                </a:moveTo>
                <a:lnTo>
                  <a:pt x="8330" y="46998"/>
                </a:lnTo>
                <a:lnTo>
                  <a:pt x="8551" y="46998"/>
                </a:lnTo>
                <a:lnTo>
                  <a:pt x="8551" y="46301"/>
                </a:lnTo>
                <a:close/>
                <a:moveTo>
                  <a:pt x="8330" y="48169"/>
                </a:moveTo>
                <a:lnTo>
                  <a:pt x="8330" y="48898"/>
                </a:lnTo>
                <a:lnTo>
                  <a:pt x="8551" y="48898"/>
                </a:lnTo>
                <a:lnTo>
                  <a:pt x="8551" y="48169"/>
                </a:lnTo>
                <a:close/>
                <a:moveTo>
                  <a:pt x="8330" y="50069"/>
                </a:moveTo>
                <a:lnTo>
                  <a:pt x="8330" y="50766"/>
                </a:lnTo>
                <a:lnTo>
                  <a:pt x="8551" y="50766"/>
                </a:lnTo>
                <a:lnTo>
                  <a:pt x="8551" y="50069"/>
                </a:lnTo>
                <a:close/>
                <a:moveTo>
                  <a:pt x="8330" y="51970"/>
                </a:moveTo>
                <a:lnTo>
                  <a:pt x="8330" y="52666"/>
                </a:lnTo>
                <a:lnTo>
                  <a:pt x="8551" y="52666"/>
                </a:lnTo>
                <a:lnTo>
                  <a:pt x="8551" y="51970"/>
                </a:lnTo>
                <a:close/>
                <a:moveTo>
                  <a:pt x="8330" y="53838"/>
                </a:moveTo>
                <a:lnTo>
                  <a:pt x="8330" y="54566"/>
                </a:lnTo>
                <a:lnTo>
                  <a:pt x="8551" y="54566"/>
                </a:lnTo>
                <a:lnTo>
                  <a:pt x="8551" y="53838"/>
                </a:lnTo>
                <a:close/>
                <a:moveTo>
                  <a:pt x="8330" y="55738"/>
                </a:moveTo>
                <a:lnTo>
                  <a:pt x="8330" y="56435"/>
                </a:lnTo>
                <a:lnTo>
                  <a:pt x="8551" y="56435"/>
                </a:lnTo>
                <a:lnTo>
                  <a:pt x="8551" y="55738"/>
                </a:lnTo>
                <a:close/>
                <a:moveTo>
                  <a:pt x="8330" y="57638"/>
                </a:moveTo>
                <a:lnTo>
                  <a:pt x="8330" y="58335"/>
                </a:lnTo>
                <a:lnTo>
                  <a:pt x="8551" y="58335"/>
                </a:lnTo>
                <a:lnTo>
                  <a:pt x="8551" y="57638"/>
                </a:lnTo>
                <a:close/>
                <a:moveTo>
                  <a:pt x="8330" y="59507"/>
                </a:moveTo>
                <a:lnTo>
                  <a:pt x="8330" y="60235"/>
                </a:lnTo>
                <a:lnTo>
                  <a:pt x="8551" y="60235"/>
                </a:lnTo>
                <a:lnTo>
                  <a:pt x="8551" y="59507"/>
                </a:lnTo>
                <a:close/>
                <a:moveTo>
                  <a:pt x="8646" y="61375"/>
                </a:moveTo>
                <a:lnTo>
                  <a:pt x="8425" y="61407"/>
                </a:lnTo>
                <a:cubicBezTo>
                  <a:pt x="8456" y="61660"/>
                  <a:pt x="8520" y="61882"/>
                  <a:pt x="8615" y="62104"/>
                </a:cubicBezTo>
                <a:lnTo>
                  <a:pt x="8836" y="62040"/>
                </a:lnTo>
                <a:cubicBezTo>
                  <a:pt x="8741" y="61819"/>
                  <a:pt x="8678" y="61597"/>
                  <a:pt x="8646" y="61375"/>
                </a:cubicBezTo>
                <a:close/>
                <a:moveTo>
                  <a:pt x="9406" y="63022"/>
                </a:moveTo>
                <a:lnTo>
                  <a:pt x="9248" y="63149"/>
                </a:lnTo>
                <a:cubicBezTo>
                  <a:pt x="9375" y="63339"/>
                  <a:pt x="9565" y="63529"/>
                  <a:pt x="9723" y="63687"/>
                </a:cubicBezTo>
                <a:lnTo>
                  <a:pt x="9881" y="63497"/>
                </a:lnTo>
                <a:cubicBezTo>
                  <a:pt x="9723" y="63370"/>
                  <a:pt x="9565" y="63180"/>
                  <a:pt x="9406" y="63022"/>
                </a:cubicBezTo>
                <a:close/>
                <a:moveTo>
                  <a:pt x="10863" y="64130"/>
                </a:moveTo>
                <a:lnTo>
                  <a:pt x="10768" y="64352"/>
                </a:lnTo>
                <a:cubicBezTo>
                  <a:pt x="10990" y="64447"/>
                  <a:pt x="11211" y="64510"/>
                  <a:pt x="11433" y="64574"/>
                </a:cubicBezTo>
                <a:lnTo>
                  <a:pt x="11496" y="64352"/>
                </a:lnTo>
                <a:cubicBezTo>
                  <a:pt x="11275" y="64289"/>
                  <a:pt x="11053" y="64225"/>
                  <a:pt x="10863" y="64130"/>
                </a:cubicBezTo>
                <a:close/>
                <a:moveTo>
                  <a:pt x="12637" y="64447"/>
                </a:moveTo>
                <a:lnTo>
                  <a:pt x="12637" y="64700"/>
                </a:lnTo>
                <a:lnTo>
                  <a:pt x="13365" y="64700"/>
                </a:lnTo>
                <a:lnTo>
                  <a:pt x="13365" y="64447"/>
                </a:lnTo>
                <a:close/>
                <a:moveTo>
                  <a:pt x="14537" y="64447"/>
                </a:moveTo>
                <a:lnTo>
                  <a:pt x="14537" y="64700"/>
                </a:lnTo>
                <a:lnTo>
                  <a:pt x="15233" y="64700"/>
                </a:lnTo>
                <a:lnTo>
                  <a:pt x="15233" y="64447"/>
                </a:lnTo>
                <a:close/>
                <a:moveTo>
                  <a:pt x="16215" y="64447"/>
                </a:moveTo>
                <a:lnTo>
                  <a:pt x="16215" y="64700"/>
                </a:lnTo>
                <a:lnTo>
                  <a:pt x="16944" y="64700"/>
                </a:lnTo>
                <a:lnTo>
                  <a:pt x="16944" y="64447"/>
                </a:lnTo>
                <a:close/>
              </a:path>
            </a:pathLst>
          </a:custGeom>
          <a:solidFill>
            <a:srgbClr val="6D6E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05" name="Google Shape;3205;p35"/>
          <p:cNvGrpSpPr/>
          <p:nvPr/>
        </p:nvGrpSpPr>
        <p:grpSpPr>
          <a:xfrm>
            <a:off x="7299588" y="1612326"/>
            <a:ext cx="1388535" cy="1535887"/>
            <a:chOff x="7299588" y="1612326"/>
            <a:chExt cx="1388535" cy="1535887"/>
          </a:xfrm>
        </p:grpSpPr>
        <p:sp>
          <p:nvSpPr>
            <p:cNvPr id="3206" name="Google Shape;3206;p35"/>
            <p:cNvSpPr/>
            <p:nvPr/>
          </p:nvSpPr>
          <p:spPr>
            <a:xfrm>
              <a:off x="7977518" y="2155501"/>
              <a:ext cx="644258" cy="135852"/>
            </a:xfrm>
            <a:custGeom>
              <a:avLst/>
              <a:gdLst/>
              <a:ahLst/>
              <a:cxnLst/>
              <a:rect l="l" t="t" r="r" b="b"/>
              <a:pathLst>
                <a:path w="19382" h="4087" extrusionOk="0">
                  <a:moveTo>
                    <a:pt x="2059" y="1"/>
                  </a:moveTo>
                  <a:cubicBezTo>
                    <a:pt x="919" y="1"/>
                    <a:pt x="1" y="919"/>
                    <a:pt x="1" y="2059"/>
                  </a:cubicBezTo>
                  <a:cubicBezTo>
                    <a:pt x="1" y="3168"/>
                    <a:pt x="919" y="4086"/>
                    <a:pt x="2059" y="4086"/>
                  </a:cubicBezTo>
                  <a:lnTo>
                    <a:pt x="17355" y="4086"/>
                  </a:lnTo>
                  <a:cubicBezTo>
                    <a:pt x="18464" y="4086"/>
                    <a:pt x="19382" y="3168"/>
                    <a:pt x="19382" y="2059"/>
                  </a:cubicBezTo>
                  <a:cubicBezTo>
                    <a:pt x="19382" y="919"/>
                    <a:pt x="18464" y="1"/>
                    <a:pt x="1735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35"/>
            <p:cNvSpPr/>
            <p:nvPr/>
          </p:nvSpPr>
          <p:spPr>
            <a:xfrm>
              <a:off x="7619623" y="1721819"/>
              <a:ext cx="644258" cy="136882"/>
            </a:xfrm>
            <a:custGeom>
              <a:avLst/>
              <a:gdLst/>
              <a:ahLst/>
              <a:cxnLst/>
              <a:rect l="l" t="t" r="r" b="b"/>
              <a:pathLst>
                <a:path w="19382" h="4118" extrusionOk="0">
                  <a:moveTo>
                    <a:pt x="2059" y="0"/>
                  </a:moveTo>
                  <a:cubicBezTo>
                    <a:pt x="918" y="0"/>
                    <a:pt x="0" y="919"/>
                    <a:pt x="0" y="2059"/>
                  </a:cubicBezTo>
                  <a:cubicBezTo>
                    <a:pt x="0" y="3199"/>
                    <a:pt x="918" y="4117"/>
                    <a:pt x="2059" y="4117"/>
                  </a:cubicBezTo>
                  <a:lnTo>
                    <a:pt x="17355" y="4117"/>
                  </a:lnTo>
                  <a:cubicBezTo>
                    <a:pt x="18463" y="4117"/>
                    <a:pt x="19382" y="3199"/>
                    <a:pt x="19382" y="2059"/>
                  </a:cubicBezTo>
                  <a:cubicBezTo>
                    <a:pt x="19382" y="919"/>
                    <a:pt x="18463" y="0"/>
                    <a:pt x="1735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35"/>
            <p:cNvSpPr/>
            <p:nvPr/>
          </p:nvSpPr>
          <p:spPr>
            <a:xfrm>
              <a:off x="7440659" y="2055515"/>
              <a:ext cx="362150" cy="135819"/>
            </a:xfrm>
            <a:custGeom>
              <a:avLst/>
              <a:gdLst/>
              <a:ahLst/>
              <a:cxnLst/>
              <a:rect l="l" t="t" r="r" b="b"/>
              <a:pathLst>
                <a:path w="10895" h="4086" extrusionOk="0">
                  <a:moveTo>
                    <a:pt x="2059" y="0"/>
                  </a:moveTo>
                  <a:cubicBezTo>
                    <a:pt x="919" y="0"/>
                    <a:pt x="0" y="919"/>
                    <a:pt x="0" y="2027"/>
                  </a:cubicBezTo>
                  <a:cubicBezTo>
                    <a:pt x="0" y="3167"/>
                    <a:pt x="919" y="4086"/>
                    <a:pt x="2059" y="4086"/>
                  </a:cubicBezTo>
                  <a:lnTo>
                    <a:pt x="8836" y="4086"/>
                  </a:lnTo>
                  <a:cubicBezTo>
                    <a:pt x="9976" y="4086"/>
                    <a:pt x="10894" y="3167"/>
                    <a:pt x="10863" y="2027"/>
                  </a:cubicBezTo>
                  <a:cubicBezTo>
                    <a:pt x="10863" y="919"/>
                    <a:pt x="9976" y="0"/>
                    <a:pt x="883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35"/>
            <p:cNvSpPr/>
            <p:nvPr/>
          </p:nvSpPr>
          <p:spPr>
            <a:xfrm>
              <a:off x="7299588" y="2820800"/>
              <a:ext cx="456917" cy="90579"/>
            </a:xfrm>
            <a:custGeom>
              <a:avLst/>
              <a:gdLst/>
              <a:ahLst/>
              <a:cxnLst/>
              <a:rect l="l" t="t" r="r" b="b"/>
              <a:pathLst>
                <a:path w="13746" h="2725" extrusionOk="0">
                  <a:moveTo>
                    <a:pt x="1362" y="1"/>
                  </a:moveTo>
                  <a:cubicBezTo>
                    <a:pt x="602" y="1"/>
                    <a:pt x="1" y="634"/>
                    <a:pt x="1" y="1362"/>
                  </a:cubicBezTo>
                  <a:cubicBezTo>
                    <a:pt x="1" y="2122"/>
                    <a:pt x="602" y="2724"/>
                    <a:pt x="1362" y="2724"/>
                  </a:cubicBezTo>
                  <a:lnTo>
                    <a:pt x="13745" y="2724"/>
                  </a:lnTo>
                  <a:lnTo>
                    <a:pt x="13745" y="1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35"/>
            <p:cNvSpPr/>
            <p:nvPr/>
          </p:nvSpPr>
          <p:spPr>
            <a:xfrm>
              <a:off x="7462763" y="2667098"/>
              <a:ext cx="293742" cy="82169"/>
            </a:xfrm>
            <a:custGeom>
              <a:avLst/>
              <a:gdLst/>
              <a:ahLst/>
              <a:cxnLst/>
              <a:rect l="l" t="t" r="r" b="b"/>
              <a:pathLst>
                <a:path w="8837" h="2472" extrusionOk="0">
                  <a:moveTo>
                    <a:pt x="1235" y="1"/>
                  </a:moveTo>
                  <a:cubicBezTo>
                    <a:pt x="539" y="1"/>
                    <a:pt x="0" y="539"/>
                    <a:pt x="0" y="1236"/>
                  </a:cubicBezTo>
                  <a:cubicBezTo>
                    <a:pt x="0" y="1901"/>
                    <a:pt x="539" y="2471"/>
                    <a:pt x="1235" y="2471"/>
                  </a:cubicBezTo>
                  <a:lnTo>
                    <a:pt x="8836" y="2471"/>
                  </a:lnTo>
                  <a:lnTo>
                    <a:pt x="8836" y="1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35"/>
            <p:cNvSpPr/>
            <p:nvPr/>
          </p:nvSpPr>
          <p:spPr>
            <a:xfrm>
              <a:off x="7540645" y="2509208"/>
              <a:ext cx="215861" cy="84263"/>
            </a:xfrm>
            <a:custGeom>
              <a:avLst/>
              <a:gdLst/>
              <a:ahLst/>
              <a:cxnLst/>
              <a:rect l="l" t="t" r="r" b="b"/>
              <a:pathLst>
                <a:path w="6494" h="2535" extrusionOk="0">
                  <a:moveTo>
                    <a:pt x="1268" y="1"/>
                  </a:moveTo>
                  <a:cubicBezTo>
                    <a:pt x="571" y="1"/>
                    <a:pt x="1" y="571"/>
                    <a:pt x="1" y="1267"/>
                  </a:cubicBezTo>
                  <a:cubicBezTo>
                    <a:pt x="1" y="1964"/>
                    <a:pt x="571" y="2534"/>
                    <a:pt x="1268" y="2534"/>
                  </a:cubicBezTo>
                  <a:lnTo>
                    <a:pt x="6493" y="2534"/>
                  </a:lnTo>
                  <a:lnTo>
                    <a:pt x="6493" y="1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35"/>
            <p:cNvSpPr/>
            <p:nvPr/>
          </p:nvSpPr>
          <p:spPr>
            <a:xfrm>
              <a:off x="7505909" y="2982911"/>
              <a:ext cx="250596" cy="47400"/>
            </a:xfrm>
            <a:custGeom>
              <a:avLst/>
              <a:gdLst/>
              <a:ahLst/>
              <a:cxnLst/>
              <a:rect l="l" t="t" r="r" b="b"/>
              <a:pathLst>
                <a:path w="7539" h="1426" extrusionOk="0">
                  <a:moveTo>
                    <a:pt x="697" y="1"/>
                  </a:moveTo>
                  <a:cubicBezTo>
                    <a:pt x="317" y="1"/>
                    <a:pt x="1" y="349"/>
                    <a:pt x="1" y="729"/>
                  </a:cubicBezTo>
                  <a:cubicBezTo>
                    <a:pt x="1" y="1109"/>
                    <a:pt x="317" y="1426"/>
                    <a:pt x="697" y="1426"/>
                  </a:cubicBezTo>
                  <a:lnTo>
                    <a:pt x="7538" y="1426"/>
                  </a:lnTo>
                  <a:lnTo>
                    <a:pt x="7538" y="1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35"/>
            <p:cNvSpPr/>
            <p:nvPr/>
          </p:nvSpPr>
          <p:spPr>
            <a:xfrm>
              <a:off x="8299647" y="2594469"/>
              <a:ext cx="388476" cy="436907"/>
            </a:xfrm>
            <a:custGeom>
              <a:avLst/>
              <a:gdLst/>
              <a:ahLst/>
              <a:cxnLst/>
              <a:rect l="l" t="t" r="r" b="b"/>
              <a:pathLst>
                <a:path w="11687" h="13144" extrusionOk="0">
                  <a:moveTo>
                    <a:pt x="0" y="1"/>
                  </a:moveTo>
                  <a:lnTo>
                    <a:pt x="0" y="9565"/>
                  </a:lnTo>
                  <a:lnTo>
                    <a:pt x="0" y="13143"/>
                  </a:lnTo>
                  <a:lnTo>
                    <a:pt x="2945" y="13143"/>
                  </a:lnTo>
                  <a:cubicBezTo>
                    <a:pt x="3421" y="12035"/>
                    <a:pt x="4529" y="11243"/>
                    <a:pt x="5827" y="11243"/>
                  </a:cubicBezTo>
                  <a:cubicBezTo>
                    <a:pt x="7126" y="11243"/>
                    <a:pt x="8234" y="12035"/>
                    <a:pt x="8741" y="13143"/>
                  </a:cubicBezTo>
                  <a:lnTo>
                    <a:pt x="10863" y="13143"/>
                  </a:lnTo>
                  <a:cubicBezTo>
                    <a:pt x="11306" y="13143"/>
                    <a:pt x="11686" y="12795"/>
                    <a:pt x="11686" y="12320"/>
                  </a:cubicBezTo>
                  <a:lnTo>
                    <a:pt x="11686" y="10040"/>
                  </a:lnTo>
                  <a:cubicBezTo>
                    <a:pt x="11686" y="9406"/>
                    <a:pt x="11148" y="8868"/>
                    <a:pt x="10514" y="8868"/>
                  </a:cubicBezTo>
                  <a:lnTo>
                    <a:pt x="7506" y="508"/>
                  </a:lnTo>
                  <a:cubicBezTo>
                    <a:pt x="7379" y="191"/>
                    <a:pt x="7094" y="1"/>
                    <a:pt x="677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35"/>
            <p:cNvSpPr/>
            <p:nvPr/>
          </p:nvSpPr>
          <p:spPr>
            <a:xfrm>
              <a:off x="7701726" y="2437642"/>
              <a:ext cx="572692" cy="593733"/>
            </a:xfrm>
            <a:custGeom>
              <a:avLst/>
              <a:gdLst/>
              <a:ahLst/>
              <a:cxnLst/>
              <a:rect l="l" t="t" r="r" b="b"/>
              <a:pathLst>
                <a:path w="17229" h="17862" extrusionOk="0">
                  <a:moveTo>
                    <a:pt x="2090" y="0"/>
                  </a:moveTo>
                  <a:cubicBezTo>
                    <a:pt x="919" y="0"/>
                    <a:pt x="0" y="950"/>
                    <a:pt x="0" y="2090"/>
                  </a:cubicBezTo>
                  <a:lnTo>
                    <a:pt x="0" y="17070"/>
                  </a:lnTo>
                  <a:cubicBezTo>
                    <a:pt x="0" y="17513"/>
                    <a:pt x="349" y="17861"/>
                    <a:pt x="792" y="17861"/>
                  </a:cubicBezTo>
                  <a:lnTo>
                    <a:pt x="5701" y="17861"/>
                  </a:lnTo>
                  <a:cubicBezTo>
                    <a:pt x="6207" y="16753"/>
                    <a:pt x="7316" y="15961"/>
                    <a:pt x="8614" y="15961"/>
                  </a:cubicBezTo>
                  <a:cubicBezTo>
                    <a:pt x="9913" y="15961"/>
                    <a:pt x="11021" y="16753"/>
                    <a:pt x="11496" y="17861"/>
                  </a:cubicBezTo>
                  <a:lnTo>
                    <a:pt x="17228" y="17861"/>
                  </a:lnTo>
                  <a:lnTo>
                    <a:pt x="17228" y="2090"/>
                  </a:lnTo>
                  <a:cubicBezTo>
                    <a:pt x="17228" y="950"/>
                    <a:pt x="16278" y="0"/>
                    <a:pt x="1513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35"/>
            <p:cNvSpPr/>
            <p:nvPr/>
          </p:nvSpPr>
          <p:spPr>
            <a:xfrm>
              <a:off x="7701726" y="2437642"/>
              <a:ext cx="572692" cy="69505"/>
            </a:xfrm>
            <a:custGeom>
              <a:avLst/>
              <a:gdLst/>
              <a:ahLst/>
              <a:cxnLst/>
              <a:rect l="l" t="t" r="r" b="b"/>
              <a:pathLst>
                <a:path w="17229" h="2091" extrusionOk="0">
                  <a:moveTo>
                    <a:pt x="2090" y="0"/>
                  </a:moveTo>
                  <a:cubicBezTo>
                    <a:pt x="919" y="0"/>
                    <a:pt x="0" y="950"/>
                    <a:pt x="0" y="2090"/>
                  </a:cubicBezTo>
                  <a:lnTo>
                    <a:pt x="17228" y="2090"/>
                  </a:lnTo>
                  <a:cubicBezTo>
                    <a:pt x="17228" y="950"/>
                    <a:pt x="16310" y="0"/>
                    <a:pt x="15138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35"/>
            <p:cNvSpPr/>
            <p:nvPr/>
          </p:nvSpPr>
          <p:spPr>
            <a:xfrm>
              <a:off x="7701726" y="2594469"/>
              <a:ext cx="572692" cy="69505"/>
            </a:xfrm>
            <a:custGeom>
              <a:avLst/>
              <a:gdLst/>
              <a:ahLst/>
              <a:cxnLst/>
              <a:rect l="l" t="t" r="r" b="b"/>
              <a:pathLst>
                <a:path w="17229" h="2091" extrusionOk="0">
                  <a:moveTo>
                    <a:pt x="0" y="1"/>
                  </a:moveTo>
                  <a:lnTo>
                    <a:pt x="0" y="2091"/>
                  </a:lnTo>
                  <a:lnTo>
                    <a:pt x="17228" y="2091"/>
                  </a:lnTo>
                  <a:lnTo>
                    <a:pt x="17228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35"/>
            <p:cNvSpPr/>
            <p:nvPr/>
          </p:nvSpPr>
          <p:spPr>
            <a:xfrm>
              <a:off x="7701726" y="2750265"/>
              <a:ext cx="572692" cy="69505"/>
            </a:xfrm>
            <a:custGeom>
              <a:avLst/>
              <a:gdLst/>
              <a:ahLst/>
              <a:cxnLst/>
              <a:rect l="l" t="t" r="r" b="b"/>
              <a:pathLst>
                <a:path w="17229" h="2091" extrusionOk="0">
                  <a:moveTo>
                    <a:pt x="0" y="1"/>
                  </a:moveTo>
                  <a:lnTo>
                    <a:pt x="0" y="2091"/>
                  </a:lnTo>
                  <a:lnTo>
                    <a:pt x="17228" y="2091"/>
                  </a:lnTo>
                  <a:lnTo>
                    <a:pt x="17228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35"/>
            <p:cNvSpPr/>
            <p:nvPr/>
          </p:nvSpPr>
          <p:spPr>
            <a:xfrm>
              <a:off x="7701726" y="2912376"/>
              <a:ext cx="572692" cy="69505"/>
            </a:xfrm>
            <a:custGeom>
              <a:avLst/>
              <a:gdLst/>
              <a:ahLst/>
              <a:cxnLst/>
              <a:rect l="l" t="t" r="r" b="b"/>
              <a:pathLst>
                <a:path w="17229" h="2091" extrusionOk="0">
                  <a:moveTo>
                    <a:pt x="0" y="1"/>
                  </a:moveTo>
                  <a:lnTo>
                    <a:pt x="0" y="2091"/>
                  </a:lnTo>
                  <a:lnTo>
                    <a:pt x="7062" y="2091"/>
                  </a:lnTo>
                  <a:cubicBezTo>
                    <a:pt x="7537" y="1838"/>
                    <a:pt x="8044" y="1679"/>
                    <a:pt x="8614" y="1679"/>
                  </a:cubicBezTo>
                  <a:cubicBezTo>
                    <a:pt x="9184" y="1679"/>
                    <a:pt x="9691" y="1838"/>
                    <a:pt x="10166" y="2091"/>
                  </a:cubicBezTo>
                  <a:lnTo>
                    <a:pt x="17228" y="2091"/>
                  </a:lnTo>
                  <a:lnTo>
                    <a:pt x="17228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35"/>
            <p:cNvSpPr/>
            <p:nvPr/>
          </p:nvSpPr>
          <p:spPr>
            <a:xfrm>
              <a:off x="8341762" y="2629204"/>
              <a:ext cx="261067" cy="257942"/>
            </a:xfrm>
            <a:custGeom>
              <a:avLst/>
              <a:gdLst/>
              <a:ahLst/>
              <a:cxnLst/>
              <a:rect l="l" t="t" r="r" b="b"/>
              <a:pathLst>
                <a:path w="7854" h="7760" extrusionOk="0">
                  <a:moveTo>
                    <a:pt x="0" y="1"/>
                  </a:moveTo>
                  <a:lnTo>
                    <a:pt x="0" y="7760"/>
                  </a:lnTo>
                  <a:lnTo>
                    <a:pt x="7854" y="7760"/>
                  </a:lnTo>
                  <a:lnTo>
                    <a:pt x="5257" y="349"/>
                  </a:lnTo>
                  <a:cubicBezTo>
                    <a:pt x="5162" y="128"/>
                    <a:pt x="4972" y="1"/>
                    <a:pt x="475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35"/>
            <p:cNvSpPr/>
            <p:nvPr/>
          </p:nvSpPr>
          <p:spPr>
            <a:xfrm>
              <a:off x="8415422" y="2999897"/>
              <a:ext cx="158987" cy="148184"/>
            </a:xfrm>
            <a:custGeom>
              <a:avLst/>
              <a:gdLst/>
              <a:ahLst/>
              <a:cxnLst/>
              <a:rect l="l" t="t" r="r" b="b"/>
              <a:pathLst>
                <a:path w="4783" h="4458" extrusionOk="0">
                  <a:moveTo>
                    <a:pt x="2410" y="1"/>
                  </a:moveTo>
                  <a:cubicBezTo>
                    <a:pt x="1341" y="1"/>
                    <a:pt x="391" y="778"/>
                    <a:pt x="191" y="1865"/>
                  </a:cubicBezTo>
                  <a:cubicBezTo>
                    <a:pt x="1" y="3100"/>
                    <a:pt x="824" y="4240"/>
                    <a:pt x="2028" y="4430"/>
                  </a:cubicBezTo>
                  <a:cubicBezTo>
                    <a:pt x="2147" y="4448"/>
                    <a:pt x="2266" y="4457"/>
                    <a:pt x="2382" y="4457"/>
                  </a:cubicBezTo>
                  <a:cubicBezTo>
                    <a:pt x="3474" y="4457"/>
                    <a:pt x="4421" y="3680"/>
                    <a:pt x="4593" y="2593"/>
                  </a:cubicBezTo>
                  <a:cubicBezTo>
                    <a:pt x="4783" y="1390"/>
                    <a:pt x="3959" y="250"/>
                    <a:pt x="2756" y="28"/>
                  </a:cubicBezTo>
                  <a:cubicBezTo>
                    <a:pt x="2640" y="10"/>
                    <a:pt x="2524" y="1"/>
                    <a:pt x="2410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35"/>
            <p:cNvSpPr/>
            <p:nvPr/>
          </p:nvSpPr>
          <p:spPr>
            <a:xfrm>
              <a:off x="7914362" y="2999764"/>
              <a:ext cx="147419" cy="148450"/>
            </a:xfrm>
            <a:custGeom>
              <a:avLst/>
              <a:gdLst/>
              <a:ahLst/>
              <a:cxnLst/>
              <a:rect l="l" t="t" r="r" b="b"/>
              <a:pathLst>
                <a:path w="4435" h="4466" extrusionOk="0">
                  <a:moveTo>
                    <a:pt x="2217" y="0"/>
                  </a:moveTo>
                  <a:cubicBezTo>
                    <a:pt x="982" y="0"/>
                    <a:pt x="0" y="1014"/>
                    <a:pt x="0" y="2249"/>
                  </a:cubicBezTo>
                  <a:cubicBezTo>
                    <a:pt x="0" y="3452"/>
                    <a:pt x="982" y="4466"/>
                    <a:pt x="2217" y="4466"/>
                  </a:cubicBezTo>
                  <a:cubicBezTo>
                    <a:pt x="3452" y="4466"/>
                    <a:pt x="4434" y="3452"/>
                    <a:pt x="4434" y="2249"/>
                  </a:cubicBezTo>
                  <a:cubicBezTo>
                    <a:pt x="4434" y="1014"/>
                    <a:pt x="3452" y="0"/>
                    <a:pt x="221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35"/>
            <p:cNvSpPr/>
            <p:nvPr/>
          </p:nvSpPr>
          <p:spPr>
            <a:xfrm>
              <a:off x="7990149" y="1612326"/>
              <a:ext cx="372687" cy="372687"/>
            </a:xfrm>
            <a:custGeom>
              <a:avLst/>
              <a:gdLst/>
              <a:ahLst/>
              <a:cxnLst/>
              <a:rect l="l" t="t" r="r" b="b"/>
              <a:pathLst>
                <a:path w="11212" h="11212" extrusionOk="0">
                  <a:moveTo>
                    <a:pt x="5606" y="1"/>
                  </a:moveTo>
                  <a:cubicBezTo>
                    <a:pt x="2502" y="1"/>
                    <a:pt x="1" y="2503"/>
                    <a:pt x="1" y="5606"/>
                  </a:cubicBezTo>
                  <a:cubicBezTo>
                    <a:pt x="1" y="8678"/>
                    <a:pt x="2502" y="11212"/>
                    <a:pt x="5606" y="11212"/>
                  </a:cubicBezTo>
                  <a:cubicBezTo>
                    <a:pt x="8710" y="11212"/>
                    <a:pt x="11211" y="8678"/>
                    <a:pt x="11211" y="5606"/>
                  </a:cubicBezTo>
                  <a:cubicBezTo>
                    <a:pt x="11211" y="2503"/>
                    <a:pt x="8710" y="1"/>
                    <a:pt x="5606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35"/>
            <p:cNvSpPr/>
            <p:nvPr/>
          </p:nvSpPr>
          <p:spPr>
            <a:xfrm>
              <a:off x="8060684" y="1723913"/>
              <a:ext cx="107398" cy="140040"/>
            </a:xfrm>
            <a:custGeom>
              <a:avLst/>
              <a:gdLst/>
              <a:ahLst/>
              <a:cxnLst/>
              <a:rect l="l" t="t" r="r" b="b"/>
              <a:pathLst>
                <a:path w="3231" h="4213" extrusionOk="0">
                  <a:moveTo>
                    <a:pt x="1679" y="1"/>
                  </a:moveTo>
                  <a:cubicBezTo>
                    <a:pt x="1109" y="1"/>
                    <a:pt x="539" y="191"/>
                    <a:pt x="0" y="634"/>
                  </a:cubicBezTo>
                  <a:lnTo>
                    <a:pt x="380" y="1426"/>
                  </a:lnTo>
                  <a:cubicBezTo>
                    <a:pt x="570" y="1267"/>
                    <a:pt x="760" y="1141"/>
                    <a:pt x="982" y="1046"/>
                  </a:cubicBezTo>
                  <a:cubicBezTo>
                    <a:pt x="1172" y="951"/>
                    <a:pt x="1362" y="887"/>
                    <a:pt x="1520" y="887"/>
                  </a:cubicBezTo>
                  <a:cubicBezTo>
                    <a:pt x="1679" y="887"/>
                    <a:pt x="1774" y="919"/>
                    <a:pt x="1869" y="982"/>
                  </a:cubicBezTo>
                  <a:cubicBezTo>
                    <a:pt x="1964" y="1046"/>
                    <a:pt x="1996" y="1141"/>
                    <a:pt x="1996" y="1236"/>
                  </a:cubicBezTo>
                  <a:cubicBezTo>
                    <a:pt x="1996" y="1331"/>
                    <a:pt x="1964" y="1457"/>
                    <a:pt x="1869" y="1584"/>
                  </a:cubicBezTo>
                  <a:cubicBezTo>
                    <a:pt x="1806" y="1679"/>
                    <a:pt x="1711" y="1806"/>
                    <a:pt x="1584" y="1932"/>
                  </a:cubicBezTo>
                  <a:lnTo>
                    <a:pt x="95" y="3516"/>
                  </a:lnTo>
                  <a:lnTo>
                    <a:pt x="95" y="4213"/>
                  </a:lnTo>
                  <a:lnTo>
                    <a:pt x="3231" y="4213"/>
                  </a:lnTo>
                  <a:lnTo>
                    <a:pt x="3231" y="3358"/>
                  </a:lnTo>
                  <a:lnTo>
                    <a:pt x="1489" y="3358"/>
                  </a:lnTo>
                  <a:lnTo>
                    <a:pt x="2312" y="2502"/>
                  </a:lnTo>
                  <a:cubicBezTo>
                    <a:pt x="2566" y="2217"/>
                    <a:pt x="2756" y="1996"/>
                    <a:pt x="2914" y="1742"/>
                  </a:cubicBezTo>
                  <a:cubicBezTo>
                    <a:pt x="3041" y="1521"/>
                    <a:pt x="3104" y="1299"/>
                    <a:pt x="3104" y="1077"/>
                  </a:cubicBezTo>
                  <a:cubicBezTo>
                    <a:pt x="3104" y="887"/>
                    <a:pt x="3041" y="697"/>
                    <a:pt x="2914" y="507"/>
                  </a:cubicBezTo>
                  <a:cubicBezTo>
                    <a:pt x="2819" y="349"/>
                    <a:pt x="2629" y="222"/>
                    <a:pt x="2407" y="127"/>
                  </a:cubicBezTo>
                  <a:cubicBezTo>
                    <a:pt x="2217" y="32"/>
                    <a:pt x="1964" y="1"/>
                    <a:pt x="16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35"/>
            <p:cNvSpPr/>
            <p:nvPr/>
          </p:nvSpPr>
          <p:spPr>
            <a:xfrm>
              <a:off x="8174365" y="1724977"/>
              <a:ext cx="111620" cy="138976"/>
            </a:xfrm>
            <a:custGeom>
              <a:avLst/>
              <a:gdLst/>
              <a:ahLst/>
              <a:cxnLst/>
              <a:rect l="l" t="t" r="r" b="b"/>
              <a:pathLst>
                <a:path w="3358" h="4181" extrusionOk="0">
                  <a:moveTo>
                    <a:pt x="1172" y="0"/>
                  </a:moveTo>
                  <a:lnTo>
                    <a:pt x="1" y="2565"/>
                  </a:lnTo>
                  <a:lnTo>
                    <a:pt x="1" y="3294"/>
                  </a:lnTo>
                  <a:lnTo>
                    <a:pt x="1837" y="3294"/>
                  </a:lnTo>
                  <a:lnTo>
                    <a:pt x="1837" y="4181"/>
                  </a:lnTo>
                  <a:lnTo>
                    <a:pt x="2819" y="4181"/>
                  </a:lnTo>
                  <a:lnTo>
                    <a:pt x="2819" y="3294"/>
                  </a:lnTo>
                  <a:lnTo>
                    <a:pt x="3358" y="3294"/>
                  </a:lnTo>
                  <a:lnTo>
                    <a:pt x="3358" y="2470"/>
                  </a:lnTo>
                  <a:lnTo>
                    <a:pt x="2819" y="2470"/>
                  </a:lnTo>
                  <a:lnTo>
                    <a:pt x="2819" y="1584"/>
                  </a:lnTo>
                  <a:lnTo>
                    <a:pt x="1837" y="1584"/>
                  </a:lnTo>
                  <a:lnTo>
                    <a:pt x="1837" y="2470"/>
                  </a:lnTo>
                  <a:lnTo>
                    <a:pt x="1077" y="2470"/>
                  </a:lnTo>
                  <a:lnTo>
                    <a:pt x="21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35"/>
            <p:cNvSpPr/>
            <p:nvPr/>
          </p:nvSpPr>
          <p:spPr>
            <a:xfrm>
              <a:off x="8067000" y="1871299"/>
              <a:ext cx="212670" cy="55810"/>
            </a:xfrm>
            <a:custGeom>
              <a:avLst/>
              <a:gdLst/>
              <a:ahLst/>
              <a:cxnLst/>
              <a:rect l="l" t="t" r="r" b="b"/>
              <a:pathLst>
                <a:path w="6398" h="1679" extrusionOk="0">
                  <a:moveTo>
                    <a:pt x="1267" y="0"/>
                  </a:moveTo>
                  <a:lnTo>
                    <a:pt x="0" y="887"/>
                  </a:lnTo>
                  <a:lnTo>
                    <a:pt x="1267" y="1679"/>
                  </a:lnTo>
                  <a:lnTo>
                    <a:pt x="1267" y="1172"/>
                  </a:lnTo>
                  <a:lnTo>
                    <a:pt x="6081" y="1172"/>
                  </a:lnTo>
                  <a:cubicBezTo>
                    <a:pt x="6271" y="1172"/>
                    <a:pt x="6398" y="1045"/>
                    <a:pt x="6398" y="855"/>
                  </a:cubicBezTo>
                  <a:cubicBezTo>
                    <a:pt x="6398" y="665"/>
                    <a:pt x="6271" y="507"/>
                    <a:pt x="6081" y="507"/>
                  </a:cubicBezTo>
                  <a:lnTo>
                    <a:pt x="1267" y="507"/>
                  </a:lnTo>
                  <a:lnTo>
                    <a:pt x="126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35"/>
            <p:cNvSpPr/>
            <p:nvPr/>
          </p:nvSpPr>
          <p:spPr>
            <a:xfrm>
              <a:off x="8067000" y="1657599"/>
              <a:ext cx="212670" cy="55810"/>
            </a:xfrm>
            <a:custGeom>
              <a:avLst/>
              <a:gdLst/>
              <a:ahLst/>
              <a:cxnLst/>
              <a:rect l="l" t="t" r="r" b="b"/>
              <a:pathLst>
                <a:path w="6398" h="1679" extrusionOk="0">
                  <a:moveTo>
                    <a:pt x="5131" y="0"/>
                  </a:moveTo>
                  <a:lnTo>
                    <a:pt x="5131" y="507"/>
                  </a:lnTo>
                  <a:lnTo>
                    <a:pt x="317" y="507"/>
                  </a:lnTo>
                  <a:cubicBezTo>
                    <a:pt x="127" y="507"/>
                    <a:pt x="0" y="666"/>
                    <a:pt x="0" y="856"/>
                  </a:cubicBezTo>
                  <a:cubicBezTo>
                    <a:pt x="0" y="1046"/>
                    <a:pt x="127" y="1172"/>
                    <a:pt x="317" y="1172"/>
                  </a:cubicBezTo>
                  <a:lnTo>
                    <a:pt x="5131" y="1172"/>
                  </a:lnTo>
                  <a:lnTo>
                    <a:pt x="5131" y="1679"/>
                  </a:lnTo>
                  <a:lnTo>
                    <a:pt x="6398" y="887"/>
                  </a:lnTo>
                  <a:lnTo>
                    <a:pt x="51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7" name="Google Shape;3227;p35"/>
          <p:cNvGrpSpPr/>
          <p:nvPr/>
        </p:nvGrpSpPr>
        <p:grpSpPr>
          <a:xfrm>
            <a:off x="3942581" y="1282851"/>
            <a:ext cx="1153794" cy="1756933"/>
            <a:chOff x="3942581" y="1282851"/>
            <a:chExt cx="1153794" cy="1756933"/>
          </a:xfrm>
        </p:grpSpPr>
        <p:sp>
          <p:nvSpPr>
            <p:cNvPr id="3228" name="Google Shape;3228;p35"/>
            <p:cNvSpPr/>
            <p:nvPr/>
          </p:nvSpPr>
          <p:spPr>
            <a:xfrm>
              <a:off x="3942581" y="1282851"/>
              <a:ext cx="1153794" cy="247405"/>
            </a:xfrm>
            <a:custGeom>
              <a:avLst/>
              <a:gdLst/>
              <a:ahLst/>
              <a:cxnLst/>
              <a:rect l="l" t="t" r="r" b="b"/>
              <a:pathLst>
                <a:path w="34711" h="7443" extrusionOk="0">
                  <a:moveTo>
                    <a:pt x="1046" y="0"/>
                  </a:moveTo>
                  <a:cubicBezTo>
                    <a:pt x="476" y="0"/>
                    <a:pt x="1" y="475"/>
                    <a:pt x="1" y="1045"/>
                  </a:cubicBezTo>
                  <a:lnTo>
                    <a:pt x="1" y="6366"/>
                  </a:lnTo>
                  <a:cubicBezTo>
                    <a:pt x="1" y="6968"/>
                    <a:pt x="476" y="7443"/>
                    <a:pt x="1046" y="7443"/>
                  </a:cubicBezTo>
                  <a:lnTo>
                    <a:pt x="33634" y="7443"/>
                  </a:lnTo>
                  <a:cubicBezTo>
                    <a:pt x="34235" y="7443"/>
                    <a:pt x="34710" y="6968"/>
                    <a:pt x="34710" y="6366"/>
                  </a:cubicBezTo>
                  <a:lnTo>
                    <a:pt x="34710" y="1045"/>
                  </a:lnTo>
                  <a:cubicBezTo>
                    <a:pt x="34710" y="475"/>
                    <a:pt x="34235" y="0"/>
                    <a:pt x="3363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35"/>
            <p:cNvSpPr/>
            <p:nvPr/>
          </p:nvSpPr>
          <p:spPr>
            <a:xfrm>
              <a:off x="4004706" y="1336534"/>
              <a:ext cx="141104" cy="140040"/>
            </a:xfrm>
            <a:custGeom>
              <a:avLst/>
              <a:gdLst/>
              <a:ahLst/>
              <a:cxnLst/>
              <a:rect l="l" t="t" r="r" b="b"/>
              <a:pathLst>
                <a:path w="4245" h="4213" extrusionOk="0">
                  <a:moveTo>
                    <a:pt x="3167" y="697"/>
                  </a:moveTo>
                  <a:cubicBezTo>
                    <a:pt x="3357" y="697"/>
                    <a:pt x="3516" y="856"/>
                    <a:pt x="3516" y="1077"/>
                  </a:cubicBezTo>
                  <a:lnTo>
                    <a:pt x="3516" y="3136"/>
                  </a:lnTo>
                  <a:cubicBezTo>
                    <a:pt x="3516" y="3357"/>
                    <a:pt x="3357" y="3516"/>
                    <a:pt x="3167" y="3516"/>
                  </a:cubicBezTo>
                  <a:lnTo>
                    <a:pt x="1077" y="3516"/>
                  </a:lnTo>
                  <a:cubicBezTo>
                    <a:pt x="887" y="3516"/>
                    <a:pt x="729" y="3357"/>
                    <a:pt x="729" y="3136"/>
                  </a:cubicBezTo>
                  <a:lnTo>
                    <a:pt x="729" y="1077"/>
                  </a:lnTo>
                  <a:cubicBezTo>
                    <a:pt x="729" y="856"/>
                    <a:pt x="887" y="697"/>
                    <a:pt x="1077" y="697"/>
                  </a:cubicBezTo>
                  <a:close/>
                  <a:moveTo>
                    <a:pt x="1077" y="0"/>
                  </a:moveTo>
                  <a:cubicBezTo>
                    <a:pt x="475" y="0"/>
                    <a:pt x="0" y="476"/>
                    <a:pt x="0" y="1077"/>
                  </a:cubicBezTo>
                  <a:lnTo>
                    <a:pt x="0" y="3136"/>
                  </a:lnTo>
                  <a:cubicBezTo>
                    <a:pt x="0" y="3737"/>
                    <a:pt x="475" y="4212"/>
                    <a:pt x="1077" y="4212"/>
                  </a:cubicBezTo>
                  <a:lnTo>
                    <a:pt x="3167" y="4212"/>
                  </a:lnTo>
                  <a:cubicBezTo>
                    <a:pt x="3737" y="4212"/>
                    <a:pt x="4244" y="3737"/>
                    <a:pt x="4244" y="3136"/>
                  </a:cubicBezTo>
                  <a:lnTo>
                    <a:pt x="4244" y="1077"/>
                  </a:lnTo>
                  <a:cubicBezTo>
                    <a:pt x="4244" y="476"/>
                    <a:pt x="3737" y="0"/>
                    <a:pt x="3167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35"/>
            <p:cNvSpPr/>
            <p:nvPr/>
          </p:nvSpPr>
          <p:spPr>
            <a:xfrm>
              <a:off x="3942581" y="1622863"/>
              <a:ext cx="1153794" cy="247405"/>
            </a:xfrm>
            <a:custGeom>
              <a:avLst/>
              <a:gdLst/>
              <a:ahLst/>
              <a:cxnLst/>
              <a:rect l="l" t="t" r="r" b="b"/>
              <a:pathLst>
                <a:path w="34711" h="7443" extrusionOk="0">
                  <a:moveTo>
                    <a:pt x="1046" y="0"/>
                  </a:moveTo>
                  <a:cubicBezTo>
                    <a:pt x="476" y="0"/>
                    <a:pt x="1" y="475"/>
                    <a:pt x="1" y="1077"/>
                  </a:cubicBezTo>
                  <a:lnTo>
                    <a:pt x="1" y="6398"/>
                  </a:lnTo>
                  <a:cubicBezTo>
                    <a:pt x="1" y="6968"/>
                    <a:pt x="476" y="7443"/>
                    <a:pt x="1046" y="7443"/>
                  </a:cubicBezTo>
                  <a:lnTo>
                    <a:pt x="33634" y="7443"/>
                  </a:lnTo>
                  <a:cubicBezTo>
                    <a:pt x="34235" y="7443"/>
                    <a:pt x="34710" y="6968"/>
                    <a:pt x="34710" y="6398"/>
                  </a:cubicBezTo>
                  <a:lnTo>
                    <a:pt x="34710" y="1077"/>
                  </a:lnTo>
                  <a:cubicBezTo>
                    <a:pt x="34710" y="475"/>
                    <a:pt x="34235" y="0"/>
                    <a:pt x="3363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35"/>
            <p:cNvSpPr/>
            <p:nvPr/>
          </p:nvSpPr>
          <p:spPr>
            <a:xfrm>
              <a:off x="4004706" y="1676546"/>
              <a:ext cx="141104" cy="141104"/>
            </a:xfrm>
            <a:custGeom>
              <a:avLst/>
              <a:gdLst/>
              <a:ahLst/>
              <a:cxnLst/>
              <a:rect l="l" t="t" r="r" b="b"/>
              <a:pathLst>
                <a:path w="4245" h="4245" extrusionOk="0">
                  <a:moveTo>
                    <a:pt x="3167" y="729"/>
                  </a:moveTo>
                  <a:cubicBezTo>
                    <a:pt x="3357" y="729"/>
                    <a:pt x="3516" y="887"/>
                    <a:pt x="3516" y="1077"/>
                  </a:cubicBezTo>
                  <a:lnTo>
                    <a:pt x="3516" y="3167"/>
                  </a:lnTo>
                  <a:cubicBezTo>
                    <a:pt x="3516" y="3357"/>
                    <a:pt x="3357" y="3516"/>
                    <a:pt x="3167" y="3516"/>
                  </a:cubicBezTo>
                  <a:lnTo>
                    <a:pt x="1077" y="3516"/>
                  </a:lnTo>
                  <a:cubicBezTo>
                    <a:pt x="887" y="3516"/>
                    <a:pt x="729" y="3357"/>
                    <a:pt x="729" y="3167"/>
                  </a:cubicBezTo>
                  <a:lnTo>
                    <a:pt x="729" y="1077"/>
                  </a:lnTo>
                  <a:cubicBezTo>
                    <a:pt x="729" y="887"/>
                    <a:pt x="887" y="729"/>
                    <a:pt x="1077" y="729"/>
                  </a:cubicBezTo>
                  <a:close/>
                  <a:moveTo>
                    <a:pt x="1077" y="1"/>
                  </a:moveTo>
                  <a:cubicBezTo>
                    <a:pt x="475" y="1"/>
                    <a:pt x="0" y="476"/>
                    <a:pt x="0" y="1077"/>
                  </a:cubicBezTo>
                  <a:lnTo>
                    <a:pt x="0" y="3167"/>
                  </a:lnTo>
                  <a:cubicBezTo>
                    <a:pt x="0" y="3769"/>
                    <a:pt x="475" y="4244"/>
                    <a:pt x="1077" y="4244"/>
                  </a:cubicBezTo>
                  <a:lnTo>
                    <a:pt x="3167" y="4244"/>
                  </a:lnTo>
                  <a:cubicBezTo>
                    <a:pt x="3737" y="4244"/>
                    <a:pt x="4244" y="3769"/>
                    <a:pt x="4244" y="3167"/>
                  </a:cubicBezTo>
                  <a:lnTo>
                    <a:pt x="4244" y="1077"/>
                  </a:lnTo>
                  <a:cubicBezTo>
                    <a:pt x="4244" y="476"/>
                    <a:pt x="3737" y="1"/>
                    <a:pt x="316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35"/>
            <p:cNvSpPr/>
            <p:nvPr/>
          </p:nvSpPr>
          <p:spPr>
            <a:xfrm>
              <a:off x="3942581" y="1963939"/>
              <a:ext cx="1153794" cy="247405"/>
            </a:xfrm>
            <a:custGeom>
              <a:avLst/>
              <a:gdLst/>
              <a:ahLst/>
              <a:cxnLst/>
              <a:rect l="l" t="t" r="r" b="b"/>
              <a:pathLst>
                <a:path w="34711" h="7443" extrusionOk="0">
                  <a:moveTo>
                    <a:pt x="1046" y="0"/>
                  </a:moveTo>
                  <a:cubicBezTo>
                    <a:pt x="476" y="0"/>
                    <a:pt x="1" y="475"/>
                    <a:pt x="1" y="1045"/>
                  </a:cubicBezTo>
                  <a:lnTo>
                    <a:pt x="1" y="6366"/>
                  </a:lnTo>
                  <a:cubicBezTo>
                    <a:pt x="1" y="6967"/>
                    <a:pt x="476" y="7442"/>
                    <a:pt x="1046" y="7442"/>
                  </a:cubicBezTo>
                  <a:lnTo>
                    <a:pt x="33634" y="7442"/>
                  </a:lnTo>
                  <a:cubicBezTo>
                    <a:pt x="34235" y="7442"/>
                    <a:pt x="34710" y="6967"/>
                    <a:pt x="34710" y="6366"/>
                  </a:cubicBezTo>
                  <a:lnTo>
                    <a:pt x="34710" y="1045"/>
                  </a:lnTo>
                  <a:cubicBezTo>
                    <a:pt x="34710" y="475"/>
                    <a:pt x="34235" y="0"/>
                    <a:pt x="3363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35"/>
            <p:cNvSpPr/>
            <p:nvPr/>
          </p:nvSpPr>
          <p:spPr>
            <a:xfrm>
              <a:off x="4004706" y="2017622"/>
              <a:ext cx="141104" cy="140040"/>
            </a:xfrm>
            <a:custGeom>
              <a:avLst/>
              <a:gdLst/>
              <a:ahLst/>
              <a:cxnLst/>
              <a:rect l="l" t="t" r="r" b="b"/>
              <a:pathLst>
                <a:path w="4245" h="4213" extrusionOk="0">
                  <a:moveTo>
                    <a:pt x="3167" y="697"/>
                  </a:moveTo>
                  <a:cubicBezTo>
                    <a:pt x="3357" y="697"/>
                    <a:pt x="3516" y="855"/>
                    <a:pt x="3516" y="1077"/>
                  </a:cubicBezTo>
                  <a:lnTo>
                    <a:pt x="3516" y="3167"/>
                  </a:lnTo>
                  <a:cubicBezTo>
                    <a:pt x="3516" y="3357"/>
                    <a:pt x="3357" y="3515"/>
                    <a:pt x="3167" y="3515"/>
                  </a:cubicBezTo>
                  <a:lnTo>
                    <a:pt x="1077" y="3515"/>
                  </a:lnTo>
                  <a:cubicBezTo>
                    <a:pt x="887" y="3515"/>
                    <a:pt x="729" y="3357"/>
                    <a:pt x="729" y="3167"/>
                  </a:cubicBezTo>
                  <a:lnTo>
                    <a:pt x="729" y="1077"/>
                  </a:lnTo>
                  <a:cubicBezTo>
                    <a:pt x="729" y="855"/>
                    <a:pt x="887" y="697"/>
                    <a:pt x="1077" y="697"/>
                  </a:cubicBezTo>
                  <a:close/>
                  <a:moveTo>
                    <a:pt x="1077" y="0"/>
                  </a:moveTo>
                  <a:cubicBezTo>
                    <a:pt x="475" y="0"/>
                    <a:pt x="0" y="475"/>
                    <a:pt x="0" y="1077"/>
                  </a:cubicBezTo>
                  <a:lnTo>
                    <a:pt x="0" y="3167"/>
                  </a:lnTo>
                  <a:cubicBezTo>
                    <a:pt x="0" y="3737"/>
                    <a:pt x="475" y="4212"/>
                    <a:pt x="1077" y="4212"/>
                  </a:cubicBezTo>
                  <a:lnTo>
                    <a:pt x="3167" y="4212"/>
                  </a:lnTo>
                  <a:cubicBezTo>
                    <a:pt x="3737" y="4212"/>
                    <a:pt x="4244" y="3737"/>
                    <a:pt x="4244" y="3167"/>
                  </a:cubicBezTo>
                  <a:lnTo>
                    <a:pt x="4244" y="1077"/>
                  </a:lnTo>
                  <a:cubicBezTo>
                    <a:pt x="4244" y="475"/>
                    <a:pt x="3737" y="0"/>
                    <a:pt x="3167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35"/>
            <p:cNvSpPr/>
            <p:nvPr/>
          </p:nvSpPr>
          <p:spPr>
            <a:xfrm>
              <a:off x="3942581" y="2303951"/>
              <a:ext cx="1153794" cy="248469"/>
            </a:xfrm>
            <a:custGeom>
              <a:avLst/>
              <a:gdLst/>
              <a:ahLst/>
              <a:cxnLst/>
              <a:rect l="l" t="t" r="r" b="b"/>
              <a:pathLst>
                <a:path w="34711" h="7475" extrusionOk="0">
                  <a:moveTo>
                    <a:pt x="1046" y="0"/>
                  </a:moveTo>
                  <a:cubicBezTo>
                    <a:pt x="476" y="0"/>
                    <a:pt x="1" y="475"/>
                    <a:pt x="1" y="1077"/>
                  </a:cubicBezTo>
                  <a:lnTo>
                    <a:pt x="1" y="6397"/>
                  </a:lnTo>
                  <a:cubicBezTo>
                    <a:pt x="1" y="6999"/>
                    <a:pt x="476" y="7474"/>
                    <a:pt x="1046" y="7474"/>
                  </a:cubicBezTo>
                  <a:lnTo>
                    <a:pt x="33634" y="7474"/>
                  </a:lnTo>
                  <a:cubicBezTo>
                    <a:pt x="34235" y="7474"/>
                    <a:pt x="34710" y="6999"/>
                    <a:pt x="34710" y="6397"/>
                  </a:cubicBezTo>
                  <a:lnTo>
                    <a:pt x="34710" y="1077"/>
                  </a:lnTo>
                  <a:cubicBezTo>
                    <a:pt x="34710" y="475"/>
                    <a:pt x="34235" y="0"/>
                    <a:pt x="3363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35"/>
            <p:cNvSpPr/>
            <p:nvPr/>
          </p:nvSpPr>
          <p:spPr>
            <a:xfrm>
              <a:off x="4004706" y="2357634"/>
              <a:ext cx="141104" cy="141071"/>
            </a:xfrm>
            <a:custGeom>
              <a:avLst/>
              <a:gdLst/>
              <a:ahLst/>
              <a:cxnLst/>
              <a:rect l="l" t="t" r="r" b="b"/>
              <a:pathLst>
                <a:path w="4245" h="4244" extrusionOk="0">
                  <a:moveTo>
                    <a:pt x="3167" y="729"/>
                  </a:moveTo>
                  <a:cubicBezTo>
                    <a:pt x="3357" y="729"/>
                    <a:pt x="3516" y="887"/>
                    <a:pt x="3516" y="1077"/>
                  </a:cubicBezTo>
                  <a:lnTo>
                    <a:pt x="3516" y="3167"/>
                  </a:lnTo>
                  <a:cubicBezTo>
                    <a:pt x="3516" y="3357"/>
                    <a:pt x="3357" y="3516"/>
                    <a:pt x="3167" y="3516"/>
                  </a:cubicBezTo>
                  <a:lnTo>
                    <a:pt x="1077" y="3516"/>
                  </a:lnTo>
                  <a:cubicBezTo>
                    <a:pt x="887" y="3516"/>
                    <a:pt x="729" y="3357"/>
                    <a:pt x="729" y="3167"/>
                  </a:cubicBezTo>
                  <a:lnTo>
                    <a:pt x="729" y="1077"/>
                  </a:lnTo>
                  <a:cubicBezTo>
                    <a:pt x="729" y="887"/>
                    <a:pt x="887" y="729"/>
                    <a:pt x="1077" y="729"/>
                  </a:cubicBezTo>
                  <a:close/>
                  <a:moveTo>
                    <a:pt x="1077" y="0"/>
                  </a:moveTo>
                  <a:cubicBezTo>
                    <a:pt x="475" y="0"/>
                    <a:pt x="0" y="507"/>
                    <a:pt x="0" y="1077"/>
                  </a:cubicBezTo>
                  <a:lnTo>
                    <a:pt x="0" y="3167"/>
                  </a:lnTo>
                  <a:cubicBezTo>
                    <a:pt x="0" y="3769"/>
                    <a:pt x="475" y="4244"/>
                    <a:pt x="1077" y="4244"/>
                  </a:cubicBezTo>
                  <a:lnTo>
                    <a:pt x="3167" y="4244"/>
                  </a:lnTo>
                  <a:cubicBezTo>
                    <a:pt x="3737" y="4244"/>
                    <a:pt x="4244" y="3769"/>
                    <a:pt x="4244" y="3167"/>
                  </a:cubicBezTo>
                  <a:lnTo>
                    <a:pt x="4244" y="1077"/>
                  </a:lnTo>
                  <a:cubicBezTo>
                    <a:pt x="4244" y="507"/>
                    <a:pt x="3737" y="0"/>
                    <a:pt x="3167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35"/>
            <p:cNvSpPr/>
            <p:nvPr/>
          </p:nvSpPr>
          <p:spPr>
            <a:xfrm>
              <a:off x="4245763" y="2727130"/>
              <a:ext cx="571628" cy="312655"/>
            </a:xfrm>
            <a:custGeom>
              <a:avLst/>
              <a:gdLst/>
              <a:ahLst/>
              <a:cxnLst/>
              <a:rect l="l" t="t" r="r" b="b"/>
              <a:pathLst>
                <a:path w="17197" h="9406" extrusionOk="0">
                  <a:moveTo>
                    <a:pt x="4688" y="0"/>
                  </a:moveTo>
                  <a:cubicBezTo>
                    <a:pt x="2091" y="0"/>
                    <a:pt x="1" y="2122"/>
                    <a:pt x="1" y="4687"/>
                  </a:cubicBezTo>
                  <a:cubicBezTo>
                    <a:pt x="1" y="7284"/>
                    <a:pt x="2091" y="9406"/>
                    <a:pt x="4688" y="9406"/>
                  </a:cubicBezTo>
                  <a:lnTo>
                    <a:pt x="12510" y="9406"/>
                  </a:lnTo>
                  <a:cubicBezTo>
                    <a:pt x="15075" y="9406"/>
                    <a:pt x="17197" y="7284"/>
                    <a:pt x="17197" y="4687"/>
                  </a:cubicBezTo>
                  <a:cubicBezTo>
                    <a:pt x="17197" y="2122"/>
                    <a:pt x="15075" y="0"/>
                    <a:pt x="12510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35"/>
            <p:cNvSpPr/>
            <p:nvPr/>
          </p:nvSpPr>
          <p:spPr>
            <a:xfrm>
              <a:off x="4245763" y="2691330"/>
              <a:ext cx="571628" cy="311625"/>
            </a:xfrm>
            <a:custGeom>
              <a:avLst/>
              <a:gdLst/>
              <a:ahLst/>
              <a:cxnLst/>
              <a:rect l="l" t="t" r="r" b="b"/>
              <a:pathLst>
                <a:path w="17197" h="9375" extrusionOk="0">
                  <a:moveTo>
                    <a:pt x="4688" y="0"/>
                  </a:moveTo>
                  <a:cubicBezTo>
                    <a:pt x="2091" y="0"/>
                    <a:pt x="1" y="2090"/>
                    <a:pt x="1" y="4687"/>
                  </a:cubicBezTo>
                  <a:cubicBezTo>
                    <a:pt x="1" y="7284"/>
                    <a:pt x="2091" y="9374"/>
                    <a:pt x="4688" y="9374"/>
                  </a:cubicBezTo>
                  <a:lnTo>
                    <a:pt x="12510" y="9374"/>
                  </a:lnTo>
                  <a:cubicBezTo>
                    <a:pt x="15075" y="9374"/>
                    <a:pt x="17197" y="7284"/>
                    <a:pt x="17197" y="4687"/>
                  </a:cubicBezTo>
                  <a:cubicBezTo>
                    <a:pt x="17197" y="2090"/>
                    <a:pt x="15075" y="0"/>
                    <a:pt x="1251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35"/>
            <p:cNvSpPr/>
            <p:nvPr/>
          </p:nvSpPr>
          <p:spPr>
            <a:xfrm>
              <a:off x="4376296" y="2785000"/>
              <a:ext cx="92673" cy="114778"/>
            </a:xfrm>
            <a:custGeom>
              <a:avLst/>
              <a:gdLst/>
              <a:ahLst/>
              <a:cxnLst/>
              <a:rect l="l" t="t" r="r" b="b"/>
              <a:pathLst>
                <a:path w="2788" h="3453" extrusionOk="0">
                  <a:moveTo>
                    <a:pt x="1394" y="571"/>
                  </a:moveTo>
                  <a:cubicBezTo>
                    <a:pt x="1647" y="571"/>
                    <a:pt x="1837" y="634"/>
                    <a:pt x="1964" y="729"/>
                  </a:cubicBezTo>
                  <a:cubicBezTo>
                    <a:pt x="2091" y="856"/>
                    <a:pt x="2154" y="1014"/>
                    <a:pt x="2154" y="1204"/>
                  </a:cubicBezTo>
                  <a:cubicBezTo>
                    <a:pt x="2154" y="1426"/>
                    <a:pt x="2091" y="1584"/>
                    <a:pt x="1964" y="1711"/>
                  </a:cubicBezTo>
                  <a:cubicBezTo>
                    <a:pt x="1837" y="1806"/>
                    <a:pt x="1647" y="1869"/>
                    <a:pt x="1394" y="1869"/>
                  </a:cubicBezTo>
                  <a:lnTo>
                    <a:pt x="666" y="1869"/>
                  </a:lnTo>
                  <a:lnTo>
                    <a:pt x="666" y="571"/>
                  </a:lnTo>
                  <a:close/>
                  <a:moveTo>
                    <a:pt x="1" y="1"/>
                  </a:moveTo>
                  <a:lnTo>
                    <a:pt x="1" y="3453"/>
                  </a:lnTo>
                  <a:lnTo>
                    <a:pt x="666" y="3453"/>
                  </a:lnTo>
                  <a:lnTo>
                    <a:pt x="666" y="2439"/>
                  </a:lnTo>
                  <a:lnTo>
                    <a:pt x="1426" y="2439"/>
                  </a:lnTo>
                  <a:cubicBezTo>
                    <a:pt x="1869" y="2439"/>
                    <a:pt x="2186" y="2344"/>
                    <a:pt x="2439" y="2123"/>
                  </a:cubicBezTo>
                  <a:cubicBezTo>
                    <a:pt x="2661" y="1901"/>
                    <a:pt x="2788" y="1584"/>
                    <a:pt x="2788" y="1173"/>
                  </a:cubicBezTo>
                  <a:cubicBezTo>
                    <a:pt x="2788" y="824"/>
                    <a:pt x="2661" y="508"/>
                    <a:pt x="2439" y="318"/>
                  </a:cubicBezTo>
                  <a:cubicBezTo>
                    <a:pt x="2186" y="96"/>
                    <a:pt x="1869" y="1"/>
                    <a:pt x="142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35"/>
            <p:cNvSpPr/>
            <p:nvPr/>
          </p:nvSpPr>
          <p:spPr>
            <a:xfrm>
              <a:off x="4465778" y="2785000"/>
              <a:ext cx="123187" cy="114778"/>
            </a:xfrm>
            <a:custGeom>
              <a:avLst/>
              <a:gdLst/>
              <a:ahLst/>
              <a:cxnLst/>
              <a:rect l="l" t="t" r="r" b="b"/>
              <a:pathLst>
                <a:path w="3706" h="3453" extrusionOk="0">
                  <a:moveTo>
                    <a:pt x="1837" y="698"/>
                  </a:moveTo>
                  <a:lnTo>
                    <a:pt x="2439" y="2154"/>
                  </a:lnTo>
                  <a:lnTo>
                    <a:pt x="1236" y="2154"/>
                  </a:lnTo>
                  <a:lnTo>
                    <a:pt x="1837" y="698"/>
                  </a:lnTo>
                  <a:close/>
                  <a:moveTo>
                    <a:pt x="1521" y="1"/>
                  </a:moveTo>
                  <a:lnTo>
                    <a:pt x="1" y="3453"/>
                  </a:lnTo>
                  <a:lnTo>
                    <a:pt x="666" y="3453"/>
                  </a:lnTo>
                  <a:lnTo>
                    <a:pt x="982" y="2724"/>
                  </a:lnTo>
                  <a:lnTo>
                    <a:pt x="2692" y="2724"/>
                  </a:lnTo>
                  <a:lnTo>
                    <a:pt x="2977" y="3453"/>
                  </a:lnTo>
                  <a:lnTo>
                    <a:pt x="3706" y="3453"/>
                  </a:lnTo>
                  <a:lnTo>
                    <a:pt x="21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35"/>
            <p:cNvSpPr/>
            <p:nvPr/>
          </p:nvSpPr>
          <p:spPr>
            <a:xfrm>
              <a:off x="4580523" y="2785000"/>
              <a:ext cx="106368" cy="114778"/>
            </a:xfrm>
            <a:custGeom>
              <a:avLst/>
              <a:gdLst/>
              <a:ahLst/>
              <a:cxnLst/>
              <a:rect l="l" t="t" r="r" b="b"/>
              <a:pathLst>
                <a:path w="3200" h="3453" extrusionOk="0">
                  <a:moveTo>
                    <a:pt x="0" y="1"/>
                  </a:moveTo>
                  <a:lnTo>
                    <a:pt x="1267" y="2344"/>
                  </a:lnTo>
                  <a:lnTo>
                    <a:pt x="1267" y="3453"/>
                  </a:lnTo>
                  <a:lnTo>
                    <a:pt x="1932" y="3453"/>
                  </a:lnTo>
                  <a:lnTo>
                    <a:pt x="1932" y="2344"/>
                  </a:lnTo>
                  <a:lnTo>
                    <a:pt x="3199" y="1"/>
                  </a:lnTo>
                  <a:lnTo>
                    <a:pt x="2534" y="1"/>
                  </a:lnTo>
                  <a:lnTo>
                    <a:pt x="1616" y="1616"/>
                  </a:lnTo>
                  <a:lnTo>
                    <a:pt x="66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35"/>
            <p:cNvSpPr/>
            <p:nvPr/>
          </p:nvSpPr>
          <p:spPr>
            <a:xfrm>
              <a:off x="4038379" y="1347071"/>
              <a:ext cx="149514" cy="91609"/>
            </a:xfrm>
            <a:custGeom>
              <a:avLst/>
              <a:gdLst/>
              <a:ahLst/>
              <a:cxnLst/>
              <a:rect l="l" t="t" r="r" b="b"/>
              <a:pathLst>
                <a:path w="4498" h="2756" extrusionOk="0">
                  <a:moveTo>
                    <a:pt x="4086" y="0"/>
                  </a:moveTo>
                  <a:lnTo>
                    <a:pt x="1173" y="1932"/>
                  </a:lnTo>
                  <a:lnTo>
                    <a:pt x="539" y="1109"/>
                  </a:lnTo>
                  <a:lnTo>
                    <a:pt x="1" y="1520"/>
                  </a:lnTo>
                  <a:lnTo>
                    <a:pt x="793" y="2629"/>
                  </a:lnTo>
                  <a:cubicBezTo>
                    <a:pt x="888" y="2724"/>
                    <a:pt x="983" y="2755"/>
                    <a:pt x="1078" y="2755"/>
                  </a:cubicBezTo>
                  <a:cubicBezTo>
                    <a:pt x="1173" y="2755"/>
                    <a:pt x="1236" y="2755"/>
                    <a:pt x="1299" y="2692"/>
                  </a:cubicBezTo>
                  <a:lnTo>
                    <a:pt x="4498" y="602"/>
                  </a:lnTo>
                  <a:lnTo>
                    <a:pt x="408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35"/>
            <p:cNvSpPr/>
            <p:nvPr/>
          </p:nvSpPr>
          <p:spPr>
            <a:xfrm>
              <a:off x="4038379" y="1687083"/>
              <a:ext cx="149514" cy="91609"/>
            </a:xfrm>
            <a:custGeom>
              <a:avLst/>
              <a:gdLst/>
              <a:ahLst/>
              <a:cxnLst/>
              <a:rect l="l" t="t" r="r" b="b"/>
              <a:pathLst>
                <a:path w="4498" h="2756" extrusionOk="0">
                  <a:moveTo>
                    <a:pt x="4086" y="0"/>
                  </a:moveTo>
                  <a:lnTo>
                    <a:pt x="1173" y="1932"/>
                  </a:lnTo>
                  <a:lnTo>
                    <a:pt x="539" y="1109"/>
                  </a:lnTo>
                  <a:lnTo>
                    <a:pt x="1" y="1520"/>
                  </a:lnTo>
                  <a:lnTo>
                    <a:pt x="793" y="2629"/>
                  </a:lnTo>
                  <a:cubicBezTo>
                    <a:pt x="888" y="2724"/>
                    <a:pt x="983" y="2755"/>
                    <a:pt x="1078" y="2755"/>
                  </a:cubicBezTo>
                  <a:cubicBezTo>
                    <a:pt x="1173" y="2755"/>
                    <a:pt x="1236" y="2755"/>
                    <a:pt x="1299" y="2692"/>
                  </a:cubicBezTo>
                  <a:lnTo>
                    <a:pt x="4498" y="602"/>
                  </a:lnTo>
                  <a:lnTo>
                    <a:pt x="408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35"/>
            <p:cNvSpPr/>
            <p:nvPr/>
          </p:nvSpPr>
          <p:spPr>
            <a:xfrm>
              <a:off x="4038379" y="2022874"/>
              <a:ext cx="149514" cy="91609"/>
            </a:xfrm>
            <a:custGeom>
              <a:avLst/>
              <a:gdLst/>
              <a:ahLst/>
              <a:cxnLst/>
              <a:rect l="l" t="t" r="r" b="b"/>
              <a:pathLst>
                <a:path w="4498" h="2756" extrusionOk="0">
                  <a:moveTo>
                    <a:pt x="4086" y="1"/>
                  </a:moveTo>
                  <a:lnTo>
                    <a:pt x="1173" y="1901"/>
                  </a:lnTo>
                  <a:lnTo>
                    <a:pt x="539" y="1077"/>
                  </a:lnTo>
                  <a:lnTo>
                    <a:pt x="1" y="1521"/>
                  </a:lnTo>
                  <a:lnTo>
                    <a:pt x="793" y="2597"/>
                  </a:lnTo>
                  <a:cubicBezTo>
                    <a:pt x="888" y="2692"/>
                    <a:pt x="983" y="2756"/>
                    <a:pt x="1078" y="2756"/>
                  </a:cubicBezTo>
                  <a:cubicBezTo>
                    <a:pt x="1173" y="2756"/>
                    <a:pt x="1236" y="2724"/>
                    <a:pt x="1299" y="2692"/>
                  </a:cubicBezTo>
                  <a:lnTo>
                    <a:pt x="4498" y="571"/>
                  </a:lnTo>
                  <a:lnTo>
                    <a:pt x="4086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35"/>
            <p:cNvSpPr/>
            <p:nvPr/>
          </p:nvSpPr>
          <p:spPr>
            <a:xfrm>
              <a:off x="4038379" y="2371295"/>
              <a:ext cx="149514" cy="91643"/>
            </a:xfrm>
            <a:custGeom>
              <a:avLst/>
              <a:gdLst/>
              <a:ahLst/>
              <a:cxnLst/>
              <a:rect l="l" t="t" r="r" b="b"/>
              <a:pathLst>
                <a:path w="4498" h="2757" extrusionOk="0">
                  <a:moveTo>
                    <a:pt x="4086" y="1"/>
                  </a:moveTo>
                  <a:lnTo>
                    <a:pt x="1173" y="1933"/>
                  </a:lnTo>
                  <a:lnTo>
                    <a:pt x="539" y="1109"/>
                  </a:lnTo>
                  <a:lnTo>
                    <a:pt x="1" y="1521"/>
                  </a:lnTo>
                  <a:lnTo>
                    <a:pt x="793" y="2630"/>
                  </a:lnTo>
                  <a:cubicBezTo>
                    <a:pt x="888" y="2725"/>
                    <a:pt x="983" y="2756"/>
                    <a:pt x="1078" y="2756"/>
                  </a:cubicBezTo>
                  <a:cubicBezTo>
                    <a:pt x="1173" y="2756"/>
                    <a:pt x="1236" y="2756"/>
                    <a:pt x="1299" y="2725"/>
                  </a:cubicBezTo>
                  <a:lnTo>
                    <a:pt x="4498" y="603"/>
                  </a:lnTo>
                  <a:lnTo>
                    <a:pt x="4086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45" name="Google Shape;3245;p35"/>
          <p:cNvGrpSpPr/>
          <p:nvPr/>
        </p:nvGrpSpPr>
        <p:grpSpPr>
          <a:xfrm>
            <a:off x="5708988" y="2432357"/>
            <a:ext cx="1191687" cy="1939055"/>
            <a:chOff x="5708988" y="2432357"/>
            <a:chExt cx="1191687" cy="1939055"/>
          </a:xfrm>
        </p:grpSpPr>
        <p:sp>
          <p:nvSpPr>
            <p:cNvPr id="3246" name="Google Shape;3246;p35"/>
            <p:cNvSpPr/>
            <p:nvPr/>
          </p:nvSpPr>
          <p:spPr>
            <a:xfrm>
              <a:off x="6562724" y="3191359"/>
              <a:ext cx="337951" cy="184249"/>
            </a:xfrm>
            <a:custGeom>
              <a:avLst/>
              <a:gdLst/>
              <a:ahLst/>
              <a:cxnLst/>
              <a:rect l="l" t="t" r="r" b="b"/>
              <a:pathLst>
                <a:path w="10167" h="5543" extrusionOk="0">
                  <a:moveTo>
                    <a:pt x="0" y="0"/>
                  </a:moveTo>
                  <a:lnTo>
                    <a:pt x="0" y="5542"/>
                  </a:lnTo>
                  <a:lnTo>
                    <a:pt x="317" y="5542"/>
                  </a:lnTo>
                  <a:cubicBezTo>
                    <a:pt x="317" y="5194"/>
                    <a:pt x="602" y="4940"/>
                    <a:pt x="950" y="4940"/>
                  </a:cubicBezTo>
                  <a:cubicBezTo>
                    <a:pt x="1267" y="4940"/>
                    <a:pt x="1552" y="5194"/>
                    <a:pt x="1552" y="5542"/>
                  </a:cubicBezTo>
                  <a:lnTo>
                    <a:pt x="1932" y="5542"/>
                  </a:lnTo>
                  <a:cubicBezTo>
                    <a:pt x="1932" y="5194"/>
                    <a:pt x="2217" y="4940"/>
                    <a:pt x="2534" y="4940"/>
                  </a:cubicBezTo>
                  <a:cubicBezTo>
                    <a:pt x="2882" y="4940"/>
                    <a:pt x="3167" y="5194"/>
                    <a:pt x="3167" y="5542"/>
                  </a:cubicBezTo>
                  <a:lnTo>
                    <a:pt x="3547" y="5542"/>
                  </a:lnTo>
                  <a:cubicBezTo>
                    <a:pt x="3547" y="5194"/>
                    <a:pt x="3832" y="4940"/>
                    <a:pt x="4149" y="4940"/>
                  </a:cubicBezTo>
                  <a:cubicBezTo>
                    <a:pt x="4497" y="4940"/>
                    <a:pt x="4751" y="5194"/>
                    <a:pt x="4751" y="5542"/>
                  </a:cubicBezTo>
                  <a:lnTo>
                    <a:pt x="5162" y="5542"/>
                  </a:lnTo>
                  <a:cubicBezTo>
                    <a:pt x="5162" y="5194"/>
                    <a:pt x="5416" y="4940"/>
                    <a:pt x="5764" y="4940"/>
                  </a:cubicBezTo>
                  <a:cubicBezTo>
                    <a:pt x="6081" y="4940"/>
                    <a:pt x="6366" y="5194"/>
                    <a:pt x="6366" y="5542"/>
                  </a:cubicBezTo>
                  <a:lnTo>
                    <a:pt x="6746" y="5542"/>
                  </a:lnTo>
                  <a:cubicBezTo>
                    <a:pt x="6746" y="5194"/>
                    <a:pt x="7031" y="4940"/>
                    <a:pt x="7379" y="4940"/>
                  </a:cubicBezTo>
                  <a:cubicBezTo>
                    <a:pt x="7696" y="4940"/>
                    <a:pt x="7981" y="5194"/>
                    <a:pt x="7981" y="5542"/>
                  </a:cubicBezTo>
                  <a:lnTo>
                    <a:pt x="8361" y="5542"/>
                  </a:lnTo>
                  <a:cubicBezTo>
                    <a:pt x="8361" y="5194"/>
                    <a:pt x="8646" y="4940"/>
                    <a:pt x="8963" y="4940"/>
                  </a:cubicBezTo>
                  <a:cubicBezTo>
                    <a:pt x="9311" y="4940"/>
                    <a:pt x="9596" y="5194"/>
                    <a:pt x="9596" y="5542"/>
                  </a:cubicBezTo>
                  <a:lnTo>
                    <a:pt x="10166" y="5542"/>
                  </a:lnTo>
                  <a:lnTo>
                    <a:pt x="10166" y="3832"/>
                  </a:lnTo>
                  <a:cubicBezTo>
                    <a:pt x="10134" y="1710"/>
                    <a:pt x="8424" y="0"/>
                    <a:pt x="630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35"/>
            <p:cNvSpPr/>
            <p:nvPr/>
          </p:nvSpPr>
          <p:spPr>
            <a:xfrm>
              <a:off x="6344802" y="3191359"/>
              <a:ext cx="427433" cy="781107"/>
            </a:xfrm>
            <a:custGeom>
              <a:avLst/>
              <a:gdLst/>
              <a:ahLst/>
              <a:cxnLst/>
              <a:rect l="l" t="t" r="r" b="b"/>
              <a:pathLst>
                <a:path w="12859" h="23499" extrusionOk="0">
                  <a:moveTo>
                    <a:pt x="3864" y="0"/>
                  </a:moveTo>
                  <a:cubicBezTo>
                    <a:pt x="1743" y="0"/>
                    <a:pt x="1" y="1710"/>
                    <a:pt x="1" y="3832"/>
                  </a:cubicBezTo>
                  <a:lnTo>
                    <a:pt x="1" y="23498"/>
                  </a:lnTo>
                  <a:lnTo>
                    <a:pt x="10135" y="23498"/>
                  </a:lnTo>
                  <a:lnTo>
                    <a:pt x="10135" y="4244"/>
                  </a:lnTo>
                  <a:cubicBezTo>
                    <a:pt x="10135" y="95"/>
                    <a:pt x="12858" y="0"/>
                    <a:pt x="1285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35"/>
            <p:cNvSpPr/>
            <p:nvPr/>
          </p:nvSpPr>
          <p:spPr>
            <a:xfrm>
              <a:off x="6364813" y="3375575"/>
              <a:ext cx="283205" cy="22138"/>
            </a:xfrm>
            <a:custGeom>
              <a:avLst/>
              <a:gdLst/>
              <a:ahLst/>
              <a:cxnLst/>
              <a:rect l="l" t="t" r="r" b="b"/>
              <a:pathLst>
                <a:path w="8520" h="666" extrusionOk="0">
                  <a:moveTo>
                    <a:pt x="317" y="0"/>
                  </a:moveTo>
                  <a:cubicBezTo>
                    <a:pt x="159" y="0"/>
                    <a:pt x="1" y="158"/>
                    <a:pt x="1" y="317"/>
                  </a:cubicBezTo>
                  <a:cubicBezTo>
                    <a:pt x="1" y="507"/>
                    <a:pt x="159" y="665"/>
                    <a:pt x="317" y="665"/>
                  </a:cubicBezTo>
                  <a:lnTo>
                    <a:pt x="8203" y="665"/>
                  </a:lnTo>
                  <a:cubicBezTo>
                    <a:pt x="8393" y="665"/>
                    <a:pt x="8519" y="507"/>
                    <a:pt x="8519" y="317"/>
                  </a:cubicBezTo>
                  <a:cubicBezTo>
                    <a:pt x="8519" y="158"/>
                    <a:pt x="8393" y="0"/>
                    <a:pt x="820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35"/>
            <p:cNvSpPr/>
            <p:nvPr/>
          </p:nvSpPr>
          <p:spPr>
            <a:xfrm>
              <a:off x="6364813" y="3412405"/>
              <a:ext cx="283205" cy="22138"/>
            </a:xfrm>
            <a:custGeom>
              <a:avLst/>
              <a:gdLst/>
              <a:ahLst/>
              <a:cxnLst/>
              <a:rect l="l" t="t" r="r" b="b"/>
              <a:pathLst>
                <a:path w="8520" h="666" extrusionOk="0">
                  <a:moveTo>
                    <a:pt x="317" y="1"/>
                  </a:moveTo>
                  <a:cubicBezTo>
                    <a:pt x="159" y="1"/>
                    <a:pt x="1" y="159"/>
                    <a:pt x="1" y="349"/>
                  </a:cubicBezTo>
                  <a:cubicBezTo>
                    <a:pt x="1" y="507"/>
                    <a:pt x="159" y="666"/>
                    <a:pt x="317" y="666"/>
                  </a:cubicBezTo>
                  <a:lnTo>
                    <a:pt x="8203" y="666"/>
                  </a:lnTo>
                  <a:cubicBezTo>
                    <a:pt x="8393" y="666"/>
                    <a:pt x="8519" y="507"/>
                    <a:pt x="8519" y="349"/>
                  </a:cubicBezTo>
                  <a:cubicBezTo>
                    <a:pt x="8519" y="159"/>
                    <a:pt x="8393" y="1"/>
                    <a:pt x="820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35"/>
            <p:cNvSpPr/>
            <p:nvPr/>
          </p:nvSpPr>
          <p:spPr>
            <a:xfrm>
              <a:off x="6364813" y="3450299"/>
              <a:ext cx="283205" cy="21074"/>
            </a:xfrm>
            <a:custGeom>
              <a:avLst/>
              <a:gdLst/>
              <a:ahLst/>
              <a:cxnLst/>
              <a:rect l="l" t="t" r="r" b="b"/>
              <a:pathLst>
                <a:path w="8520" h="634" extrusionOk="0">
                  <a:moveTo>
                    <a:pt x="317" y="1"/>
                  </a:moveTo>
                  <a:cubicBezTo>
                    <a:pt x="159" y="1"/>
                    <a:pt x="1" y="127"/>
                    <a:pt x="1" y="317"/>
                  </a:cubicBezTo>
                  <a:cubicBezTo>
                    <a:pt x="1" y="476"/>
                    <a:pt x="159" y="634"/>
                    <a:pt x="317" y="634"/>
                  </a:cubicBezTo>
                  <a:lnTo>
                    <a:pt x="8203" y="634"/>
                  </a:lnTo>
                  <a:cubicBezTo>
                    <a:pt x="8393" y="634"/>
                    <a:pt x="8519" y="476"/>
                    <a:pt x="8519" y="317"/>
                  </a:cubicBezTo>
                  <a:cubicBezTo>
                    <a:pt x="8519" y="127"/>
                    <a:pt x="8393" y="1"/>
                    <a:pt x="820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35"/>
            <p:cNvSpPr/>
            <p:nvPr/>
          </p:nvSpPr>
          <p:spPr>
            <a:xfrm>
              <a:off x="6364813" y="3487162"/>
              <a:ext cx="283205" cy="21074"/>
            </a:xfrm>
            <a:custGeom>
              <a:avLst/>
              <a:gdLst/>
              <a:ahLst/>
              <a:cxnLst/>
              <a:rect l="l" t="t" r="r" b="b"/>
              <a:pathLst>
                <a:path w="8520" h="634" extrusionOk="0">
                  <a:moveTo>
                    <a:pt x="317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475"/>
                    <a:pt x="159" y="633"/>
                    <a:pt x="317" y="633"/>
                  </a:cubicBezTo>
                  <a:lnTo>
                    <a:pt x="8203" y="633"/>
                  </a:lnTo>
                  <a:cubicBezTo>
                    <a:pt x="8393" y="633"/>
                    <a:pt x="8519" y="475"/>
                    <a:pt x="8519" y="317"/>
                  </a:cubicBezTo>
                  <a:cubicBezTo>
                    <a:pt x="8519" y="127"/>
                    <a:pt x="8393" y="0"/>
                    <a:pt x="820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35"/>
            <p:cNvSpPr/>
            <p:nvPr/>
          </p:nvSpPr>
          <p:spPr>
            <a:xfrm>
              <a:off x="6364813" y="3340840"/>
              <a:ext cx="86358" cy="21074"/>
            </a:xfrm>
            <a:custGeom>
              <a:avLst/>
              <a:gdLst/>
              <a:ahLst/>
              <a:cxnLst/>
              <a:rect l="l" t="t" r="r" b="b"/>
              <a:pathLst>
                <a:path w="2598" h="634" extrusionOk="0">
                  <a:moveTo>
                    <a:pt x="317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507"/>
                    <a:pt x="159" y="633"/>
                    <a:pt x="317" y="633"/>
                  </a:cubicBezTo>
                  <a:lnTo>
                    <a:pt x="2281" y="633"/>
                  </a:lnTo>
                  <a:cubicBezTo>
                    <a:pt x="2439" y="633"/>
                    <a:pt x="2597" y="507"/>
                    <a:pt x="2597" y="317"/>
                  </a:cubicBezTo>
                  <a:cubicBezTo>
                    <a:pt x="2597" y="127"/>
                    <a:pt x="2439" y="0"/>
                    <a:pt x="228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35"/>
            <p:cNvSpPr/>
            <p:nvPr/>
          </p:nvSpPr>
          <p:spPr>
            <a:xfrm>
              <a:off x="6463768" y="3340840"/>
              <a:ext cx="86358" cy="21074"/>
            </a:xfrm>
            <a:custGeom>
              <a:avLst/>
              <a:gdLst/>
              <a:ahLst/>
              <a:cxnLst/>
              <a:rect l="l" t="t" r="r" b="b"/>
              <a:pathLst>
                <a:path w="2598" h="634" extrusionOk="0">
                  <a:moveTo>
                    <a:pt x="349" y="0"/>
                  </a:moveTo>
                  <a:cubicBezTo>
                    <a:pt x="159" y="0"/>
                    <a:pt x="0" y="127"/>
                    <a:pt x="0" y="317"/>
                  </a:cubicBezTo>
                  <a:cubicBezTo>
                    <a:pt x="0" y="507"/>
                    <a:pt x="159" y="633"/>
                    <a:pt x="349" y="633"/>
                  </a:cubicBezTo>
                  <a:lnTo>
                    <a:pt x="2281" y="633"/>
                  </a:lnTo>
                  <a:cubicBezTo>
                    <a:pt x="2439" y="633"/>
                    <a:pt x="2597" y="507"/>
                    <a:pt x="2597" y="317"/>
                  </a:cubicBezTo>
                  <a:cubicBezTo>
                    <a:pt x="2597" y="127"/>
                    <a:pt x="2439" y="0"/>
                    <a:pt x="228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35"/>
            <p:cNvSpPr/>
            <p:nvPr/>
          </p:nvSpPr>
          <p:spPr>
            <a:xfrm>
              <a:off x="6562724" y="3340840"/>
              <a:ext cx="85294" cy="21074"/>
            </a:xfrm>
            <a:custGeom>
              <a:avLst/>
              <a:gdLst/>
              <a:ahLst/>
              <a:cxnLst/>
              <a:rect l="l" t="t" r="r" b="b"/>
              <a:pathLst>
                <a:path w="2566" h="634" extrusionOk="0">
                  <a:moveTo>
                    <a:pt x="317" y="0"/>
                  </a:moveTo>
                  <a:cubicBezTo>
                    <a:pt x="127" y="0"/>
                    <a:pt x="0" y="127"/>
                    <a:pt x="0" y="317"/>
                  </a:cubicBezTo>
                  <a:cubicBezTo>
                    <a:pt x="0" y="507"/>
                    <a:pt x="127" y="633"/>
                    <a:pt x="317" y="633"/>
                  </a:cubicBezTo>
                  <a:lnTo>
                    <a:pt x="2249" y="633"/>
                  </a:lnTo>
                  <a:cubicBezTo>
                    <a:pt x="2439" y="633"/>
                    <a:pt x="2565" y="507"/>
                    <a:pt x="2565" y="317"/>
                  </a:cubicBezTo>
                  <a:cubicBezTo>
                    <a:pt x="2565" y="127"/>
                    <a:pt x="2439" y="0"/>
                    <a:pt x="22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35"/>
            <p:cNvSpPr/>
            <p:nvPr/>
          </p:nvSpPr>
          <p:spPr>
            <a:xfrm>
              <a:off x="6364813" y="3523992"/>
              <a:ext cx="41085" cy="21074"/>
            </a:xfrm>
            <a:custGeom>
              <a:avLst/>
              <a:gdLst/>
              <a:ahLst/>
              <a:cxnLst/>
              <a:rect l="l" t="t" r="r" b="b"/>
              <a:pathLst>
                <a:path w="1236" h="634" extrusionOk="0">
                  <a:moveTo>
                    <a:pt x="317" y="0"/>
                  </a:moveTo>
                  <a:cubicBezTo>
                    <a:pt x="159" y="0"/>
                    <a:pt x="1" y="159"/>
                    <a:pt x="1" y="317"/>
                  </a:cubicBezTo>
                  <a:cubicBezTo>
                    <a:pt x="1" y="507"/>
                    <a:pt x="159" y="634"/>
                    <a:pt x="317" y="634"/>
                  </a:cubicBezTo>
                  <a:lnTo>
                    <a:pt x="919" y="634"/>
                  </a:lnTo>
                  <a:cubicBezTo>
                    <a:pt x="1109" y="634"/>
                    <a:pt x="1236" y="507"/>
                    <a:pt x="1236" y="317"/>
                  </a:cubicBezTo>
                  <a:cubicBezTo>
                    <a:pt x="1236" y="159"/>
                    <a:pt x="1109" y="0"/>
                    <a:pt x="91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35"/>
            <p:cNvSpPr/>
            <p:nvPr/>
          </p:nvSpPr>
          <p:spPr>
            <a:xfrm>
              <a:off x="6419559" y="3523992"/>
              <a:ext cx="167397" cy="21074"/>
            </a:xfrm>
            <a:custGeom>
              <a:avLst/>
              <a:gdLst/>
              <a:ahLst/>
              <a:cxnLst/>
              <a:rect l="l" t="t" r="r" b="b"/>
              <a:pathLst>
                <a:path w="5036" h="634" extrusionOk="0">
                  <a:moveTo>
                    <a:pt x="317" y="0"/>
                  </a:moveTo>
                  <a:cubicBezTo>
                    <a:pt x="127" y="0"/>
                    <a:pt x="0" y="159"/>
                    <a:pt x="0" y="317"/>
                  </a:cubicBezTo>
                  <a:cubicBezTo>
                    <a:pt x="0" y="507"/>
                    <a:pt x="127" y="634"/>
                    <a:pt x="317" y="634"/>
                  </a:cubicBezTo>
                  <a:lnTo>
                    <a:pt x="4687" y="634"/>
                  </a:lnTo>
                  <a:cubicBezTo>
                    <a:pt x="4877" y="634"/>
                    <a:pt x="5036" y="507"/>
                    <a:pt x="5004" y="317"/>
                  </a:cubicBezTo>
                  <a:cubicBezTo>
                    <a:pt x="5004" y="159"/>
                    <a:pt x="4877" y="0"/>
                    <a:pt x="4687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35"/>
            <p:cNvSpPr/>
            <p:nvPr/>
          </p:nvSpPr>
          <p:spPr>
            <a:xfrm>
              <a:off x="6599554" y="3523992"/>
              <a:ext cx="48464" cy="21074"/>
            </a:xfrm>
            <a:custGeom>
              <a:avLst/>
              <a:gdLst/>
              <a:ahLst/>
              <a:cxnLst/>
              <a:rect l="l" t="t" r="r" b="b"/>
              <a:pathLst>
                <a:path w="1458" h="634" extrusionOk="0">
                  <a:moveTo>
                    <a:pt x="317" y="0"/>
                  </a:moveTo>
                  <a:cubicBezTo>
                    <a:pt x="127" y="0"/>
                    <a:pt x="1" y="159"/>
                    <a:pt x="1" y="317"/>
                  </a:cubicBezTo>
                  <a:cubicBezTo>
                    <a:pt x="1" y="507"/>
                    <a:pt x="127" y="634"/>
                    <a:pt x="317" y="634"/>
                  </a:cubicBezTo>
                  <a:lnTo>
                    <a:pt x="1141" y="634"/>
                  </a:lnTo>
                  <a:cubicBezTo>
                    <a:pt x="1331" y="634"/>
                    <a:pt x="1457" y="507"/>
                    <a:pt x="1457" y="317"/>
                  </a:cubicBezTo>
                  <a:cubicBezTo>
                    <a:pt x="1457" y="159"/>
                    <a:pt x="1331" y="0"/>
                    <a:pt x="11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35"/>
            <p:cNvSpPr/>
            <p:nvPr/>
          </p:nvSpPr>
          <p:spPr>
            <a:xfrm>
              <a:off x="6364813" y="3557664"/>
              <a:ext cx="167397" cy="22138"/>
            </a:xfrm>
            <a:custGeom>
              <a:avLst/>
              <a:gdLst/>
              <a:ahLst/>
              <a:cxnLst/>
              <a:rect l="l" t="t" r="r" b="b"/>
              <a:pathLst>
                <a:path w="5036" h="666" extrusionOk="0">
                  <a:moveTo>
                    <a:pt x="317" y="1"/>
                  </a:moveTo>
                  <a:cubicBezTo>
                    <a:pt x="159" y="1"/>
                    <a:pt x="1" y="159"/>
                    <a:pt x="1" y="318"/>
                  </a:cubicBezTo>
                  <a:cubicBezTo>
                    <a:pt x="1" y="508"/>
                    <a:pt x="159" y="666"/>
                    <a:pt x="317" y="666"/>
                  </a:cubicBezTo>
                  <a:lnTo>
                    <a:pt x="4719" y="666"/>
                  </a:lnTo>
                  <a:cubicBezTo>
                    <a:pt x="4878" y="666"/>
                    <a:pt x="5036" y="508"/>
                    <a:pt x="5036" y="318"/>
                  </a:cubicBezTo>
                  <a:cubicBezTo>
                    <a:pt x="5036" y="159"/>
                    <a:pt x="4878" y="1"/>
                    <a:pt x="471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35"/>
            <p:cNvSpPr/>
            <p:nvPr/>
          </p:nvSpPr>
          <p:spPr>
            <a:xfrm>
              <a:off x="6545871" y="3557664"/>
              <a:ext cx="41085" cy="22138"/>
            </a:xfrm>
            <a:custGeom>
              <a:avLst/>
              <a:gdLst/>
              <a:ahLst/>
              <a:cxnLst/>
              <a:rect l="l" t="t" r="r" b="b"/>
              <a:pathLst>
                <a:path w="1236" h="666" extrusionOk="0">
                  <a:moveTo>
                    <a:pt x="317" y="1"/>
                  </a:moveTo>
                  <a:cubicBezTo>
                    <a:pt x="127" y="1"/>
                    <a:pt x="1" y="159"/>
                    <a:pt x="1" y="318"/>
                  </a:cubicBezTo>
                  <a:cubicBezTo>
                    <a:pt x="1" y="508"/>
                    <a:pt x="127" y="666"/>
                    <a:pt x="317" y="666"/>
                  </a:cubicBezTo>
                  <a:lnTo>
                    <a:pt x="887" y="666"/>
                  </a:lnTo>
                  <a:cubicBezTo>
                    <a:pt x="1077" y="666"/>
                    <a:pt x="1236" y="508"/>
                    <a:pt x="1204" y="318"/>
                  </a:cubicBezTo>
                  <a:cubicBezTo>
                    <a:pt x="1204" y="159"/>
                    <a:pt x="1077" y="1"/>
                    <a:pt x="88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35"/>
            <p:cNvSpPr/>
            <p:nvPr/>
          </p:nvSpPr>
          <p:spPr>
            <a:xfrm>
              <a:off x="6599554" y="3557664"/>
              <a:ext cx="48464" cy="22138"/>
            </a:xfrm>
            <a:custGeom>
              <a:avLst/>
              <a:gdLst/>
              <a:ahLst/>
              <a:cxnLst/>
              <a:rect l="l" t="t" r="r" b="b"/>
              <a:pathLst>
                <a:path w="1458" h="666" extrusionOk="0">
                  <a:moveTo>
                    <a:pt x="317" y="1"/>
                  </a:moveTo>
                  <a:cubicBezTo>
                    <a:pt x="127" y="1"/>
                    <a:pt x="1" y="159"/>
                    <a:pt x="1" y="318"/>
                  </a:cubicBezTo>
                  <a:cubicBezTo>
                    <a:pt x="1" y="508"/>
                    <a:pt x="127" y="666"/>
                    <a:pt x="317" y="666"/>
                  </a:cubicBezTo>
                  <a:lnTo>
                    <a:pt x="1141" y="666"/>
                  </a:lnTo>
                  <a:cubicBezTo>
                    <a:pt x="1331" y="666"/>
                    <a:pt x="1457" y="508"/>
                    <a:pt x="1457" y="318"/>
                  </a:cubicBezTo>
                  <a:cubicBezTo>
                    <a:pt x="1457" y="159"/>
                    <a:pt x="1331" y="1"/>
                    <a:pt x="114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35"/>
            <p:cNvSpPr/>
            <p:nvPr/>
          </p:nvSpPr>
          <p:spPr>
            <a:xfrm>
              <a:off x="6364813" y="3594527"/>
              <a:ext cx="122157" cy="21074"/>
            </a:xfrm>
            <a:custGeom>
              <a:avLst/>
              <a:gdLst/>
              <a:ahLst/>
              <a:cxnLst/>
              <a:rect l="l" t="t" r="r" b="b"/>
              <a:pathLst>
                <a:path w="3675" h="634" extrusionOk="0">
                  <a:moveTo>
                    <a:pt x="317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507"/>
                    <a:pt x="159" y="634"/>
                    <a:pt x="317" y="634"/>
                  </a:cubicBezTo>
                  <a:lnTo>
                    <a:pt x="3357" y="634"/>
                  </a:lnTo>
                  <a:cubicBezTo>
                    <a:pt x="3547" y="634"/>
                    <a:pt x="3674" y="475"/>
                    <a:pt x="3674" y="317"/>
                  </a:cubicBezTo>
                  <a:cubicBezTo>
                    <a:pt x="3674" y="127"/>
                    <a:pt x="3547" y="0"/>
                    <a:pt x="3357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35"/>
            <p:cNvSpPr/>
            <p:nvPr/>
          </p:nvSpPr>
          <p:spPr>
            <a:xfrm>
              <a:off x="6500598" y="3594527"/>
              <a:ext cx="41085" cy="21074"/>
            </a:xfrm>
            <a:custGeom>
              <a:avLst/>
              <a:gdLst/>
              <a:ahLst/>
              <a:cxnLst/>
              <a:rect l="l" t="t" r="r" b="b"/>
              <a:pathLst>
                <a:path w="1236" h="634" extrusionOk="0">
                  <a:moveTo>
                    <a:pt x="318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507"/>
                    <a:pt x="159" y="634"/>
                    <a:pt x="318" y="634"/>
                  </a:cubicBezTo>
                  <a:lnTo>
                    <a:pt x="919" y="634"/>
                  </a:lnTo>
                  <a:cubicBezTo>
                    <a:pt x="1109" y="634"/>
                    <a:pt x="1236" y="475"/>
                    <a:pt x="1236" y="317"/>
                  </a:cubicBezTo>
                  <a:cubicBezTo>
                    <a:pt x="1236" y="127"/>
                    <a:pt x="1109" y="0"/>
                    <a:pt x="91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35"/>
            <p:cNvSpPr/>
            <p:nvPr/>
          </p:nvSpPr>
          <p:spPr>
            <a:xfrm>
              <a:off x="6554281" y="3594527"/>
              <a:ext cx="93737" cy="21074"/>
            </a:xfrm>
            <a:custGeom>
              <a:avLst/>
              <a:gdLst/>
              <a:ahLst/>
              <a:cxnLst/>
              <a:rect l="l" t="t" r="r" b="b"/>
              <a:pathLst>
                <a:path w="2820" h="634" extrusionOk="0">
                  <a:moveTo>
                    <a:pt x="318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507"/>
                    <a:pt x="159" y="634"/>
                    <a:pt x="318" y="634"/>
                  </a:cubicBezTo>
                  <a:lnTo>
                    <a:pt x="2503" y="634"/>
                  </a:lnTo>
                  <a:cubicBezTo>
                    <a:pt x="2693" y="634"/>
                    <a:pt x="2819" y="475"/>
                    <a:pt x="2819" y="317"/>
                  </a:cubicBezTo>
                  <a:cubicBezTo>
                    <a:pt x="2819" y="127"/>
                    <a:pt x="2693" y="0"/>
                    <a:pt x="250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35"/>
            <p:cNvSpPr/>
            <p:nvPr/>
          </p:nvSpPr>
          <p:spPr>
            <a:xfrm>
              <a:off x="6364813" y="3835584"/>
              <a:ext cx="41085" cy="21074"/>
            </a:xfrm>
            <a:custGeom>
              <a:avLst/>
              <a:gdLst/>
              <a:ahLst/>
              <a:cxnLst/>
              <a:rect l="l" t="t" r="r" b="b"/>
              <a:pathLst>
                <a:path w="1236" h="634" extrusionOk="0">
                  <a:moveTo>
                    <a:pt x="317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507"/>
                    <a:pt x="159" y="634"/>
                    <a:pt x="317" y="634"/>
                  </a:cubicBezTo>
                  <a:lnTo>
                    <a:pt x="919" y="634"/>
                  </a:lnTo>
                  <a:cubicBezTo>
                    <a:pt x="1109" y="634"/>
                    <a:pt x="1236" y="507"/>
                    <a:pt x="1236" y="317"/>
                  </a:cubicBezTo>
                  <a:cubicBezTo>
                    <a:pt x="1236" y="127"/>
                    <a:pt x="1109" y="0"/>
                    <a:pt x="919" y="0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35"/>
            <p:cNvSpPr/>
            <p:nvPr/>
          </p:nvSpPr>
          <p:spPr>
            <a:xfrm>
              <a:off x="6419559" y="3835584"/>
              <a:ext cx="167397" cy="21074"/>
            </a:xfrm>
            <a:custGeom>
              <a:avLst/>
              <a:gdLst/>
              <a:ahLst/>
              <a:cxnLst/>
              <a:rect l="l" t="t" r="r" b="b"/>
              <a:pathLst>
                <a:path w="5036" h="634" extrusionOk="0">
                  <a:moveTo>
                    <a:pt x="317" y="0"/>
                  </a:moveTo>
                  <a:cubicBezTo>
                    <a:pt x="127" y="0"/>
                    <a:pt x="0" y="127"/>
                    <a:pt x="0" y="317"/>
                  </a:cubicBezTo>
                  <a:cubicBezTo>
                    <a:pt x="0" y="507"/>
                    <a:pt x="127" y="634"/>
                    <a:pt x="317" y="634"/>
                  </a:cubicBezTo>
                  <a:lnTo>
                    <a:pt x="4687" y="634"/>
                  </a:lnTo>
                  <a:cubicBezTo>
                    <a:pt x="4877" y="634"/>
                    <a:pt x="5036" y="507"/>
                    <a:pt x="5004" y="317"/>
                  </a:cubicBezTo>
                  <a:cubicBezTo>
                    <a:pt x="5004" y="127"/>
                    <a:pt x="4877" y="0"/>
                    <a:pt x="4687" y="0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35"/>
            <p:cNvSpPr/>
            <p:nvPr/>
          </p:nvSpPr>
          <p:spPr>
            <a:xfrm>
              <a:off x="6599554" y="3835584"/>
              <a:ext cx="48464" cy="21074"/>
            </a:xfrm>
            <a:custGeom>
              <a:avLst/>
              <a:gdLst/>
              <a:ahLst/>
              <a:cxnLst/>
              <a:rect l="l" t="t" r="r" b="b"/>
              <a:pathLst>
                <a:path w="1458" h="634" extrusionOk="0">
                  <a:moveTo>
                    <a:pt x="317" y="0"/>
                  </a:moveTo>
                  <a:cubicBezTo>
                    <a:pt x="127" y="0"/>
                    <a:pt x="1" y="127"/>
                    <a:pt x="1" y="317"/>
                  </a:cubicBezTo>
                  <a:cubicBezTo>
                    <a:pt x="1" y="507"/>
                    <a:pt x="127" y="634"/>
                    <a:pt x="317" y="634"/>
                  </a:cubicBezTo>
                  <a:lnTo>
                    <a:pt x="1141" y="634"/>
                  </a:lnTo>
                  <a:cubicBezTo>
                    <a:pt x="1331" y="634"/>
                    <a:pt x="1457" y="507"/>
                    <a:pt x="1457" y="317"/>
                  </a:cubicBezTo>
                  <a:cubicBezTo>
                    <a:pt x="1457" y="127"/>
                    <a:pt x="1331" y="0"/>
                    <a:pt x="1141" y="0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35"/>
            <p:cNvSpPr/>
            <p:nvPr/>
          </p:nvSpPr>
          <p:spPr>
            <a:xfrm>
              <a:off x="6364813" y="3869256"/>
              <a:ext cx="167397" cy="21107"/>
            </a:xfrm>
            <a:custGeom>
              <a:avLst/>
              <a:gdLst/>
              <a:ahLst/>
              <a:cxnLst/>
              <a:rect l="l" t="t" r="r" b="b"/>
              <a:pathLst>
                <a:path w="5036" h="635" extrusionOk="0">
                  <a:moveTo>
                    <a:pt x="317" y="1"/>
                  </a:moveTo>
                  <a:cubicBezTo>
                    <a:pt x="159" y="1"/>
                    <a:pt x="1" y="159"/>
                    <a:pt x="1" y="318"/>
                  </a:cubicBezTo>
                  <a:cubicBezTo>
                    <a:pt x="1" y="508"/>
                    <a:pt x="159" y="634"/>
                    <a:pt x="317" y="634"/>
                  </a:cubicBezTo>
                  <a:lnTo>
                    <a:pt x="4719" y="634"/>
                  </a:lnTo>
                  <a:cubicBezTo>
                    <a:pt x="4878" y="634"/>
                    <a:pt x="5036" y="508"/>
                    <a:pt x="5036" y="318"/>
                  </a:cubicBezTo>
                  <a:cubicBezTo>
                    <a:pt x="5036" y="159"/>
                    <a:pt x="4878" y="1"/>
                    <a:pt x="4719" y="1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35"/>
            <p:cNvSpPr/>
            <p:nvPr/>
          </p:nvSpPr>
          <p:spPr>
            <a:xfrm>
              <a:off x="6545871" y="3869256"/>
              <a:ext cx="41085" cy="21107"/>
            </a:xfrm>
            <a:custGeom>
              <a:avLst/>
              <a:gdLst/>
              <a:ahLst/>
              <a:cxnLst/>
              <a:rect l="l" t="t" r="r" b="b"/>
              <a:pathLst>
                <a:path w="1236" h="635" extrusionOk="0">
                  <a:moveTo>
                    <a:pt x="317" y="1"/>
                  </a:moveTo>
                  <a:cubicBezTo>
                    <a:pt x="127" y="1"/>
                    <a:pt x="1" y="159"/>
                    <a:pt x="1" y="318"/>
                  </a:cubicBezTo>
                  <a:cubicBezTo>
                    <a:pt x="1" y="508"/>
                    <a:pt x="127" y="634"/>
                    <a:pt x="317" y="634"/>
                  </a:cubicBezTo>
                  <a:lnTo>
                    <a:pt x="887" y="634"/>
                  </a:lnTo>
                  <a:cubicBezTo>
                    <a:pt x="1077" y="634"/>
                    <a:pt x="1236" y="508"/>
                    <a:pt x="1204" y="318"/>
                  </a:cubicBezTo>
                  <a:cubicBezTo>
                    <a:pt x="1204" y="159"/>
                    <a:pt x="1077" y="1"/>
                    <a:pt x="887" y="1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35"/>
            <p:cNvSpPr/>
            <p:nvPr/>
          </p:nvSpPr>
          <p:spPr>
            <a:xfrm>
              <a:off x="6599554" y="3869256"/>
              <a:ext cx="48464" cy="21107"/>
            </a:xfrm>
            <a:custGeom>
              <a:avLst/>
              <a:gdLst/>
              <a:ahLst/>
              <a:cxnLst/>
              <a:rect l="l" t="t" r="r" b="b"/>
              <a:pathLst>
                <a:path w="1458" h="635" extrusionOk="0">
                  <a:moveTo>
                    <a:pt x="317" y="1"/>
                  </a:moveTo>
                  <a:cubicBezTo>
                    <a:pt x="127" y="1"/>
                    <a:pt x="1" y="159"/>
                    <a:pt x="1" y="318"/>
                  </a:cubicBezTo>
                  <a:cubicBezTo>
                    <a:pt x="1" y="508"/>
                    <a:pt x="127" y="634"/>
                    <a:pt x="317" y="634"/>
                  </a:cubicBezTo>
                  <a:lnTo>
                    <a:pt x="1141" y="634"/>
                  </a:lnTo>
                  <a:cubicBezTo>
                    <a:pt x="1331" y="634"/>
                    <a:pt x="1457" y="508"/>
                    <a:pt x="1457" y="318"/>
                  </a:cubicBezTo>
                  <a:cubicBezTo>
                    <a:pt x="1457" y="159"/>
                    <a:pt x="1331" y="1"/>
                    <a:pt x="1141" y="1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35"/>
            <p:cNvSpPr/>
            <p:nvPr/>
          </p:nvSpPr>
          <p:spPr>
            <a:xfrm>
              <a:off x="6364813" y="3906119"/>
              <a:ext cx="122157" cy="21074"/>
            </a:xfrm>
            <a:custGeom>
              <a:avLst/>
              <a:gdLst/>
              <a:ahLst/>
              <a:cxnLst/>
              <a:rect l="l" t="t" r="r" b="b"/>
              <a:pathLst>
                <a:path w="3675" h="634" extrusionOk="0">
                  <a:moveTo>
                    <a:pt x="317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475"/>
                    <a:pt x="159" y="634"/>
                    <a:pt x="317" y="634"/>
                  </a:cubicBezTo>
                  <a:lnTo>
                    <a:pt x="3357" y="634"/>
                  </a:lnTo>
                  <a:cubicBezTo>
                    <a:pt x="3547" y="634"/>
                    <a:pt x="3674" y="475"/>
                    <a:pt x="3674" y="317"/>
                  </a:cubicBezTo>
                  <a:cubicBezTo>
                    <a:pt x="3674" y="127"/>
                    <a:pt x="3547" y="0"/>
                    <a:pt x="3357" y="0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35"/>
            <p:cNvSpPr/>
            <p:nvPr/>
          </p:nvSpPr>
          <p:spPr>
            <a:xfrm>
              <a:off x="6500598" y="3906119"/>
              <a:ext cx="41085" cy="21074"/>
            </a:xfrm>
            <a:custGeom>
              <a:avLst/>
              <a:gdLst/>
              <a:ahLst/>
              <a:cxnLst/>
              <a:rect l="l" t="t" r="r" b="b"/>
              <a:pathLst>
                <a:path w="1236" h="634" extrusionOk="0">
                  <a:moveTo>
                    <a:pt x="318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475"/>
                    <a:pt x="159" y="634"/>
                    <a:pt x="318" y="634"/>
                  </a:cubicBezTo>
                  <a:lnTo>
                    <a:pt x="919" y="634"/>
                  </a:lnTo>
                  <a:cubicBezTo>
                    <a:pt x="1109" y="634"/>
                    <a:pt x="1236" y="475"/>
                    <a:pt x="1236" y="317"/>
                  </a:cubicBezTo>
                  <a:cubicBezTo>
                    <a:pt x="1236" y="127"/>
                    <a:pt x="1109" y="0"/>
                    <a:pt x="919" y="0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35"/>
            <p:cNvSpPr/>
            <p:nvPr/>
          </p:nvSpPr>
          <p:spPr>
            <a:xfrm>
              <a:off x="6554281" y="3906119"/>
              <a:ext cx="93737" cy="21074"/>
            </a:xfrm>
            <a:custGeom>
              <a:avLst/>
              <a:gdLst/>
              <a:ahLst/>
              <a:cxnLst/>
              <a:rect l="l" t="t" r="r" b="b"/>
              <a:pathLst>
                <a:path w="2820" h="634" extrusionOk="0">
                  <a:moveTo>
                    <a:pt x="318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475"/>
                    <a:pt x="159" y="634"/>
                    <a:pt x="318" y="634"/>
                  </a:cubicBezTo>
                  <a:lnTo>
                    <a:pt x="2503" y="634"/>
                  </a:lnTo>
                  <a:cubicBezTo>
                    <a:pt x="2693" y="634"/>
                    <a:pt x="2819" y="475"/>
                    <a:pt x="2819" y="317"/>
                  </a:cubicBezTo>
                  <a:cubicBezTo>
                    <a:pt x="2819" y="127"/>
                    <a:pt x="2693" y="0"/>
                    <a:pt x="2503" y="0"/>
                  </a:cubicBez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35"/>
            <p:cNvSpPr/>
            <p:nvPr/>
          </p:nvSpPr>
          <p:spPr>
            <a:xfrm>
              <a:off x="6364813" y="3805069"/>
              <a:ext cx="283205" cy="8443"/>
            </a:xfrm>
            <a:custGeom>
              <a:avLst/>
              <a:gdLst/>
              <a:ahLst/>
              <a:cxnLst/>
              <a:rect l="l" t="t" r="r" b="b"/>
              <a:pathLst>
                <a:path w="8520" h="254" extrusionOk="0">
                  <a:moveTo>
                    <a:pt x="1" y="0"/>
                  </a:moveTo>
                  <a:lnTo>
                    <a:pt x="1" y="253"/>
                  </a:lnTo>
                  <a:lnTo>
                    <a:pt x="8519" y="253"/>
                  </a:lnTo>
                  <a:lnTo>
                    <a:pt x="8519" y="0"/>
                  </a:lnTo>
                  <a:close/>
                </a:path>
              </a:pathLst>
            </a:custGeom>
            <a:solidFill>
              <a:srgbClr val="CACAC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35"/>
            <p:cNvSpPr/>
            <p:nvPr/>
          </p:nvSpPr>
          <p:spPr>
            <a:xfrm>
              <a:off x="5800564" y="4286119"/>
              <a:ext cx="955883" cy="80042"/>
            </a:xfrm>
            <a:custGeom>
              <a:avLst/>
              <a:gdLst/>
              <a:ahLst/>
              <a:cxnLst/>
              <a:rect l="l" t="t" r="r" b="b"/>
              <a:pathLst>
                <a:path w="28757" h="2408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869"/>
                    <a:pt x="539" y="2408"/>
                    <a:pt x="1204" y="2408"/>
                  </a:cubicBezTo>
                  <a:lnTo>
                    <a:pt x="27553" y="2408"/>
                  </a:lnTo>
                  <a:cubicBezTo>
                    <a:pt x="28218" y="2408"/>
                    <a:pt x="28756" y="1869"/>
                    <a:pt x="28756" y="1204"/>
                  </a:cubicBezTo>
                  <a:cubicBezTo>
                    <a:pt x="28756" y="539"/>
                    <a:pt x="28218" y="1"/>
                    <a:pt x="2755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35"/>
            <p:cNvSpPr/>
            <p:nvPr/>
          </p:nvSpPr>
          <p:spPr>
            <a:xfrm>
              <a:off x="5825826" y="3747165"/>
              <a:ext cx="903231" cy="579008"/>
            </a:xfrm>
            <a:custGeom>
              <a:avLst/>
              <a:gdLst/>
              <a:ahLst/>
              <a:cxnLst/>
              <a:rect l="l" t="t" r="r" b="b"/>
              <a:pathLst>
                <a:path w="27173" h="17419" extrusionOk="0">
                  <a:moveTo>
                    <a:pt x="1964" y="0"/>
                  </a:moveTo>
                  <a:cubicBezTo>
                    <a:pt x="888" y="0"/>
                    <a:pt x="1" y="887"/>
                    <a:pt x="1" y="1995"/>
                  </a:cubicBezTo>
                  <a:lnTo>
                    <a:pt x="1" y="15423"/>
                  </a:lnTo>
                  <a:cubicBezTo>
                    <a:pt x="1" y="16500"/>
                    <a:pt x="888" y="17418"/>
                    <a:pt x="1964" y="17418"/>
                  </a:cubicBezTo>
                  <a:lnTo>
                    <a:pt x="25178" y="17418"/>
                  </a:lnTo>
                  <a:cubicBezTo>
                    <a:pt x="26286" y="17418"/>
                    <a:pt x="27173" y="16531"/>
                    <a:pt x="27173" y="15423"/>
                  </a:cubicBezTo>
                  <a:lnTo>
                    <a:pt x="27173" y="1995"/>
                  </a:lnTo>
                  <a:cubicBezTo>
                    <a:pt x="27173" y="887"/>
                    <a:pt x="26286" y="0"/>
                    <a:pt x="2517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35"/>
            <p:cNvSpPr/>
            <p:nvPr/>
          </p:nvSpPr>
          <p:spPr>
            <a:xfrm>
              <a:off x="5915308" y="4081892"/>
              <a:ext cx="160051" cy="53749"/>
            </a:xfrm>
            <a:custGeom>
              <a:avLst/>
              <a:gdLst/>
              <a:ahLst/>
              <a:cxnLst/>
              <a:rect l="l" t="t" r="r" b="b"/>
              <a:pathLst>
                <a:path w="4815" h="1617" extrusionOk="0">
                  <a:moveTo>
                    <a:pt x="824" y="1"/>
                  </a:moveTo>
                  <a:cubicBezTo>
                    <a:pt x="381" y="1"/>
                    <a:pt x="1" y="381"/>
                    <a:pt x="1" y="793"/>
                  </a:cubicBezTo>
                  <a:cubicBezTo>
                    <a:pt x="1" y="1236"/>
                    <a:pt x="381" y="1616"/>
                    <a:pt x="824" y="1616"/>
                  </a:cubicBezTo>
                  <a:lnTo>
                    <a:pt x="4023" y="1616"/>
                  </a:lnTo>
                  <a:cubicBezTo>
                    <a:pt x="4466" y="1616"/>
                    <a:pt x="4815" y="1236"/>
                    <a:pt x="4815" y="793"/>
                  </a:cubicBezTo>
                  <a:cubicBezTo>
                    <a:pt x="4815" y="381"/>
                    <a:pt x="4466" y="1"/>
                    <a:pt x="40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35"/>
            <p:cNvSpPr/>
            <p:nvPr/>
          </p:nvSpPr>
          <p:spPr>
            <a:xfrm>
              <a:off x="6106904" y="4081892"/>
              <a:ext cx="160051" cy="53749"/>
            </a:xfrm>
            <a:custGeom>
              <a:avLst/>
              <a:gdLst/>
              <a:ahLst/>
              <a:cxnLst/>
              <a:rect l="l" t="t" r="r" b="b"/>
              <a:pathLst>
                <a:path w="4815" h="1617" extrusionOk="0">
                  <a:moveTo>
                    <a:pt x="792" y="1"/>
                  </a:moveTo>
                  <a:cubicBezTo>
                    <a:pt x="349" y="1"/>
                    <a:pt x="1" y="381"/>
                    <a:pt x="1" y="793"/>
                  </a:cubicBezTo>
                  <a:cubicBezTo>
                    <a:pt x="1" y="1236"/>
                    <a:pt x="349" y="1616"/>
                    <a:pt x="792" y="1616"/>
                  </a:cubicBezTo>
                  <a:lnTo>
                    <a:pt x="4023" y="1616"/>
                  </a:lnTo>
                  <a:cubicBezTo>
                    <a:pt x="4466" y="1616"/>
                    <a:pt x="4814" y="1236"/>
                    <a:pt x="4814" y="793"/>
                  </a:cubicBezTo>
                  <a:cubicBezTo>
                    <a:pt x="4814" y="381"/>
                    <a:pt x="4466" y="1"/>
                    <a:pt x="402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35"/>
            <p:cNvSpPr/>
            <p:nvPr/>
          </p:nvSpPr>
          <p:spPr>
            <a:xfrm>
              <a:off x="6293247" y="4081892"/>
              <a:ext cx="160017" cy="53749"/>
            </a:xfrm>
            <a:custGeom>
              <a:avLst/>
              <a:gdLst/>
              <a:ahLst/>
              <a:cxnLst/>
              <a:rect l="l" t="t" r="r" b="b"/>
              <a:pathLst>
                <a:path w="4814" h="1617" extrusionOk="0">
                  <a:moveTo>
                    <a:pt x="792" y="1"/>
                  </a:moveTo>
                  <a:cubicBezTo>
                    <a:pt x="348" y="1"/>
                    <a:pt x="0" y="381"/>
                    <a:pt x="0" y="793"/>
                  </a:cubicBezTo>
                  <a:cubicBezTo>
                    <a:pt x="0" y="1236"/>
                    <a:pt x="348" y="1616"/>
                    <a:pt x="792" y="1616"/>
                  </a:cubicBezTo>
                  <a:lnTo>
                    <a:pt x="4022" y="1616"/>
                  </a:lnTo>
                  <a:cubicBezTo>
                    <a:pt x="4465" y="1616"/>
                    <a:pt x="4814" y="1236"/>
                    <a:pt x="4814" y="793"/>
                  </a:cubicBezTo>
                  <a:cubicBezTo>
                    <a:pt x="4814" y="381"/>
                    <a:pt x="4465" y="1"/>
                    <a:pt x="40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35"/>
            <p:cNvSpPr/>
            <p:nvPr/>
          </p:nvSpPr>
          <p:spPr>
            <a:xfrm>
              <a:off x="6479557" y="4081892"/>
              <a:ext cx="160051" cy="53749"/>
            </a:xfrm>
            <a:custGeom>
              <a:avLst/>
              <a:gdLst/>
              <a:ahLst/>
              <a:cxnLst/>
              <a:rect l="l" t="t" r="r" b="b"/>
              <a:pathLst>
                <a:path w="4815" h="1617" extrusionOk="0">
                  <a:moveTo>
                    <a:pt x="792" y="1"/>
                  </a:moveTo>
                  <a:cubicBezTo>
                    <a:pt x="349" y="1"/>
                    <a:pt x="0" y="381"/>
                    <a:pt x="0" y="793"/>
                  </a:cubicBezTo>
                  <a:cubicBezTo>
                    <a:pt x="0" y="1236"/>
                    <a:pt x="349" y="1616"/>
                    <a:pt x="792" y="1616"/>
                  </a:cubicBezTo>
                  <a:lnTo>
                    <a:pt x="4022" y="1616"/>
                  </a:lnTo>
                  <a:cubicBezTo>
                    <a:pt x="4466" y="1616"/>
                    <a:pt x="4814" y="1236"/>
                    <a:pt x="4814" y="793"/>
                  </a:cubicBezTo>
                  <a:cubicBezTo>
                    <a:pt x="4814" y="381"/>
                    <a:pt x="4466" y="1"/>
                    <a:pt x="40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35"/>
            <p:cNvSpPr/>
            <p:nvPr/>
          </p:nvSpPr>
          <p:spPr>
            <a:xfrm>
              <a:off x="5907962" y="4170344"/>
              <a:ext cx="737961" cy="53716"/>
            </a:xfrm>
            <a:custGeom>
              <a:avLst/>
              <a:gdLst/>
              <a:ahLst/>
              <a:cxnLst/>
              <a:rect l="l" t="t" r="r" b="b"/>
              <a:pathLst>
                <a:path w="22201" h="1616" extrusionOk="0">
                  <a:moveTo>
                    <a:pt x="824" y="0"/>
                  </a:moveTo>
                  <a:cubicBezTo>
                    <a:pt x="380" y="0"/>
                    <a:pt x="0" y="380"/>
                    <a:pt x="0" y="824"/>
                  </a:cubicBezTo>
                  <a:cubicBezTo>
                    <a:pt x="0" y="1267"/>
                    <a:pt x="380" y="1615"/>
                    <a:pt x="824" y="1615"/>
                  </a:cubicBezTo>
                  <a:lnTo>
                    <a:pt x="21408" y="1615"/>
                  </a:lnTo>
                  <a:cubicBezTo>
                    <a:pt x="21852" y="1615"/>
                    <a:pt x="22200" y="1267"/>
                    <a:pt x="22200" y="824"/>
                  </a:cubicBezTo>
                  <a:cubicBezTo>
                    <a:pt x="22200" y="380"/>
                    <a:pt x="21852" y="0"/>
                    <a:pt x="2140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35"/>
            <p:cNvSpPr/>
            <p:nvPr/>
          </p:nvSpPr>
          <p:spPr>
            <a:xfrm>
              <a:off x="5889016" y="3820858"/>
              <a:ext cx="146356" cy="145292"/>
            </a:xfrm>
            <a:custGeom>
              <a:avLst/>
              <a:gdLst/>
              <a:ahLst/>
              <a:cxnLst/>
              <a:rect l="l" t="t" r="r" b="b"/>
              <a:pathLst>
                <a:path w="4403" h="4371" extrusionOk="0">
                  <a:moveTo>
                    <a:pt x="2217" y="0"/>
                  </a:moveTo>
                  <a:cubicBezTo>
                    <a:pt x="982" y="0"/>
                    <a:pt x="0" y="982"/>
                    <a:pt x="0" y="2185"/>
                  </a:cubicBezTo>
                  <a:cubicBezTo>
                    <a:pt x="0" y="3389"/>
                    <a:pt x="982" y="4370"/>
                    <a:pt x="2217" y="4370"/>
                  </a:cubicBezTo>
                  <a:cubicBezTo>
                    <a:pt x="3420" y="4370"/>
                    <a:pt x="4402" y="3389"/>
                    <a:pt x="4402" y="2185"/>
                  </a:cubicBezTo>
                  <a:cubicBezTo>
                    <a:pt x="4402" y="982"/>
                    <a:pt x="3420" y="0"/>
                    <a:pt x="22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35"/>
            <p:cNvSpPr/>
            <p:nvPr/>
          </p:nvSpPr>
          <p:spPr>
            <a:xfrm>
              <a:off x="5995317" y="3820858"/>
              <a:ext cx="146356" cy="145292"/>
            </a:xfrm>
            <a:custGeom>
              <a:avLst/>
              <a:gdLst/>
              <a:ahLst/>
              <a:cxnLst/>
              <a:rect l="l" t="t" r="r" b="b"/>
              <a:pathLst>
                <a:path w="4403" h="4371" extrusionOk="0">
                  <a:moveTo>
                    <a:pt x="2186" y="0"/>
                  </a:moveTo>
                  <a:cubicBezTo>
                    <a:pt x="982" y="0"/>
                    <a:pt x="1" y="982"/>
                    <a:pt x="1" y="2185"/>
                  </a:cubicBezTo>
                  <a:cubicBezTo>
                    <a:pt x="1" y="3389"/>
                    <a:pt x="982" y="4370"/>
                    <a:pt x="2186" y="4370"/>
                  </a:cubicBezTo>
                  <a:cubicBezTo>
                    <a:pt x="3421" y="4370"/>
                    <a:pt x="4403" y="3389"/>
                    <a:pt x="4403" y="2185"/>
                  </a:cubicBezTo>
                  <a:cubicBezTo>
                    <a:pt x="4403" y="982"/>
                    <a:pt x="3421" y="0"/>
                    <a:pt x="218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35"/>
            <p:cNvSpPr/>
            <p:nvPr/>
          </p:nvSpPr>
          <p:spPr>
            <a:xfrm>
              <a:off x="6449043" y="3826110"/>
              <a:ext cx="196881" cy="142134"/>
            </a:xfrm>
            <a:custGeom>
              <a:avLst/>
              <a:gdLst/>
              <a:ahLst/>
              <a:cxnLst/>
              <a:rect l="l" t="t" r="r" b="b"/>
              <a:pathLst>
                <a:path w="5923" h="4276" extrusionOk="0">
                  <a:moveTo>
                    <a:pt x="1045" y="0"/>
                  </a:moveTo>
                  <a:cubicBezTo>
                    <a:pt x="443" y="0"/>
                    <a:pt x="0" y="444"/>
                    <a:pt x="0" y="1045"/>
                  </a:cubicBezTo>
                  <a:lnTo>
                    <a:pt x="0" y="3231"/>
                  </a:lnTo>
                  <a:cubicBezTo>
                    <a:pt x="0" y="3801"/>
                    <a:pt x="443" y="4276"/>
                    <a:pt x="1045" y="4276"/>
                  </a:cubicBezTo>
                  <a:lnTo>
                    <a:pt x="4877" y="4276"/>
                  </a:lnTo>
                  <a:cubicBezTo>
                    <a:pt x="5447" y="4276"/>
                    <a:pt x="5922" y="3801"/>
                    <a:pt x="5922" y="3231"/>
                  </a:cubicBezTo>
                  <a:lnTo>
                    <a:pt x="5922" y="1045"/>
                  </a:lnTo>
                  <a:cubicBezTo>
                    <a:pt x="5922" y="444"/>
                    <a:pt x="5447" y="0"/>
                    <a:pt x="487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35"/>
            <p:cNvSpPr/>
            <p:nvPr/>
          </p:nvSpPr>
          <p:spPr>
            <a:xfrm>
              <a:off x="6449043" y="3825047"/>
              <a:ext cx="196881" cy="143198"/>
            </a:xfrm>
            <a:custGeom>
              <a:avLst/>
              <a:gdLst/>
              <a:ahLst/>
              <a:cxnLst/>
              <a:rect l="l" t="t" r="r" b="b"/>
              <a:pathLst>
                <a:path w="5923" h="4308" extrusionOk="0">
                  <a:moveTo>
                    <a:pt x="1298" y="1299"/>
                  </a:moveTo>
                  <a:lnTo>
                    <a:pt x="1298" y="2091"/>
                  </a:lnTo>
                  <a:lnTo>
                    <a:pt x="982" y="2091"/>
                  </a:lnTo>
                  <a:lnTo>
                    <a:pt x="982" y="1299"/>
                  </a:lnTo>
                  <a:close/>
                  <a:moveTo>
                    <a:pt x="4909" y="1299"/>
                  </a:moveTo>
                  <a:lnTo>
                    <a:pt x="4909" y="2091"/>
                  </a:lnTo>
                  <a:lnTo>
                    <a:pt x="4465" y="2091"/>
                  </a:lnTo>
                  <a:lnTo>
                    <a:pt x="4465" y="1299"/>
                  </a:lnTo>
                  <a:close/>
                  <a:moveTo>
                    <a:pt x="1298" y="2249"/>
                  </a:moveTo>
                  <a:lnTo>
                    <a:pt x="1298" y="3041"/>
                  </a:lnTo>
                  <a:lnTo>
                    <a:pt x="982" y="3041"/>
                  </a:lnTo>
                  <a:lnTo>
                    <a:pt x="982" y="2249"/>
                  </a:lnTo>
                  <a:close/>
                  <a:moveTo>
                    <a:pt x="4909" y="2249"/>
                  </a:moveTo>
                  <a:lnTo>
                    <a:pt x="4909" y="3041"/>
                  </a:lnTo>
                  <a:lnTo>
                    <a:pt x="4465" y="3041"/>
                  </a:lnTo>
                  <a:lnTo>
                    <a:pt x="4465" y="2249"/>
                  </a:lnTo>
                  <a:close/>
                  <a:moveTo>
                    <a:pt x="4275" y="666"/>
                  </a:moveTo>
                  <a:lnTo>
                    <a:pt x="4275" y="3674"/>
                  </a:lnTo>
                  <a:lnTo>
                    <a:pt x="1488" y="3674"/>
                  </a:lnTo>
                  <a:lnTo>
                    <a:pt x="1488" y="666"/>
                  </a:lnTo>
                  <a:close/>
                  <a:moveTo>
                    <a:pt x="1298" y="1"/>
                  </a:moveTo>
                  <a:lnTo>
                    <a:pt x="1298" y="1109"/>
                  </a:lnTo>
                  <a:lnTo>
                    <a:pt x="982" y="1109"/>
                  </a:lnTo>
                  <a:lnTo>
                    <a:pt x="982" y="32"/>
                  </a:lnTo>
                  <a:lnTo>
                    <a:pt x="792" y="32"/>
                  </a:lnTo>
                  <a:lnTo>
                    <a:pt x="792" y="1109"/>
                  </a:lnTo>
                  <a:lnTo>
                    <a:pt x="0" y="1109"/>
                  </a:lnTo>
                  <a:lnTo>
                    <a:pt x="0" y="1299"/>
                  </a:lnTo>
                  <a:lnTo>
                    <a:pt x="792" y="1299"/>
                  </a:lnTo>
                  <a:lnTo>
                    <a:pt x="792" y="2059"/>
                  </a:lnTo>
                  <a:lnTo>
                    <a:pt x="0" y="2059"/>
                  </a:lnTo>
                  <a:lnTo>
                    <a:pt x="0" y="2249"/>
                  </a:lnTo>
                  <a:lnTo>
                    <a:pt x="792" y="2249"/>
                  </a:lnTo>
                  <a:lnTo>
                    <a:pt x="792" y="3041"/>
                  </a:lnTo>
                  <a:lnTo>
                    <a:pt x="0" y="3041"/>
                  </a:lnTo>
                  <a:lnTo>
                    <a:pt x="0" y="3199"/>
                  </a:lnTo>
                  <a:lnTo>
                    <a:pt x="792" y="3199"/>
                  </a:lnTo>
                  <a:lnTo>
                    <a:pt x="792" y="4276"/>
                  </a:lnTo>
                  <a:lnTo>
                    <a:pt x="982" y="4276"/>
                  </a:lnTo>
                  <a:lnTo>
                    <a:pt x="982" y="3199"/>
                  </a:lnTo>
                  <a:lnTo>
                    <a:pt x="1298" y="3199"/>
                  </a:lnTo>
                  <a:lnTo>
                    <a:pt x="1298" y="4308"/>
                  </a:lnTo>
                  <a:lnTo>
                    <a:pt x="1488" y="4308"/>
                  </a:lnTo>
                  <a:lnTo>
                    <a:pt x="1488" y="3864"/>
                  </a:lnTo>
                  <a:lnTo>
                    <a:pt x="4275" y="3864"/>
                  </a:lnTo>
                  <a:lnTo>
                    <a:pt x="4275" y="4308"/>
                  </a:lnTo>
                  <a:lnTo>
                    <a:pt x="4465" y="4308"/>
                  </a:lnTo>
                  <a:lnTo>
                    <a:pt x="4465" y="3199"/>
                  </a:lnTo>
                  <a:lnTo>
                    <a:pt x="4909" y="3199"/>
                  </a:lnTo>
                  <a:lnTo>
                    <a:pt x="4909" y="4276"/>
                  </a:lnTo>
                  <a:lnTo>
                    <a:pt x="5099" y="4276"/>
                  </a:lnTo>
                  <a:lnTo>
                    <a:pt x="5099" y="3199"/>
                  </a:lnTo>
                  <a:lnTo>
                    <a:pt x="5922" y="3199"/>
                  </a:lnTo>
                  <a:lnTo>
                    <a:pt x="5922" y="3041"/>
                  </a:lnTo>
                  <a:lnTo>
                    <a:pt x="5099" y="3041"/>
                  </a:lnTo>
                  <a:lnTo>
                    <a:pt x="5099" y="2249"/>
                  </a:lnTo>
                  <a:lnTo>
                    <a:pt x="5922" y="2249"/>
                  </a:lnTo>
                  <a:lnTo>
                    <a:pt x="5922" y="2091"/>
                  </a:lnTo>
                  <a:lnTo>
                    <a:pt x="5099" y="2091"/>
                  </a:lnTo>
                  <a:lnTo>
                    <a:pt x="5099" y="1299"/>
                  </a:lnTo>
                  <a:lnTo>
                    <a:pt x="5922" y="1299"/>
                  </a:lnTo>
                  <a:lnTo>
                    <a:pt x="5922" y="1109"/>
                  </a:lnTo>
                  <a:lnTo>
                    <a:pt x="5099" y="1109"/>
                  </a:lnTo>
                  <a:lnTo>
                    <a:pt x="5099" y="32"/>
                  </a:lnTo>
                  <a:lnTo>
                    <a:pt x="4909" y="32"/>
                  </a:lnTo>
                  <a:lnTo>
                    <a:pt x="4909" y="1109"/>
                  </a:lnTo>
                  <a:lnTo>
                    <a:pt x="4465" y="1109"/>
                  </a:lnTo>
                  <a:lnTo>
                    <a:pt x="4465" y="1"/>
                  </a:lnTo>
                  <a:lnTo>
                    <a:pt x="4275" y="1"/>
                  </a:lnTo>
                  <a:lnTo>
                    <a:pt x="4275" y="476"/>
                  </a:lnTo>
                  <a:lnTo>
                    <a:pt x="1488" y="476"/>
                  </a:lnTo>
                  <a:lnTo>
                    <a:pt x="1488" y="1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35"/>
            <p:cNvSpPr/>
            <p:nvPr/>
          </p:nvSpPr>
          <p:spPr>
            <a:xfrm>
              <a:off x="5838457" y="2528155"/>
              <a:ext cx="269543" cy="385318"/>
            </a:xfrm>
            <a:custGeom>
              <a:avLst/>
              <a:gdLst/>
              <a:ahLst/>
              <a:cxnLst/>
              <a:rect l="l" t="t" r="r" b="b"/>
              <a:pathLst>
                <a:path w="8109" h="11592" extrusionOk="0">
                  <a:moveTo>
                    <a:pt x="7570" y="349"/>
                  </a:moveTo>
                  <a:cubicBezTo>
                    <a:pt x="7665" y="349"/>
                    <a:pt x="7760" y="412"/>
                    <a:pt x="7760" y="539"/>
                  </a:cubicBezTo>
                  <a:lnTo>
                    <a:pt x="7760" y="11211"/>
                  </a:lnTo>
                  <a:lnTo>
                    <a:pt x="349" y="11211"/>
                  </a:lnTo>
                  <a:lnTo>
                    <a:pt x="349" y="539"/>
                  </a:lnTo>
                  <a:cubicBezTo>
                    <a:pt x="349" y="412"/>
                    <a:pt x="444" y="349"/>
                    <a:pt x="571" y="349"/>
                  </a:cubicBezTo>
                  <a:close/>
                  <a:moveTo>
                    <a:pt x="571" y="1"/>
                  </a:moveTo>
                  <a:cubicBezTo>
                    <a:pt x="254" y="1"/>
                    <a:pt x="1" y="222"/>
                    <a:pt x="1" y="539"/>
                  </a:cubicBezTo>
                  <a:lnTo>
                    <a:pt x="1" y="11591"/>
                  </a:lnTo>
                  <a:lnTo>
                    <a:pt x="8108" y="11591"/>
                  </a:lnTo>
                  <a:lnTo>
                    <a:pt x="8108" y="539"/>
                  </a:lnTo>
                  <a:cubicBezTo>
                    <a:pt x="8108" y="222"/>
                    <a:pt x="7855" y="1"/>
                    <a:pt x="757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35"/>
            <p:cNvSpPr/>
            <p:nvPr/>
          </p:nvSpPr>
          <p:spPr>
            <a:xfrm>
              <a:off x="5863753" y="2560797"/>
              <a:ext cx="216858" cy="66347"/>
            </a:xfrm>
            <a:custGeom>
              <a:avLst/>
              <a:gdLst/>
              <a:ahLst/>
              <a:cxnLst/>
              <a:rect l="l" t="t" r="r" b="b"/>
              <a:pathLst>
                <a:path w="6524" h="1996" extrusionOk="0">
                  <a:moveTo>
                    <a:pt x="6176" y="380"/>
                  </a:moveTo>
                  <a:lnTo>
                    <a:pt x="6176" y="1647"/>
                  </a:lnTo>
                  <a:lnTo>
                    <a:pt x="348" y="1647"/>
                  </a:lnTo>
                  <a:lnTo>
                    <a:pt x="348" y="380"/>
                  </a:lnTo>
                  <a:close/>
                  <a:moveTo>
                    <a:pt x="0" y="0"/>
                  </a:moveTo>
                  <a:lnTo>
                    <a:pt x="0" y="1996"/>
                  </a:lnTo>
                  <a:lnTo>
                    <a:pt x="6524" y="1996"/>
                  </a:lnTo>
                  <a:lnTo>
                    <a:pt x="6524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35"/>
            <p:cNvSpPr/>
            <p:nvPr/>
          </p:nvSpPr>
          <p:spPr>
            <a:xfrm>
              <a:off x="5863753" y="2679729"/>
              <a:ext cx="58968" cy="59001"/>
            </a:xfrm>
            <a:custGeom>
              <a:avLst/>
              <a:gdLst/>
              <a:ahLst/>
              <a:cxnLst/>
              <a:rect l="l" t="t" r="r" b="b"/>
              <a:pathLst>
                <a:path w="1774" h="1775" extrusionOk="0">
                  <a:moveTo>
                    <a:pt x="1425" y="381"/>
                  </a:moveTo>
                  <a:lnTo>
                    <a:pt x="1425" y="1426"/>
                  </a:lnTo>
                  <a:lnTo>
                    <a:pt x="348" y="1426"/>
                  </a:lnTo>
                  <a:lnTo>
                    <a:pt x="348" y="381"/>
                  </a:lnTo>
                  <a:close/>
                  <a:moveTo>
                    <a:pt x="0" y="1"/>
                  </a:moveTo>
                  <a:lnTo>
                    <a:pt x="0" y="1774"/>
                  </a:lnTo>
                  <a:lnTo>
                    <a:pt x="1774" y="1774"/>
                  </a:lnTo>
                  <a:lnTo>
                    <a:pt x="1774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35"/>
            <p:cNvSpPr/>
            <p:nvPr/>
          </p:nvSpPr>
          <p:spPr>
            <a:xfrm>
              <a:off x="5942698" y="2679729"/>
              <a:ext cx="58968" cy="59001"/>
            </a:xfrm>
            <a:custGeom>
              <a:avLst/>
              <a:gdLst/>
              <a:ahLst/>
              <a:cxnLst/>
              <a:rect l="l" t="t" r="r" b="b"/>
              <a:pathLst>
                <a:path w="1774" h="1775" extrusionOk="0">
                  <a:moveTo>
                    <a:pt x="1394" y="381"/>
                  </a:moveTo>
                  <a:lnTo>
                    <a:pt x="1394" y="1426"/>
                  </a:lnTo>
                  <a:lnTo>
                    <a:pt x="349" y="1426"/>
                  </a:lnTo>
                  <a:lnTo>
                    <a:pt x="349" y="381"/>
                  </a:lnTo>
                  <a:close/>
                  <a:moveTo>
                    <a:pt x="0" y="1"/>
                  </a:moveTo>
                  <a:lnTo>
                    <a:pt x="0" y="1774"/>
                  </a:lnTo>
                  <a:lnTo>
                    <a:pt x="1774" y="1774"/>
                  </a:lnTo>
                  <a:lnTo>
                    <a:pt x="1774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35"/>
            <p:cNvSpPr/>
            <p:nvPr/>
          </p:nvSpPr>
          <p:spPr>
            <a:xfrm>
              <a:off x="6021643" y="2679729"/>
              <a:ext cx="57937" cy="59001"/>
            </a:xfrm>
            <a:custGeom>
              <a:avLst/>
              <a:gdLst/>
              <a:ahLst/>
              <a:cxnLst/>
              <a:rect l="l" t="t" r="r" b="b"/>
              <a:pathLst>
                <a:path w="1743" h="1775" extrusionOk="0">
                  <a:moveTo>
                    <a:pt x="1394" y="381"/>
                  </a:moveTo>
                  <a:lnTo>
                    <a:pt x="1394" y="1426"/>
                  </a:lnTo>
                  <a:lnTo>
                    <a:pt x="349" y="1426"/>
                  </a:lnTo>
                  <a:lnTo>
                    <a:pt x="349" y="381"/>
                  </a:lnTo>
                  <a:close/>
                  <a:moveTo>
                    <a:pt x="0" y="1"/>
                  </a:moveTo>
                  <a:lnTo>
                    <a:pt x="0" y="1774"/>
                  </a:lnTo>
                  <a:lnTo>
                    <a:pt x="1742" y="1774"/>
                  </a:lnTo>
                  <a:lnTo>
                    <a:pt x="1742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35"/>
            <p:cNvSpPr/>
            <p:nvPr/>
          </p:nvSpPr>
          <p:spPr>
            <a:xfrm>
              <a:off x="5863753" y="2754486"/>
              <a:ext cx="58968" cy="58968"/>
            </a:xfrm>
            <a:custGeom>
              <a:avLst/>
              <a:gdLst/>
              <a:ahLst/>
              <a:cxnLst/>
              <a:rect l="l" t="t" r="r" b="b"/>
              <a:pathLst>
                <a:path w="1774" h="1774" extrusionOk="0">
                  <a:moveTo>
                    <a:pt x="1425" y="349"/>
                  </a:moveTo>
                  <a:lnTo>
                    <a:pt x="1425" y="1394"/>
                  </a:lnTo>
                  <a:lnTo>
                    <a:pt x="348" y="1394"/>
                  </a:lnTo>
                  <a:lnTo>
                    <a:pt x="348" y="349"/>
                  </a:lnTo>
                  <a:close/>
                  <a:moveTo>
                    <a:pt x="0" y="0"/>
                  </a:moveTo>
                  <a:lnTo>
                    <a:pt x="0" y="1774"/>
                  </a:lnTo>
                  <a:lnTo>
                    <a:pt x="1774" y="1774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35"/>
            <p:cNvSpPr/>
            <p:nvPr/>
          </p:nvSpPr>
          <p:spPr>
            <a:xfrm>
              <a:off x="5942698" y="2754486"/>
              <a:ext cx="58968" cy="58968"/>
            </a:xfrm>
            <a:custGeom>
              <a:avLst/>
              <a:gdLst/>
              <a:ahLst/>
              <a:cxnLst/>
              <a:rect l="l" t="t" r="r" b="b"/>
              <a:pathLst>
                <a:path w="1774" h="1774" extrusionOk="0">
                  <a:moveTo>
                    <a:pt x="1394" y="349"/>
                  </a:moveTo>
                  <a:lnTo>
                    <a:pt x="1394" y="1394"/>
                  </a:lnTo>
                  <a:lnTo>
                    <a:pt x="349" y="1394"/>
                  </a:lnTo>
                  <a:lnTo>
                    <a:pt x="349" y="349"/>
                  </a:lnTo>
                  <a:close/>
                  <a:moveTo>
                    <a:pt x="0" y="0"/>
                  </a:moveTo>
                  <a:lnTo>
                    <a:pt x="0" y="1774"/>
                  </a:lnTo>
                  <a:lnTo>
                    <a:pt x="1774" y="1774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35"/>
            <p:cNvSpPr/>
            <p:nvPr/>
          </p:nvSpPr>
          <p:spPr>
            <a:xfrm>
              <a:off x="6021643" y="2754486"/>
              <a:ext cx="57937" cy="58968"/>
            </a:xfrm>
            <a:custGeom>
              <a:avLst/>
              <a:gdLst/>
              <a:ahLst/>
              <a:cxnLst/>
              <a:rect l="l" t="t" r="r" b="b"/>
              <a:pathLst>
                <a:path w="1743" h="1774" extrusionOk="0">
                  <a:moveTo>
                    <a:pt x="1394" y="349"/>
                  </a:moveTo>
                  <a:lnTo>
                    <a:pt x="1394" y="1394"/>
                  </a:lnTo>
                  <a:lnTo>
                    <a:pt x="349" y="1394"/>
                  </a:lnTo>
                  <a:lnTo>
                    <a:pt x="349" y="349"/>
                  </a:lnTo>
                  <a:close/>
                  <a:moveTo>
                    <a:pt x="0" y="0"/>
                  </a:moveTo>
                  <a:lnTo>
                    <a:pt x="0" y="1774"/>
                  </a:lnTo>
                  <a:lnTo>
                    <a:pt x="1742" y="1774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35"/>
            <p:cNvSpPr/>
            <p:nvPr/>
          </p:nvSpPr>
          <p:spPr>
            <a:xfrm>
              <a:off x="5863753" y="2828179"/>
              <a:ext cx="58968" cy="58968"/>
            </a:xfrm>
            <a:custGeom>
              <a:avLst/>
              <a:gdLst/>
              <a:ahLst/>
              <a:cxnLst/>
              <a:rect l="l" t="t" r="r" b="b"/>
              <a:pathLst>
                <a:path w="1774" h="1774" extrusionOk="0">
                  <a:moveTo>
                    <a:pt x="1425" y="349"/>
                  </a:moveTo>
                  <a:lnTo>
                    <a:pt x="1425" y="1394"/>
                  </a:lnTo>
                  <a:lnTo>
                    <a:pt x="348" y="1394"/>
                  </a:lnTo>
                  <a:lnTo>
                    <a:pt x="348" y="349"/>
                  </a:lnTo>
                  <a:close/>
                  <a:moveTo>
                    <a:pt x="0" y="0"/>
                  </a:moveTo>
                  <a:lnTo>
                    <a:pt x="0" y="1774"/>
                  </a:lnTo>
                  <a:lnTo>
                    <a:pt x="1774" y="1774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35"/>
            <p:cNvSpPr/>
            <p:nvPr/>
          </p:nvSpPr>
          <p:spPr>
            <a:xfrm>
              <a:off x="5942698" y="2828179"/>
              <a:ext cx="58968" cy="58968"/>
            </a:xfrm>
            <a:custGeom>
              <a:avLst/>
              <a:gdLst/>
              <a:ahLst/>
              <a:cxnLst/>
              <a:rect l="l" t="t" r="r" b="b"/>
              <a:pathLst>
                <a:path w="1774" h="1774" extrusionOk="0">
                  <a:moveTo>
                    <a:pt x="1394" y="349"/>
                  </a:moveTo>
                  <a:lnTo>
                    <a:pt x="1394" y="1394"/>
                  </a:lnTo>
                  <a:lnTo>
                    <a:pt x="349" y="1394"/>
                  </a:lnTo>
                  <a:lnTo>
                    <a:pt x="349" y="349"/>
                  </a:lnTo>
                  <a:close/>
                  <a:moveTo>
                    <a:pt x="0" y="0"/>
                  </a:moveTo>
                  <a:lnTo>
                    <a:pt x="0" y="1774"/>
                  </a:lnTo>
                  <a:lnTo>
                    <a:pt x="1774" y="1774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35"/>
            <p:cNvSpPr/>
            <p:nvPr/>
          </p:nvSpPr>
          <p:spPr>
            <a:xfrm>
              <a:off x="6021643" y="2828179"/>
              <a:ext cx="57937" cy="58968"/>
            </a:xfrm>
            <a:custGeom>
              <a:avLst/>
              <a:gdLst/>
              <a:ahLst/>
              <a:cxnLst/>
              <a:rect l="l" t="t" r="r" b="b"/>
              <a:pathLst>
                <a:path w="1743" h="1774" extrusionOk="0">
                  <a:moveTo>
                    <a:pt x="1394" y="349"/>
                  </a:moveTo>
                  <a:lnTo>
                    <a:pt x="1394" y="1394"/>
                  </a:lnTo>
                  <a:lnTo>
                    <a:pt x="349" y="1394"/>
                  </a:lnTo>
                  <a:lnTo>
                    <a:pt x="349" y="349"/>
                  </a:lnTo>
                  <a:close/>
                  <a:moveTo>
                    <a:pt x="0" y="0"/>
                  </a:moveTo>
                  <a:lnTo>
                    <a:pt x="0" y="1774"/>
                  </a:lnTo>
                  <a:lnTo>
                    <a:pt x="1742" y="1774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35"/>
            <p:cNvSpPr/>
            <p:nvPr/>
          </p:nvSpPr>
          <p:spPr>
            <a:xfrm>
              <a:off x="5863753" y="2647121"/>
              <a:ext cx="145292" cy="11601"/>
            </a:xfrm>
            <a:custGeom>
              <a:avLst/>
              <a:gdLst/>
              <a:ahLst/>
              <a:cxnLst/>
              <a:rect l="l" t="t" r="r" b="b"/>
              <a:pathLst>
                <a:path w="4371" h="349" extrusionOk="0">
                  <a:moveTo>
                    <a:pt x="0" y="0"/>
                  </a:moveTo>
                  <a:lnTo>
                    <a:pt x="0" y="349"/>
                  </a:lnTo>
                  <a:lnTo>
                    <a:pt x="4370" y="349"/>
                  </a:lnTo>
                  <a:lnTo>
                    <a:pt x="437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35"/>
            <p:cNvSpPr/>
            <p:nvPr/>
          </p:nvSpPr>
          <p:spPr>
            <a:xfrm>
              <a:off x="6022707" y="2639742"/>
              <a:ext cx="23168" cy="23202"/>
            </a:xfrm>
            <a:custGeom>
              <a:avLst/>
              <a:gdLst/>
              <a:ahLst/>
              <a:cxnLst/>
              <a:rect l="l" t="t" r="r" b="b"/>
              <a:pathLst>
                <a:path w="697" h="698" extrusionOk="0">
                  <a:moveTo>
                    <a:pt x="348" y="1"/>
                  </a:moveTo>
                  <a:cubicBezTo>
                    <a:pt x="158" y="1"/>
                    <a:pt x="0" y="159"/>
                    <a:pt x="0" y="349"/>
                  </a:cubicBezTo>
                  <a:cubicBezTo>
                    <a:pt x="0" y="539"/>
                    <a:pt x="158" y="697"/>
                    <a:pt x="348" y="697"/>
                  </a:cubicBezTo>
                  <a:cubicBezTo>
                    <a:pt x="538" y="697"/>
                    <a:pt x="697" y="539"/>
                    <a:pt x="697" y="349"/>
                  </a:cubicBezTo>
                  <a:cubicBezTo>
                    <a:pt x="697" y="159"/>
                    <a:pt x="538" y="1"/>
                    <a:pt x="348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35"/>
            <p:cNvSpPr/>
            <p:nvPr/>
          </p:nvSpPr>
          <p:spPr>
            <a:xfrm>
              <a:off x="6057443" y="2639742"/>
              <a:ext cx="23168" cy="23202"/>
            </a:xfrm>
            <a:custGeom>
              <a:avLst/>
              <a:gdLst/>
              <a:ahLst/>
              <a:cxnLst/>
              <a:rect l="l" t="t" r="r" b="b"/>
              <a:pathLst>
                <a:path w="697" h="698" extrusionOk="0">
                  <a:moveTo>
                    <a:pt x="349" y="1"/>
                  </a:moveTo>
                  <a:cubicBezTo>
                    <a:pt x="158" y="1"/>
                    <a:pt x="0" y="159"/>
                    <a:pt x="0" y="349"/>
                  </a:cubicBezTo>
                  <a:cubicBezTo>
                    <a:pt x="0" y="539"/>
                    <a:pt x="158" y="697"/>
                    <a:pt x="349" y="697"/>
                  </a:cubicBezTo>
                  <a:cubicBezTo>
                    <a:pt x="539" y="697"/>
                    <a:pt x="697" y="539"/>
                    <a:pt x="697" y="349"/>
                  </a:cubicBezTo>
                  <a:cubicBezTo>
                    <a:pt x="697" y="159"/>
                    <a:pt x="539" y="1"/>
                    <a:pt x="34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35"/>
            <p:cNvSpPr/>
            <p:nvPr/>
          </p:nvSpPr>
          <p:spPr>
            <a:xfrm>
              <a:off x="5738472" y="3003952"/>
              <a:ext cx="360056" cy="222176"/>
            </a:xfrm>
            <a:custGeom>
              <a:avLst/>
              <a:gdLst/>
              <a:ahLst/>
              <a:cxnLst/>
              <a:rect l="l" t="t" r="r" b="b"/>
              <a:pathLst>
                <a:path w="10832" h="6684" extrusionOk="0">
                  <a:moveTo>
                    <a:pt x="1647" y="286"/>
                  </a:moveTo>
                  <a:cubicBezTo>
                    <a:pt x="1584" y="983"/>
                    <a:pt x="982" y="1553"/>
                    <a:pt x="254" y="1553"/>
                  </a:cubicBezTo>
                  <a:lnTo>
                    <a:pt x="254" y="286"/>
                  </a:lnTo>
                  <a:close/>
                  <a:moveTo>
                    <a:pt x="10546" y="286"/>
                  </a:moveTo>
                  <a:lnTo>
                    <a:pt x="10546" y="1553"/>
                  </a:lnTo>
                  <a:cubicBezTo>
                    <a:pt x="9818" y="1553"/>
                    <a:pt x="9216" y="983"/>
                    <a:pt x="9184" y="286"/>
                  </a:cubicBezTo>
                  <a:close/>
                  <a:moveTo>
                    <a:pt x="5226" y="2440"/>
                  </a:moveTo>
                  <a:cubicBezTo>
                    <a:pt x="5036" y="2471"/>
                    <a:pt x="4941" y="2566"/>
                    <a:pt x="4941" y="2725"/>
                  </a:cubicBezTo>
                  <a:cubicBezTo>
                    <a:pt x="4941" y="2820"/>
                    <a:pt x="5036" y="2883"/>
                    <a:pt x="5226" y="2946"/>
                  </a:cubicBezTo>
                  <a:lnTo>
                    <a:pt x="5226" y="2440"/>
                  </a:lnTo>
                  <a:close/>
                  <a:moveTo>
                    <a:pt x="5606" y="3706"/>
                  </a:moveTo>
                  <a:lnTo>
                    <a:pt x="5606" y="4245"/>
                  </a:lnTo>
                  <a:cubicBezTo>
                    <a:pt x="5828" y="4213"/>
                    <a:pt x="5923" y="4086"/>
                    <a:pt x="5923" y="3960"/>
                  </a:cubicBezTo>
                  <a:cubicBezTo>
                    <a:pt x="5923" y="3833"/>
                    <a:pt x="5796" y="3770"/>
                    <a:pt x="5606" y="3706"/>
                  </a:cubicBezTo>
                  <a:close/>
                  <a:moveTo>
                    <a:pt x="5416" y="1521"/>
                  </a:moveTo>
                  <a:cubicBezTo>
                    <a:pt x="5543" y="1521"/>
                    <a:pt x="5606" y="1616"/>
                    <a:pt x="5606" y="1711"/>
                  </a:cubicBezTo>
                  <a:lnTo>
                    <a:pt x="5606" y="1933"/>
                  </a:lnTo>
                  <a:cubicBezTo>
                    <a:pt x="5859" y="1964"/>
                    <a:pt x="6208" y="2059"/>
                    <a:pt x="6334" y="2249"/>
                  </a:cubicBezTo>
                  <a:cubicBezTo>
                    <a:pt x="6366" y="2281"/>
                    <a:pt x="6366" y="2313"/>
                    <a:pt x="6366" y="2376"/>
                  </a:cubicBezTo>
                  <a:cubicBezTo>
                    <a:pt x="6366" y="2535"/>
                    <a:pt x="6239" y="2630"/>
                    <a:pt x="6081" y="2630"/>
                  </a:cubicBezTo>
                  <a:lnTo>
                    <a:pt x="6018" y="2630"/>
                  </a:lnTo>
                  <a:cubicBezTo>
                    <a:pt x="5891" y="2598"/>
                    <a:pt x="5733" y="2503"/>
                    <a:pt x="5606" y="2471"/>
                  </a:cubicBezTo>
                  <a:lnTo>
                    <a:pt x="5606" y="3041"/>
                  </a:lnTo>
                  <a:cubicBezTo>
                    <a:pt x="6049" y="3168"/>
                    <a:pt x="6524" y="3326"/>
                    <a:pt x="6524" y="3896"/>
                  </a:cubicBezTo>
                  <a:cubicBezTo>
                    <a:pt x="6524" y="4371"/>
                    <a:pt x="6208" y="4720"/>
                    <a:pt x="5606" y="4783"/>
                  </a:cubicBezTo>
                  <a:lnTo>
                    <a:pt x="5606" y="5005"/>
                  </a:lnTo>
                  <a:cubicBezTo>
                    <a:pt x="5606" y="5100"/>
                    <a:pt x="5543" y="5195"/>
                    <a:pt x="5416" y="5195"/>
                  </a:cubicBezTo>
                  <a:cubicBezTo>
                    <a:pt x="5321" y="5195"/>
                    <a:pt x="5226" y="5100"/>
                    <a:pt x="5226" y="5005"/>
                  </a:cubicBezTo>
                  <a:lnTo>
                    <a:pt x="5226" y="4783"/>
                  </a:lnTo>
                  <a:cubicBezTo>
                    <a:pt x="4877" y="4751"/>
                    <a:pt x="4466" y="4625"/>
                    <a:pt x="4339" y="4435"/>
                  </a:cubicBezTo>
                  <a:cubicBezTo>
                    <a:pt x="4339" y="4371"/>
                    <a:pt x="4307" y="4340"/>
                    <a:pt x="4307" y="4276"/>
                  </a:cubicBezTo>
                  <a:cubicBezTo>
                    <a:pt x="4307" y="4118"/>
                    <a:pt x="4434" y="4023"/>
                    <a:pt x="4592" y="4023"/>
                  </a:cubicBezTo>
                  <a:cubicBezTo>
                    <a:pt x="4624" y="4023"/>
                    <a:pt x="4687" y="4023"/>
                    <a:pt x="4751" y="4055"/>
                  </a:cubicBezTo>
                  <a:cubicBezTo>
                    <a:pt x="4877" y="4150"/>
                    <a:pt x="5036" y="4213"/>
                    <a:pt x="5226" y="4245"/>
                  </a:cubicBezTo>
                  <a:lnTo>
                    <a:pt x="5226" y="3580"/>
                  </a:lnTo>
                  <a:cubicBezTo>
                    <a:pt x="4782" y="3485"/>
                    <a:pt x="4339" y="3326"/>
                    <a:pt x="4339" y="2756"/>
                  </a:cubicBezTo>
                  <a:cubicBezTo>
                    <a:pt x="4339" y="2344"/>
                    <a:pt x="4656" y="1996"/>
                    <a:pt x="5226" y="1933"/>
                  </a:cubicBezTo>
                  <a:lnTo>
                    <a:pt x="5226" y="1711"/>
                  </a:lnTo>
                  <a:cubicBezTo>
                    <a:pt x="5226" y="1616"/>
                    <a:pt x="5321" y="1521"/>
                    <a:pt x="5416" y="1521"/>
                  </a:cubicBezTo>
                  <a:close/>
                  <a:moveTo>
                    <a:pt x="5416" y="1141"/>
                  </a:moveTo>
                  <a:cubicBezTo>
                    <a:pt x="5131" y="1173"/>
                    <a:pt x="4909" y="1363"/>
                    <a:pt x="4877" y="1648"/>
                  </a:cubicBezTo>
                  <a:cubicBezTo>
                    <a:pt x="4339" y="1806"/>
                    <a:pt x="3959" y="2218"/>
                    <a:pt x="3959" y="2756"/>
                  </a:cubicBezTo>
                  <a:cubicBezTo>
                    <a:pt x="3959" y="3231"/>
                    <a:pt x="4181" y="3485"/>
                    <a:pt x="4434" y="3675"/>
                  </a:cubicBezTo>
                  <a:cubicBezTo>
                    <a:pt x="4181" y="3738"/>
                    <a:pt x="3959" y="3991"/>
                    <a:pt x="3959" y="4276"/>
                  </a:cubicBezTo>
                  <a:cubicBezTo>
                    <a:pt x="3959" y="4403"/>
                    <a:pt x="3991" y="4498"/>
                    <a:pt x="4054" y="4593"/>
                  </a:cubicBezTo>
                  <a:cubicBezTo>
                    <a:pt x="4212" y="4878"/>
                    <a:pt x="4592" y="5005"/>
                    <a:pt x="4877" y="5068"/>
                  </a:cubicBezTo>
                  <a:cubicBezTo>
                    <a:pt x="4909" y="5321"/>
                    <a:pt x="5131" y="5543"/>
                    <a:pt x="5416" y="5543"/>
                  </a:cubicBezTo>
                  <a:cubicBezTo>
                    <a:pt x="5701" y="5543"/>
                    <a:pt x="5923" y="5321"/>
                    <a:pt x="5954" y="5068"/>
                  </a:cubicBezTo>
                  <a:cubicBezTo>
                    <a:pt x="6524" y="4910"/>
                    <a:pt x="6873" y="4466"/>
                    <a:pt x="6873" y="3896"/>
                  </a:cubicBezTo>
                  <a:cubicBezTo>
                    <a:pt x="6873" y="3390"/>
                    <a:pt x="6619" y="3105"/>
                    <a:pt x="6334" y="2946"/>
                  </a:cubicBezTo>
                  <a:cubicBezTo>
                    <a:pt x="6556" y="2851"/>
                    <a:pt x="6746" y="2630"/>
                    <a:pt x="6746" y="2376"/>
                  </a:cubicBezTo>
                  <a:cubicBezTo>
                    <a:pt x="6746" y="2249"/>
                    <a:pt x="6683" y="2154"/>
                    <a:pt x="6619" y="2028"/>
                  </a:cubicBezTo>
                  <a:cubicBezTo>
                    <a:pt x="6493" y="1806"/>
                    <a:pt x="6208" y="1711"/>
                    <a:pt x="5954" y="1648"/>
                  </a:cubicBezTo>
                  <a:cubicBezTo>
                    <a:pt x="5923" y="1363"/>
                    <a:pt x="5701" y="1141"/>
                    <a:pt x="5416" y="1141"/>
                  </a:cubicBezTo>
                  <a:close/>
                  <a:moveTo>
                    <a:pt x="8836" y="381"/>
                  </a:moveTo>
                  <a:cubicBezTo>
                    <a:pt x="8931" y="1204"/>
                    <a:pt x="9628" y="1869"/>
                    <a:pt x="10451" y="1901"/>
                  </a:cubicBezTo>
                  <a:lnTo>
                    <a:pt x="10451" y="4688"/>
                  </a:lnTo>
                  <a:cubicBezTo>
                    <a:pt x="9564" y="4720"/>
                    <a:pt x="8868" y="5448"/>
                    <a:pt x="8804" y="6303"/>
                  </a:cubicBezTo>
                  <a:lnTo>
                    <a:pt x="1996" y="6303"/>
                  </a:lnTo>
                  <a:cubicBezTo>
                    <a:pt x="1964" y="5448"/>
                    <a:pt x="1236" y="4720"/>
                    <a:pt x="380" y="4688"/>
                  </a:cubicBezTo>
                  <a:lnTo>
                    <a:pt x="380" y="1901"/>
                  </a:lnTo>
                  <a:cubicBezTo>
                    <a:pt x="1204" y="1838"/>
                    <a:pt x="1901" y="1204"/>
                    <a:pt x="1996" y="381"/>
                  </a:cubicBezTo>
                  <a:close/>
                  <a:moveTo>
                    <a:pt x="254" y="5036"/>
                  </a:moveTo>
                  <a:cubicBezTo>
                    <a:pt x="1045" y="5036"/>
                    <a:pt x="1647" y="5670"/>
                    <a:pt x="1647" y="6430"/>
                  </a:cubicBezTo>
                  <a:lnTo>
                    <a:pt x="254" y="6430"/>
                  </a:lnTo>
                  <a:lnTo>
                    <a:pt x="254" y="5036"/>
                  </a:lnTo>
                  <a:close/>
                  <a:moveTo>
                    <a:pt x="10546" y="5036"/>
                  </a:moveTo>
                  <a:lnTo>
                    <a:pt x="10546" y="6430"/>
                  </a:lnTo>
                  <a:lnTo>
                    <a:pt x="9153" y="6430"/>
                  </a:lnTo>
                  <a:cubicBezTo>
                    <a:pt x="9153" y="5670"/>
                    <a:pt x="9786" y="5036"/>
                    <a:pt x="10546" y="5036"/>
                  </a:cubicBezTo>
                  <a:close/>
                  <a:moveTo>
                    <a:pt x="0" y="1"/>
                  </a:moveTo>
                  <a:lnTo>
                    <a:pt x="0" y="6683"/>
                  </a:lnTo>
                  <a:lnTo>
                    <a:pt x="10831" y="6683"/>
                  </a:lnTo>
                  <a:lnTo>
                    <a:pt x="1083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35"/>
            <p:cNvSpPr/>
            <p:nvPr/>
          </p:nvSpPr>
          <p:spPr>
            <a:xfrm>
              <a:off x="6209017" y="2851347"/>
              <a:ext cx="415832" cy="256879"/>
            </a:xfrm>
            <a:custGeom>
              <a:avLst/>
              <a:gdLst/>
              <a:ahLst/>
              <a:cxnLst/>
              <a:rect l="l" t="t" r="r" b="b"/>
              <a:pathLst>
                <a:path w="12510" h="7728" extrusionOk="0">
                  <a:moveTo>
                    <a:pt x="0" y="0"/>
                  </a:moveTo>
                  <a:lnTo>
                    <a:pt x="0" y="7727"/>
                  </a:lnTo>
                  <a:lnTo>
                    <a:pt x="1077" y="7727"/>
                  </a:lnTo>
                  <a:lnTo>
                    <a:pt x="1077" y="0"/>
                  </a:lnTo>
                  <a:close/>
                  <a:moveTo>
                    <a:pt x="1172" y="0"/>
                  </a:moveTo>
                  <a:lnTo>
                    <a:pt x="1172" y="7727"/>
                  </a:lnTo>
                  <a:lnTo>
                    <a:pt x="1299" y="7727"/>
                  </a:lnTo>
                  <a:lnTo>
                    <a:pt x="1299" y="0"/>
                  </a:lnTo>
                  <a:close/>
                  <a:moveTo>
                    <a:pt x="1489" y="0"/>
                  </a:moveTo>
                  <a:lnTo>
                    <a:pt x="1489" y="7727"/>
                  </a:lnTo>
                  <a:lnTo>
                    <a:pt x="2566" y="7727"/>
                  </a:lnTo>
                  <a:lnTo>
                    <a:pt x="2566" y="0"/>
                  </a:lnTo>
                  <a:close/>
                  <a:moveTo>
                    <a:pt x="3104" y="0"/>
                  </a:moveTo>
                  <a:lnTo>
                    <a:pt x="3104" y="7727"/>
                  </a:lnTo>
                  <a:lnTo>
                    <a:pt x="3199" y="7727"/>
                  </a:lnTo>
                  <a:lnTo>
                    <a:pt x="3199" y="0"/>
                  </a:lnTo>
                  <a:close/>
                  <a:moveTo>
                    <a:pt x="3357" y="0"/>
                  </a:moveTo>
                  <a:lnTo>
                    <a:pt x="3357" y="7727"/>
                  </a:lnTo>
                  <a:lnTo>
                    <a:pt x="3579" y="7727"/>
                  </a:lnTo>
                  <a:lnTo>
                    <a:pt x="3579" y="0"/>
                  </a:lnTo>
                  <a:close/>
                  <a:moveTo>
                    <a:pt x="4117" y="0"/>
                  </a:moveTo>
                  <a:lnTo>
                    <a:pt x="4117" y="7727"/>
                  </a:lnTo>
                  <a:lnTo>
                    <a:pt x="4307" y="7727"/>
                  </a:lnTo>
                  <a:lnTo>
                    <a:pt x="4307" y="0"/>
                  </a:lnTo>
                  <a:close/>
                  <a:moveTo>
                    <a:pt x="4593" y="0"/>
                  </a:moveTo>
                  <a:lnTo>
                    <a:pt x="4593" y="7727"/>
                  </a:lnTo>
                  <a:lnTo>
                    <a:pt x="5669" y="7727"/>
                  </a:lnTo>
                  <a:lnTo>
                    <a:pt x="5669" y="0"/>
                  </a:lnTo>
                  <a:close/>
                  <a:moveTo>
                    <a:pt x="6144" y="0"/>
                  </a:moveTo>
                  <a:lnTo>
                    <a:pt x="6144" y="7727"/>
                  </a:lnTo>
                  <a:lnTo>
                    <a:pt x="6334" y="7727"/>
                  </a:lnTo>
                  <a:lnTo>
                    <a:pt x="6334" y="0"/>
                  </a:lnTo>
                  <a:close/>
                  <a:moveTo>
                    <a:pt x="6651" y="0"/>
                  </a:moveTo>
                  <a:lnTo>
                    <a:pt x="6651" y="7727"/>
                  </a:lnTo>
                  <a:lnTo>
                    <a:pt x="6746" y="7727"/>
                  </a:lnTo>
                  <a:lnTo>
                    <a:pt x="6746" y="0"/>
                  </a:lnTo>
                  <a:close/>
                  <a:moveTo>
                    <a:pt x="6999" y="0"/>
                  </a:moveTo>
                  <a:lnTo>
                    <a:pt x="6999" y="7727"/>
                  </a:lnTo>
                  <a:lnTo>
                    <a:pt x="7189" y="7727"/>
                  </a:lnTo>
                  <a:lnTo>
                    <a:pt x="7189" y="0"/>
                  </a:lnTo>
                  <a:close/>
                  <a:moveTo>
                    <a:pt x="7664" y="0"/>
                  </a:moveTo>
                  <a:lnTo>
                    <a:pt x="7664" y="7727"/>
                  </a:lnTo>
                  <a:lnTo>
                    <a:pt x="9121" y="7727"/>
                  </a:lnTo>
                  <a:lnTo>
                    <a:pt x="9121" y="0"/>
                  </a:lnTo>
                  <a:close/>
                  <a:moveTo>
                    <a:pt x="9596" y="0"/>
                  </a:moveTo>
                  <a:lnTo>
                    <a:pt x="9596" y="7727"/>
                  </a:lnTo>
                  <a:lnTo>
                    <a:pt x="9691" y="7727"/>
                  </a:lnTo>
                  <a:lnTo>
                    <a:pt x="9691" y="0"/>
                  </a:lnTo>
                  <a:close/>
                  <a:moveTo>
                    <a:pt x="9786" y="0"/>
                  </a:moveTo>
                  <a:lnTo>
                    <a:pt x="9786" y="7727"/>
                  </a:lnTo>
                  <a:lnTo>
                    <a:pt x="10008" y="7727"/>
                  </a:lnTo>
                  <a:lnTo>
                    <a:pt x="10008" y="0"/>
                  </a:lnTo>
                  <a:close/>
                  <a:moveTo>
                    <a:pt x="10325" y="0"/>
                  </a:moveTo>
                  <a:lnTo>
                    <a:pt x="10325" y="7727"/>
                  </a:lnTo>
                  <a:lnTo>
                    <a:pt x="11940" y="7727"/>
                  </a:lnTo>
                  <a:lnTo>
                    <a:pt x="11940" y="0"/>
                  </a:lnTo>
                  <a:close/>
                  <a:moveTo>
                    <a:pt x="12288" y="0"/>
                  </a:moveTo>
                  <a:lnTo>
                    <a:pt x="12288" y="7727"/>
                  </a:lnTo>
                  <a:lnTo>
                    <a:pt x="12510" y="7727"/>
                  </a:lnTo>
                  <a:lnTo>
                    <a:pt x="1251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35"/>
            <p:cNvSpPr/>
            <p:nvPr/>
          </p:nvSpPr>
          <p:spPr>
            <a:xfrm>
              <a:off x="6197449" y="3555570"/>
              <a:ext cx="49494" cy="64253"/>
            </a:xfrm>
            <a:custGeom>
              <a:avLst/>
              <a:gdLst/>
              <a:ahLst/>
              <a:cxnLst/>
              <a:rect l="l" t="t" r="r" b="b"/>
              <a:pathLst>
                <a:path w="1489" h="1933" extrusionOk="0">
                  <a:moveTo>
                    <a:pt x="1172" y="0"/>
                  </a:moveTo>
                  <a:cubicBezTo>
                    <a:pt x="919" y="634"/>
                    <a:pt x="507" y="1204"/>
                    <a:pt x="0" y="1679"/>
                  </a:cubicBezTo>
                  <a:lnTo>
                    <a:pt x="253" y="1932"/>
                  </a:lnTo>
                  <a:cubicBezTo>
                    <a:pt x="792" y="1457"/>
                    <a:pt x="1204" y="824"/>
                    <a:pt x="1489" y="159"/>
                  </a:cubicBezTo>
                  <a:lnTo>
                    <a:pt x="1172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35"/>
            <p:cNvSpPr/>
            <p:nvPr/>
          </p:nvSpPr>
          <p:spPr>
            <a:xfrm>
              <a:off x="6237437" y="3439762"/>
              <a:ext cx="22138" cy="63222"/>
            </a:xfrm>
            <a:custGeom>
              <a:avLst/>
              <a:gdLst/>
              <a:ahLst/>
              <a:cxnLst/>
              <a:rect l="l" t="t" r="r" b="b"/>
              <a:pathLst>
                <a:path w="666" h="1902" extrusionOk="0">
                  <a:moveTo>
                    <a:pt x="349" y="1"/>
                  </a:moveTo>
                  <a:lnTo>
                    <a:pt x="1" y="128"/>
                  </a:lnTo>
                  <a:cubicBezTo>
                    <a:pt x="222" y="634"/>
                    <a:pt x="317" y="1173"/>
                    <a:pt x="317" y="1743"/>
                  </a:cubicBezTo>
                  <a:cubicBezTo>
                    <a:pt x="317" y="1806"/>
                    <a:pt x="317" y="1838"/>
                    <a:pt x="317" y="1869"/>
                  </a:cubicBezTo>
                  <a:lnTo>
                    <a:pt x="666" y="1901"/>
                  </a:lnTo>
                  <a:cubicBezTo>
                    <a:pt x="666" y="1838"/>
                    <a:pt x="666" y="1806"/>
                    <a:pt x="666" y="1743"/>
                  </a:cubicBezTo>
                  <a:cubicBezTo>
                    <a:pt x="666" y="1141"/>
                    <a:pt x="571" y="539"/>
                    <a:pt x="34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35"/>
            <p:cNvSpPr/>
            <p:nvPr/>
          </p:nvSpPr>
          <p:spPr>
            <a:xfrm>
              <a:off x="6222712" y="3408184"/>
              <a:ext cx="15822" cy="14792"/>
            </a:xfrm>
            <a:custGeom>
              <a:avLst/>
              <a:gdLst/>
              <a:ahLst/>
              <a:cxnLst/>
              <a:rect l="l" t="t" r="r" b="b"/>
              <a:pathLst>
                <a:path w="476" h="445" extrusionOk="0">
                  <a:moveTo>
                    <a:pt x="317" y="1"/>
                  </a:moveTo>
                  <a:lnTo>
                    <a:pt x="0" y="191"/>
                  </a:lnTo>
                  <a:cubicBezTo>
                    <a:pt x="64" y="286"/>
                    <a:pt x="95" y="349"/>
                    <a:pt x="159" y="444"/>
                  </a:cubicBezTo>
                  <a:lnTo>
                    <a:pt x="475" y="254"/>
                  </a:lnTo>
                  <a:cubicBezTo>
                    <a:pt x="412" y="191"/>
                    <a:pt x="349" y="96"/>
                    <a:pt x="31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35"/>
            <p:cNvSpPr/>
            <p:nvPr/>
          </p:nvSpPr>
          <p:spPr>
            <a:xfrm>
              <a:off x="6164808" y="3351343"/>
              <a:ext cx="68441" cy="63189"/>
            </a:xfrm>
            <a:custGeom>
              <a:avLst/>
              <a:gdLst/>
              <a:ahLst/>
              <a:cxnLst/>
              <a:rect l="l" t="t" r="r" b="b"/>
              <a:pathLst>
                <a:path w="2059" h="1901" extrusionOk="0">
                  <a:moveTo>
                    <a:pt x="159" y="1"/>
                  </a:moveTo>
                  <a:lnTo>
                    <a:pt x="0" y="317"/>
                  </a:lnTo>
                  <a:cubicBezTo>
                    <a:pt x="697" y="666"/>
                    <a:pt x="1299" y="1236"/>
                    <a:pt x="1742" y="1901"/>
                  </a:cubicBezTo>
                  <a:lnTo>
                    <a:pt x="2059" y="1711"/>
                  </a:lnTo>
                  <a:cubicBezTo>
                    <a:pt x="1584" y="982"/>
                    <a:pt x="919" y="381"/>
                    <a:pt x="15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35"/>
            <p:cNvSpPr/>
            <p:nvPr/>
          </p:nvSpPr>
          <p:spPr>
            <a:xfrm>
              <a:off x="5995317" y="3340840"/>
              <a:ext cx="49528" cy="33705"/>
            </a:xfrm>
            <a:custGeom>
              <a:avLst/>
              <a:gdLst/>
              <a:ahLst/>
              <a:cxnLst/>
              <a:rect l="l" t="t" r="r" b="b"/>
              <a:pathLst>
                <a:path w="1490" h="1014" extrusionOk="0">
                  <a:moveTo>
                    <a:pt x="1394" y="0"/>
                  </a:moveTo>
                  <a:cubicBezTo>
                    <a:pt x="887" y="190"/>
                    <a:pt x="412" y="412"/>
                    <a:pt x="1" y="728"/>
                  </a:cubicBezTo>
                  <a:lnTo>
                    <a:pt x="222" y="1013"/>
                  </a:lnTo>
                  <a:cubicBezTo>
                    <a:pt x="602" y="728"/>
                    <a:pt x="1046" y="507"/>
                    <a:pt x="1489" y="348"/>
                  </a:cubicBezTo>
                  <a:lnTo>
                    <a:pt x="1394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35"/>
            <p:cNvSpPr/>
            <p:nvPr/>
          </p:nvSpPr>
          <p:spPr>
            <a:xfrm>
              <a:off x="5953202" y="3365038"/>
              <a:ext cx="49528" cy="53716"/>
            </a:xfrm>
            <a:custGeom>
              <a:avLst/>
              <a:gdLst/>
              <a:ahLst/>
              <a:cxnLst/>
              <a:rect l="l" t="t" r="r" b="b"/>
              <a:pathLst>
                <a:path w="1490" h="1616" extrusionOk="0">
                  <a:moveTo>
                    <a:pt x="1268" y="0"/>
                  </a:moveTo>
                  <a:cubicBezTo>
                    <a:pt x="761" y="380"/>
                    <a:pt x="318" y="855"/>
                    <a:pt x="1" y="1426"/>
                  </a:cubicBezTo>
                  <a:lnTo>
                    <a:pt x="286" y="1616"/>
                  </a:lnTo>
                  <a:cubicBezTo>
                    <a:pt x="603" y="1077"/>
                    <a:pt x="1014" y="634"/>
                    <a:pt x="1489" y="285"/>
                  </a:cubicBezTo>
                  <a:lnTo>
                    <a:pt x="1268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35"/>
            <p:cNvSpPr/>
            <p:nvPr/>
          </p:nvSpPr>
          <p:spPr>
            <a:xfrm>
              <a:off x="5947950" y="3412405"/>
              <a:ext cx="14759" cy="12664"/>
            </a:xfrm>
            <a:custGeom>
              <a:avLst/>
              <a:gdLst/>
              <a:ahLst/>
              <a:cxnLst/>
              <a:rect l="l" t="t" r="r" b="b"/>
              <a:pathLst>
                <a:path w="444" h="381" extrusionOk="0">
                  <a:moveTo>
                    <a:pt x="127" y="1"/>
                  </a:moveTo>
                  <a:cubicBezTo>
                    <a:pt x="96" y="64"/>
                    <a:pt x="64" y="127"/>
                    <a:pt x="1" y="222"/>
                  </a:cubicBezTo>
                  <a:lnTo>
                    <a:pt x="317" y="381"/>
                  </a:lnTo>
                  <a:cubicBezTo>
                    <a:pt x="381" y="317"/>
                    <a:pt x="412" y="254"/>
                    <a:pt x="444" y="159"/>
                  </a:cubicBezTo>
                  <a:lnTo>
                    <a:pt x="12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35"/>
            <p:cNvSpPr/>
            <p:nvPr/>
          </p:nvSpPr>
          <p:spPr>
            <a:xfrm>
              <a:off x="5929003" y="3450299"/>
              <a:ext cx="17916" cy="61095"/>
            </a:xfrm>
            <a:custGeom>
              <a:avLst/>
              <a:gdLst/>
              <a:ahLst/>
              <a:cxnLst/>
              <a:rect l="l" t="t" r="r" b="b"/>
              <a:pathLst>
                <a:path w="539" h="1838" extrusionOk="0">
                  <a:moveTo>
                    <a:pt x="191" y="1"/>
                  </a:moveTo>
                  <a:cubicBezTo>
                    <a:pt x="64" y="476"/>
                    <a:pt x="1" y="951"/>
                    <a:pt x="1" y="1426"/>
                  </a:cubicBezTo>
                  <a:cubicBezTo>
                    <a:pt x="1" y="1584"/>
                    <a:pt x="1" y="1711"/>
                    <a:pt x="1" y="1837"/>
                  </a:cubicBezTo>
                  <a:lnTo>
                    <a:pt x="381" y="1806"/>
                  </a:lnTo>
                  <a:cubicBezTo>
                    <a:pt x="349" y="1679"/>
                    <a:pt x="349" y="1552"/>
                    <a:pt x="349" y="1426"/>
                  </a:cubicBezTo>
                  <a:cubicBezTo>
                    <a:pt x="349" y="982"/>
                    <a:pt x="412" y="539"/>
                    <a:pt x="539" y="96"/>
                  </a:cubicBezTo>
                  <a:lnTo>
                    <a:pt x="19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35"/>
            <p:cNvSpPr/>
            <p:nvPr/>
          </p:nvSpPr>
          <p:spPr>
            <a:xfrm>
              <a:off x="5933225" y="3532402"/>
              <a:ext cx="34769" cy="60031"/>
            </a:xfrm>
            <a:custGeom>
              <a:avLst/>
              <a:gdLst/>
              <a:ahLst/>
              <a:cxnLst/>
              <a:rect l="l" t="t" r="r" b="b"/>
              <a:pathLst>
                <a:path w="1046" h="1806" extrusionOk="0">
                  <a:moveTo>
                    <a:pt x="349" y="1"/>
                  </a:moveTo>
                  <a:lnTo>
                    <a:pt x="0" y="64"/>
                  </a:lnTo>
                  <a:cubicBezTo>
                    <a:pt x="127" y="697"/>
                    <a:pt x="380" y="1268"/>
                    <a:pt x="760" y="1806"/>
                  </a:cubicBezTo>
                  <a:lnTo>
                    <a:pt x="1045" y="1584"/>
                  </a:lnTo>
                  <a:cubicBezTo>
                    <a:pt x="697" y="1109"/>
                    <a:pt x="475" y="571"/>
                    <a:pt x="34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35"/>
            <p:cNvSpPr/>
            <p:nvPr/>
          </p:nvSpPr>
          <p:spPr>
            <a:xfrm>
              <a:off x="6154271" y="3397680"/>
              <a:ext cx="60031" cy="170554"/>
            </a:xfrm>
            <a:custGeom>
              <a:avLst/>
              <a:gdLst/>
              <a:ahLst/>
              <a:cxnLst/>
              <a:rect l="l" t="t" r="r" b="b"/>
              <a:pathLst>
                <a:path w="1806" h="5131" extrusionOk="0">
                  <a:moveTo>
                    <a:pt x="222" y="0"/>
                  </a:moveTo>
                  <a:lnTo>
                    <a:pt x="1" y="317"/>
                  </a:lnTo>
                  <a:cubicBezTo>
                    <a:pt x="919" y="919"/>
                    <a:pt x="1457" y="1932"/>
                    <a:pt x="1457" y="3009"/>
                  </a:cubicBezTo>
                  <a:cubicBezTo>
                    <a:pt x="1457" y="3705"/>
                    <a:pt x="1236" y="4370"/>
                    <a:pt x="824" y="4941"/>
                  </a:cubicBezTo>
                  <a:lnTo>
                    <a:pt x="1141" y="5131"/>
                  </a:lnTo>
                  <a:cubicBezTo>
                    <a:pt x="1584" y="4529"/>
                    <a:pt x="1806" y="3800"/>
                    <a:pt x="1806" y="3009"/>
                  </a:cubicBezTo>
                  <a:cubicBezTo>
                    <a:pt x="1806" y="1805"/>
                    <a:pt x="1204" y="697"/>
                    <a:pt x="22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35"/>
            <p:cNvSpPr/>
            <p:nvPr/>
          </p:nvSpPr>
          <p:spPr>
            <a:xfrm>
              <a:off x="6070074" y="3377670"/>
              <a:ext cx="91609" cy="30548"/>
            </a:xfrm>
            <a:custGeom>
              <a:avLst/>
              <a:gdLst/>
              <a:ahLst/>
              <a:cxnLst/>
              <a:rect l="l" t="t" r="r" b="b"/>
              <a:pathLst>
                <a:path w="2756" h="919" extrusionOk="0">
                  <a:moveTo>
                    <a:pt x="729" y="0"/>
                  </a:moveTo>
                  <a:cubicBezTo>
                    <a:pt x="475" y="0"/>
                    <a:pt x="222" y="32"/>
                    <a:pt x="0" y="64"/>
                  </a:cubicBezTo>
                  <a:lnTo>
                    <a:pt x="64" y="412"/>
                  </a:lnTo>
                  <a:cubicBezTo>
                    <a:pt x="285" y="380"/>
                    <a:pt x="507" y="349"/>
                    <a:pt x="729" y="349"/>
                  </a:cubicBezTo>
                  <a:cubicBezTo>
                    <a:pt x="1362" y="349"/>
                    <a:pt x="1995" y="539"/>
                    <a:pt x="2565" y="919"/>
                  </a:cubicBezTo>
                  <a:lnTo>
                    <a:pt x="2755" y="602"/>
                  </a:lnTo>
                  <a:cubicBezTo>
                    <a:pt x="2154" y="190"/>
                    <a:pt x="1457" y="0"/>
                    <a:pt x="729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35"/>
            <p:cNvSpPr/>
            <p:nvPr/>
          </p:nvSpPr>
          <p:spPr>
            <a:xfrm>
              <a:off x="6034274" y="3379764"/>
              <a:ext cx="37927" cy="23202"/>
            </a:xfrm>
            <a:custGeom>
              <a:avLst/>
              <a:gdLst/>
              <a:ahLst/>
              <a:cxnLst/>
              <a:rect l="l" t="t" r="r" b="b"/>
              <a:pathLst>
                <a:path w="1141" h="698" extrusionOk="0">
                  <a:moveTo>
                    <a:pt x="1077" y="1"/>
                  </a:moveTo>
                  <a:cubicBezTo>
                    <a:pt x="697" y="64"/>
                    <a:pt x="349" y="222"/>
                    <a:pt x="0" y="412"/>
                  </a:cubicBezTo>
                  <a:lnTo>
                    <a:pt x="190" y="698"/>
                  </a:lnTo>
                  <a:cubicBezTo>
                    <a:pt x="475" y="539"/>
                    <a:pt x="792" y="412"/>
                    <a:pt x="1141" y="349"/>
                  </a:cubicBezTo>
                  <a:lnTo>
                    <a:pt x="107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35"/>
            <p:cNvSpPr/>
            <p:nvPr/>
          </p:nvSpPr>
          <p:spPr>
            <a:xfrm>
              <a:off x="5973212" y="3416627"/>
              <a:ext cx="40054" cy="128439"/>
            </a:xfrm>
            <a:custGeom>
              <a:avLst/>
              <a:gdLst/>
              <a:ahLst/>
              <a:cxnLst/>
              <a:rect l="l" t="t" r="r" b="b"/>
              <a:pathLst>
                <a:path w="1205" h="3864" extrusionOk="0">
                  <a:moveTo>
                    <a:pt x="951" y="0"/>
                  </a:moveTo>
                  <a:cubicBezTo>
                    <a:pt x="349" y="665"/>
                    <a:pt x="1" y="1552"/>
                    <a:pt x="1" y="2439"/>
                  </a:cubicBezTo>
                  <a:cubicBezTo>
                    <a:pt x="1" y="2945"/>
                    <a:pt x="96" y="3420"/>
                    <a:pt x="286" y="3864"/>
                  </a:cubicBezTo>
                  <a:lnTo>
                    <a:pt x="634" y="3737"/>
                  </a:lnTo>
                  <a:cubicBezTo>
                    <a:pt x="444" y="3325"/>
                    <a:pt x="349" y="2882"/>
                    <a:pt x="349" y="2439"/>
                  </a:cubicBezTo>
                  <a:cubicBezTo>
                    <a:pt x="349" y="1615"/>
                    <a:pt x="666" y="855"/>
                    <a:pt x="1204" y="254"/>
                  </a:cubicBezTo>
                  <a:lnTo>
                    <a:pt x="95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35"/>
            <p:cNvSpPr/>
            <p:nvPr/>
          </p:nvSpPr>
          <p:spPr>
            <a:xfrm>
              <a:off x="6138482" y="3446077"/>
              <a:ext cx="29517" cy="51622"/>
            </a:xfrm>
            <a:custGeom>
              <a:avLst/>
              <a:gdLst/>
              <a:ahLst/>
              <a:cxnLst/>
              <a:rect l="l" t="t" r="r" b="b"/>
              <a:pathLst>
                <a:path w="888" h="1553" extrusionOk="0">
                  <a:moveTo>
                    <a:pt x="222" y="1"/>
                  </a:moveTo>
                  <a:lnTo>
                    <a:pt x="1" y="254"/>
                  </a:lnTo>
                  <a:cubicBezTo>
                    <a:pt x="349" y="603"/>
                    <a:pt x="539" y="1078"/>
                    <a:pt x="539" y="1553"/>
                  </a:cubicBezTo>
                  <a:lnTo>
                    <a:pt x="887" y="1553"/>
                  </a:lnTo>
                  <a:cubicBezTo>
                    <a:pt x="887" y="983"/>
                    <a:pt x="666" y="413"/>
                    <a:pt x="22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35"/>
            <p:cNvSpPr/>
            <p:nvPr/>
          </p:nvSpPr>
          <p:spPr>
            <a:xfrm>
              <a:off x="6020579" y="3423973"/>
              <a:ext cx="69505" cy="107432"/>
            </a:xfrm>
            <a:custGeom>
              <a:avLst/>
              <a:gdLst/>
              <a:ahLst/>
              <a:cxnLst/>
              <a:rect l="l" t="t" r="r" b="b"/>
              <a:pathLst>
                <a:path w="2091" h="3232" extrusionOk="0">
                  <a:moveTo>
                    <a:pt x="2091" y="1"/>
                  </a:moveTo>
                  <a:cubicBezTo>
                    <a:pt x="919" y="64"/>
                    <a:pt x="1" y="1046"/>
                    <a:pt x="1" y="2218"/>
                  </a:cubicBezTo>
                  <a:cubicBezTo>
                    <a:pt x="1" y="2566"/>
                    <a:pt x="64" y="2946"/>
                    <a:pt x="222" y="3231"/>
                  </a:cubicBezTo>
                  <a:lnTo>
                    <a:pt x="539" y="3073"/>
                  </a:lnTo>
                  <a:cubicBezTo>
                    <a:pt x="412" y="2819"/>
                    <a:pt x="349" y="2534"/>
                    <a:pt x="349" y="2218"/>
                  </a:cubicBezTo>
                  <a:cubicBezTo>
                    <a:pt x="349" y="1236"/>
                    <a:pt x="1109" y="413"/>
                    <a:pt x="2091" y="349"/>
                  </a:cubicBezTo>
                  <a:lnTo>
                    <a:pt x="209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35"/>
            <p:cNvSpPr/>
            <p:nvPr/>
          </p:nvSpPr>
          <p:spPr>
            <a:xfrm>
              <a:off x="6060600" y="3591369"/>
              <a:ext cx="48431" cy="64253"/>
            </a:xfrm>
            <a:custGeom>
              <a:avLst/>
              <a:gdLst/>
              <a:ahLst/>
              <a:cxnLst/>
              <a:rect l="l" t="t" r="r" b="b"/>
              <a:pathLst>
                <a:path w="1457" h="1933" extrusionOk="0">
                  <a:moveTo>
                    <a:pt x="1140" y="0"/>
                  </a:moveTo>
                  <a:cubicBezTo>
                    <a:pt x="824" y="634"/>
                    <a:pt x="444" y="1172"/>
                    <a:pt x="0" y="1679"/>
                  </a:cubicBezTo>
                  <a:lnTo>
                    <a:pt x="254" y="1932"/>
                  </a:lnTo>
                  <a:cubicBezTo>
                    <a:pt x="729" y="1394"/>
                    <a:pt x="1140" y="824"/>
                    <a:pt x="1457" y="159"/>
                  </a:cubicBezTo>
                  <a:lnTo>
                    <a:pt x="1140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35"/>
            <p:cNvSpPr/>
            <p:nvPr/>
          </p:nvSpPr>
          <p:spPr>
            <a:xfrm>
              <a:off x="5979528" y="3461866"/>
              <a:ext cx="151608" cy="163208"/>
            </a:xfrm>
            <a:custGeom>
              <a:avLst/>
              <a:gdLst/>
              <a:ahLst/>
              <a:cxnLst/>
              <a:rect l="l" t="t" r="r" b="b"/>
              <a:pathLst>
                <a:path w="4561" h="4910" extrusionOk="0">
                  <a:moveTo>
                    <a:pt x="3453" y="1"/>
                  </a:moveTo>
                  <a:cubicBezTo>
                    <a:pt x="2819" y="1"/>
                    <a:pt x="2344" y="476"/>
                    <a:pt x="2344" y="1109"/>
                  </a:cubicBezTo>
                  <a:cubicBezTo>
                    <a:pt x="2344" y="1204"/>
                    <a:pt x="2534" y="3516"/>
                    <a:pt x="1" y="4593"/>
                  </a:cubicBezTo>
                  <a:lnTo>
                    <a:pt x="127" y="4910"/>
                  </a:lnTo>
                  <a:cubicBezTo>
                    <a:pt x="2914" y="3738"/>
                    <a:pt x="2693" y="1109"/>
                    <a:pt x="2693" y="1078"/>
                  </a:cubicBezTo>
                  <a:cubicBezTo>
                    <a:pt x="2693" y="666"/>
                    <a:pt x="3009" y="349"/>
                    <a:pt x="3421" y="349"/>
                  </a:cubicBezTo>
                  <a:cubicBezTo>
                    <a:pt x="3833" y="349"/>
                    <a:pt x="4181" y="666"/>
                    <a:pt x="4181" y="1109"/>
                  </a:cubicBezTo>
                  <a:cubicBezTo>
                    <a:pt x="4181" y="1109"/>
                    <a:pt x="4213" y="1806"/>
                    <a:pt x="3959" y="2756"/>
                  </a:cubicBezTo>
                  <a:lnTo>
                    <a:pt x="4308" y="2819"/>
                  </a:lnTo>
                  <a:cubicBezTo>
                    <a:pt x="4561" y="1838"/>
                    <a:pt x="4529" y="1109"/>
                    <a:pt x="4529" y="1078"/>
                  </a:cubicBezTo>
                  <a:cubicBezTo>
                    <a:pt x="4529" y="476"/>
                    <a:pt x="4054" y="1"/>
                    <a:pt x="345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35"/>
            <p:cNvSpPr/>
            <p:nvPr/>
          </p:nvSpPr>
          <p:spPr>
            <a:xfrm>
              <a:off x="6108998" y="3589242"/>
              <a:ext cx="62159" cy="59001"/>
            </a:xfrm>
            <a:custGeom>
              <a:avLst/>
              <a:gdLst/>
              <a:ahLst/>
              <a:cxnLst/>
              <a:rect l="l" t="t" r="r" b="b"/>
              <a:pathLst>
                <a:path w="1870" h="1775" extrusionOk="0">
                  <a:moveTo>
                    <a:pt x="1553" y="1"/>
                  </a:moveTo>
                  <a:cubicBezTo>
                    <a:pt x="1553" y="1"/>
                    <a:pt x="919" y="1078"/>
                    <a:pt x="1" y="1458"/>
                  </a:cubicBezTo>
                  <a:lnTo>
                    <a:pt x="159" y="1774"/>
                  </a:lnTo>
                  <a:cubicBezTo>
                    <a:pt x="1173" y="1363"/>
                    <a:pt x="1838" y="223"/>
                    <a:pt x="1869" y="159"/>
                  </a:cubicBezTo>
                  <a:lnTo>
                    <a:pt x="1553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35"/>
            <p:cNvSpPr/>
            <p:nvPr/>
          </p:nvSpPr>
          <p:spPr>
            <a:xfrm>
              <a:off x="6157429" y="3623978"/>
              <a:ext cx="26359" cy="20044"/>
            </a:xfrm>
            <a:custGeom>
              <a:avLst/>
              <a:gdLst/>
              <a:ahLst/>
              <a:cxnLst/>
              <a:rect l="l" t="t" r="r" b="b"/>
              <a:pathLst>
                <a:path w="793" h="603" extrusionOk="0">
                  <a:moveTo>
                    <a:pt x="602" y="1"/>
                  </a:moveTo>
                  <a:cubicBezTo>
                    <a:pt x="602" y="1"/>
                    <a:pt x="381" y="159"/>
                    <a:pt x="1" y="286"/>
                  </a:cubicBezTo>
                  <a:lnTo>
                    <a:pt x="96" y="603"/>
                  </a:lnTo>
                  <a:cubicBezTo>
                    <a:pt x="539" y="476"/>
                    <a:pt x="792" y="318"/>
                    <a:pt x="792" y="286"/>
                  </a:cubicBezTo>
                  <a:lnTo>
                    <a:pt x="602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35"/>
            <p:cNvSpPr/>
            <p:nvPr/>
          </p:nvSpPr>
          <p:spPr>
            <a:xfrm>
              <a:off x="5990065" y="3561886"/>
              <a:ext cx="18980" cy="21074"/>
            </a:xfrm>
            <a:custGeom>
              <a:avLst/>
              <a:gdLst/>
              <a:ahLst/>
              <a:cxnLst/>
              <a:rect l="l" t="t" r="r" b="b"/>
              <a:pathLst>
                <a:path w="571" h="634" extrusionOk="0">
                  <a:moveTo>
                    <a:pt x="317" y="1"/>
                  </a:moveTo>
                  <a:lnTo>
                    <a:pt x="0" y="159"/>
                  </a:lnTo>
                  <a:lnTo>
                    <a:pt x="254" y="634"/>
                  </a:lnTo>
                  <a:lnTo>
                    <a:pt x="570" y="476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35"/>
            <p:cNvSpPr/>
            <p:nvPr/>
          </p:nvSpPr>
          <p:spPr>
            <a:xfrm>
              <a:off x="6071104" y="3332264"/>
              <a:ext cx="71632" cy="21240"/>
            </a:xfrm>
            <a:custGeom>
              <a:avLst/>
              <a:gdLst/>
              <a:ahLst/>
              <a:cxnLst/>
              <a:rect l="l" t="t" r="r" b="b"/>
              <a:pathLst>
                <a:path w="2155" h="639" extrusionOk="0">
                  <a:moveTo>
                    <a:pt x="646" y="1"/>
                  </a:moveTo>
                  <a:cubicBezTo>
                    <a:pt x="276" y="1"/>
                    <a:pt x="31" y="53"/>
                    <a:pt x="1" y="68"/>
                  </a:cubicBezTo>
                  <a:lnTo>
                    <a:pt x="64" y="416"/>
                  </a:lnTo>
                  <a:cubicBezTo>
                    <a:pt x="79" y="416"/>
                    <a:pt x="299" y="373"/>
                    <a:pt x="632" y="373"/>
                  </a:cubicBezTo>
                  <a:cubicBezTo>
                    <a:pt x="992" y="373"/>
                    <a:pt x="1485" y="424"/>
                    <a:pt x="1996" y="638"/>
                  </a:cubicBezTo>
                  <a:lnTo>
                    <a:pt x="2154" y="290"/>
                  </a:lnTo>
                  <a:cubicBezTo>
                    <a:pt x="1581" y="60"/>
                    <a:pt x="1042" y="1"/>
                    <a:pt x="646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35"/>
            <p:cNvSpPr/>
            <p:nvPr/>
          </p:nvSpPr>
          <p:spPr>
            <a:xfrm>
              <a:off x="6054285" y="3538717"/>
              <a:ext cx="41085" cy="65317"/>
            </a:xfrm>
            <a:custGeom>
              <a:avLst/>
              <a:gdLst/>
              <a:ahLst/>
              <a:cxnLst/>
              <a:rect l="l" t="t" r="r" b="b"/>
              <a:pathLst>
                <a:path w="1236" h="1965" extrusionOk="0">
                  <a:moveTo>
                    <a:pt x="887" y="1"/>
                  </a:moveTo>
                  <a:cubicBezTo>
                    <a:pt x="887" y="32"/>
                    <a:pt x="602" y="1268"/>
                    <a:pt x="0" y="1679"/>
                  </a:cubicBezTo>
                  <a:lnTo>
                    <a:pt x="190" y="1964"/>
                  </a:lnTo>
                  <a:cubicBezTo>
                    <a:pt x="919" y="1489"/>
                    <a:pt x="1235" y="159"/>
                    <a:pt x="1235" y="96"/>
                  </a:cubicBezTo>
                  <a:lnTo>
                    <a:pt x="88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35"/>
            <p:cNvSpPr/>
            <p:nvPr/>
          </p:nvSpPr>
          <p:spPr>
            <a:xfrm>
              <a:off x="6011106" y="3613474"/>
              <a:ext cx="32675" cy="28453"/>
            </a:xfrm>
            <a:custGeom>
              <a:avLst/>
              <a:gdLst/>
              <a:ahLst/>
              <a:cxnLst/>
              <a:rect l="l" t="t" r="r" b="b"/>
              <a:pathLst>
                <a:path w="983" h="856" extrusionOk="0">
                  <a:moveTo>
                    <a:pt x="761" y="0"/>
                  </a:moveTo>
                  <a:lnTo>
                    <a:pt x="1" y="570"/>
                  </a:lnTo>
                  <a:lnTo>
                    <a:pt x="222" y="855"/>
                  </a:lnTo>
                  <a:lnTo>
                    <a:pt x="982" y="285"/>
                  </a:lnTo>
                  <a:lnTo>
                    <a:pt x="76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35"/>
            <p:cNvSpPr/>
            <p:nvPr/>
          </p:nvSpPr>
          <p:spPr>
            <a:xfrm>
              <a:off x="6131102" y="3525056"/>
              <a:ext cx="34802" cy="57904"/>
            </a:xfrm>
            <a:custGeom>
              <a:avLst/>
              <a:gdLst/>
              <a:ahLst/>
              <a:cxnLst/>
              <a:rect l="l" t="t" r="r" b="b"/>
              <a:pathLst>
                <a:path w="1047" h="1742" extrusionOk="0">
                  <a:moveTo>
                    <a:pt x="698" y="0"/>
                  </a:moveTo>
                  <a:cubicBezTo>
                    <a:pt x="698" y="0"/>
                    <a:pt x="634" y="887"/>
                    <a:pt x="1" y="1489"/>
                  </a:cubicBezTo>
                  <a:lnTo>
                    <a:pt x="254" y="1742"/>
                  </a:lnTo>
                  <a:cubicBezTo>
                    <a:pt x="983" y="1045"/>
                    <a:pt x="1046" y="63"/>
                    <a:pt x="1046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35"/>
            <p:cNvSpPr/>
            <p:nvPr/>
          </p:nvSpPr>
          <p:spPr>
            <a:xfrm>
              <a:off x="6786928" y="3400838"/>
              <a:ext cx="22138" cy="175806"/>
            </a:xfrm>
            <a:custGeom>
              <a:avLst/>
              <a:gdLst/>
              <a:ahLst/>
              <a:cxnLst/>
              <a:rect l="l" t="t" r="r" b="b"/>
              <a:pathLst>
                <a:path w="666" h="5289" extrusionOk="0">
                  <a:moveTo>
                    <a:pt x="317" y="0"/>
                  </a:moveTo>
                  <a:cubicBezTo>
                    <a:pt x="159" y="0"/>
                    <a:pt x="1" y="127"/>
                    <a:pt x="1" y="317"/>
                  </a:cubicBezTo>
                  <a:lnTo>
                    <a:pt x="1" y="4972"/>
                  </a:lnTo>
                  <a:cubicBezTo>
                    <a:pt x="1" y="5131"/>
                    <a:pt x="159" y="5289"/>
                    <a:pt x="317" y="5289"/>
                  </a:cubicBezTo>
                  <a:cubicBezTo>
                    <a:pt x="508" y="5289"/>
                    <a:pt x="666" y="5131"/>
                    <a:pt x="666" y="4972"/>
                  </a:cubicBezTo>
                  <a:lnTo>
                    <a:pt x="666" y="317"/>
                  </a:lnTo>
                  <a:cubicBezTo>
                    <a:pt x="666" y="127"/>
                    <a:pt x="508" y="0"/>
                    <a:pt x="31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35"/>
            <p:cNvSpPr/>
            <p:nvPr/>
          </p:nvSpPr>
          <p:spPr>
            <a:xfrm>
              <a:off x="6729057" y="3608189"/>
              <a:ext cx="140007" cy="105304"/>
            </a:xfrm>
            <a:custGeom>
              <a:avLst/>
              <a:gdLst/>
              <a:ahLst/>
              <a:cxnLst/>
              <a:rect l="l" t="t" r="r" b="b"/>
              <a:pathLst>
                <a:path w="4212" h="3168" extrusionOk="0">
                  <a:moveTo>
                    <a:pt x="3579" y="634"/>
                  </a:moveTo>
                  <a:lnTo>
                    <a:pt x="2058" y="2534"/>
                  </a:lnTo>
                  <a:lnTo>
                    <a:pt x="697" y="634"/>
                  </a:lnTo>
                  <a:close/>
                  <a:moveTo>
                    <a:pt x="697" y="1"/>
                  </a:moveTo>
                  <a:cubicBezTo>
                    <a:pt x="475" y="1"/>
                    <a:pt x="253" y="128"/>
                    <a:pt x="127" y="349"/>
                  </a:cubicBezTo>
                  <a:cubicBezTo>
                    <a:pt x="0" y="571"/>
                    <a:pt x="32" y="824"/>
                    <a:pt x="190" y="1014"/>
                  </a:cubicBezTo>
                  <a:lnTo>
                    <a:pt x="1552" y="2914"/>
                  </a:lnTo>
                  <a:cubicBezTo>
                    <a:pt x="1647" y="3073"/>
                    <a:pt x="1837" y="3168"/>
                    <a:pt x="2058" y="3168"/>
                  </a:cubicBezTo>
                  <a:cubicBezTo>
                    <a:pt x="2249" y="3168"/>
                    <a:pt x="2439" y="3073"/>
                    <a:pt x="2565" y="2914"/>
                  </a:cubicBezTo>
                  <a:lnTo>
                    <a:pt x="4054" y="1046"/>
                  </a:lnTo>
                  <a:cubicBezTo>
                    <a:pt x="4149" y="951"/>
                    <a:pt x="4212" y="793"/>
                    <a:pt x="4212" y="634"/>
                  </a:cubicBezTo>
                  <a:cubicBezTo>
                    <a:pt x="4212" y="286"/>
                    <a:pt x="3927" y="1"/>
                    <a:pt x="357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35"/>
            <p:cNvSpPr/>
            <p:nvPr/>
          </p:nvSpPr>
          <p:spPr>
            <a:xfrm>
              <a:off x="6285868" y="2569206"/>
              <a:ext cx="21074" cy="176903"/>
            </a:xfrm>
            <a:custGeom>
              <a:avLst/>
              <a:gdLst/>
              <a:ahLst/>
              <a:cxnLst/>
              <a:rect l="l" t="t" r="r" b="b"/>
              <a:pathLst>
                <a:path w="634" h="5322" extrusionOk="0">
                  <a:moveTo>
                    <a:pt x="317" y="1"/>
                  </a:moveTo>
                  <a:cubicBezTo>
                    <a:pt x="127" y="1"/>
                    <a:pt x="0" y="159"/>
                    <a:pt x="0" y="349"/>
                  </a:cubicBezTo>
                  <a:lnTo>
                    <a:pt x="0" y="4973"/>
                  </a:lnTo>
                  <a:cubicBezTo>
                    <a:pt x="0" y="5163"/>
                    <a:pt x="127" y="5321"/>
                    <a:pt x="317" y="5321"/>
                  </a:cubicBezTo>
                  <a:cubicBezTo>
                    <a:pt x="475" y="5321"/>
                    <a:pt x="634" y="5163"/>
                    <a:pt x="634" y="4973"/>
                  </a:cubicBezTo>
                  <a:lnTo>
                    <a:pt x="634" y="349"/>
                  </a:lnTo>
                  <a:cubicBezTo>
                    <a:pt x="634" y="159"/>
                    <a:pt x="475" y="1"/>
                    <a:pt x="31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35"/>
            <p:cNvSpPr/>
            <p:nvPr/>
          </p:nvSpPr>
          <p:spPr>
            <a:xfrm>
              <a:off x="6224806" y="2432357"/>
              <a:ext cx="140040" cy="105304"/>
            </a:xfrm>
            <a:custGeom>
              <a:avLst/>
              <a:gdLst/>
              <a:ahLst/>
              <a:cxnLst/>
              <a:rect l="l" t="t" r="r" b="b"/>
              <a:pathLst>
                <a:path w="4213" h="3168" extrusionOk="0">
                  <a:moveTo>
                    <a:pt x="2154" y="634"/>
                  </a:moveTo>
                  <a:lnTo>
                    <a:pt x="3516" y="2534"/>
                  </a:lnTo>
                  <a:lnTo>
                    <a:pt x="634" y="2534"/>
                  </a:lnTo>
                  <a:lnTo>
                    <a:pt x="2154" y="634"/>
                  </a:lnTo>
                  <a:close/>
                  <a:moveTo>
                    <a:pt x="2154" y="1"/>
                  </a:moveTo>
                  <a:cubicBezTo>
                    <a:pt x="1964" y="1"/>
                    <a:pt x="1774" y="96"/>
                    <a:pt x="1647" y="254"/>
                  </a:cubicBezTo>
                  <a:lnTo>
                    <a:pt x="159" y="2123"/>
                  </a:lnTo>
                  <a:cubicBezTo>
                    <a:pt x="64" y="2218"/>
                    <a:pt x="1" y="2376"/>
                    <a:pt x="1" y="2534"/>
                  </a:cubicBezTo>
                  <a:cubicBezTo>
                    <a:pt x="1" y="2883"/>
                    <a:pt x="286" y="3168"/>
                    <a:pt x="634" y="3168"/>
                  </a:cubicBezTo>
                  <a:lnTo>
                    <a:pt x="3516" y="3168"/>
                  </a:lnTo>
                  <a:cubicBezTo>
                    <a:pt x="3769" y="3168"/>
                    <a:pt x="3991" y="3041"/>
                    <a:pt x="4086" y="2819"/>
                  </a:cubicBezTo>
                  <a:cubicBezTo>
                    <a:pt x="4213" y="2598"/>
                    <a:pt x="4181" y="2344"/>
                    <a:pt x="4054" y="2154"/>
                  </a:cubicBezTo>
                  <a:lnTo>
                    <a:pt x="2661" y="254"/>
                  </a:lnTo>
                  <a:cubicBezTo>
                    <a:pt x="2566" y="96"/>
                    <a:pt x="2376" y="1"/>
                    <a:pt x="215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35"/>
            <p:cNvSpPr/>
            <p:nvPr/>
          </p:nvSpPr>
          <p:spPr>
            <a:xfrm>
              <a:off x="6758507" y="2593438"/>
              <a:ext cx="7413" cy="276889"/>
            </a:xfrm>
            <a:custGeom>
              <a:avLst/>
              <a:gdLst/>
              <a:ahLst/>
              <a:cxnLst/>
              <a:rect l="l" t="t" r="r" b="b"/>
              <a:pathLst>
                <a:path w="223" h="8330" extrusionOk="0">
                  <a:moveTo>
                    <a:pt x="1" y="0"/>
                  </a:moveTo>
                  <a:lnTo>
                    <a:pt x="1" y="8329"/>
                  </a:lnTo>
                  <a:lnTo>
                    <a:pt x="222" y="8329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35"/>
            <p:cNvSpPr/>
            <p:nvPr/>
          </p:nvSpPr>
          <p:spPr>
            <a:xfrm>
              <a:off x="5726904" y="3358723"/>
              <a:ext cx="7379" cy="480052"/>
            </a:xfrm>
            <a:custGeom>
              <a:avLst/>
              <a:gdLst/>
              <a:ahLst/>
              <a:cxnLst/>
              <a:rect l="l" t="t" r="r" b="b"/>
              <a:pathLst>
                <a:path w="222" h="14442" extrusionOk="0">
                  <a:moveTo>
                    <a:pt x="0" y="0"/>
                  </a:moveTo>
                  <a:lnTo>
                    <a:pt x="0" y="14441"/>
                  </a:lnTo>
                  <a:lnTo>
                    <a:pt x="222" y="14441"/>
                  </a:lnTo>
                  <a:lnTo>
                    <a:pt x="222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35"/>
            <p:cNvSpPr/>
            <p:nvPr/>
          </p:nvSpPr>
          <p:spPr>
            <a:xfrm>
              <a:off x="6731151" y="2489198"/>
              <a:ext cx="63189" cy="64253"/>
            </a:xfrm>
            <a:custGeom>
              <a:avLst/>
              <a:gdLst/>
              <a:ahLst/>
              <a:cxnLst/>
              <a:rect l="l" t="t" r="r" b="b"/>
              <a:pathLst>
                <a:path w="1901" h="1933" extrusionOk="0">
                  <a:moveTo>
                    <a:pt x="950" y="1"/>
                  </a:moveTo>
                  <a:cubicBezTo>
                    <a:pt x="412" y="1"/>
                    <a:pt x="0" y="444"/>
                    <a:pt x="0" y="983"/>
                  </a:cubicBezTo>
                  <a:cubicBezTo>
                    <a:pt x="0" y="1489"/>
                    <a:pt x="412" y="1933"/>
                    <a:pt x="950" y="1933"/>
                  </a:cubicBezTo>
                  <a:cubicBezTo>
                    <a:pt x="1489" y="1933"/>
                    <a:pt x="1900" y="1489"/>
                    <a:pt x="1900" y="983"/>
                  </a:cubicBezTo>
                  <a:cubicBezTo>
                    <a:pt x="1900" y="444"/>
                    <a:pt x="1489" y="1"/>
                    <a:pt x="95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35"/>
            <p:cNvSpPr/>
            <p:nvPr/>
          </p:nvSpPr>
          <p:spPr>
            <a:xfrm>
              <a:off x="6222712" y="3218716"/>
              <a:ext cx="64220" cy="64253"/>
            </a:xfrm>
            <a:custGeom>
              <a:avLst/>
              <a:gdLst/>
              <a:ahLst/>
              <a:cxnLst/>
              <a:rect l="l" t="t" r="r" b="b"/>
              <a:pathLst>
                <a:path w="1932" h="1933" extrusionOk="0">
                  <a:moveTo>
                    <a:pt x="950" y="0"/>
                  </a:moveTo>
                  <a:cubicBezTo>
                    <a:pt x="412" y="0"/>
                    <a:pt x="0" y="444"/>
                    <a:pt x="0" y="951"/>
                  </a:cubicBezTo>
                  <a:cubicBezTo>
                    <a:pt x="0" y="1489"/>
                    <a:pt x="412" y="1932"/>
                    <a:pt x="950" y="1932"/>
                  </a:cubicBezTo>
                  <a:cubicBezTo>
                    <a:pt x="1489" y="1932"/>
                    <a:pt x="1932" y="1489"/>
                    <a:pt x="1932" y="951"/>
                  </a:cubicBezTo>
                  <a:cubicBezTo>
                    <a:pt x="1932" y="444"/>
                    <a:pt x="1489" y="0"/>
                    <a:pt x="95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35"/>
            <p:cNvSpPr/>
            <p:nvPr/>
          </p:nvSpPr>
          <p:spPr>
            <a:xfrm>
              <a:off x="5708988" y="3932412"/>
              <a:ext cx="63189" cy="64253"/>
            </a:xfrm>
            <a:custGeom>
              <a:avLst/>
              <a:gdLst/>
              <a:ahLst/>
              <a:cxnLst/>
              <a:rect l="l" t="t" r="r" b="b"/>
              <a:pathLst>
                <a:path w="1901" h="1933" extrusionOk="0">
                  <a:moveTo>
                    <a:pt x="951" y="1"/>
                  </a:moveTo>
                  <a:cubicBezTo>
                    <a:pt x="412" y="1"/>
                    <a:pt x="1" y="444"/>
                    <a:pt x="1" y="951"/>
                  </a:cubicBezTo>
                  <a:cubicBezTo>
                    <a:pt x="1" y="1489"/>
                    <a:pt x="412" y="1933"/>
                    <a:pt x="951" y="1933"/>
                  </a:cubicBezTo>
                  <a:cubicBezTo>
                    <a:pt x="1489" y="1933"/>
                    <a:pt x="1901" y="1489"/>
                    <a:pt x="1901" y="951"/>
                  </a:cubicBezTo>
                  <a:cubicBezTo>
                    <a:pt x="1901" y="444"/>
                    <a:pt x="1489" y="1"/>
                    <a:pt x="95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35"/>
            <p:cNvSpPr/>
            <p:nvPr/>
          </p:nvSpPr>
          <p:spPr>
            <a:xfrm>
              <a:off x="6846926" y="4095587"/>
              <a:ext cx="8476" cy="275826"/>
            </a:xfrm>
            <a:custGeom>
              <a:avLst/>
              <a:gdLst/>
              <a:ahLst/>
              <a:cxnLst/>
              <a:rect l="l" t="t" r="r" b="b"/>
              <a:pathLst>
                <a:path w="255" h="8298" extrusionOk="0">
                  <a:moveTo>
                    <a:pt x="1" y="1"/>
                  </a:moveTo>
                  <a:lnTo>
                    <a:pt x="1" y="8298"/>
                  </a:lnTo>
                  <a:lnTo>
                    <a:pt x="254" y="8298"/>
                  </a:lnTo>
                  <a:lnTo>
                    <a:pt x="254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35" name="Google Shape;3335;p35"/>
          <p:cNvSpPr txBox="1"/>
          <p:nvPr/>
        </p:nvSpPr>
        <p:spPr>
          <a:xfrm>
            <a:off x="457200" y="3215575"/>
            <a:ext cx="1288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336" name="Google Shape;3336;p35"/>
          <p:cNvSpPr txBox="1"/>
          <p:nvPr/>
        </p:nvSpPr>
        <p:spPr>
          <a:xfrm>
            <a:off x="457202" y="3488449"/>
            <a:ext cx="12882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Jupiter is the biggest planet of them all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337" name="Google Shape;3337;p35"/>
          <p:cNvSpPr txBox="1"/>
          <p:nvPr/>
        </p:nvSpPr>
        <p:spPr>
          <a:xfrm>
            <a:off x="2142174" y="1036350"/>
            <a:ext cx="1288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338" name="Google Shape;3338;p35"/>
          <p:cNvSpPr txBox="1"/>
          <p:nvPr/>
        </p:nvSpPr>
        <p:spPr>
          <a:xfrm>
            <a:off x="2142177" y="1309221"/>
            <a:ext cx="12882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farthest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339" name="Google Shape;3339;p35"/>
          <p:cNvSpPr txBox="1"/>
          <p:nvPr/>
        </p:nvSpPr>
        <p:spPr>
          <a:xfrm>
            <a:off x="5761625" y="1036350"/>
            <a:ext cx="1288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Venus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340" name="Google Shape;3340;p35"/>
          <p:cNvSpPr txBox="1"/>
          <p:nvPr/>
        </p:nvSpPr>
        <p:spPr>
          <a:xfrm>
            <a:off x="5761625" y="1309221"/>
            <a:ext cx="12882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closest planet of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341" name="Google Shape;3341;p35"/>
          <p:cNvSpPr txBox="1"/>
          <p:nvPr/>
        </p:nvSpPr>
        <p:spPr>
          <a:xfrm>
            <a:off x="3976775" y="3215575"/>
            <a:ext cx="1288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Earth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342" name="Google Shape;3342;p35"/>
          <p:cNvSpPr txBox="1"/>
          <p:nvPr/>
        </p:nvSpPr>
        <p:spPr>
          <a:xfrm>
            <a:off x="3976775" y="3488449"/>
            <a:ext cx="12882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third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343" name="Google Shape;3343;p35"/>
          <p:cNvSpPr txBox="1"/>
          <p:nvPr/>
        </p:nvSpPr>
        <p:spPr>
          <a:xfrm>
            <a:off x="7378775" y="3215575"/>
            <a:ext cx="1288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Mars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344" name="Google Shape;3344;p35"/>
          <p:cNvSpPr txBox="1"/>
          <p:nvPr/>
        </p:nvSpPr>
        <p:spPr>
          <a:xfrm>
            <a:off x="7378775" y="3488449"/>
            <a:ext cx="12882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Despite being red, it’s actually a cold place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345" name="Google Shape;3345;p35"/>
          <p:cNvSpPr/>
          <p:nvPr/>
        </p:nvSpPr>
        <p:spPr>
          <a:xfrm>
            <a:off x="5093697" y="1200194"/>
            <a:ext cx="619029" cy="2179081"/>
          </a:xfrm>
          <a:custGeom>
            <a:avLst/>
            <a:gdLst/>
            <a:ahLst/>
            <a:cxnLst/>
            <a:rect l="l" t="t" r="r" b="b"/>
            <a:pathLst>
              <a:path w="18623" h="65556" extrusionOk="0">
                <a:moveTo>
                  <a:pt x="14125" y="1"/>
                </a:moveTo>
                <a:lnTo>
                  <a:pt x="14157" y="222"/>
                </a:lnTo>
                <a:lnTo>
                  <a:pt x="14853" y="222"/>
                </a:lnTo>
                <a:lnTo>
                  <a:pt x="14853" y="1"/>
                </a:lnTo>
                <a:close/>
                <a:moveTo>
                  <a:pt x="16025" y="1"/>
                </a:moveTo>
                <a:lnTo>
                  <a:pt x="16025" y="222"/>
                </a:lnTo>
                <a:lnTo>
                  <a:pt x="16754" y="222"/>
                </a:lnTo>
                <a:lnTo>
                  <a:pt x="16754" y="1"/>
                </a:lnTo>
                <a:close/>
                <a:moveTo>
                  <a:pt x="17925" y="1"/>
                </a:moveTo>
                <a:lnTo>
                  <a:pt x="17925" y="222"/>
                </a:lnTo>
                <a:lnTo>
                  <a:pt x="18622" y="222"/>
                </a:lnTo>
                <a:lnTo>
                  <a:pt x="18622" y="1"/>
                </a:lnTo>
                <a:close/>
                <a:moveTo>
                  <a:pt x="12953" y="222"/>
                </a:moveTo>
                <a:cubicBezTo>
                  <a:pt x="12732" y="286"/>
                  <a:pt x="12510" y="381"/>
                  <a:pt x="12288" y="476"/>
                </a:cubicBezTo>
                <a:lnTo>
                  <a:pt x="12383" y="697"/>
                </a:lnTo>
                <a:cubicBezTo>
                  <a:pt x="12573" y="602"/>
                  <a:pt x="12795" y="507"/>
                  <a:pt x="13017" y="444"/>
                </a:cubicBezTo>
                <a:lnTo>
                  <a:pt x="12953" y="222"/>
                </a:lnTo>
                <a:close/>
                <a:moveTo>
                  <a:pt x="11275" y="1141"/>
                </a:moveTo>
                <a:cubicBezTo>
                  <a:pt x="11085" y="1299"/>
                  <a:pt x="10926" y="1489"/>
                  <a:pt x="10768" y="1679"/>
                </a:cubicBezTo>
                <a:lnTo>
                  <a:pt x="10958" y="1837"/>
                </a:lnTo>
                <a:cubicBezTo>
                  <a:pt x="11085" y="1647"/>
                  <a:pt x="11243" y="1489"/>
                  <a:pt x="11433" y="1331"/>
                </a:cubicBezTo>
                <a:lnTo>
                  <a:pt x="11275" y="1141"/>
                </a:lnTo>
                <a:close/>
                <a:moveTo>
                  <a:pt x="10135" y="2692"/>
                </a:moveTo>
                <a:cubicBezTo>
                  <a:pt x="10008" y="2914"/>
                  <a:pt x="9945" y="3136"/>
                  <a:pt x="9881" y="3389"/>
                </a:cubicBezTo>
                <a:lnTo>
                  <a:pt x="10103" y="3452"/>
                </a:lnTo>
                <a:cubicBezTo>
                  <a:pt x="10166" y="3231"/>
                  <a:pt x="10230" y="3009"/>
                  <a:pt x="10325" y="2787"/>
                </a:cubicBezTo>
                <a:lnTo>
                  <a:pt x="10135" y="2692"/>
                </a:lnTo>
                <a:close/>
                <a:moveTo>
                  <a:pt x="9691" y="4561"/>
                </a:moveTo>
                <a:lnTo>
                  <a:pt x="9691" y="5289"/>
                </a:lnTo>
                <a:lnTo>
                  <a:pt x="9913" y="5289"/>
                </a:lnTo>
                <a:lnTo>
                  <a:pt x="9913" y="4561"/>
                </a:lnTo>
                <a:close/>
                <a:moveTo>
                  <a:pt x="9691" y="6461"/>
                </a:moveTo>
                <a:lnTo>
                  <a:pt x="9691" y="7158"/>
                </a:lnTo>
                <a:lnTo>
                  <a:pt x="9913" y="7158"/>
                </a:lnTo>
                <a:lnTo>
                  <a:pt x="9913" y="6461"/>
                </a:lnTo>
                <a:close/>
                <a:moveTo>
                  <a:pt x="9691" y="8361"/>
                </a:moveTo>
                <a:lnTo>
                  <a:pt x="9691" y="9058"/>
                </a:lnTo>
                <a:lnTo>
                  <a:pt x="9913" y="9058"/>
                </a:lnTo>
                <a:lnTo>
                  <a:pt x="9913" y="8361"/>
                </a:lnTo>
                <a:close/>
                <a:moveTo>
                  <a:pt x="9691" y="10230"/>
                </a:moveTo>
                <a:lnTo>
                  <a:pt x="9691" y="10958"/>
                </a:lnTo>
                <a:lnTo>
                  <a:pt x="9913" y="10958"/>
                </a:lnTo>
                <a:lnTo>
                  <a:pt x="9913" y="10230"/>
                </a:lnTo>
                <a:close/>
                <a:moveTo>
                  <a:pt x="9691" y="12130"/>
                </a:moveTo>
                <a:lnTo>
                  <a:pt x="9691" y="12826"/>
                </a:lnTo>
                <a:lnTo>
                  <a:pt x="9913" y="12826"/>
                </a:lnTo>
                <a:lnTo>
                  <a:pt x="9913" y="12130"/>
                </a:lnTo>
                <a:close/>
                <a:moveTo>
                  <a:pt x="9691" y="14030"/>
                </a:moveTo>
                <a:lnTo>
                  <a:pt x="9691" y="14727"/>
                </a:lnTo>
                <a:lnTo>
                  <a:pt x="9913" y="14727"/>
                </a:lnTo>
                <a:lnTo>
                  <a:pt x="9913" y="14030"/>
                </a:lnTo>
                <a:close/>
                <a:moveTo>
                  <a:pt x="9691" y="15898"/>
                </a:moveTo>
                <a:lnTo>
                  <a:pt x="9691" y="16627"/>
                </a:lnTo>
                <a:lnTo>
                  <a:pt x="9913" y="16627"/>
                </a:lnTo>
                <a:lnTo>
                  <a:pt x="9913" y="15898"/>
                </a:lnTo>
                <a:close/>
                <a:moveTo>
                  <a:pt x="9691" y="17798"/>
                </a:moveTo>
                <a:lnTo>
                  <a:pt x="9691" y="18495"/>
                </a:lnTo>
                <a:lnTo>
                  <a:pt x="9913" y="18495"/>
                </a:lnTo>
                <a:lnTo>
                  <a:pt x="9913" y="17798"/>
                </a:lnTo>
                <a:close/>
                <a:moveTo>
                  <a:pt x="9691" y="19699"/>
                </a:moveTo>
                <a:lnTo>
                  <a:pt x="9691" y="20395"/>
                </a:lnTo>
                <a:lnTo>
                  <a:pt x="9913" y="20395"/>
                </a:lnTo>
                <a:lnTo>
                  <a:pt x="9913" y="19699"/>
                </a:lnTo>
                <a:close/>
                <a:moveTo>
                  <a:pt x="9691" y="21567"/>
                </a:moveTo>
                <a:lnTo>
                  <a:pt x="9691" y="22295"/>
                </a:lnTo>
                <a:lnTo>
                  <a:pt x="9913" y="22295"/>
                </a:lnTo>
                <a:lnTo>
                  <a:pt x="9913" y="21567"/>
                </a:lnTo>
                <a:close/>
                <a:moveTo>
                  <a:pt x="9691" y="23467"/>
                </a:moveTo>
                <a:lnTo>
                  <a:pt x="9691" y="24164"/>
                </a:lnTo>
                <a:lnTo>
                  <a:pt x="9913" y="24164"/>
                </a:lnTo>
                <a:lnTo>
                  <a:pt x="9913" y="23467"/>
                </a:lnTo>
                <a:close/>
                <a:moveTo>
                  <a:pt x="9691" y="25367"/>
                </a:moveTo>
                <a:lnTo>
                  <a:pt x="9691" y="26064"/>
                </a:lnTo>
                <a:lnTo>
                  <a:pt x="9913" y="26064"/>
                </a:lnTo>
                <a:lnTo>
                  <a:pt x="9913" y="25367"/>
                </a:lnTo>
                <a:close/>
                <a:moveTo>
                  <a:pt x="9691" y="27236"/>
                </a:moveTo>
                <a:lnTo>
                  <a:pt x="9691" y="27964"/>
                </a:lnTo>
                <a:lnTo>
                  <a:pt x="9913" y="27964"/>
                </a:lnTo>
                <a:lnTo>
                  <a:pt x="9913" y="27236"/>
                </a:lnTo>
                <a:close/>
                <a:moveTo>
                  <a:pt x="9691" y="29136"/>
                </a:moveTo>
                <a:lnTo>
                  <a:pt x="9691" y="29833"/>
                </a:lnTo>
                <a:lnTo>
                  <a:pt x="9913" y="29833"/>
                </a:lnTo>
                <a:lnTo>
                  <a:pt x="9913" y="29136"/>
                </a:lnTo>
                <a:close/>
                <a:moveTo>
                  <a:pt x="9691" y="31004"/>
                </a:moveTo>
                <a:lnTo>
                  <a:pt x="9691" y="31733"/>
                </a:lnTo>
                <a:lnTo>
                  <a:pt x="9913" y="31733"/>
                </a:lnTo>
                <a:lnTo>
                  <a:pt x="9913" y="31004"/>
                </a:lnTo>
                <a:close/>
                <a:moveTo>
                  <a:pt x="9691" y="32904"/>
                </a:moveTo>
                <a:lnTo>
                  <a:pt x="9691" y="33601"/>
                </a:lnTo>
                <a:lnTo>
                  <a:pt x="9913" y="33601"/>
                </a:lnTo>
                <a:lnTo>
                  <a:pt x="9913" y="32904"/>
                </a:lnTo>
                <a:close/>
                <a:moveTo>
                  <a:pt x="9691" y="34805"/>
                </a:moveTo>
                <a:lnTo>
                  <a:pt x="9691" y="35501"/>
                </a:lnTo>
                <a:lnTo>
                  <a:pt x="9913" y="35501"/>
                </a:lnTo>
                <a:lnTo>
                  <a:pt x="9913" y="34805"/>
                </a:lnTo>
                <a:close/>
                <a:moveTo>
                  <a:pt x="9691" y="36673"/>
                </a:moveTo>
                <a:lnTo>
                  <a:pt x="9691" y="37401"/>
                </a:lnTo>
                <a:lnTo>
                  <a:pt x="9913" y="37401"/>
                </a:lnTo>
                <a:lnTo>
                  <a:pt x="9913" y="36673"/>
                </a:lnTo>
                <a:close/>
                <a:moveTo>
                  <a:pt x="9691" y="38573"/>
                </a:moveTo>
                <a:lnTo>
                  <a:pt x="9691" y="39270"/>
                </a:lnTo>
                <a:lnTo>
                  <a:pt x="9913" y="39270"/>
                </a:lnTo>
                <a:lnTo>
                  <a:pt x="9913" y="38573"/>
                </a:lnTo>
                <a:close/>
                <a:moveTo>
                  <a:pt x="9691" y="40473"/>
                </a:moveTo>
                <a:lnTo>
                  <a:pt x="9691" y="41170"/>
                </a:lnTo>
                <a:lnTo>
                  <a:pt x="9913" y="41170"/>
                </a:lnTo>
                <a:lnTo>
                  <a:pt x="9913" y="40473"/>
                </a:lnTo>
                <a:close/>
                <a:moveTo>
                  <a:pt x="9691" y="42342"/>
                </a:moveTo>
                <a:lnTo>
                  <a:pt x="9691" y="43070"/>
                </a:lnTo>
                <a:lnTo>
                  <a:pt x="9913" y="43070"/>
                </a:lnTo>
                <a:lnTo>
                  <a:pt x="9913" y="42342"/>
                </a:lnTo>
                <a:close/>
                <a:moveTo>
                  <a:pt x="9691" y="44242"/>
                </a:moveTo>
                <a:lnTo>
                  <a:pt x="9691" y="44939"/>
                </a:lnTo>
                <a:lnTo>
                  <a:pt x="9913" y="44939"/>
                </a:lnTo>
                <a:lnTo>
                  <a:pt x="9913" y="44242"/>
                </a:lnTo>
                <a:close/>
                <a:moveTo>
                  <a:pt x="9691" y="46142"/>
                </a:moveTo>
                <a:lnTo>
                  <a:pt x="9691" y="46839"/>
                </a:lnTo>
                <a:lnTo>
                  <a:pt x="9913" y="46839"/>
                </a:lnTo>
                <a:lnTo>
                  <a:pt x="9913" y="46142"/>
                </a:lnTo>
                <a:close/>
                <a:moveTo>
                  <a:pt x="9691" y="48011"/>
                </a:moveTo>
                <a:lnTo>
                  <a:pt x="9691" y="48739"/>
                </a:lnTo>
                <a:lnTo>
                  <a:pt x="9913" y="48739"/>
                </a:lnTo>
                <a:lnTo>
                  <a:pt x="9913" y="48011"/>
                </a:lnTo>
                <a:close/>
                <a:moveTo>
                  <a:pt x="9691" y="49911"/>
                </a:moveTo>
                <a:lnTo>
                  <a:pt x="9691" y="50607"/>
                </a:lnTo>
                <a:lnTo>
                  <a:pt x="9913" y="50607"/>
                </a:lnTo>
                <a:lnTo>
                  <a:pt x="9913" y="49911"/>
                </a:lnTo>
                <a:close/>
                <a:moveTo>
                  <a:pt x="9691" y="51811"/>
                </a:moveTo>
                <a:lnTo>
                  <a:pt x="9691" y="52508"/>
                </a:lnTo>
                <a:lnTo>
                  <a:pt x="9913" y="52508"/>
                </a:lnTo>
                <a:lnTo>
                  <a:pt x="9913" y="51811"/>
                </a:lnTo>
                <a:close/>
                <a:moveTo>
                  <a:pt x="9691" y="53679"/>
                </a:moveTo>
                <a:lnTo>
                  <a:pt x="9691" y="54408"/>
                </a:lnTo>
                <a:lnTo>
                  <a:pt x="9913" y="54408"/>
                </a:lnTo>
                <a:lnTo>
                  <a:pt x="9913" y="53679"/>
                </a:lnTo>
                <a:close/>
                <a:moveTo>
                  <a:pt x="9691" y="55579"/>
                </a:moveTo>
                <a:lnTo>
                  <a:pt x="9691" y="56276"/>
                </a:lnTo>
                <a:lnTo>
                  <a:pt x="9913" y="56276"/>
                </a:lnTo>
                <a:lnTo>
                  <a:pt x="9913" y="55579"/>
                </a:lnTo>
                <a:close/>
                <a:moveTo>
                  <a:pt x="9691" y="57480"/>
                </a:moveTo>
                <a:lnTo>
                  <a:pt x="9691" y="58176"/>
                </a:lnTo>
                <a:lnTo>
                  <a:pt x="9913" y="58176"/>
                </a:lnTo>
                <a:lnTo>
                  <a:pt x="9913" y="57480"/>
                </a:lnTo>
                <a:close/>
                <a:moveTo>
                  <a:pt x="9691" y="59348"/>
                </a:moveTo>
                <a:lnTo>
                  <a:pt x="9691" y="60076"/>
                </a:lnTo>
                <a:lnTo>
                  <a:pt x="9913" y="60076"/>
                </a:lnTo>
                <a:lnTo>
                  <a:pt x="9913" y="59348"/>
                </a:lnTo>
                <a:close/>
                <a:moveTo>
                  <a:pt x="9660" y="61216"/>
                </a:moveTo>
                <a:cubicBezTo>
                  <a:pt x="9660" y="61470"/>
                  <a:pt x="9628" y="61692"/>
                  <a:pt x="9565" y="61913"/>
                </a:cubicBezTo>
                <a:lnTo>
                  <a:pt x="9786" y="61977"/>
                </a:lnTo>
                <a:cubicBezTo>
                  <a:pt x="9850" y="61723"/>
                  <a:pt x="9881" y="61501"/>
                  <a:pt x="9913" y="61248"/>
                </a:cubicBezTo>
                <a:lnTo>
                  <a:pt x="9660" y="61216"/>
                </a:lnTo>
                <a:close/>
                <a:moveTo>
                  <a:pt x="9153" y="62990"/>
                </a:moveTo>
                <a:cubicBezTo>
                  <a:pt x="9058" y="63180"/>
                  <a:pt x="8931" y="63370"/>
                  <a:pt x="8773" y="63560"/>
                </a:cubicBezTo>
                <a:lnTo>
                  <a:pt x="8963" y="63718"/>
                </a:lnTo>
                <a:cubicBezTo>
                  <a:pt x="9121" y="63528"/>
                  <a:pt x="9248" y="63307"/>
                  <a:pt x="9375" y="63085"/>
                </a:cubicBezTo>
                <a:lnTo>
                  <a:pt x="9153" y="62990"/>
                </a:lnTo>
                <a:close/>
                <a:moveTo>
                  <a:pt x="7981" y="64383"/>
                </a:moveTo>
                <a:cubicBezTo>
                  <a:pt x="7791" y="64510"/>
                  <a:pt x="7601" y="64637"/>
                  <a:pt x="7411" y="64763"/>
                </a:cubicBezTo>
                <a:lnTo>
                  <a:pt x="7506" y="64953"/>
                </a:lnTo>
                <a:cubicBezTo>
                  <a:pt x="7728" y="64858"/>
                  <a:pt x="7918" y="64700"/>
                  <a:pt x="8108" y="64573"/>
                </a:cubicBezTo>
                <a:lnTo>
                  <a:pt x="7981" y="64383"/>
                </a:lnTo>
                <a:close/>
                <a:moveTo>
                  <a:pt x="6334" y="65175"/>
                </a:moveTo>
                <a:cubicBezTo>
                  <a:pt x="6113" y="65238"/>
                  <a:pt x="5891" y="65270"/>
                  <a:pt x="5638" y="65302"/>
                </a:cubicBezTo>
                <a:lnTo>
                  <a:pt x="5669" y="65523"/>
                </a:lnTo>
                <a:cubicBezTo>
                  <a:pt x="5923" y="65492"/>
                  <a:pt x="6144" y="65460"/>
                  <a:pt x="6398" y="65397"/>
                </a:cubicBezTo>
                <a:lnTo>
                  <a:pt x="6334" y="65175"/>
                </a:lnTo>
                <a:close/>
                <a:moveTo>
                  <a:pt x="1" y="65302"/>
                </a:moveTo>
                <a:lnTo>
                  <a:pt x="1" y="65555"/>
                </a:lnTo>
                <a:lnTo>
                  <a:pt x="697" y="65555"/>
                </a:lnTo>
                <a:lnTo>
                  <a:pt x="697" y="65302"/>
                </a:lnTo>
                <a:close/>
                <a:moveTo>
                  <a:pt x="1869" y="65302"/>
                </a:moveTo>
                <a:lnTo>
                  <a:pt x="1869" y="65555"/>
                </a:lnTo>
                <a:lnTo>
                  <a:pt x="2597" y="65555"/>
                </a:lnTo>
                <a:lnTo>
                  <a:pt x="2597" y="65302"/>
                </a:lnTo>
                <a:close/>
                <a:moveTo>
                  <a:pt x="3769" y="65302"/>
                </a:moveTo>
                <a:lnTo>
                  <a:pt x="3769" y="65555"/>
                </a:lnTo>
                <a:lnTo>
                  <a:pt x="4466" y="65555"/>
                </a:lnTo>
                <a:lnTo>
                  <a:pt x="4466" y="65302"/>
                </a:lnTo>
                <a:close/>
              </a:path>
            </a:pathLst>
          </a:custGeom>
          <a:solidFill>
            <a:srgbClr val="6D6E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6" name="Google Shape;3346;p35"/>
          <p:cNvSpPr/>
          <p:nvPr/>
        </p:nvSpPr>
        <p:spPr>
          <a:xfrm>
            <a:off x="6872350" y="1205929"/>
            <a:ext cx="506416" cy="2146456"/>
          </a:xfrm>
          <a:custGeom>
            <a:avLst/>
            <a:gdLst/>
            <a:ahLst/>
            <a:cxnLst/>
            <a:rect l="l" t="t" r="r" b="b"/>
            <a:pathLst>
              <a:path w="15265" h="64701" extrusionOk="0">
                <a:moveTo>
                  <a:pt x="0" y="1"/>
                </a:moveTo>
                <a:lnTo>
                  <a:pt x="0" y="223"/>
                </a:lnTo>
                <a:lnTo>
                  <a:pt x="728" y="223"/>
                </a:lnTo>
                <a:lnTo>
                  <a:pt x="728" y="1"/>
                </a:lnTo>
                <a:close/>
                <a:moveTo>
                  <a:pt x="1900" y="1"/>
                </a:moveTo>
                <a:lnTo>
                  <a:pt x="1900" y="223"/>
                </a:lnTo>
                <a:lnTo>
                  <a:pt x="2597" y="223"/>
                </a:lnTo>
                <a:lnTo>
                  <a:pt x="2597" y="1"/>
                </a:lnTo>
                <a:close/>
                <a:moveTo>
                  <a:pt x="3800" y="1"/>
                </a:moveTo>
                <a:lnTo>
                  <a:pt x="3800" y="223"/>
                </a:lnTo>
                <a:lnTo>
                  <a:pt x="4497" y="223"/>
                </a:lnTo>
                <a:lnTo>
                  <a:pt x="4497" y="1"/>
                </a:lnTo>
                <a:close/>
                <a:moveTo>
                  <a:pt x="5700" y="191"/>
                </a:moveTo>
                <a:lnTo>
                  <a:pt x="5637" y="413"/>
                </a:lnTo>
                <a:cubicBezTo>
                  <a:pt x="5859" y="476"/>
                  <a:pt x="6049" y="571"/>
                  <a:pt x="6271" y="666"/>
                </a:cubicBezTo>
                <a:lnTo>
                  <a:pt x="6366" y="476"/>
                </a:lnTo>
                <a:cubicBezTo>
                  <a:pt x="6144" y="349"/>
                  <a:pt x="5922" y="254"/>
                  <a:pt x="5700" y="191"/>
                </a:cubicBezTo>
                <a:close/>
                <a:moveTo>
                  <a:pt x="7347" y="1204"/>
                </a:moveTo>
                <a:lnTo>
                  <a:pt x="7189" y="1363"/>
                </a:lnTo>
                <a:cubicBezTo>
                  <a:pt x="7347" y="1521"/>
                  <a:pt x="7506" y="1679"/>
                  <a:pt x="7632" y="1869"/>
                </a:cubicBezTo>
                <a:lnTo>
                  <a:pt x="7822" y="1743"/>
                </a:lnTo>
                <a:cubicBezTo>
                  <a:pt x="7696" y="1553"/>
                  <a:pt x="7537" y="1363"/>
                  <a:pt x="7347" y="1204"/>
                </a:cubicBezTo>
                <a:close/>
                <a:moveTo>
                  <a:pt x="8361" y="2819"/>
                </a:moveTo>
                <a:lnTo>
                  <a:pt x="8139" y="2883"/>
                </a:lnTo>
                <a:cubicBezTo>
                  <a:pt x="8202" y="3104"/>
                  <a:pt x="8266" y="3326"/>
                  <a:pt x="8297" y="3579"/>
                </a:cubicBezTo>
                <a:lnTo>
                  <a:pt x="8551" y="3516"/>
                </a:lnTo>
                <a:cubicBezTo>
                  <a:pt x="8487" y="3294"/>
                  <a:pt x="8456" y="3041"/>
                  <a:pt x="8361" y="2819"/>
                </a:cubicBezTo>
                <a:close/>
                <a:moveTo>
                  <a:pt x="8329" y="4720"/>
                </a:moveTo>
                <a:lnTo>
                  <a:pt x="8329" y="5416"/>
                </a:lnTo>
                <a:lnTo>
                  <a:pt x="8582" y="5416"/>
                </a:lnTo>
                <a:lnTo>
                  <a:pt x="8582" y="4720"/>
                </a:lnTo>
                <a:close/>
                <a:moveTo>
                  <a:pt x="8329" y="6620"/>
                </a:moveTo>
                <a:lnTo>
                  <a:pt x="8329" y="7316"/>
                </a:lnTo>
                <a:lnTo>
                  <a:pt x="8582" y="7316"/>
                </a:lnTo>
                <a:lnTo>
                  <a:pt x="8582" y="6620"/>
                </a:lnTo>
                <a:close/>
                <a:moveTo>
                  <a:pt x="8329" y="8520"/>
                </a:moveTo>
                <a:lnTo>
                  <a:pt x="8329" y="9217"/>
                </a:lnTo>
                <a:lnTo>
                  <a:pt x="8582" y="9217"/>
                </a:lnTo>
                <a:lnTo>
                  <a:pt x="8582" y="8520"/>
                </a:lnTo>
                <a:close/>
                <a:moveTo>
                  <a:pt x="8329" y="10388"/>
                </a:moveTo>
                <a:lnTo>
                  <a:pt x="8329" y="11117"/>
                </a:lnTo>
                <a:lnTo>
                  <a:pt x="8582" y="11117"/>
                </a:lnTo>
                <a:lnTo>
                  <a:pt x="8582" y="10388"/>
                </a:lnTo>
                <a:close/>
                <a:moveTo>
                  <a:pt x="8329" y="12288"/>
                </a:moveTo>
                <a:lnTo>
                  <a:pt x="8329" y="12985"/>
                </a:lnTo>
                <a:lnTo>
                  <a:pt x="8582" y="12985"/>
                </a:lnTo>
                <a:lnTo>
                  <a:pt x="8582" y="12288"/>
                </a:lnTo>
                <a:close/>
                <a:moveTo>
                  <a:pt x="8329" y="14157"/>
                </a:moveTo>
                <a:lnTo>
                  <a:pt x="8329" y="14885"/>
                </a:lnTo>
                <a:lnTo>
                  <a:pt x="8582" y="14885"/>
                </a:lnTo>
                <a:lnTo>
                  <a:pt x="8582" y="14157"/>
                </a:lnTo>
                <a:close/>
                <a:moveTo>
                  <a:pt x="8329" y="16057"/>
                </a:moveTo>
                <a:lnTo>
                  <a:pt x="8329" y="16785"/>
                </a:lnTo>
                <a:lnTo>
                  <a:pt x="8582" y="16785"/>
                </a:lnTo>
                <a:lnTo>
                  <a:pt x="8582" y="16057"/>
                </a:lnTo>
                <a:close/>
                <a:moveTo>
                  <a:pt x="8329" y="17957"/>
                </a:moveTo>
                <a:lnTo>
                  <a:pt x="8329" y="18654"/>
                </a:lnTo>
                <a:lnTo>
                  <a:pt x="8582" y="18654"/>
                </a:lnTo>
                <a:lnTo>
                  <a:pt x="8582" y="17957"/>
                </a:lnTo>
                <a:close/>
                <a:moveTo>
                  <a:pt x="8329" y="19826"/>
                </a:moveTo>
                <a:lnTo>
                  <a:pt x="8329" y="20554"/>
                </a:lnTo>
                <a:lnTo>
                  <a:pt x="8582" y="20554"/>
                </a:lnTo>
                <a:lnTo>
                  <a:pt x="8582" y="19826"/>
                </a:lnTo>
                <a:close/>
                <a:moveTo>
                  <a:pt x="8329" y="21726"/>
                </a:moveTo>
                <a:lnTo>
                  <a:pt x="8329" y="22422"/>
                </a:lnTo>
                <a:lnTo>
                  <a:pt x="8582" y="22422"/>
                </a:lnTo>
                <a:lnTo>
                  <a:pt x="8582" y="21726"/>
                </a:lnTo>
                <a:close/>
                <a:moveTo>
                  <a:pt x="8329" y="23626"/>
                </a:moveTo>
                <a:lnTo>
                  <a:pt x="8329" y="24323"/>
                </a:lnTo>
                <a:lnTo>
                  <a:pt x="8582" y="24323"/>
                </a:lnTo>
                <a:lnTo>
                  <a:pt x="8582" y="23626"/>
                </a:lnTo>
                <a:close/>
                <a:moveTo>
                  <a:pt x="8329" y="25494"/>
                </a:moveTo>
                <a:lnTo>
                  <a:pt x="8329" y="26223"/>
                </a:lnTo>
                <a:lnTo>
                  <a:pt x="8582" y="26223"/>
                </a:lnTo>
                <a:lnTo>
                  <a:pt x="8582" y="25494"/>
                </a:lnTo>
                <a:close/>
                <a:moveTo>
                  <a:pt x="8329" y="27394"/>
                </a:moveTo>
                <a:lnTo>
                  <a:pt x="8329" y="28091"/>
                </a:lnTo>
                <a:lnTo>
                  <a:pt x="8582" y="28091"/>
                </a:lnTo>
                <a:lnTo>
                  <a:pt x="8582" y="27394"/>
                </a:lnTo>
                <a:close/>
                <a:moveTo>
                  <a:pt x="8329" y="29295"/>
                </a:moveTo>
                <a:lnTo>
                  <a:pt x="8329" y="29991"/>
                </a:lnTo>
                <a:lnTo>
                  <a:pt x="8582" y="29991"/>
                </a:lnTo>
                <a:lnTo>
                  <a:pt x="8582" y="29295"/>
                </a:lnTo>
                <a:close/>
                <a:moveTo>
                  <a:pt x="8329" y="31163"/>
                </a:moveTo>
                <a:lnTo>
                  <a:pt x="8329" y="31891"/>
                </a:lnTo>
                <a:lnTo>
                  <a:pt x="8582" y="31891"/>
                </a:lnTo>
                <a:lnTo>
                  <a:pt x="8582" y="31163"/>
                </a:lnTo>
                <a:close/>
                <a:moveTo>
                  <a:pt x="8329" y="33063"/>
                </a:moveTo>
                <a:lnTo>
                  <a:pt x="8329" y="33760"/>
                </a:lnTo>
                <a:lnTo>
                  <a:pt x="8582" y="33760"/>
                </a:lnTo>
                <a:lnTo>
                  <a:pt x="8582" y="33063"/>
                </a:lnTo>
                <a:close/>
                <a:moveTo>
                  <a:pt x="8329" y="34963"/>
                </a:moveTo>
                <a:lnTo>
                  <a:pt x="8329" y="35660"/>
                </a:lnTo>
                <a:lnTo>
                  <a:pt x="8582" y="35660"/>
                </a:lnTo>
                <a:lnTo>
                  <a:pt x="8582" y="34963"/>
                </a:lnTo>
                <a:close/>
                <a:moveTo>
                  <a:pt x="8329" y="36832"/>
                </a:moveTo>
                <a:lnTo>
                  <a:pt x="8329" y="37560"/>
                </a:lnTo>
                <a:lnTo>
                  <a:pt x="8582" y="37560"/>
                </a:lnTo>
                <a:lnTo>
                  <a:pt x="8582" y="36832"/>
                </a:lnTo>
                <a:close/>
                <a:moveTo>
                  <a:pt x="8329" y="38732"/>
                </a:moveTo>
                <a:lnTo>
                  <a:pt x="8329" y="39429"/>
                </a:lnTo>
                <a:lnTo>
                  <a:pt x="8582" y="39429"/>
                </a:lnTo>
                <a:lnTo>
                  <a:pt x="8582" y="38732"/>
                </a:lnTo>
                <a:close/>
                <a:moveTo>
                  <a:pt x="8329" y="40632"/>
                </a:moveTo>
                <a:lnTo>
                  <a:pt x="8329" y="41329"/>
                </a:lnTo>
                <a:lnTo>
                  <a:pt x="8582" y="41329"/>
                </a:lnTo>
                <a:lnTo>
                  <a:pt x="8582" y="40632"/>
                </a:lnTo>
                <a:close/>
                <a:moveTo>
                  <a:pt x="8329" y="42501"/>
                </a:moveTo>
                <a:lnTo>
                  <a:pt x="8329" y="43229"/>
                </a:lnTo>
                <a:lnTo>
                  <a:pt x="8582" y="43229"/>
                </a:lnTo>
                <a:lnTo>
                  <a:pt x="8582" y="42501"/>
                </a:lnTo>
                <a:close/>
                <a:moveTo>
                  <a:pt x="8329" y="44401"/>
                </a:moveTo>
                <a:lnTo>
                  <a:pt x="8329" y="45097"/>
                </a:lnTo>
                <a:lnTo>
                  <a:pt x="8582" y="45097"/>
                </a:lnTo>
                <a:lnTo>
                  <a:pt x="8582" y="44401"/>
                </a:lnTo>
                <a:close/>
                <a:moveTo>
                  <a:pt x="8329" y="46301"/>
                </a:moveTo>
                <a:lnTo>
                  <a:pt x="8329" y="46998"/>
                </a:lnTo>
                <a:lnTo>
                  <a:pt x="8582" y="46998"/>
                </a:lnTo>
                <a:lnTo>
                  <a:pt x="8582" y="46301"/>
                </a:lnTo>
                <a:close/>
                <a:moveTo>
                  <a:pt x="8329" y="48169"/>
                </a:moveTo>
                <a:lnTo>
                  <a:pt x="8329" y="48898"/>
                </a:lnTo>
                <a:lnTo>
                  <a:pt x="8582" y="48898"/>
                </a:lnTo>
                <a:lnTo>
                  <a:pt x="8582" y="48169"/>
                </a:lnTo>
                <a:close/>
                <a:moveTo>
                  <a:pt x="8329" y="50069"/>
                </a:moveTo>
                <a:lnTo>
                  <a:pt x="8329" y="50766"/>
                </a:lnTo>
                <a:lnTo>
                  <a:pt x="8582" y="50766"/>
                </a:lnTo>
                <a:lnTo>
                  <a:pt x="8582" y="50069"/>
                </a:lnTo>
                <a:close/>
                <a:moveTo>
                  <a:pt x="8329" y="51970"/>
                </a:moveTo>
                <a:lnTo>
                  <a:pt x="8329" y="52666"/>
                </a:lnTo>
                <a:lnTo>
                  <a:pt x="8582" y="52666"/>
                </a:lnTo>
                <a:lnTo>
                  <a:pt x="8582" y="51970"/>
                </a:lnTo>
                <a:close/>
                <a:moveTo>
                  <a:pt x="8329" y="53838"/>
                </a:moveTo>
                <a:lnTo>
                  <a:pt x="8329" y="54566"/>
                </a:lnTo>
                <a:lnTo>
                  <a:pt x="8582" y="54566"/>
                </a:lnTo>
                <a:lnTo>
                  <a:pt x="8582" y="53838"/>
                </a:lnTo>
                <a:close/>
                <a:moveTo>
                  <a:pt x="8329" y="55738"/>
                </a:moveTo>
                <a:lnTo>
                  <a:pt x="8329" y="56435"/>
                </a:lnTo>
                <a:lnTo>
                  <a:pt x="8582" y="56435"/>
                </a:lnTo>
                <a:lnTo>
                  <a:pt x="8582" y="55738"/>
                </a:lnTo>
                <a:close/>
                <a:moveTo>
                  <a:pt x="8329" y="57638"/>
                </a:moveTo>
                <a:lnTo>
                  <a:pt x="8329" y="58335"/>
                </a:lnTo>
                <a:lnTo>
                  <a:pt x="8582" y="58335"/>
                </a:lnTo>
                <a:lnTo>
                  <a:pt x="8582" y="57638"/>
                </a:lnTo>
                <a:close/>
                <a:moveTo>
                  <a:pt x="8329" y="59507"/>
                </a:moveTo>
                <a:lnTo>
                  <a:pt x="8329" y="60235"/>
                </a:lnTo>
                <a:lnTo>
                  <a:pt x="8582" y="60235"/>
                </a:lnTo>
                <a:lnTo>
                  <a:pt x="8582" y="59507"/>
                </a:lnTo>
                <a:close/>
                <a:moveTo>
                  <a:pt x="8646" y="61375"/>
                </a:moveTo>
                <a:lnTo>
                  <a:pt x="8424" y="61407"/>
                </a:lnTo>
                <a:cubicBezTo>
                  <a:pt x="8487" y="61660"/>
                  <a:pt x="8551" y="61882"/>
                  <a:pt x="8646" y="62104"/>
                </a:cubicBezTo>
                <a:lnTo>
                  <a:pt x="8867" y="62040"/>
                </a:lnTo>
                <a:cubicBezTo>
                  <a:pt x="8772" y="61819"/>
                  <a:pt x="8709" y="61597"/>
                  <a:pt x="8646" y="61375"/>
                </a:cubicBezTo>
                <a:close/>
                <a:moveTo>
                  <a:pt x="9437" y="63022"/>
                </a:moveTo>
                <a:lnTo>
                  <a:pt x="9247" y="63149"/>
                </a:lnTo>
                <a:cubicBezTo>
                  <a:pt x="9406" y="63339"/>
                  <a:pt x="9564" y="63529"/>
                  <a:pt x="9754" y="63687"/>
                </a:cubicBezTo>
                <a:lnTo>
                  <a:pt x="9912" y="63497"/>
                </a:lnTo>
                <a:cubicBezTo>
                  <a:pt x="9754" y="63370"/>
                  <a:pt x="9596" y="63180"/>
                  <a:pt x="9437" y="63022"/>
                </a:cubicBezTo>
                <a:close/>
                <a:moveTo>
                  <a:pt x="10863" y="64130"/>
                </a:moveTo>
                <a:lnTo>
                  <a:pt x="10768" y="64352"/>
                </a:lnTo>
                <a:cubicBezTo>
                  <a:pt x="10989" y="64447"/>
                  <a:pt x="11243" y="64510"/>
                  <a:pt x="11464" y="64574"/>
                </a:cubicBezTo>
                <a:lnTo>
                  <a:pt x="11528" y="64352"/>
                </a:lnTo>
                <a:cubicBezTo>
                  <a:pt x="11306" y="64289"/>
                  <a:pt x="11084" y="64225"/>
                  <a:pt x="10863" y="64130"/>
                </a:cubicBezTo>
                <a:close/>
                <a:moveTo>
                  <a:pt x="12668" y="64447"/>
                </a:moveTo>
                <a:lnTo>
                  <a:pt x="12668" y="64700"/>
                </a:lnTo>
                <a:lnTo>
                  <a:pt x="13364" y="64700"/>
                </a:lnTo>
                <a:lnTo>
                  <a:pt x="13364" y="64447"/>
                </a:lnTo>
                <a:close/>
                <a:moveTo>
                  <a:pt x="14568" y="64447"/>
                </a:moveTo>
                <a:lnTo>
                  <a:pt x="14568" y="64700"/>
                </a:lnTo>
                <a:lnTo>
                  <a:pt x="15265" y="64700"/>
                </a:lnTo>
                <a:lnTo>
                  <a:pt x="15265" y="64447"/>
                </a:lnTo>
                <a:close/>
              </a:path>
            </a:pathLst>
          </a:custGeom>
          <a:solidFill>
            <a:srgbClr val="6D6E7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1" name="Google Shape;3351;p36"/>
          <p:cNvGrpSpPr/>
          <p:nvPr/>
        </p:nvGrpSpPr>
        <p:grpSpPr>
          <a:xfrm>
            <a:off x="457185" y="1025890"/>
            <a:ext cx="8233620" cy="3710626"/>
            <a:chOff x="591225" y="1636250"/>
            <a:chExt cx="6403500" cy="2885850"/>
          </a:xfrm>
        </p:grpSpPr>
        <p:sp>
          <p:nvSpPr>
            <p:cNvPr id="3352" name="Google Shape;3352;p36"/>
            <p:cNvSpPr/>
            <p:nvPr/>
          </p:nvSpPr>
          <p:spPr>
            <a:xfrm>
              <a:off x="708400" y="2149275"/>
              <a:ext cx="1105275" cy="1889875"/>
            </a:xfrm>
            <a:custGeom>
              <a:avLst/>
              <a:gdLst/>
              <a:ahLst/>
              <a:cxnLst/>
              <a:rect l="l" t="t" r="r" b="b"/>
              <a:pathLst>
                <a:path w="44211" h="75595" extrusionOk="0">
                  <a:moveTo>
                    <a:pt x="10103" y="1"/>
                  </a:moveTo>
                  <a:cubicBezTo>
                    <a:pt x="4529" y="1"/>
                    <a:pt x="0" y="4529"/>
                    <a:pt x="0" y="10135"/>
                  </a:cubicBezTo>
                  <a:lnTo>
                    <a:pt x="0" y="65492"/>
                  </a:lnTo>
                  <a:cubicBezTo>
                    <a:pt x="0" y="71066"/>
                    <a:pt x="4529" y="75594"/>
                    <a:pt x="10103" y="75594"/>
                  </a:cubicBezTo>
                  <a:lnTo>
                    <a:pt x="34076" y="75594"/>
                  </a:lnTo>
                  <a:cubicBezTo>
                    <a:pt x="39682" y="75594"/>
                    <a:pt x="44210" y="71066"/>
                    <a:pt x="44210" y="65492"/>
                  </a:cubicBezTo>
                  <a:lnTo>
                    <a:pt x="44210" y="10135"/>
                  </a:lnTo>
                  <a:cubicBezTo>
                    <a:pt x="44210" y="4529"/>
                    <a:pt x="39682" y="1"/>
                    <a:pt x="3407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36"/>
            <p:cNvSpPr/>
            <p:nvPr/>
          </p:nvSpPr>
          <p:spPr>
            <a:xfrm>
              <a:off x="3234000" y="1726500"/>
              <a:ext cx="1105275" cy="1889875"/>
            </a:xfrm>
            <a:custGeom>
              <a:avLst/>
              <a:gdLst/>
              <a:ahLst/>
              <a:cxnLst/>
              <a:rect l="l" t="t" r="r" b="b"/>
              <a:pathLst>
                <a:path w="44211" h="75595" extrusionOk="0">
                  <a:moveTo>
                    <a:pt x="10103" y="0"/>
                  </a:moveTo>
                  <a:cubicBezTo>
                    <a:pt x="4529" y="0"/>
                    <a:pt x="1" y="4529"/>
                    <a:pt x="1" y="10103"/>
                  </a:cubicBezTo>
                  <a:lnTo>
                    <a:pt x="1" y="65460"/>
                  </a:lnTo>
                  <a:cubicBezTo>
                    <a:pt x="1" y="71065"/>
                    <a:pt x="4529" y="75594"/>
                    <a:pt x="10103" y="75594"/>
                  </a:cubicBezTo>
                  <a:lnTo>
                    <a:pt x="34077" y="75594"/>
                  </a:lnTo>
                  <a:cubicBezTo>
                    <a:pt x="39682" y="75594"/>
                    <a:pt x="44211" y="71065"/>
                    <a:pt x="44211" y="65460"/>
                  </a:cubicBezTo>
                  <a:lnTo>
                    <a:pt x="44211" y="10103"/>
                  </a:lnTo>
                  <a:cubicBezTo>
                    <a:pt x="44211" y="4529"/>
                    <a:pt x="39682" y="0"/>
                    <a:pt x="34077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36"/>
            <p:cNvSpPr/>
            <p:nvPr/>
          </p:nvSpPr>
          <p:spPr>
            <a:xfrm>
              <a:off x="5764375" y="2149275"/>
              <a:ext cx="1105275" cy="1889875"/>
            </a:xfrm>
            <a:custGeom>
              <a:avLst/>
              <a:gdLst/>
              <a:ahLst/>
              <a:cxnLst/>
              <a:rect l="l" t="t" r="r" b="b"/>
              <a:pathLst>
                <a:path w="44211" h="75595" extrusionOk="0">
                  <a:moveTo>
                    <a:pt x="10103" y="1"/>
                  </a:moveTo>
                  <a:cubicBezTo>
                    <a:pt x="4529" y="1"/>
                    <a:pt x="0" y="4529"/>
                    <a:pt x="0" y="10135"/>
                  </a:cubicBezTo>
                  <a:lnTo>
                    <a:pt x="0" y="65492"/>
                  </a:lnTo>
                  <a:cubicBezTo>
                    <a:pt x="0" y="71066"/>
                    <a:pt x="4529" y="75594"/>
                    <a:pt x="10103" y="75594"/>
                  </a:cubicBezTo>
                  <a:lnTo>
                    <a:pt x="34076" y="75594"/>
                  </a:lnTo>
                  <a:cubicBezTo>
                    <a:pt x="39681" y="75594"/>
                    <a:pt x="44210" y="71066"/>
                    <a:pt x="44210" y="65492"/>
                  </a:cubicBezTo>
                  <a:lnTo>
                    <a:pt x="44210" y="10135"/>
                  </a:lnTo>
                  <a:cubicBezTo>
                    <a:pt x="44210" y="4529"/>
                    <a:pt x="39681" y="1"/>
                    <a:pt x="3407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36"/>
            <p:cNvSpPr/>
            <p:nvPr/>
          </p:nvSpPr>
          <p:spPr>
            <a:xfrm>
              <a:off x="622100" y="1636250"/>
              <a:ext cx="6340175" cy="2885850"/>
            </a:xfrm>
            <a:custGeom>
              <a:avLst/>
              <a:gdLst/>
              <a:ahLst/>
              <a:cxnLst/>
              <a:rect l="l" t="t" r="r" b="b"/>
              <a:pathLst>
                <a:path w="253607" h="115434" extrusionOk="0">
                  <a:moveTo>
                    <a:pt x="114674" y="0"/>
                  </a:moveTo>
                  <a:cubicBezTo>
                    <a:pt x="107137" y="0"/>
                    <a:pt x="101025" y="5669"/>
                    <a:pt x="101025" y="12636"/>
                  </a:cubicBezTo>
                  <a:lnTo>
                    <a:pt x="101025" y="102797"/>
                  </a:lnTo>
                  <a:cubicBezTo>
                    <a:pt x="101025" y="109543"/>
                    <a:pt x="95103" y="115022"/>
                    <a:pt x="87819" y="115022"/>
                  </a:cubicBezTo>
                  <a:lnTo>
                    <a:pt x="64194" y="115022"/>
                  </a:lnTo>
                  <a:cubicBezTo>
                    <a:pt x="56910" y="115022"/>
                    <a:pt x="50988" y="109543"/>
                    <a:pt x="50988" y="102797"/>
                  </a:cubicBezTo>
                  <a:lnTo>
                    <a:pt x="50988" y="29357"/>
                  </a:lnTo>
                  <a:cubicBezTo>
                    <a:pt x="50988" y="22422"/>
                    <a:pt x="44876" y="16753"/>
                    <a:pt x="37338" y="16753"/>
                  </a:cubicBezTo>
                  <a:lnTo>
                    <a:pt x="14600" y="16753"/>
                  </a:lnTo>
                  <a:cubicBezTo>
                    <a:pt x="6556" y="16753"/>
                    <a:pt x="0" y="22802"/>
                    <a:pt x="0" y="30244"/>
                  </a:cubicBezTo>
                  <a:lnTo>
                    <a:pt x="0" y="59506"/>
                  </a:lnTo>
                  <a:cubicBezTo>
                    <a:pt x="0" y="59601"/>
                    <a:pt x="96" y="59696"/>
                    <a:pt x="222" y="59696"/>
                  </a:cubicBezTo>
                  <a:cubicBezTo>
                    <a:pt x="349" y="59696"/>
                    <a:pt x="444" y="59601"/>
                    <a:pt x="444" y="59506"/>
                  </a:cubicBezTo>
                  <a:lnTo>
                    <a:pt x="444" y="30244"/>
                  </a:lnTo>
                  <a:cubicBezTo>
                    <a:pt x="444" y="23024"/>
                    <a:pt x="6809" y="17165"/>
                    <a:pt x="14632" y="17165"/>
                  </a:cubicBezTo>
                  <a:lnTo>
                    <a:pt x="37338" y="17165"/>
                  </a:lnTo>
                  <a:cubicBezTo>
                    <a:pt x="44622" y="17165"/>
                    <a:pt x="50544" y="22643"/>
                    <a:pt x="50544" y="29357"/>
                  </a:cubicBezTo>
                  <a:lnTo>
                    <a:pt x="50544" y="102797"/>
                  </a:lnTo>
                  <a:cubicBezTo>
                    <a:pt x="50544" y="109765"/>
                    <a:pt x="56688" y="115433"/>
                    <a:pt x="64194" y="115433"/>
                  </a:cubicBezTo>
                  <a:lnTo>
                    <a:pt x="87819" y="115433"/>
                  </a:lnTo>
                  <a:cubicBezTo>
                    <a:pt x="95356" y="115433"/>
                    <a:pt x="101468" y="109765"/>
                    <a:pt x="101468" y="102797"/>
                  </a:cubicBezTo>
                  <a:lnTo>
                    <a:pt x="101468" y="12636"/>
                  </a:lnTo>
                  <a:cubicBezTo>
                    <a:pt x="101468" y="5891"/>
                    <a:pt x="107390" y="412"/>
                    <a:pt x="114674" y="412"/>
                  </a:cubicBezTo>
                  <a:lnTo>
                    <a:pt x="138489" y="412"/>
                  </a:lnTo>
                  <a:cubicBezTo>
                    <a:pt x="145773" y="412"/>
                    <a:pt x="151695" y="5891"/>
                    <a:pt x="151695" y="12636"/>
                  </a:cubicBezTo>
                  <a:lnTo>
                    <a:pt x="151695" y="102797"/>
                  </a:lnTo>
                  <a:cubicBezTo>
                    <a:pt x="151695" y="109765"/>
                    <a:pt x="157807" y="115433"/>
                    <a:pt x="165345" y="115433"/>
                  </a:cubicBezTo>
                  <a:lnTo>
                    <a:pt x="189508" y="115433"/>
                  </a:lnTo>
                  <a:cubicBezTo>
                    <a:pt x="197014" y="115433"/>
                    <a:pt x="203158" y="109765"/>
                    <a:pt x="203126" y="102797"/>
                  </a:cubicBezTo>
                  <a:lnTo>
                    <a:pt x="203126" y="29326"/>
                  </a:lnTo>
                  <a:cubicBezTo>
                    <a:pt x="203126" y="22580"/>
                    <a:pt x="209048" y="17133"/>
                    <a:pt x="216332" y="17133"/>
                  </a:cubicBezTo>
                  <a:lnTo>
                    <a:pt x="239007" y="17133"/>
                  </a:lnTo>
                  <a:cubicBezTo>
                    <a:pt x="246798" y="17133"/>
                    <a:pt x="253163" y="22992"/>
                    <a:pt x="253163" y="30212"/>
                  </a:cubicBezTo>
                  <a:lnTo>
                    <a:pt x="253163" y="57068"/>
                  </a:lnTo>
                  <a:cubicBezTo>
                    <a:pt x="253163" y="57194"/>
                    <a:pt x="253258" y="57289"/>
                    <a:pt x="253385" y="57289"/>
                  </a:cubicBezTo>
                  <a:cubicBezTo>
                    <a:pt x="253511" y="57289"/>
                    <a:pt x="253606" y="57194"/>
                    <a:pt x="253606" y="57068"/>
                  </a:cubicBezTo>
                  <a:lnTo>
                    <a:pt x="253606" y="30212"/>
                  </a:lnTo>
                  <a:cubicBezTo>
                    <a:pt x="253606" y="22770"/>
                    <a:pt x="247051" y="16721"/>
                    <a:pt x="239007" y="16721"/>
                  </a:cubicBezTo>
                  <a:lnTo>
                    <a:pt x="216332" y="16721"/>
                  </a:lnTo>
                  <a:cubicBezTo>
                    <a:pt x="208826" y="16721"/>
                    <a:pt x="202683" y="22358"/>
                    <a:pt x="202683" y="29326"/>
                  </a:cubicBezTo>
                  <a:lnTo>
                    <a:pt x="202683" y="102797"/>
                  </a:lnTo>
                  <a:cubicBezTo>
                    <a:pt x="202683" y="109543"/>
                    <a:pt x="196760" y="115022"/>
                    <a:pt x="189477" y="115022"/>
                  </a:cubicBezTo>
                  <a:lnTo>
                    <a:pt x="165345" y="115022"/>
                  </a:lnTo>
                  <a:cubicBezTo>
                    <a:pt x="158061" y="115022"/>
                    <a:pt x="152139" y="109543"/>
                    <a:pt x="152139" y="102797"/>
                  </a:cubicBezTo>
                  <a:lnTo>
                    <a:pt x="152139" y="12636"/>
                  </a:lnTo>
                  <a:cubicBezTo>
                    <a:pt x="152139" y="5669"/>
                    <a:pt x="145995" y="0"/>
                    <a:pt x="13848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36"/>
            <p:cNvSpPr/>
            <p:nvPr/>
          </p:nvSpPr>
          <p:spPr>
            <a:xfrm>
              <a:off x="6302750" y="3925125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0" y="222"/>
                  </a:moveTo>
                  <a:cubicBezTo>
                    <a:pt x="760" y="222"/>
                    <a:pt x="887" y="380"/>
                    <a:pt x="887" y="570"/>
                  </a:cubicBezTo>
                  <a:cubicBezTo>
                    <a:pt x="887" y="728"/>
                    <a:pt x="760" y="887"/>
                    <a:pt x="570" y="887"/>
                  </a:cubicBezTo>
                  <a:cubicBezTo>
                    <a:pt x="380" y="887"/>
                    <a:pt x="253" y="728"/>
                    <a:pt x="253" y="570"/>
                  </a:cubicBezTo>
                  <a:cubicBezTo>
                    <a:pt x="253" y="380"/>
                    <a:pt x="380" y="222"/>
                    <a:pt x="570" y="222"/>
                  </a:cubicBezTo>
                  <a:close/>
                  <a:moveTo>
                    <a:pt x="570" y="0"/>
                  </a:moveTo>
                  <a:cubicBezTo>
                    <a:pt x="253" y="0"/>
                    <a:pt x="0" y="253"/>
                    <a:pt x="0" y="570"/>
                  </a:cubicBezTo>
                  <a:cubicBezTo>
                    <a:pt x="0" y="887"/>
                    <a:pt x="253" y="1140"/>
                    <a:pt x="570" y="1140"/>
                  </a:cubicBezTo>
                  <a:cubicBezTo>
                    <a:pt x="887" y="1140"/>
                    <a:pt x="1140" y="887"/>
                    <a:pt x="1140" y="570"/>
                  </a:cubicBezTo>
                  <a:cubicBezTo>
                    <a:pt x="1140" y="253"/>
                    <a:pt x="887" y="0"/>
                    <a:pt x="57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36"/>
            <p:cNvSpPr/>
            <p:nvPr/>
          </p:nvSpPr>
          <p:spPr>
            <a:xfrm>
              <a:off x="6227525" y="3925125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1" y="222"/>
                  </a:moveTo>
                  <a:cubicBezTo>
                    <a:pt x="761" y="222"/>
                    <a:pt x="887" y="380"/>
                    <a:pt x="887" y="570"/>
                  </a:cubicBezTo>
                  <a:cubicBezTo>
                    <a:pt x="887" y="728"/>
                    <a:pt x="761" y="887"/>
                    <a:pt x="571" y="887"/>
                  </a:cubicBezTo>
                  <a:cubicBezTo>
                    <a:pt x="381" y="887"/>
                    <a:pt x="254" y="728"/>
                    <a:pt x="254" y="570"/>
                  </a:cubicBezTo>
                  <a:cubicBezTo>
                    <a:pt x="222" y="380"/>
                    <a:pt x="381" y="222"/>
                    <a:pt x="571" y="222"/>
                  </a:cubicBezTo>
                  <a:close/>
                  <a:moveTo>
                    <a:pt x="571" y="0"/>
                  </a:moveTo>
                  <a:cubicBezTo>
                    <a:pt x="254" y="0"/>
                    <a:pt x="1" y="253"/>
                    <a:pt x="1" y="570"/>
                  </a:cubicBezTo>
                  <a:cubicBezTo>
                    <a:pt x="1" y="887"/>
                    <a:pt x="254" y="1140"/>
                    <a:pt x="571" y="1140"/>
                  </a:cubicBezTo>
                  <a:cubicBezTo>
                    <a:pt x="887" y="1140"/>
                    <a:pt x="1141" y="887"/>
                    <a:pt x="1141" y="570"/>
                  </a:cubicBezTo>
                  <a:cubicBezTo>
                    <a:pt x="1141" y="253"/>
                    <a:pt x="887" y="0"/>
                    <a:pt x="57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36"/>
            <p:cNvSpPr/>
            <p:nvPr/>
          </p:nvSpPr>
          <p:spPr>
            <a:xfrm>
              <a:off x="6152300" y="3925125"/>
              <a:ext cx="28550" cy="28525"/>
            </a:xfrm>
            <a:custGeom>
              <a:avLst/>
              <a:gdLst/>
              <a:ahLst/>
              <a:cxnLst/>
              <a:rect l="l" t="t" r="r" b="b"/>
              <a:pathLst>
                <a:path w="1142" h="1141" extrusionOk="0">
                  <a:moveTo>
                    <a:pt x="571" y="222"/>
                  </a:moveTo>
                  <a:cubicBezTo>
                    <a:pt x="761" y="222"/>
                    <a:pt x="888" y="380"/>
                    <a:pt x="888" y="570"/>
                  </a:cubicBezTo>
                  <a:cubicBezTo>
                    <a:pt x="888" y="728"/>
                    <a:pt x="761" y="887"/>
                    <a:pt x="571" y="887"/>
                  </a:cubicBezTo>
                  <a:cubicBezTo>
                    <a:pt x="381" y="887"/>
                    <a:pt x="254" y="728"/>
                    <a:pt x="254" y="570"/>
                  </a:cubicBezTo>
                  <a:cubicBezTo>
                    <a:pt x="254" y="380"/>
                    <a:pt x="381" y="222"/>
                    <a:pt x="571" y="222"/>
                  </a:cubicBezTo>
                  <a:close/>
                  <a:moveTo>
                    <a:pt x="571" y="0"/>
                  </a:moveTo>
                  <a:cubicBezTo>
                    <a:pt x="254" y="0"/>
                    <a:pt x="1" y="253"/>
                    <a:pt x="1" y="570"/>
                  </a:cubicBezTo>
                  <a:cubicBezTo>
                    <a:pt x="1" y="887"/>
                    <a:pt x="254" y="1140"/>
                    <a:pt x="571" y="1140"/>
                  </a:cubicBezTo>
                  <a:cubicBezTo>
                    <a:pt x="888" y="1140"/>
                    <a:pt x="1141" y="887"/>
                    <a:pt x="1141" y="570"/>
                  </a:cubicBezTo>
                  <a:cubicBezTo>
                    <a:pt x="1141" y="253"/>
                    <a:pt x="888" y="0"/>
                    <a:pt x="57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36"/>
            <p:cNvSpPr/>
            <p:nvPr/>
          </p:nvSpPr>
          <p:spPr>
            <a:xfrm>
              <a:off x="6377950" y="3925125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1" y="222"/>
                  </a:moveTo>
                  <a:cubicBezTo>
                    <a:pt x="761" y="222"/>
                    <a:pt x="887" y="380"/>
                    <a:pt x="887" y="570"/>
                  </a:cubicBezTo>
                  <a:cubicBezTo>
                    <a:pt x="887" y="728"/>
                    <a:pt x="761" y="887"/>
                    <a:pt x="571" y="887"/>
                  </a:cubicBezTo>
                  <a:cubicBezTo>
                    <a:pt x="381" y="887"/>
                    <a:pt x="254" y="728"/>
                    <a:pt x="254" y="570"/>
                  </a:cubicBezTo>
                  <a:cubicBezTo>
                    <a:pt x="254" y="380"/>
                    <a:pt x="381" y="222"/>
                    <a:pt x="571" y="222"/>
                  </a:cubicBezTo>
                  <a:close/>
                  <a:moveTo>
                    <a:pt x="571" y="0"/>
                  </a:moveTo>
                  <a:cubicBezTo>
                    <a:pt x="254" y="0"/>
                    <a:pt x="1" y="253"/>
                    <a:pt x="1" y="570"/>
                  </a:cubicBezTo>
                  <a:cubicBezTo>
                    <a:pt x="1" y="887"/>
                    <a:pt x="254" y="1140"/>
                    <a:pt x="571" y="1140"/>
                  </a:cubicBezTo>
                  <a:cubicBezTo>
                    <a:pt x="887" y="1140"/>
                    <a:pt x="1141" y="887"/>
                    <a:pt x="1141" y="570"/>
                  </a:cubicBezTo>
                  <a:cubicBezTo>
                    <a:pt x="1141" y="253"/>
                    <a:pt x="887" y="0"/>
                    <a:pt x="57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36"/>
            <p:cNvSpPr/>
            <p:nvPr/>
          </p:nvSpPr>
          <p:spPr>
            <a:xfrm>
              <a:off x="6452375" y="3925125"/>
              <a:ext cx="29325" cy="28525"/>
            </a:xfrm>
            <a:custGeom>
              <a:avLst/>
              <a:gdLst/>
              <a:ahLst/>
              <a:cxnLst/>
              <a:rect l="l" t="t" r="r" b="b"/>
              <a:pathLst>
                <a:path w="1173" h="1141" extrusionOk="0">
                  <a:moveTo>
                    <a:pt x="602" y="222"/>
                  </a:moveTo>
                  <a:cubicBezTo>
                    <a:pt x="792" y="222"/>
                    <a:pt x="919" y="380"/>
                    <a:pt x="919" y="570"/>
                  </a:cubicBezTo>
                  <a:cubicBezTo>
                    <a:pt x="919" y="728"/>
                    <a:pt x="792" y="887"/>
                    <a:pt x="602" y="887"/>
                  </a:cubicBezTo>
                  <a:cubicBezTo>
                    <a:pt x="412" y="887"/>
                    <a:pt x="254" y="728"/>
                    <a:pt x="254" y="570"/>
                  </a:cubicBezTo>
                  <a:cubicBezTo>
                    <a:pt x="254" y="380"/>
                    <a:pt x="412" y="222"/>
                    <a:pt x="602" y="222"/>
                  </a:cubicBezTo>
                  <a:close/>
                  <a:moveTo>
                    <a:pt x="602" y="0"/>
                  </a:moveTo>
                  <a:cubicBezTo>
                    <a:pt x="286" y="0"/>
                    <a:pt x="1" y="253"/>
                    <a:pt x="1" y="570"/>
                  </a:cubicBezTo>
                  <a:cubicBezTo>
                    <a:pt x="1" y="887"/>
                    <a:pt x="286" y="1140"/>
                    <a:pt x="602" y="1140"/>
                  </a:cubicBezTo>
                  <a:cubicBezTo>
                    <a:pt x="919" y="1140"/>
                    <a:pt x="1172" y="887"/>
                    <a:pt x="1172" y="570"/>
                  </a:cubicBezTo>
                  <a:cubicBezTo>
                    <a:pt x="1172" y="253"/>
                    <a:pt x="919" y="0"/>
                    <a:pt x="60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36"/>
            <p:cNvSpPr/>
            <p:nvPr/>
          </p:nvSpPr>
          <p:spPr>
            <a:xfrm>
              <a:off x="1246775" y="3925125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0" y="222"/>
                  </a:moveTo>
                  <a:cubicBezTo>
                    <a:pt x="760" y="222"/>
                    <a:pt x="887" y="380"/>
                    <a:pt x="887" y="570"/>
                  </a:cubicBezTo>
                  <a:cubicBezTo>
                    <a:pt x="887" y="728"/>
                    <a:pt x="760" y="887"/>
                    <a:pt x="570" y="887"/>
                  </a:cubicBezTo>
                  <a:cubicBezTo>
                    <a:pt x="380" y="887"/>
                    <a:pt x="222" y="728"/>
                    <a:pt x="222" y="570"/>
                  </a:cubicBezTo>
                  <a:cubicBezTo>
                    <a:pt x="222" y="380"/>
                    <a:pt x="380" y="222"/>
                    <a:pt x="570" y="222"/>
                  </a:cubicBezTo>
                  <a:close/>
                  <a:moveTo>
                    <a:pt x="570" y="0"/>
                  </a:moveTo>
                  <a:cubicBezTo>
                    <a:pt x="254" y="0"/>
                    <a:pt x="0" y="253"/>
                    <a:pt x="0" y="570"/>
                  </a:cubicBezTo>
                  <a:cubicBezTo>
                    <a:pt x="0" y="887"/>
                    <a:pt x="254" y="1140"/>
                    <a:pt x="570" y="1140"/>
                  </a:cubicBezTo>
                  <a:cubicBezTo>
                    <a:pt x="887" y="1140"/>
                    <a:pt x="1140" y="887"/>
                    <a:pt x="1140" y="570"/>
                  </a:cubicBezTo>
                  <a:cubicBezTo>
                    <a:pt x="1140" y="253"/>
                    <a:pt x="887" y="0"/>
                    <a:pt x="57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36"/>
            <p:cNvSpPr/>
            <p:nvPr/>
          </p:nvSpPr>
          <p:spPr>
            <a:xfrm>
              <a:off x="1171550" y="3925125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1" y="222"/>
                  </a:moveTo>
                  <a:cubicBezTo>
                    <a:pt x="729" y="222"/>
                    <a:pt x="888" y="380"/>
                    <a:pt x="888" y="570"/>
                  </a:cubicBezTo>
                  <a:cubicBezTo>
                    <a:pt x="888" y="728"/>
                    <a:pt x="729" y="887"/>
                    <a:pt x="571" y="887"/>
                  </a:cubicBezTo>
                  <a:cubicBezTo>
                    <a:pt x="381" y="887"/>
                    <a:pt x="223" y="728"/>
                    <a:pt x="223" y="570"/>
                  </a:cubicBezTo>
                  <a:cubicBezTo>
                    <a:pt x="223" y="380"/>
                    <a:pt x="381" y="222"/>
                    <a:pt x="571" y="222"/>
                  </a:cubicBezTo>
                  <a:close/>
                  <a:moveTo>
                    <a:pt x="571" y="0"/>
                  </a:moveTo>
                  <a:cubicBezTo>
                    <a:pt x="254" y="0"/>
                    <a:pt x="1" y="253"/>
                    <a:pt x="1" y="570"/>
                  </a:cubicBezTo>
                  <a:cubicBezTo>
                    <a:pt x="1" y="887"/>
                    <a:pt x="254" y="1140"/>
                    <a:pt x="571" y="1140"/>
                  </a:cubicBezTo>
                  <a:cubicBezTo>
                    <a:pt x="888" y="1140"/>
                    <a:pt x="1141" y="887"/>
                    <a:pt x="1141" y="570"/>
                  </a:cubicBezTo>
                  <a:cubicBezTo>
                    <a:pt x="1141" y="253"/>
                    <a:pt x="888" y="0"/>
                    <a:pt x="57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36"/>
            <p:cNvSpPr/>
            <p:nvPr/>
          </p:nvSpPr>
          <p:spPr>
            <a:xfrm>
              <a:off x="1096350" y="3925125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0" y="222"/>
                  </a:moveTo>
                  <a:cubicBezTo>
                    <a:pt x="760" y="222"/>
                    <a:pt x="887" y="380"/>
                    <a:pt x="887" y="570"/>
                  </a:cubicBezTo>
                  <a:cubicBezTo>
                    <a:pt x="887" y="728"/>
                    <a:pt x="760" y="887"/>
                    <a:pt x="570" y="887"/>
                  </a:cubicBezTo>
                  <a:cubicBezTo>
                    <a:pt x="380" y="887"/>
                    <a:pt x="254" y="728"/>
                    <a:pt x="254" y="570"/>
                  </a:cubicBezTo>
                  <a:cubicBezTo>
                    <a:pt x="254" y="380"/>
                    <a:pt x="380" y="222"/>
                    <a:pt x="570" y="222"/>
                  </a:cubicBezTo>
                  <a:close/>
                  <a:moveTo>
                    <a:pt x="570" y="0"/>
                  </a:moveTo>
                  <a:cubicBezTo>
                    <a:pt x="254" y="0"/>
                    <a:pt x="0" y="253"/>
                    <a:pt x="0" y="570"/>
                  </a:cubicBezTo>
                  <a:cubicBezTo>
                    <a:pt x="0" y="887"/>
                    <a:pt x="254" y="1140"/>
                    <a:pt x="570" y="1140"/>
                  </a:cubicBezTo>
                  <a:cubicBezTo>
                    <a:pt x="887" y="1140"/>
                    <a:pt x="1140" y="887"/>
                    <a:pt x="1140" y="570"/>
                  </a:cubicBezTo>
                  <a:cubicBezTo>
                    <a:pt x="1140" y="253"/>
                    <a:pt x="887" y="0"/>
                    <a:pt x="57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36"/>
            <p:cNvSpPr/>
            <p:nvPr/>
          </p:nvSpPr>
          <p:spPr>
            <a:xfrm>
              <a:off x="1321975" y="3925125"/>
              <a:ext cx="28550" cy="28525"/>
            </a:xfrm>
            <a:custGeom>
              <a:avLst/>
              <a:gdLst/>
              <a:ahLst/>
              <a:cxnLst/>
              <a:rect l="l" t="t" r="r" b="b"/>
              <a:pathLst>
                <a:path w="1142" h="1141" extrusionOk="0">
                  <a:moveTo>
                    <a:pt x="571" y="222"/>
                  </a:moveTo>
                  <a:cubicBezTo>
                    <a:pt x="761" y="222"/>
                    <a:pt x="888" y="380"/>
                    <a:pt x="888" y="570"/>
                  </a:cubicBezTo>
                  <a:cubicBezTo>
                    <a:pt x="888" y="728"/>
                    <a:pt x="761" y="887"/>
                    <a:pt x="571" y="887"/>
                  </a:cubicBezTo>
                  <a:cubicBezTo>
                    <a:pt x="381" y="887"/>
                    <a:pt x="223" y="728"/>
                    <a:pt x="223" y="570"/>
                  </a:cubicBezTo>
                  <a:cubicBezTo>
                    <a:pt x="223" y="380"/>
                    <a:pt x="381" y="222"/>
                    <a:pt x="571" y="222"/>
                  </a:cubicBezTo>
                  <a:close/>
                  <a:moveTo>
                    <a:pt x="571" y="0"/>
                  </a:moveTo>
                  <a:cubicBezTo>
                    <a:pt x="254" y="0"/>
                    <a:pt x="1" y="253"/>
                    <a:pt x="1" y="570"/>
                  </a:cubicBezTo>
                  <a:cubicBezTo>
                    <a:pt x="1" y="887"/>
                    <a:pt x="254" y="1140"/>
                    <a:pt x="571" y="1140"/>
                  </a:cubicBezTo>
                  <a:cubicBezTo>
                    <a:pt x="888" y="1140"/>
                    <a:pt x="1141" y="887"/>
                    <a:pt x="1141" y="570"/>
                  </a:cubicBezTo>
                  <a:cubicBezTo>
                    <a:pt x="1141" y="253"/>
                    <a:pt x="888" y="0"/>
                    <a:pt x="57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36"/>
            <p:cNvSpPr/>
            <p:nvPr/>
          </p:nvSpPr>
          <p:spPr>
            <a:xfrm>
              <a:off x="1396400" y="3925125"/>
              <a:ext cx="29325" cy="28525"/>
            </a:xfrm>
            <a:custGeom>
              <a:avLst/>
              <a:gdLst/>
              <a:ahLst/>
              <a:cxnLst/>
              <a:rect l="l" t="t" r="r" b="b"/>
              <a:pathLst>
                <a:path w="1173" h="1141" extrusionOk="0">
                  <a:moveTo>
                    <a:pt x="603" y="222"/>
                  </a:moveTo>
                  <a:cubicBezTo>
                    <a:pt x="761" y="222"/>
                    <a:pt x="919" y="380"/>
                    <a:pt x="919" y="570"/>
                  </a:cubicBezTo>
                  <a:cubicBezTo>
                    <a:pt x="919" y="728"/>
                    <a:pt x="761" y="887"/>
                    <a:pt x="603" y="887"/>
                  </a:cubicBezTo>
                  <a:cubicBezTo>
                    <a:pt x="413" y="887"/>
                    <a:pt x="254" y="728"/>
                    <a:pt x="254" y="570"/>
                  </a:cubicBezTo>
                  <a:cubicBezTo>
                    <a:pt x="254" y="380"/>
                    <a:pt x="413" y="222"/>
                    <a:pt x="603" y="222"/>
                  </a:cubicBezTo>
                  <a:close/>
                  <a:moveTo>
                    <a:pt x="603" y="0"/>
                  </a:moveTo>
                  <a:cubicBezTo>
                    <a:pt x="286" y="0"/>
                    <a:pt x="1" y="253"/>
                    <a:pt x="1" y="570"/>
                  </a:cubicBezTo>
                  <a:cubicBezTo>
                    <a:pt x="1" y="887"/>
                    <a:pt x="286" y="1140"/>
                    <a:pt x="603" y="1140"/>
                  </a:cubicBezTo>
                  <a:cubicBezTo>
                    <a:pt x="919" y="1140"/>
                    <a:pt x="1173" y="887"/>
                    <a:pt x="1173" y="570"/>
                  </a:cubicBezTo>
                  <a:cubicBezTo>
                    <a:pt x="1173" y="253"/>
                    <a:pt x="919" y="0"/>
                    <a:pt x="60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36"/>
            <p:cNvSpPr/>
            <p:nvPr/>
          </p:nvSpPr>
          <p:spPr>
            <a:xfrm>
              <a:off x="5042300" y="4270300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1" y="254"/>
                  </a:moveTo>
                  <a:cubicBezTo>
                    <a:pt x="761" y="254"/>
                    <a:pt x="888" y="381"/>
                    <a:pt x="888" y="571"/>
                  </a:cubicBezTo>
                  <a:cubicBezTo>
                    <a:pt x="888" y="761"/>
                    <a:pt x="761" y="919"/>
                    <a:pt x="571" y="919"/>
                  </a:cubicBezTo>
                  <a:cubicBezTo>
                    <a:pt x="381" y="919"/>
                    <a:pt x="254" y="761"/>
                    <a:pt x="254" y="571"/>
                  </a:cubicBezTo>
                  <a:cubicBezTo>
                    <a:pt x="254" y="381"/>
                    <a:pt x="381" y="254"/>
                    <a:pt x="571" y="254"/>
                  </a:cubicBezTo>
                  <a:close/>
                  <a:moveTo>
                    <a:pt x="571" y="1"/>
                  </a:moveTo>
                  <a:cubicBezTo>
                    <a:pt x="254" y="1"/>
                    <a:pt x="1" y="254"/>
                    <a:pt x="1" y="571"/>
                  </a:cubicBezTo>
                  <a:cubicBezTo>
                    <a:pt x="1" y="887"/>
                    <a:pt x="254" y="1141"/>
                    <a:pt x="571" y="1141"/>
                  </a:cubicBezTo>
                  <a:cubicBezTo>
                    <a:pt x="888" y="1141"/>
                    <a:pt x="1141" y="887"/>
                    <a:pt x="1141" y="571"/>
                  </a:cubicBezTo>
                  <a:cubicBezTo>
                    <a:pt x="1141" y="254"/>
                    <a:pt x="888" y="1"/>
                    <a:pt x="57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36"/>
            <p:cNvSpPr/>
            <p:nvPr/>
          </p:nvSpPr>
          <p:spPr>
            <a:xfrm>
              <a:off x="4967100" y="4270300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0" y="254"/>
                  </a:moveTo>
                  <a:cubicBezTo>
                    <a:pt x="760" y="254"/>
                    <a:pt x="887" y="381"/>
                    <a:pt x="887" y="571"/>
                  </a:cubicBezTo>
                  <a:cubicBezTo>
                    <a:pt x="887" y="761"/>
                    <a:pt x="760" y="919"/>
                    <a:pt x="570" y="919"/>
                  </a:cubicBezTo>
                  <a:cubicBezTo>
                    <a:pt x="380" y="919"/>
                    <a:pt x="254" y="761"/>
                    <a:pt x="254" y="571"/>
                  </a:cubicBezTo>
                  <a:cubicBezTo>
                    <a:pt x="254" y="381"/>
                    <a:pt x="380" y="254"/>
                    <a:pt x="570" y="254"/>
                  </a:cubicBezTo>
                  <a:close/>
                  <a:moveTo>
                    <a:pt x="570" y="1"/>
                  </a:moveTo>
                  <a:cubicBezTo>
                    <a:pt x="254" y="1"/>
                    <a:pt x="0" y="254"/>
                    <a:pt x="0" y="571"/>
                  </a:cubicBezTo>
                  <a:cubicBezTo>
                    <a:pt x="0" y="887"/>
                    <a:pt x="254" y="1141"/>
                    <a:pt x="570" y="1141"/>
                  </a:cubicBezTo>
                  <a:cubicBezTo>
                    <a:pt x="887" y="1141"/>
                    <a:pt x="1140" y="887"/>
                    <a:pt x="1140" y="571"/>
                  </a:cubicBezTo>
                  <a:cubicBezTo>
                    <a:pt x="1140" y="254"/>
                    <a:pt x="887" y="1"/>
                    <a:pt x="57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36"/>
            <p:cNvSpPr/>
            <p:nvPr/>
          </p:nvSpPr>
          <p:spPr>
            <a:xfrm>
              <a:off x="4891875" y="4270300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1" y="254"/>
                  </a:moveTo>
                  <a:cubicBezTo>
                    <a:pt x="761" y="254"/>
                    <a:pt x="888" y="381"/>
                    <a:pt x="888" y="571"/>
                  </a:cubicBezTo>
                  <a:cubicBezTo>
                    <a:pt x="888" y="761"/>
                    <a:pt x="761" y="919"/>
                    <a:pt x="571" y="919"/>
                  </a:cubicBezTo>
                  <a:cubicBezTo>
                    <a:pt x="381" y="919"/>
                    <a:pt x="254" y="761"/>
                    <a:pt x="254" y="571"/>
                  </a:cubicBezTo>
                  <a:cubicBezTo>
                    <a:pt x="254" y="381"/>
                    <a:pt x="381" y="254"/>
                    <a:pt x="571" y="254"/>
                  </a:cubicBezTo>
                  <a:close/>
                  <a:moveTo>
                    <a:pt x="571" y="1"/>
                  </a:moveTo>
                  <a:cubicBezTo>
                    <a:pt x="254" y="1"/>
                    <a:pt x="1" y="254"/>
                    <a:pt x="1" y="571"/>
                  </a:cubicBezTo>
                  <a:cubicBezTo>
                    <a:pt x="1" y="887"/>
                    <a:pt x="254" y="1141"/>
                    <a:pt x="571" y="1141"/>
                  </a:cubicBezTo>
                  <a:cubicBezTo>
                    <a:pt x="888" y="1141"/>
                    <a:pt x="1141" y="887"/>
                    <a:pt x="1141" y="571"/>
                  </a:cubicBezTo>
                  <a:cubicBezTo>
                    <a:pt x="1141" y="254"/>
                    <a:pt x="888" y="1"/>
                    <a:pt x="57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36"/>
            <p:cNvSpPr/>
            <p:nvPr/>
          </p:nvSpPr>
          <p:spPr>
            <a:xfrm>
              <a:off x="5117525" y="4270300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1" y="254"/>
                  </a:moveTo>
                  <a:cubicBezTo>
                    <a:pt x="729" y="254"/>
                    <a:pt x="887" y="381"/>
                    <a:pt x="887" y="571"/>
                  </a:cubicBezTo>
                  <a:cubicBezTo>
                    <a:pt x="887" y="761"/>
                    <a:pt x="729" y="919"/>
                    <a:pt x="571" y="919"/>
                  </a:cubicBezTo>
                  <a:cubicBezTo>
                    <a:pt x="381" y="919"/>
                    <a:pt x="222" y="761"/>
                    <a:pt x="222" y="571"/>
                  </a:cubicBezTo>
                  <a:cubicBezTo>
                    <a:pt x="222" y="381"/>
                    <a:pt x="381" y="254"/>
                    <a:pt x="571" y="254"/>
                  </a:cubicBezTo>
                  <a:close/>
                  <a:moveTo>
                    <a:pt x="571" y="1"/>
                  </a:moveTo>
                  <a:cubicBezTo>
                    <a:pt x="254" y="1"/>
                    <a:pt x="0" y="254"/>
                    <a:pt x="0" y="571"/>
                  </a:cubicBezTo>
                  <a:cubicBezTo>
                    <a:pt x="0" y="887"/>
                    <a:pt x="254" y="1141"/>
                    <a:pt x="571" y="1141"/>
                  </a:cubicBezTo>
                  <a:cubicBezTo>
                    <a:pt x="887" y="1141"/>
                    <a:pt x="1141" y="887"/>
                    <a:pt x="1141" y="571"/>
                  </a:cubicBezTo>
                  <a:cubicBezTo>
                    <a:pt x="1141" y="254"/>
                    <a:pt x="887" y="1"/>
                    <a:pt x="57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36"/>
            <p:cNvSpPr/>
            <p:nvPr/>
          </p:nvSpPr>
          <p:spPr>
            <a:xfrm>
              <a:off x="5192750" y="4270300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0" y="254"/>
                  </a:moveTo>
                  <a:cubicBezTo>
                    <a:pt x="760" y="254"/>
                    <a:pt x="887" y="381"/>
                    <a:pt x="887" y="571"/>
                  </a:cubicBezTo>
                  <a:cubicBezTo>
                    <a:pt x="887" y="761"/>
                    <a:pt x="760" y="919"/>
                    <a:pt x="570" y="919"/>
                  </a:cubicBezTo>
                  <a:cubicBezTo>
                    <a:pt x="380" y="919"/>
                    <a:pt x="222" y="761"/>
                    <a:pt x="222" y="571"/>
                  </a:cubicBezTo>
                  <a:cubicBezTo>
                    <a:pt x="222" y="381"/>
                    <a:pt x="380" y="254"/>
                    <a:pt x="570" y="254"/>
                  </a:cubicBezTo>
                  <a:close/>
                  <a:moveTo>
                    <a:pt x="570" y="1"/>
                  </a:moveTo>
                  <a:cubicBezTo>
                    <a:pt x="253" y="1"/>
                    <a:pt x="0" y="254"/>
                    <a:pt x="0" y="571"/>
                  </a:cubicBezTo>
                  <a:cubicBezTo>
                    <a:pt x="0" y="887"/>
                    <a:pt x="253" y="1141"/>
                    <a:pt x="570" y="1141"/>
                  </a:cubicBezTo>
                  <a:cubicBezTo>
                    <a:pt x="887" y="1141"/>
                    <a:pt x="1140" y="887"/>
                    <a:pt x="1140" y="571"/>
                  </a:cubicBezTo>
                  <a:cubicBezTo>
                    <a:pt x="1140" y="254"/>
                    <a:pt x="887" y="1"/>
                    <a:pt x="57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36"/>
            <p:cNvSpPr/>
            <p:nvPr/>
          </p:nvSpPr>
          <p:spPr>
            <a:xfrm>
              <a:off x="2507200" y="4270300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1" y="254"/>
                  </a:moveTo>
                  <a:cubicBezTo>
                    <a:pt x="761" y="254"/>
                    <a:pt x="887" y="381"/>
                    <a:pt x="887" y="571"/>
                  </a:cubicBezTo>
                  <a:cubicBezTo>
                    <a:pt x="887" y="761"/>
                    <a:pt x="761" y="919"/>
                    <a:pt x="571" y="919"/>
                  </a:cubicBezTo>
                  <a:cubicBezTo>
                    <a:pt x="381" y="919"/>
                    <a:pt x="254" y="761"/>
                    <a:pt x="254" y="571"/>
                  </a:cubicBezTo>
                  <a:cubicBezTo>
                    <a:pt x="254" y="381"/>
                    <a:pt x="381" y="254"/>
                    <a:pt x="571" y="254"/>
                  </a:cubicBezTo>
                  <a:close/>
                  <a:moveTo>
                    <a:pt x="571" y="1"/>
                  </a:moveTo>
                  <a:cubicBezTo>
                    <a:pt x="254" y="1"/>
                    <a:pt x="1" y="254"/>
                    <a:pt x="1" y="571"/>
                  </a:cubicBezTo>
                  <a:cubicBezTo>
                    <a:pt x="1" y="887"/>
                    <a:pt x="254" y="1141"/>
                    <a:pt x="571" y="1141"/>
                  </a:cubicBezTo>
                  <a:cubicBezTo>
                    <a:pt x="887" y="1141"/>
                    <a:pt x="1141" y="887"/>
                    <a:pt x="1141" y="571"/>
                  </a:cubicBezTo>
                  <a:cubicBezTo>
                    <a:pt x="1141" y="254"/>
                    <a:pt x="887" y="1"/>
                    <a:pt x="57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36"/>
            <p:cNvSpPr/>
            <p:nvPr/>
          </p:nvSpPr>
          <p:spPr>
            <a:xfrm>
              <a:off x="2431975" y="4270300"/>
              <a:ext cx="28550" cy="28525"/>
            </a:xfrm>
            <a:custGeom>
              <a:avLst/>
              <a:gdLst/>
              <a:ahLst/>
              <a:cxnLst/>
              <a:rect l="l" t="t" r="r" b="b"/>
              <a:pathLst>
                <a:path w="1142" h="1141" extrusionOk="0">
                  <a:moveTo>
                    <a:pt x="571" y="1"/>
                  </a:moveTo>
                  <a:cubicBezTo>
                    <a:pt x="254" y="1"/>
                    <a:pt x="1" y="254"/>
                    <a:pt x="1" y="571"/>
                  </a:cubicBezTo>
                  <a:cubicBezTo>
                    <a:pt x="1" y="887"/>
                    <a:pt x="254" y="1141"/>
                    <a:pt x="571" y="1141"/>
                  </a:cubicBezTo>
                  <a:cubicBezTo>
                    <a:pt x="888" y="1141"/>
                    <a:pt x="1141" y="887"/>
                    <a:pt x="1141" y="571"/>
                  </a:cubicBezTo>
                  <a:cubicBezTo>
                    <a:pt x="1141" y="254"/>
                    <a:pt x="888" y="1"/>
                    <a:pt x="57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36"/>
            <p:cNvSpPr/>
            <p:nvPr/>
          </p:nvSpPr>
          <p:spPr>
            <a:xfrm>
              <a:off x="2356775" y="4270300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0" y="254"/>
                  </a:moveTo>
                  <a:cubicBezTo>
                    <a:pt x="760" y="254"/>
                    <a:pt x="887" y="381"/>
                    <a:pt x="887" y="571"/>
                  </a:cubicBezTo>
                  <a:cubicBezTo>
                    <a:pt x="887" y="761"/>
                    <a:pt x="760" y="919"/>
                    <a:pt x="570" y="919"/>
                  </a:cubicBezTo>
                  <a:cubicBezTo>
                    <a:pt x="380" y="919"/>
                    <a:pt x="222" y="761"/>
                    <a:pt x="222" y="571"/>
                  </a:cubicBezTo>
                  <a:cubicBezTo>
                    <a:pt x="222" y="381"/>
                    <a:pt x="380" y="254"/>
                    <a:pt x="570" y="254"/>
                  </a:cubicBezTo>
                  <a:close/>
                  <a:moveTo>
                    <a:pt x="570" y="1"/>
                  </a:moveTo>
                  <a:cubicBezTo>
                    <a:pt x="254" y="1"/>
                    <a:pt x="0" y="254"/>
                    <a:pt x="0" y="571"/>
                  </a:cubicBezTo>
                  <a:cubicBezTo>
                    <a:pt x="0" y="887"/>
                    <a:pt x="254" y="1141"/>
                    <a:pt x="570" y="1141"/>
                  </a:cubicBezTo>
                  <a:cubicBezTo>
                    <a:pt x="887" y="1141"/>
                    <a:pt x="1141" y="887"/>
                    <a:pt x="1141" y="571"/>
                  </a:cubicBezTo>
                  <a:cubicBezTo>
                    <a:pt x="1141" y="254"/>
                    <a:pt x="887" y="1"/>
                    <a:pt x="57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36"/>
            <p:cNvSpPr/>
            <p:nvPr/>
          </p:nvSpPr>
          <p:spPr>
            <a:xfrm>
              <a:off x="2582425" y="4270300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0" y="254"/>
                  </a:moveTo>
                  <a:cubicBezTo>
                    <a:pt x="760" y="254"/>
                    <a:pt x="887" y="381"/>
                    <a:pt x="887" y="571"/>
                  </a:cubicBezTo>
                  <a:cubicBezTo>
                    <a:pt x="887" y="761"/>
                    <a:pt x="760" y="919"/>
                    <a:pt x="570" y="919"/>
                  </a:cubicBezTo>
                  <a:cubicBezTo>
                    <a:pt x="380" y="919"/>
                    <a:pt x="222" y="761"/>
                    <a:pt x="222" y="571"/>
                  </a:cubicBezTo>
                  <a:cubicBezTo>
                    <a:pt x="222" y="381"/>
                    <a:pt x="380" y="254"/>
                    <a:pt x="570" y="254"/>
                  </a:cubicBezTo>
                  <a:close/>
                  <a:moveTo>
                    <a:pt x="570" y="1"/>
                  </a:moveTo>
                  <a:cubicBezTo>
                    <a:pt x="253" y="1"/>
                    <a:pt x="0" y="254"/>
                    <a:pt x="0" y="571"/>
                  </a:cubicBezTo>
                  <a:cubicBezTo>
                    <a:pt x="0" y="887"/>
                    <a:pt x="253" y="1141"/>
                    <a:pt x="570" y="1141"/>
                  </a:cubicBezTo>
                  <a:cubicBezTo>
                    <a:pt x="887" y="1141"/>
                    <a:pt x="1140" y="887"/>
                    <a:pt x="1140" y="571"/>
                  </a:cubicBezTo>
                  <a:cubicBezTo>
                    <a:pt x="1140" y="254"/>
                    <a:pt x="887" y="1"/>
                    <a:pt x="57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36"/>
            <p:cNvSpPr/>
            <p:nvPr/>
          </p:nvSpPr>
          <p:spPr>
            <a:xfrm>
              <a:off x="2657625" y="4270300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1" y="254"/>
                  </a:moveTo>
                  <a:cubicBezTo>
                    <a:pt x="761" y="254"/>
                    <a:pt x="887" y="381"/>
                    <a:pt x="887" y="571"/>
                  </a:cubicBezTo>
                  <a:cubicBezTo>
                    <a:pt x="887" y="761"/>
                    <a:pt x="761" y="919"/>
                    <a:pt x="571" y="919"/>
                  </a:cubicBezTo>
                  <a:cubicBezTo>
                    <a:pt x="381" y="919"/>
                    <a:pt x="222" y="761"/>
                    <a:pt x="222" y="571"/>
                  </a:cubicBezTo>
                  <a:cubicBezTo>
                    <a:pt x="222" y="381"/>
                    <a:pt x="381" y="254"/>
                    <a:pt x="571" y="254"/>
                  </a:cubicBezTo>
                  <a:close/>
                  <a:moveTo>
                    <a:pt x="571" y="1"/>
                  </a:moveTo>
                  <a:cubicBezTo>
                    <a:pt x="254" y="1"/>
                    <a:pt x="1" y="254"/>
                    <a:pt x="1" y="571"/>
                  </a:cubicBezTo>
                  <a:cubicBezTo>
                    <a:pt x="1" y="887"/>
                    <a:pt x="254" y="1141"/>
                    <a:pt x="571" y="1141"/>
                  </a:cubicBezTo>
                  <a:cubicBezTo>
                    <a:pt x="887" y="1141"/>
                    <a:pt x="1141" y="887"/>
                    <a:pt x="1141" y="571"/>
                  </a:cubicBezTo>
                  <a:cubicBezTo>
                    <a:pt x="1141" y="254"/>
                    <a:pt x="887" y="1"/>
                    <a:pt x="57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36"/>
            <p:cNvSpPr/>
            <p:nvPr/>
          </p:nvSpPr>
          <p:spPr>
            <a:xfrm>
              <a:off x="3772375" y="3507075"/>
              <a:ext cx="28525" cy="29325"/>
            </a:xfrm>
            <a:custGeom>
              <a:avLst/>
              <a:gdLst/>
              <a:ahLst/>
              <a:cxnLst/>
              <a:rect l="l" t="t" r="r" b="b"/>
              <a:pathLst>
                <a:path w="1141" h="1173" extrusionOk="0">
                  <a:moveTo>
                    <a:pt x="571" y="254"/>
                  </a:moveTo>
                  <a:cubicBezTo>
                    <a:pt x="761" y="254"/>
                    <a:pt x="887" y="413"/>
                    <a:pt x="887" y="571"/>
                  </a:cubicBezTo>
                  <a:cubicBezTo>
                    <a:pt x="887" y="761"/>
                    <a:pt x="761" y="919"/>
                    <a:pt x="571" y="919"/>
                  </a:cubicBezTo>
                  <a:cubicBezTo>
                    <a:pt x="381" y="919"/>
                    <a:pt x="254" y="761"/>
                    <a:pt x="254" y="571"/>
                  </a:cubicBezTo>
                  <a:cubicBezTo>
                    <a:pt x="254" y="413"/>
                    <a:pt x="381" y="254"/>
                    <a:pt x="571" y="254"/>
                  </a:cubicBezTo>
                  <a:close/>
                  <a:moveTo>
                    <a:pt x="571" y="1"/>
                  </a:moveTo>
                  <a:cubicBezTo>
                    <a:pt x="254" y="1"/>
                    <a:pt x="1" y="254"/>
                    <a:pt x="1" y="571"/>
                  </a:cubicBezTo>
                  <a:cubicBezTo>
                    <a:pt x="1" y="888"/>
                    <a:pt x="254" y="1173"/>
                    <a:pt x="571" y="1173"/>
                  </a:cubicBezTo>
                  <a:cubicBezTo>
                    <a:pt x="887" y="1173"/>
                    <a:pt x="1141" y="888"/>
                    <a:pt x="1141" y="571"/>
                  </a:cubicBezTo>
                  <a:cubicBezTo>
                    <a:pt x="1141" y="254"/>
                    <a:pt x="887" y="1"/>
                    <a:pt x="57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36"/>
            <p:cNvSpPr/>
            <p:nvPr/>
          </p:nvSpPr>
          <p:spPr>
            <a:xfrm>
              <a:off x="3621950" y="3507075"/>
              <a:ext cx="28525" cy="29325"/>
            </a:xfrm>
            <a:custGeom>
              <a:avLst/>
              <a:gdLst/>
              <a:ahLst/>
              <a:cxnLst/>
              <a:rect l="l" t="t" r="r" b="b"/>
              <a:pathLst>
                <a:path w="1141" h="1173" extrusionOk="0">
                  <a:moveTo>
                    <a:pt x="571" y="254"/>
                  </a:moveTo>
                  <a:cubicBezTo>
                    <a:pt x="761" y="254"/>
                    <a:pt x="887" y="413"/>
                    <a:pt x="887" y="571"/>
                  </a:cubicBezTo>
                  <a:cubicBezTo>
                    <a:pt x="887" y="761"/>
                    <a:pt x="761" y="919"/>
                    <a:pt x="571" y="919"/>
                  </a:cubicBezTo>
                  <a:cubicBezTo>
                    <a:pt x="381" y="919"/>
                    <a:pt x="254" y="761"/>
                    <a:pt x="254" y="571"/>
                  </a:cubicBezTo>
                  <a:cubicBezTo>
                    <a:pt x="254" y="413"/>
                    <a:pt x="381" y="254"/>
                    <a:pt x="571" y="254"/>
                  </a:cubicBezTo>
                  <a:close/>
                  <a:moveTo>
                    <a:pt x="571" y="1"/>
                  </a:moveTo>
                  <a:cubicBezTo>
                    <a:pt x="254" y="1"/>
                    <a:pt x="1" y="254"/>
                    <a:pt x="1" y="571"/>
                  </a:cubicBezTo>
                  <a:cubicBezTo>
                    <a:pt x="1" y="888"/>
                    <a:pt x="254" y="1173"/>
                    <a:pt x="571" y="1173"/>
                  </a:cubicBezTo>
                  <a:cubicBezTo>
                    <a:pt x="887" y="1173"/>
                    <a:pt x="1141" y="888"/>
                    <a:pt x="1141" y="571"/>
                  </a:cubicBezTo>
                  <a:cubicBezTo>
                    <a:pt x="1141" y="254"/>
                    <a:pt x="887" y="1"/>
                    <a:pt x="57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36"/>
            <p:cNvSpPr/>
            <p:nvPr/>
          </p:nvSpPr>
          <p:spPr>
            <a:xfrm>
              <a:off x="3697175" y="3507075"/>
              <a:ext cx="28525" cy="29325"/>
            </a:xfrm>
            <a:custGeom>
              <a:avLst/>
              <a:gdLst/>
              <a:ahLst/>
              <a:cxnLst/>
              <a:rect l="l" t="t" r="r" b="b"/>
              <a:pathLst>
                <a:path w="1141" h="1173" extrusionOk="0">
                  <a:moveTo>
                    <a:pt x="570" y="254"/>
                  </a:moveTo>
                  <a:cubicBezTo>
                    <a:pt x="760" y="254"/>
                    <a:pt x="887" y="413"/>
                    <a:pt x="887" y="571"/>
                  </a:cubicBezTo>
                  <a:cubicBezTo>
                    <a:pt x="887" y="761"/>
                    <a:pt x="760" y="919"/>
                    <a:pt x="570" y="919"/>
                  </a:cubicBezTo>
                  <a:cubicBezTo>
                    <a:pt x="380" y="919"/>
                    <a:pt x="254" y="761"/>
                    <a:pt x="254" y="571"/>
                  </a:cubicBezTo>
                  <a:cubicBezTo>
                    <a:pt x="254" y="413"/>
                    <a:pt x="380" y="254"/>
                    <a:pt x="570" y="254"/>
                  </a:cubicBezTo>
                  <a:close/>
                  <a:moveTo>
                    <a:pt x="570" y="1"/>
                  </a:moveTo>
                  <a:cubicBezTo>
                    <a:pt x="254" y="1"/>
                    <a:pt x="0" y="254"/>
                    <a:pt x="0" y="571"/>
                  </a:cubicBezTo>
                  <a:cubicBezTo>
                    <a:pt x="0" y="888"/>
                    <a:pt x="254" y="1173"/>
                    <a:pt x="570" y="1173"/>
                  </a:cubicBezTo>
                  <a:cubicBezTo>
                    <a:pt x="887" y="1173"/>
                    <a:pt x="1140" y="888"/>
                    <a:pt x="1140" y="571"/>
                  </a:cubicBezTo>
                  <a:cubicBezTo>
                    <a:pt x="1140" y="254"/>
                    <a:pt x="887" y="1"/>
                    <a:pt x="57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36"/>
            <p:cNvSpPr/>
            <p:nvPr/>
          </p:nvSpPr>
          <p:spPr>
            <a:xfrm>
              <a:off x="3847600" y="3507075"/>
              <a:ext cx="28525" cy="29325"/>
            </a:xfrm>
            <a:custGeom>
              <a:avLst/>
              <a:gdLst/>
              <a:ahLst/>
              <a:cxnLst/>
              <a:rect l="l" t="t" r="r" b="b"/>
              <a:pathLst>
                <a:path w="1141" h="1173" extrusionOk="0">
                  <a:moveTo>
                    <a:pt x="570" y="254"/>
                  </a:moveTo>
                  <a:cubicBezTo>
                    <a:pt x="760" y="254"/>
                    <a:pt x="887" y="413"/>
                    <a:pt x="887" y="571"/>
                  </a:cubicBezTo>
                  <a:cubicBezTo>
                    <a:pt x="887" y="761"/>
                    <a:pt x="760" y="919"/>
                    <a:pt x="570" y="919"/>
                  </a:cubicBezTo>
                  <a:cubicBezTo>
                    <a:pt x="380" y="919"/>
                    <a:pt x="254" y="761"/>
                    <a:pt x="254" y="571"/>
                  </a:cubicBezTo>
                  <a:cubicBezTo>
                    <a:pt x="254" y="413"/>
                    <a:pt x="380" y="254"/>
                    <a:pt x="570" y="254"/>
                  </a:cubicBezTo>
                  <a:close/>
                  <a:moveTo>
                    <a:pt x="570" y="1"/>
                  </a:moveTo>
                  <a:cubicBezTo>
                    <a:pt x="254" y="1"/>
                    <a:pt x="0" y="254"/>
                    <a:pt x="0" y="571"/>
                  </a:cubicBezTo>
                  <a:cubicBezTo>
                    <a:pt x="0" y="888"/>
                    <a:pt x="254" y="1173"/>
                    <a:pt x="570" y="1173"/>
                  </a:cubicBezTo>
                  <a:cubicBezTo>
                    <a:pt x="887" y="1173"/>
                    <a:pt x="1140" y="888"/>
                    <a:pt x="1140" y="571"/>
                  </a:cubicBezTo>
                  <a:cubicBezTo>
                    <a:pt x="1140" y="254"/>
                    <a:pt x="887" y="1"/>
                    <a:pt x="57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36"/>
            <p:cNvSpPr/>
            <p:nvPr/>
          </p:nvSpPr>
          <p:spPr>
            <a:xfrm>
              <a:off x="3922800" y="3507075"/>
              <a:ext cx="28525" cy="29325"/>
            </a:xfrm>
            <a:custGeom>
              <a:avLst/>
              <a:gdLst/>
              <a:ahLst/>
              <a:cxnLst/>
              <a:rect l="l" t="t" r="r" b="b"/>
              <a:pathLst>
                <a:path w="1141" h="1173" extrusionOk="0">
                  <a:moveTo>
                    <a:pt x="571" y="254"/>
                  </a:moveTo>
                  <a:cubicBezTo>
                    <a:pt x="761" y="254"/>
                    <a:pt x="888" y="413"/>
                    <a:pt x="888" y="571"/>
                  </a:cubicBezTo>
                  <a:cubicBezTo>
                    <a:pt x="888" y="761"/>
                    <a:pt x="761" y="919"/>
                    <a:pt x="571" y="919"/>
                  </a:cubicBezTo>
                  <a:cubicBezTo>
                    <a:pt x="381" y="919"/>
                    <a:pt x="223" y="761"/>
                    <a:pt x="223" y="571"/>
                  </a:cubicBezTo>
                  <a:cubicBezTo>
                    <a:pt x="223" y="413"/>
                    <a:pt x="381" y="254"/>
                    <a:pt x="571" y="254"/>
                  </a:cubicBezTo>
                  <a:close/>
                  <a:moveTo>
                    <a:pt x="571" y="1"/>
                  </a:moveTo>
                  <a:cubicBezTo>
                    <a:pt x="254" y="1"/>
                    <a:pt x="1" y="254"/>
                    <a:pt x="1" y="571"/>
                  </a:cubicBezTo>
                  <a:cubicBezTo>
                    <a:pt x="1" y="888"/>
                    <a:pt x="254" y="1173"/>
                    <a:pt x="571" y="1173"/>
                  </a:cubicBezTo>
                  <a:cubicBezTo>
                    <a:pt x="888" y="1173"/>
                    <a:pt x="1141" y="888"/>
                    <a:pt x="1141" y="571"/>
                  </a:cubicBezTo>
                  <a:cubicBezTo>
                    <a:pt x="1141" y="254"/>
                    <a:pt x="888" y="1"/>
                    <a:pt x="57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36"/>
            <p:cNvSpPr/>
            <p:nvPr/>
          </p:nvSpPr>
          <p:spPr>
            <a:xfrm>
              <a:off x="591225" y="3118350"/>
              <a:ext cx="72850" cy="72850"/>
            </a:xfrm>
            <a:custGeom>
              <a:avLst/>
              <a:gdLst/>
              <a:ahLst/>
              <a:cxnLst/>
              <a:rect l="l" t="t" r="r" b="b"/>
              <a:pathLst>
                <a:path w="2914" h="2914" extrusionOk="0">
                  <a:moveTo>
                    <a:pt x="1457" y="412"/>
                  </a:moveTo>
                  <a:cubicBezTo>
                    <a:pt x="2027" y="412"/>
                    <a:pt x="2502" y="887"/>
                    <a:pt x="2502" y="1457"/>
                  </a:cubicBezTo>
                  <a:cubicBezTo>
                    <a:pt x="2502" y="2027"/>
                    <a:pt x="2027" y="2502"/>
                    <a:pt x="1457" y="2502"/>
                  </a:cubicBezTo>
                  <a:cubicBezTo>
                    <a:pt x="887" y="2502"/>
                    <a:pt x="412" y="2027"/>
                    <a:pt x="412" y="1457"/>
                  </a:cubicBezTo>
                  <a:cubicBezTo>
                    <a:pt x="412" y="887"/>
                    <a:pt x="887" y="412"/>
                    <a:pt x="1457" y="412"/>
                  </a:cubicBezTo>
                  <a:close/>
                  <a:moveTo>
                    <a:pt x="1457" y="0"/>
                  </a:moveTo>
                  <a:cubicBezTo>
                    <a:pt x="665" y="0"/>
                    <a:pt x="0" y="665"/>
                    <a:pt x="0" y="1457"/>
                  </a:cubicBezTo>
                  <a:cubicBezTo>
                    <a:pt x="0" y="2249"/>
                    <a:pt x="665" y="2914"/>
                    <a:pt x="1457" y="2914"/>
                  </a:cubicBezTo>
                  <a:cubicBezTo>
                    <a:pt x="2249" y="2914"/>
                    <a:pt x="2914" y="2249"/>
                    <a:pt x="2914" y="1457"/>
                  </a:cubicBezTo>
                  <a:cubicBezTo>
                    <a:pt x="2914" y="665"/>
                    <a:pt x="2249" y="0"/>
                    <a:pt x="145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36"/>
            <p:cNvSpPr/>
            <p:nvPr/>
          </p:nvSpPr>
          <p:spPr>
            <a:xfrm>
              <a:off x="6922650" y="3058975"/>
              <a:ext cx="72075" cy="72075"/>
            </a:xfrm>
            <a:custGeom>
              <a:avLst/>
              <a:gdLst/>
              <a:ahLst/>
              <a:cxnLst/>
              <a:rect l="l" t="t" r="r" b="b"/>
              <a:pathLst>
                <a:path w="2883" h="2883" extrusionOk="0">
                  <a:moveTo>
                    <a:pt x="1426" y="412"/>
                  </a:moveTo>
                  <a:cubicBezTo>
                    <a:pt x="1996" y="412"/>
                    <a:pt x="2471" y="887"/>
                    <a:pt x="2471" y="1457"/>
                  </a:cubicBezTo>
                  <a:cubicBezTo>
                    <a:pt x="2471" y="2027"/>
                    <a:pt x="1996" y="2470"/>
                    <a:pt x="1426" y="2470"/>
                  </a:cubicBezTo>
                  <a:cubicBezTo>
                    <a:pt x="856" y="2470"/>
                    <a:pt x="381" y="2027"/>
                    <a:pt x="381" y="1457"/>
                  </a:cubicBezTo>
                  <a:cubicBezTo>
                    <a:pt x="381" y="887"/>
                    <a:pt x="856" y="412"/>
                    <a:pt x="1426" y="412"/>
                  </a:cubicBezTo>
                  <a:close/>
                  <a:moveTo>
                    <a:pt x="1426" y="0"/>
                  </a:moveTo>
                  <a:cubicBezTo>
                    <a:pt x="634" y="0"/>
                    <a:pt x="1" y="634"/>
                    <a:pt x="1" y="1457"/>
                  </a:cubicBezTo>
                  <a:cubicBezTo>
                    <a:pt x="1" y="2249"/>
                    <a:pt x="634" y="2882"/>
                    <a:pt x="1426" y="2882"/>
                  </a:cubicBezTo>
                  <a:cubicBezTo>
                    <a:pt x="2249" y="2882"/>
                    <a:pt x="2883" y="2249"/>
                    <a:pt x="2883" y="1457"/>
                  </a:cubicBezTo>
                  <a:cubicBezTo>
                    <a:pt x="2883" y="634"/>
                    <a:pt x="2249" y="0"/>
                    <a:pt x="142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36"/>
            <p:cNvSpPr/>
            <p:nvPr/>
          </p:nvSpPr>
          <p:spPr>
            <a:xfrm>
              <a:off x="1245975" y="3925125"/>
              <a:ext cx="29325" cy="28525"/>
            </a:xfrm>
            <a:custGeom>
              <a:avLst/>
              <a:gdLst/>
              <a:ahLst/>
              <a:cxnLst/>
              <a:rect l="l" t="t" r="r" b="b"/>
              <a:pathLst>
                <a:path w="1173" h="1141" extrusionOk="0">
                  <a:moveTo>
                    <a:pt x="602" y="0"/>
                  </a:moveTo>
                  <a:cubicBezTo>
                    <a:pt x="286" y="0"/>
                    <a:pt x="1" y="253"/>
                    <a:pt x="1" y="570"/>
                  </a:cubicBezTo>
                  <a:cubicBezTo>
                    <a:pt x="1" y="887"/>
                    <a:pt x="286" y="1140"/>
                    <a:pt x="602" y="1140"/>
                  </a:cubicBezTo>
                  <a:cubicBezTo>
                    <a:pt x="919" y="1140"/>
                    <a:pt x="1172" y="887"/>
                    <a:pt x="1172" y="570"/>
                  </a:cubicBezTo>
                  <a:cubicBezTo>
                    <a:pt x="1172" y="253"/>
                    <a:pt x="919" y="0"/>
                    <a:pt x="60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36"/>
            <p:cNvSpPr/>
            <p:nvPr/>
          </p:nvSpPr>
          <p:spPr>
            <a:xfrm>
              <a:off x="3772375" y="3507075"/>
              <a:ext cx="28525" cy="29325"/>
            </a:xfrm>
            <a:custGeom>
              <a:avLst/>
              <a:gdLst/>
              <a:ahLst/>
              <a:cxnLst/>
              <a:rect l="l" t="t" r="r" b="b"/>
              <a:pathLst>
                <a:path w="1141" h="1173" extrusionOk="0">
                  <a:moveTo>
                    <a:pt x="571" y="1"/>
                  </a:moveTo>
                  <a:cubicBezTo>
                    <a:pt x="254" y="1"/>
                    <a:pt x="1" y="254"/>
                    <a:pt x="1" y="571"/>
                  </a:cubicBezTo>
                  <a:cubicBezTo>
                    <a:pt x="1" y="888"/>
                    <a:pt x="254" y="1173"/>
                    <a:pt x="571" y="1173"/>
                  </a:cubicBezTo>
                  <a:cubicBezTo>
                    <a:pt x="887" y="1173"/>
                    <a:pt x="1141" y="888"/>
                    <a:pt x="1141" y="571"/>
                  </a:cubicBezTo>
                  <a:cubicBezTo>
                    <a:pt x="1141" y="254"/>
                    <a:pt x="887" y="1"/>
                    <a:pt x="57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36"/>
            <p:cNvSpPr/>
            <p:nvPr/>
          </p:nvSpPr>
          <p:spPr>
            <a:xfrm>
              <a:off x="5040725" y="4270025"/>
              <a:ext cx="31700" cy="29075"/>
            </a:xfrm>
            <a:custGeom>
              <a:avLst/>
              <a:gdLst/>
              <a:ahLst/>
              <a:cxnLst/>
              <a:rect l="l" t="t" r="r" b="b"/>
              <a:pathLst>
                <a:path w="1268" h="1163" extrusionOk="0">
                  <a:moveTo>
                    <a:pt x="621" y="1"/>
                  </a:moveTo>
                  <a:cubicBezTo>
                    <a:pt x="349" y="1"/>
                    <a:pt x="120" y="207"/>
                    <a:pt x="64" y="487"/>
                  </a:cubicBezTo>
                  <a:cubicBezTo>
                    <a:pt x="1" y="803"/>
                    <a:pt x="222" y="1088"/>
                    <a:pt x="539" y="1152"/>
                  </a:cubicBezTo>
                  <a:cubicBezTo>
                    <a:pt x="576" y="1159"/>
                    <a:pt x="612" y="1163"/>
                    <a:pt x="647" y="1163"/>
                  </a:cubicBezTo>
                  <a:cubicBezTo>
                    <a:pt x="919" y="1163"/>
                    <a:pt x="1148" y="957"/>
                    <a:pt x="1204" y="677"/>
                  </a:cubicBezTo>
                  <a:cubicBezTo>
                    <a:pt x="1267" y="360"/>
                    <a:pt x="1046" y="75"/>
                    <a:pt x="729" y="12"/>
                  </a:cubicBezTo>
                  <a:cubicBezTo>
                    <a:pt x="692" y="4"/>
                    <a:pt x="656" y="1"/>
                    <a:pt x="62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36"/>
            <p:cNvSpPr/>
            <p:nvPr/>
          </p:nvSpPr>
          <p:spPr>
            <a:xfrm>
              <a:off x="6302750" y="3925125"/>
              <a:ext cx="28525" cy="28525"/>
            </a:xfrm>
            <a:custGeom>
              <a:avLst/>
              <a:gdLst/>
              <a:ahLst/>
              <a:cxnLst/>
              <a:rect l="l" t="t" r="r" b="b"/>
              <a:pathLst>
                <a:path w="1141" h="1141" extrusionOk="0">
                  <a:moveTo>
                    <a:pt x="570" y="0"/>
                  </a:moveTo>
                  <a:cubicBezTo>
                    <a:pt x="253" y="0"/>
                    <a:pt x="0" y="253"/>
                    <a:pt x="0" y="570"/>
                  </a:cubicBezTo>
                  <a:cubicBezTo>
                    <a:pt x="0" y="887"/>
                    <a:pt x="253" y="1140"/>
                    <a:pt x="570" y="1140"/>
                  </a:cubicBezTo>
                  <a:cubicBezTo>
                    <a:pt x="887" y="1140"/>
                    <a:pt x="1140" y="887"/>
                    <a:pt x="1140" y="570"/>
                  </a:cubicBezTo>
                  <a:cubicBezTo>
                    <a:pt x="1140" y="253"/>
                    <a:pt x="887" y="0"/>
                    <a:pt x="57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36"/>
            <p:cNvSpPr/>
            <p:nvPr/>
          </p:nvSpPr>
          <p:spPr>
            <a:xfrm>
              <a:off x="5962300" y="2754750"/>
              <a:ext cx="233575" cy="231400"/>
            </a:xfrm>
            <a:custGeom>
              <a:avLst/>
              <a:gdLst/>
              <a:ahLst/>
              <a:cxnLst/>
              <a:rect l="l" t="t" r="r" b="b"/>
              <a:pathLst>
                <a:path w="9343" h="9256" extrusionOk="0">
                  <a:moveTo>
                    <a:pt x="209" y="0"/>
                  </a:moveTo>
                  <a:cubicBezTo>
                    <a:pt x="192" y="0"/>
                    <a:pt x="176" y="3"/>
                    <a:pt x="159" y="8"/>
                  </a:cubicBezTo>
                  <a:cubicBezTo>
                    <a:pt x="64" y="40"/>
                    <a:pt x="0" y="167"/>
                    <a:pt x="32" y="262"/>
                  </a:cubicBezTo>
                  <a:cubicBezTo>
                    <a:pt x="254" y="832"/>
                    <a:pt x="475" y="1433"/>
                    <a:pt x="760" y="2004"/>
                  </a:cubicBezTo>
                  <a:cubicBezTo>
                    <a:pt x="792" y="2067"/>
                    <a:pt x="855" y="2099"/>
                    <a:pt x="919" y="2099"/>
                  </a:cubicBezTo>
                  <a:cubicBezTo>
                    <a:pt x="950" y="2099"/>
                    <a:pt x="982" y="2099"/>
                    <a:pt x="1014" y="2067"/>
                  </a:cubicBezTo>
                  <a:cubicBezTo>
                    <a:pt x="1109" y="2035"/>
                    <a:pt x="1140" y="1909"/>
                    <a:pt x="1109" y="1814"/>
                  </a:cubicBezTo>
                  <a:cubicBezTo>
                    <a:pt x="824" y="1275"/>
                    <a:pt x="602" y="705"/>
                    <a:pt x="380" y="135"/>
                  </a:cubicBezTo>
                  <a:cubicBezTo>
                    <a:pt x="354" y="57"/>
                    <a:pt x="285" y="0"/>
                    <a:pt x="209" y="0"/>
                  </a:cubicBezTo>
                  <a:close/>
                  <a:moveTo>
                    <a:pt x="1867" y="3331"/>
                  </a:moveTo>
                  <a:cubicBezTo>
                    <a:pt x="1831" y="3331"/>
                    <a:pt x="1798" y="3341"/>
                    <a:pt x="1774" y="3365"/>
                  </a:cubicBezTo>
                  <a:cubicBezTo>
                    <a:pt x="1679" y="3429"/>
                    <a:pt x="1647" y="3524"/>
                    <a:pt x="1710" y="3619"/>
                  </a:cubicBezTo>
                  <a:cubicBezTo>
                    <a:pt x="2059" y="4125"/>
                    <a:pt x="2439" y="4632"/>
                    <a:pt x="2851" y="5107"/>
                  </a:cubicBezTo>
                  <a:cubicBezTo>
                    <a:pt x="2914" y="5139"/>
                    <a:pt x="2946" y="5170"/>
                    <a:pt x="3009" y="5170"/>
                  </a:cubicBezTo>
                  <a:cubicBezTo>
                    <a:pt x="3041" y="5170"/>
                    <a:pt x="3104" y="5139"/>
                    <a:pt x="3136" y="5139"/>
                  </a:cubicBezTo>
                  <a:cubicBezTo>
                    <a:pt x="3199" y="5044"/>
                    <a:pt x="3199" y="4949"/>
                    <a:pt x="3136" y="4854"/>
                  </a:cubicBezTo>
                  <a:cubicBezTo>
                    <a:pt x="2724" y="4410"/>
                    <a:pt x="2376" y="3904"/>
                    <a:pt x="2027" y="3397"/>
                  </a:cubicBezTo>
                  <a:cubicBezTo>
                    <a:pt x="1988" y="3358"/>
                    <a:pt x="1925" y="3331"/>
                    <a:pt x="1867" y="3331"/>
                  </a:cubicBezTo>
                  <a:close/>
                  <a:moveTo>
                    <a:pt x="4322" y="6108"/>
                  </a:moveTo>
                  <a:cubicBezTo>
                    <a:pt x="4270" y="6108"/>
                    <a:pt x="4216" y="6132"/>
                    <a:pt x="4181" y="6184"/>
                  </a:cubicBezTo>
                  <a:cubicBezTo>
                    <a:pt x="4117" y="6247"/>
                    <a:pt x="4117" y="6374"/>
                    <a:pt x="4212" y="6437"/>
                  </a:cubicBezTo>
                  <a:cubicBezTo>
                    <a:pt x="4656" y="6849"/>
                    <a:pt x="5162" y="7229"/>
                    <a:pt x="5701" y="7577"/>
                  </a:cubicBezTo>
                  <a:cubicBezTo>
                    <a:pt x="5732" y="7609"/>
                    <a:pt x="5764" y="7609"/>
                    <a:pt x="5796" y="7609"/>
                  </a:cubicBezTo>
                  <a:cubicBezTo>
                    <a:pt x="5859" y="7609"/>
                    <a:pt x="5922" y="7577"/>
                    <a:pt x="5954" y="7514"/>
                  </a:cubicBezTo>
                  <a:cubicBezTo>
                    <a:pt x="6017" y="7451"/>
                    <a:pt x="5986" y="7324"/>
                    <a:pt x="5891" y="7261"/>
                  </a:cubicBezTo>
                  <a:cubicBezTo>
                    <a:pt x="5384" y="6944"/>
                    <a:pt x="4909" y="6564"/>
                    <a:pt x="4434" y="6152"/>
                  </a:cubicBezTo>
                  <a:cubicBezTo>
                    <a:pt x="4406" y="6124"/>
                    <a:pt x="4364" y="6108"/>
                    <a:pt x="4322" y="6108"/>
                  </a:cubicBezTo>
                  <a:close/>
                  <a:moveTo>
                    <a:pt x="7404" y="8167"/>
                  </a:moveTo>
                  <a:cubicBezTo>
                    <a:pt x="7334" y="8167"/>
                    <a:pt x="7268" y="8203"/>
                    <a:pt x="7221" y="8274"/>
                  </a:cubicBezTo>
                  <a:cubicBezTo>
                    <a:pt x="7189" y="8369"/>
                    <a:pt x="7221" y="8464"/>
                    <a:pt x="7316" y="8527"/>
                  </a:cubicBezTo>
                  <a:cubicBezTo>
                    <a:pt x="7886" y="8812"/>
                    <a:pt x="8456" y="9034"/>
                    <a:pt x="9058" y="9256"/>
                  </a:cubicBezTo>
                  <a:lnTo>
                    <a:pt x="9121" y="9256"/>
                  </a:lnTo>
                  <a:cubicBezTo>
                    <a:pt x="9184" y="9256"/>
                    <a:pt x="9279" y="9224"/>
                    <a:pt x="9279" y="9129"/>
                  </a:cubicBezTo>
                  <a:cubicBezTo>
                    <a:pt x="9343" y="9034"/>
                    <a:pt x="9279" y="8939"/>
                    <a:pt x="9184" y="8907"/>
                  </a:cubicBezTo>
                  <a:cubicBezTo>
                    <a:pt x="8614" y="8686"/>
                    <a:pt x="8044" y="8464"/>
                    <a:pt x="7474" y="8179"/>
                  </a:cubicBezTo>
                  <a:cubicBezTo>
                    <a:pt x="7451" y="8171"/>
                    <a:pt x="7427" y="8167"/>
                    <a:pt x="7404" y="8167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36"/>
            <p:cNvSpPr/>
            <p:nvPr/>
          </p:nvSpPr>
          <p:spPr>
            <a:xfrm>
              <a:off x="6436550" y="2731775"/>
              <a:ext cx="217750" cy="245675"/>
            </a:xfrm>
            <a:custGeom>
              <a:avLst/>
              <a:gdLst/>
              <a:ahLst/>
              <a:cxnLst/>
              <a:rect l="l" t="t" r="r" b="b"/>
              <a:pathLst>
                <a:path w="8710" h="9827" extrusionOk="0">
                  <a:moveTo>
                    <a:pt x="8501" y="1"/>
                  </a:moveTo>
                  <a:cubicBezTo>
                    <a:pt x="8424" y="1"/>
                    <a:pt x="8355" y="57"/>
                    <a:pt x="8329" y="136"/>
                  </a:cubicBezTo>
                  <a:cubicBezTo>
                    <a:pt x="8171" y="737"/>
                    <a:pt x="7981" y="1307"/>
                    <a:pt x="7727" y="1877"/>
                  </a:cubicBezTo>
                  <a:cubicBezTo>
                    <a:pt x="7696" y="1972"/>
                    <a:pt x="7727" y="2067"/>
                    <a:pt x="7822" y="2131"/>
                  </a:cubicBezTo>
                  <a:lnTo>
                    <a:pt x="7917" y="2131"/>
                  </a:lnTo>
                  <a:cubicBezTo>
                    <a:pt x="7981" y="2131"/>
                    <a:pt x="8044" y="2099"/>
                    <a:pt x="8076" y="2036"/>
                  </a:cubicBezTo>
                  <a:cubicBezTo>
                    <a:pt x="8329" y="1434"/>
                    <a:pt x="8519" y="832"/>
                    <a:pt x="8677" y="231"/>
                  </a:cubicBezTo>
                  <a:cubicBezTo>
                    <a:pt x="8709" y="136"/>
                    <a:pt x="8646" y="41"/>
                    <a:pt x="8551" y="9"/>
                  </a:cubicBezTo>
                  <a:cubicBezTo>
                    <a:pt x="8534" y="3"/>
                    <a:pt x="8517" y="1"/>
                    <a:pt x="8501" y="1"/>
                  </a:cubicBezTo>
                  <a:close/>
                  <a:moveTo>
                    <a:pt x="7072" y="3428"/>
                  </a:moveTo>
                  <a:cubicBezTo>
                    <a:pt x="7012" y="3428"/>
                    <a:pt x="6945" y="3463"/>
                    <a:pt x="6904" y="3524"/>
                  </a:cubicBezTo>
                  <a:cubicBezTo>
                    <a:pt x="6619" y="4063"/>
                    <a:pt x="6271" y="4569"/>
                    <a:pt x="5891" y="5044"/>
                  </a:cubicBezTo>
                  <a:cubicBezTo>
                    <a:pt x="5827" y="5139"/>
                    <a:pt x="5859" y="5234"/>
                    <a:pt x="5922" y="5298"/>
                  </a:cubicBezTo>
                  <a:cubicBezTo>
                    <a:pt x="5954" y="5329"/>
                    <a:pt x="6017" y="5361"/>
                    <a:pt x="6049" y="5361"/>
                  </a:cubicBezTo>
                  <a:cubicBezTo>
                    <a:pt x="6112" y="5361"/>
                    <a:pt x="6144" y="5329"/>
                    <a:pt x="6176" y="5266"/>
                  </a:cubicBezTo>
                  <a:cubicBezTo>
                    <a:pt x="6587" y="4791"/>
                    <a:pt x="6936" y="4253"/>
                    <a:pt x="7252" y="3714"/>
                  </a:cubicBezTo>
                  <a:cubicBezTo>
                    <a:pt x="7284" y="3619"/>
                    <a:pt x="7252" y="3493"/>
                    <a:pt x="7157" y="3461"/>
                  </a:cubicBezTo>
                  <a:cubicBezTo>
                    <a:pt x="7135" y="3438"/>
                    <a:pt x="7105" y="3428"/>
                    <a:pt x="7072" y="3428"/>
                  </a:cubicBezTo>
                  <a:close/>
                  <a:moveTo>
                    <a:pt x="4814" y="6367"/>
                  </a:moveTo>
                  <a:cubicBezTo>
                    <a:pt x="4766" y="6367"/>
                    <a:pt x="4719" y="6390"/>
                    <a:pt x="4687" y="6438"/>
                  </a:cubicBezTo>
                  <a:cubicBezTo>
                    <a:pt x="4275" y="6849"/>
                    <a:pt x="3800" y="7261"/>
                    <a:pt x="3325" y="7641"/>
                  </a:cubicBezTo>
                  <a:cubicBezTo>
                    <a:pt x="3230" y="7705"/>
                    <a:pt x="3230" y="7831"/>
                    <a:pt x="3294" y="7895"/>
                  </a:cubicBezTo>
                  <a:cubicBezTo>
                    <a:pt x="3325" y="7958"/>
                    <a:pt x="3357" y="7958"/>
                    <a:pt x="3420" y="7958"/>
                  </a:cubicBezTo>
                  <a:cubicBezTo>
                    <a:pt x="3452" y="7958"/>
                    <a:pt x="3515" y="7958"/>
                    <a:pt x="3547" y="7926"/>
                  </a:cubicBezTo>
                  <a:cubicBezTo>
                    <a:pt x="4022" y="7546"/>
                    <a:pt x="4497" y="7134"/>
                    <a:pt x="4941" y="6691"/>
                  </a:cubicBezTo>
                  <a:cubicBezTo>
                    <a:pt x="5036" y="6628"/>
                    <a:pt x="5036" y="6501"/>
                    <a:pt x="4941" y="6438"/>
                  </a:cubicBezTo>
                  <a:cubicBezTo>
                    <a:pt x="4909" y="6390"/>
                    <a:pt x="4861" y="6367"/>
                    <a:pt x="4814" y="6367"/>
                  </a:cubicBezTo>
                  <a:close/>
                  <a:moveTo>
                    <a:pt x="1867" y="8642"/>
                  </a:moveTo>
                  <a:cubicBezTo>
                    <a:pt x="1844" y="8642"/>
                    <a:pt x="1822" y="8646"/>
                    <a:pt x="1805" y="8655"/>
                  </a:cubicBezTo>
                  <a:cubicBezTo>
                    <a:pt x="1267" y="8971"/>
                    <a:pt x="697" y="9256"/>
                    <a:pt x="158" y="9478"/>
                  </a:cubicBezTo>
                  <a:cubicBezTo>
                    <a:pt x="63" y="9510"/>
                    <a:pt x="0" y="9636"/>
                    <a:pt x="63" y="9731"/>
                  </a:cubicBezTo>
                  <a:cubicBezTo>
                    <a:pt x="63" y="9795"/>
                    <a:pt x="158" y="9826"/>
                    <a:pt x="222" y="9826"/>
                  </a:cubicBezTo>
                  <a:lnTo>
                    <a:pt x="285" y="9826"/>
                  </a:lnTo>
                  <a:cubicBezTo>
                    <a:pt x="855" y="9573"/>
                    <a:pt x="1425" y="9288"/>
                    <a:pt x="1964" y="8971"/>
                  </a:cubicBezTo>
                  <a:cubicBezTo>
                    <a:pt x="2059" y="8940"/>
                    <a:pt x="2090" y="8813"/>
                    <a:pt x="2059" y="8718"/>
                  </a:cubicBezTo>
                  <a:cubicBezTo>
                    <a:pt x="2012" y="8672"/>
                    <a:pt x="1932" y="8642"/>
                    <a:pt x="1867" y="8642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36"/>
            <p:cNvSpPr/>
            <p:nvPr/>
          </p:nvSpPr>
          <p:spPr>
            <a:xfrm>
              <a:off x="6067600" y="2283075"/>
              <a:ext cx="314325" cy="95025"/>
            </a:xfrm>
            <a:custGeom>
              <a:avLst/>
              <a:gdLst/>
              <a:ahLst/>
              <a:cxnLst/>
              <a:rect l="l" t="t" r="r" b="b"/>
              <a:pathLst>
                <a:path w="12573" h="3801" extrusionOk="0">
                  <a:moveTo>
                    <a:pt x="8678" y="1"/>
                  </a:moveTo>
                  <a:cubicBezTo>
                    <a:pt x="8044" y="32"/>
                    <a:pt x="7411" y="127"/>
                    <a:pt x="6809" y="222"/>
                  </a:cubicBezTo>
                  <a:cubicBezTo>
                    <a:pt x="6714" y="254"/>
                    <a:pt x="6619" y="349"/>
                    <a:pt x="6651" y="444"/>
                  </a:cubicBezTo>
                  <a:cubicBezTo>
                    <a:pt x="6683" y="539"/>
                    <a:pt x="6746" y="602"/>
                    <a:pt x="6841" y="602"/>
                  </a:cubicBezTo>
                  <a:lnTo>
                    <a:pt x="6873" y="602"/>
                  </a:lnTo>
                  <a:cubicBezTo>
                    <a:pt x="7474" y="476"/>
                    <a:pt x="8076" y="412"/>
                    <a:pt x="8678" y="381"/>
                  </a:cubicBezTo>
                  <a:cubicBezTo>
                    <a:pt x="8804" y="349"/>
                    <a:pt x="8868" y="286"/>
                    <a:pt x="8868" y="159"/>
                  </a:cubicBezTo>
                  <a:cubicBezTo>
                    <a:pt x="8868" y="64"/>
                    <a:pt x="8773" y="1"/>
                    <a:pt x="8678" y="1"/>
                  </a:cubicBezTo>
                  <a:close/>
                  <a:moveTo>
                    <a:pt x="10508" y="26"/>
                  </a:moveTo>
                  <a:cubicBezTo>
                    <a:pt x="10427" y="26"/>
                    <a:pt x="10356" y="108"/>
                    <a:pt x="10356" y="191"/>
                  </a:cubicBezTo>
                  <a:cubicBezTo>
                    <a:pt x="10356" y="286"/>
                    <a:pt x="10419" y="381"/>
                    <a:pt x="10514" y="381"/>
                  </a:cubicBezTo>
                  <a:cubicBezTo>
                    <a:pt x="11148" y="444"/>
                    <a:pt x="11750" y="507"/>
                    <a:pt x="12351" y="634"/>
                  </a:cubicBezTo>
                  <a:lnTo>
                    <a:pt x="12383" y="634"/>
                  </a:lnTo>
                  <a:cubicBezTo>
                    <a:pt x="12478" y="634"/>
                    <a:pt x="12541" y="571"/>
                    <a:pt x="12573" y="507"/>
                  </a:cubicBezTo>
                  <a:cubicBezTo>
                    <a:pt x="12573" y="412"/>
                    <a:pt x="12510" y="317"/>
                    <a:pt x="12415" y="286"/>
                  </a:cubicBezTo>
                  <a:cubicBezTo>
                    <a:pt x="11813" y="159"/>
                    <a:pt x="11180" y="64"/>
                    <a:pt x="10546" y="32"/>
                  </a:cubicBezTo>
                  <a:cubicBezTo>
                    <a:pt x="10533" y="28"/>
                    <a:pt x="10521" y="26"/>
                    <a:pt x="10508" y="26"/>
                  </a:cubicBezTo>
                  <a:close/>
                  <a:moveTo>
                    <a:pt x="5025" y="689"/>
                  </a:moveTo>
                  <a:cubicBezTo>
                    <a:pt x="5007" y="689"/>
                    <a:pt x="4989" y="692"/>
                    <a:pt x="4972" y="697"/>
                  </a:cubicBezTo>
                  <a:cubicBezTo>
                    <a:pt x="4402" y="887"/>
                    <a:pt x="3801" y="1141"/>
                    <a:pt x="3231" y="1394"/>
                  </a:cubicBezTo>
                  <a:cubicBezTo>
                    <a:pt x="3136" y="1457"/>
                    <a:pt x="3104" y="1553"/>
                    <a:pt x="3136" y="1648"/>
                  </a:cubicBezTo>
                  <a:cubicBezTo>
                    <a:pt x="3167" y="1711"/>
                    <a:pt x="3262" y="1774"/>
                    <a:pt x="3326" y="1774"/>
                  </a:cubicBezTo>
                  <a:cubicBezTo>
                    <a:pt x="3357" y="1774"/>
                    <a:pt x="3357" y="1743"/>
                    <a:pt x="3389" y="1743"/>
                  </a:cubicBezTo>
                  <a:cubicBezTo>
                    <a:pt x="3959" y="1489"/>
                    <a:pt x="4529" y="1236"/>
                    <a:pt x="5099" y="1046"/>
                  </a:cubicBezTo>
                  <a:cubicBezTo>
                    <a:pt x="5194" y="1014"/>
                    <a:pt x="5257" y="919"/>
                    <a:pt x="5226" y="824"/>
                  </a:cubicBezTo>
                  <a:cubicBezTo>
                    <a:pt x="5200" y="746"/>
                    <a:pt x="5109" y="689"/>
                    <a:pt x="5025" y="689"/>
                  </a:cubicBezTo>
                  <a:close/>
                  <a:moveTo>
                    <a:pt x="1691" y="2311"/>
                  </a:moveTo>
                  <a:cubicBezTo>
                    <a:pt x="1655" y="2311"/>
                    <a:pt x="1617" y="2322"/>
                    <a:pt x="1584" y="2344"/>
                  </a:cubicBezTo>
                  <a:cubicBezTo>
                    <a:pt x="1077" y="2693"/>
                    <a:pt x="570" y="3073"/>
                    <a:pt x="95" y="3484"/>
                  </a:cubicBezTo>
                  <a:cubicBezTo>
                    <a:pt x="0" y="3548"/>
                    <a:pt x="0" y="3643"/>
                    <a:pt x="64" y="3738"/>
                  </a:cubicBezTo>
                  <a:cubicBezTo>
                    <a:pt x="95" y="3769"/>
                    <a:pt x="159" y="3801"/>
                    <a:pt x="222" y="3801"/>
                  </a:cubicBezTo>
                  <a:cubicBezTo>
                    <a:pt x="254" y="3801"/>
                    <a:pt x="285" y="3769"/>
                    <a:pt x="317" y="3738"/>
                  </a:cubicBezTo>
                  <a:cubicBezTo>
                    <a:pt x="792" y="3358"/>
                    <a:pt x="1299" y="2978"/>
                    <a:pt x="1805" y="2661"/>
                  </a:cubicBezTo>
                  <a:cubicBezTo>
                    <a:pt x="1869" y="2598"/>
                    <a:pt x="1900" y="2471"/>
                    <a:pt x="1837" y="2408"/>
                  </a:cubicBezTo>
                  <a:cubicBezTo>
                    <a:pt x="1817" y="2346"/>
                    <a:pt x="1757" y="2311"/>
                    <a:pt x="1691" y="231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36"/>
            <p:cNvSpPr/>
            <p:nvPr/>
          </p:nvSpPr>
          <p:spPr>
            <a:xfrm>
              <a:off x="6102425" y="2405800"/>
              <a:ext cx="251000" cy="186875"/>
            </a:xfrm>
            <a:custGeom>
              <a:avLst/>
              <a:gdLst/>
              <a:ahLst/>
              <a:cxnLst/>
              <a:rect l="l" t="t" r="r" b="b"/>
              <a:pathLst>
                <a:path w="10040" h="7475" extrusionOk="0">
                  <a:moveTo>
                    <a:pt x="9660" y="380"/>
                  </a:moveTo>
                  <a:lnTo>
                    <a:pt x="9660" y="7094"/>
                  </a:lnTo>
                  <a:lnTo>
                    <a:pt x="349" y="7094"/>
                  </a:lnTo>
                  <a:lnTo>
                    <a:pt x="349" y="380"/>
                  </a:lnTo>
                  <a:close/>
                  <a:moveTo>
                    <a:pt x="191" y="0"/>
                  </a:moveTo>
                  <a:cubicBezTo>
                    <a:pt x="64" y="0"/>
                    <a:pt x="1" y="95"/>
                    <a:pt x="1" y="190"/>
                  </a:cubicBezTo>
                  <a:lnTo>
                    <a:pt x="1" y="7284"/>
                  </a:lnTo>
                  <a:cubicBezTo>
                    <a:pt x="1" y="7379"/>
                    <a:pt x="64" y="7474"/>
                    <a:pt x="191" y="7474"/>
                  </a:cubicBezTo>
                  <a:lnTo>
                    <a:pt x="9850" y="7474"/>
                  </a:lnTo>
                  <a:cubicBezTo>
                    <a:pt x="9945" y="7474"/>
                    <a:pt x="10040" y="7379"/>
                    <a:pt x="10040" y="7284"/>
                  </a:cubicBezTo>
                  <a:lnTo>
                    <a:pt x="10040" y="190"/>
                  </a:lnTo>
                  <a:cubicBezTo>
                    <a:pt x="10040" y="95"/>
                    <a:pt x="9945" y="0"/>
                    <a:pt x="985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36"/>
            <p:cNvSpPr/>
            <p:nvPr/>
          </p:nvSpPr>
          <p:spPr>
            <a:xfrm>
              <a:off x="6168925" y="2448550"/>
              <a:ext cx="117225" cy="115625"/>
            </a:xfrm>
            <a:custGeom>
              <a:avLst/>
              <a:gdLst/>
              <a:ahLst/>
              <a:cxnLst/>
              <a:rect l="l" t="t" r="r" b="b"/>
              <a:pathLst>
                <a:path w="4689" h="4625" extrusionOk="0">
                  <a:moveTo>
                    <a:pt x="2360" y="1449"/>
                  </a:moveTo>
                  <a:cubicBezTo>
                    <a:pt x="2582" y="1449"/>
                    <a:pt x="2804" y="1536"/>
                    <a:pt x="2978" y="1711"/>
                  </a:cubicBezTo>
                  <a:cubicBezTo>
                    <a:pt x="3326" y="2059"/>
                    <a:pt x="3295" y="2597"/>
                    <a:pt x="2946" y="2946"/>
                  </a:cubicBezTo>
                  <a:cubicBezTo>
                    <a:pt x="2776" y="3100"/>
                    <a:pt x="2561" y="3179"/>
                    <a:pt x="2345" y="3179"/>
                  </a:cubicBezTo>
                  <a:cubicBezTo>
                    <a:pt x="2118" y="3179"/>
                    <a:pt x="1889" y="3092"/>
                    <a:pt x="1711" y="2914"/>
                  </a:cubicBezTo>
                  <a:cubicBezTo>
                    <a:pt x="1394" y="2566"/>
                    <a:pt x="1394" y="2027"/>
                    <a:pt x="1743" y="1711"/>
                  </a:cubicBezTo>
                  <a:cubicBezTo>
                    <a:pt x="1917" y="1536"/>
                    <a:pt x="2139" y="1449"/>
                    <a:pt x="2360" y="1449"/>
                  </a:cubicBezTo>
                  <a:close/>
                  <a:moveTo>
                    <a:pt x="1964" y="1"/>
                  </a:moveTo>
                  <a:cubicBezTo>
                    <a:pt x="1933" y="1"/>
                    <a:pt x="1901" y="32"/>
                    <a:pt x="1901" y="64"/>
                  </a:cubicBezTo>
                  <a:lnTo>
                    <a:pt x="1869" y="507"/>
                  </a:lnTo>
                  <a:cubicBezTo>
                    <a:pt x="1869" y="539"/>
                    <a:pt x="1869" y="571"/>
                    <a:pt x="1806" y="602"/>
                  </a:cubicBezTo>
                  <a:cubicBezTo>
                    <a:pt x="1711" y="602"/>
                    <a:pt x="1616" y="666"/>
                    <a:pt x="1521" y="697"/>
                  </a:cubicBezTo>
                  <a:cubicBezTo>
                    <a:pt x="1511" y="708"/>
                    <a:pt x="1500" y="711"/>
                    <a:pt x="1489" y="711"/>
                  </a:cubicBezTo>
                  <a:cubicBezTo>
                    <a:pt x="1468" y="711"/>
                    <a:pt x="1447" y="697"/>
                    <a:pt x="1426" y="697"/>
                  </a:cubicBezTo>
                  <a:lnTo>
                    <a:pt x="1109" y="381"/>
                  </a:lnTo>
                  <a:cubicBezTo>
                    <a:pt x="1094" y="365"/>
                    <a:pt x="1078" y="357"/>
                    <a:pt x="1062" y="357"/>
                  </a:cubicBezTo>
                  <a:cubicBezTo>
                    <a:pt x="1046" y="357"/>
                    <a:pt x="1030" y="365"/>
                    <a:pt x="1014" y="381"/>
                  </a:cubicBezTo>
                  <a:lnTo>
                    <a:pt x="413" y="951"/>
                  </a:lnTo>
                  <a:cubicBezTo>
                    <a:pt x="381" y="982"/>
                    <a:pt x="381" y="1014"/>
                    <a:pt x="413" y="1046"/>
                  </a:cubicBezTo>
                  <a:lnTo>
                    <a:pt x="729" y="1362"/>
                  </a:lnTo>
                  <a:cubicBezTo>
                    <a:pt x="761" y="1394"/>
                    <a:pt x="761" y="1426"/>
                    <a:pt x="729" y="1457"/>
                  </a:cubicBezTo>
                  <a:cubicBezTo>
                    <a:pt x="698" y="1552"/>
                    <a:pt x="634" y="1647"/>
                    <a:pt x="603" y="1742"/>
                  </a:cubicBezTo>
                  <a:cubicBezTo>
                    <a:pt x="603" y="1774"/>
                    <a:pt x="571" y="1806"/>
                    <a:pt x="508" y="1806"/>
                  </a:cubicBezTo>
                  <a:lnTo>
                    <a:pt x="96" y="1806"/>
                  </a:lnTo>
                  <a:cubicBezTo>
                    <a:pt x="33" y="1806"/>
                    <a:pt x="1" y="1837"/>
                    <a:pt x="1" y="1869"/>
                  </a:cubicBezTo>
                  <a:lnTo>
                    <a:pt x="1" y="2692"/>
                  </a:lnTo>
                  <a:cubicBezTo>
                    <a:pt x="1" y="2724"/>
                    <a:pt x="33" y="2756"/>
                    <a:pt x="64" y="2756"/>
                  </a:cubicBezTo>
                  <a:lnTo>
                    <a:pt x="508" y="2756"/>
                  </a:lnTo>
                  <a:cubicBezTo>
                    <a:pt x="539" y="2756"/>
                    <a:pt x="571" y="2787"/>
                    <a:pt x="603" y="2819"/>
                  </a:cubicBezTo>
                  <a:cubicBezTo>
                    <a:pt x="634" y="2914"/>
                    <a:pt x="666" y="3009"/>
                    <a:pt x="698" y="3104"/>
                  </a:cubicBezTo>
                  <a:cubicBezTo>
                    <a:pt x="729" y="3167"/>
                    <a:pt x="729" y="3199"/>
                    <a:pt x="698" y="3231"/>
                  </a:cubicBezTo>
                  <a:lnTo>
                    <a:pt x="381" y="3516"/>
                  </a:lnTo>
                  <a:cubicBezTo>
                    <a:pt x="349" y="3547"/>
                    <a:pt x="349" y="3611"/>
                    <a:pt x="381" y="3642"/>
                  </a:cubicBezTo>
                  <a:lnTo>
                    <a:pt x="951" y="4212"/>
                  </a:lnTo>
                  <a:cubicBezTo>
                    <a:pt x="967" y="4228"/>
                    <a:pt x="991" y="4236"/>
                    <a:pt x="1014" y="4236"/>
                  </a:cubicBezTo>
                  <a:cubicBezTo>
                    <a:pt x="1038" y="4236"/>
                    <a:pt x="1062" y="4228"/>
                    <a:pt x="1078" y="4212"/>
                  </a:cubicBezTo>
                  <a:lnTo>
                    <a:pt x="1363" y="3927"/>
                  </a:lnTo>
                  <a:cubicBezTo>
                    <a:pt x="1394" y="3896"/>
                    <a:pt x="1458" y="3896"/>
                    <a:pt x="1489" y="3896"/>
                  </a:cubicBezTo>
                  <a:cubicBezTo>
                    <a:pt x="1584" y="3959"/>
                    <a:pt x="1679" y="3991"/>
                    <a:pt x="1774" y="4022"/>
                  </a:cubicBezTo>
                  <a:cubicBezTo>
                    <a:pt x="1806" y="4022"/>
                    <a:pt x="1838" y="4086"/>
                    <a:pt x="1838" y="4117"/>
                  </a:cubicBezTo>
                  <a:lnTo>
                    <a:pt x="1838" y="4529"/>
                  </a:lnTo>
                  <a:cubicBezTo>
                    <a:pt x="1838" y="4593"/>
                    <a:pt x="1869" y="4624"/>
                    <a:pt x="1901" y="4624"/>
                  </a:cubicBezTo>
                  <a:lnTo>
                    <a:pt x="2725" y="4624"/>
                  </a:lnTo>
                  <a:cubicBezTo>
                    <a:pt x="2756" y="4624"/>
                    <a:pt x="2820" y="4593"/>
                    <a:pt x="2820" y="4561"/>
                  </a:cubicBezTo>
                  <a:lnTo>
                    <a:pt x="2820" y="4117"/>
                  </a:lnTo>
                  <a:cubicBezTo>
                    <a:pt x="2820" y="4086"/>
                    <a:pt x="2851" y="4054"/>
                    <a:pt x="2883" y="4054"/>
                  </a:cubicBezTo>
                  <a:cubicBezTo>
                    <a:pt x="2978" y="4022"/>
                    <a:pt x="3073" y="3959"/>
                    <a:pt x="3168" y="3927"/>
                  </a:cubicBezTo>
                  <a:cubicBezTo>
                    <a:pt x="3200" y="3927"/>
                    <a:pt x="3231" y="3927"/>
                    <a:pt x="3263" y="3959"/>
                  </a:cubicBezTo>
                  <a:lnTo>
                    <a:pt x="3580" y="4244"/>
                  </a:lnTo>
                  <a:cubicBezTo>
                    <a:pt x="3595" y="4260"/>
                    <a:pt x="3611" y="4268"/>
                    <a:pt x="3627" y="4268"/>
                  </a:cubicBezTo>
                  <a:cubicBezTo>
                    <a:pt x="3643" y="4268"/>
                    <a:pt x="3659" y="4260"/>
                    <a:pt x="3675" y="4244"/>
                  </a:cubicBezTo>
                  <a:lnTo>
                    <a:pt x="4276" y="3674"/>
                  </a:lnTo>
                  <a:cubicBezTo>
                    <a:pt x="4308" y="3674"/>
                    <a:pt x="4308" y="3611"/>
                    <a:pt x="4276" y="3579"/>
                  </a:cubicBezTo>
                  <a:lnTo>
                    <a:pt x="3991" y="3262"/>
                  </a:lnTo>
                  <a:cubicBezTo>
                    <a:pt x="3960" y="3231"/>
                    <a:pt x="3960" y="3199"/>
                    <a:pt x="3960" y="3167"/>
                  </a:cubicBezTo>
                  <a:cubicBezTo>
                    <a:pt x="4023" y="3072"/>
                    <a:pt x="4055" y="2977"/>
                    <a:pt x="4086" y="2882"/>
                  </a:cubicBezTo>
                  <a:cubicBezTo>
                    <a:pt x="4086" y="2851"/>
                    <a:pt x="4150" y="2819"/>
                    <a:pt x="4181" y="2819"/>
                  </a:cubicBezTo>
                  <a:lnTo>
                    <a:pt x="4625" y="2851"/>
                  </a:lnTo>
                  <a:cubicBezTo>
                    <a:pt x="4656" y="2851"/>
                    <a:pt x="4688" y="2819"/>
                    <a:pt x="4688" y="2756"/>
                  </a:cubicBezTo>
                  <a:lnTo>
                    <a:pt x="4688" y="1932"/>
                  </a:lnTo>
                  <a:cubicBezTo>
                    <a:pt x="4688" y="1901"/>
                    <a:pt x="4656" y="1869"/>
                    <a:pt x="4625" y="1869"/>
                  </a:cubicBezTo>
                  <a:lnTo>
                    <a:pt x="4181" y="1869"/>
                  </a:lnTo>
                  <a:cubicBezTo>
                    <a:pt x="4150" y="1869"/>
                    <a:pt x="4118" y="1837"/>
                    <a:pt x="4118" y="1806"/>
                  </a:cubicBezTo>
                  <a:cubicBezTo>
                    <a:pt x="4086" y="1711"/>
                    <a:pt x="4055" y="1616"/>
                    <a:pt x="3991" y="1521"/>
                  </a:cubicBezTo>
                  <a:cubicBezTo>
                    <a:pt x="3991" y="1489"/>
                    <a:pt x="3991" y="1426"/>
                    <a:pt x="4023" y="1394"/>
                  </a:cubicBezTo>
                  <a:lnTo>
                    <a:pt x="4308" y="1109"/>
                  </a:lnTo>
                  <a:cubicBezTo>
                    <a:pt x="4340" y="1077"/>
                    <a:pt x="4340" y="1014"/>
                    <a:pt x="4308" y="1014"/>
                  </a:cubicBezTo>
                  <a:lnTo>
                    <a:pt x="3738" y="412"/>
                  </a:lnTo>
                  <a:cubicBezTo>
                    <a:pt x="3722" y="396"/>
                    <a:pt x="3706" y="388"/>
                    <a:pt x="3690" y="388"/>
                  </a:cubicBezTo>
                  <a:cubicBezTo>
                    <a:pt x="3675" y="388"/>
                    <a:pt x="3659" y="396"/>
                    <a:pt x="3643" y="412"/>
                  </a:cubicBezTo>
                  <a:lnTo>
                    <a:pt x="3326" y="729"/>
                  </a:lnTo>
                  <a:cubicBezTo>
                    <a:pt x="3305" y="729"/>
                    <a:pt x="3284" y="743"/>
                    <a:pt x="3263" y="743"/>
                  </a:cubicBezTo>
                  <a:cubicBezTo>
                    <a:pt x="3252" y="743"/>
                    <a:pt x="3242" y="739"/>
                    <a:pt x="3231" y="729"/>
                  </a:cubicBezTo>
                  <a:cubicBezTo>
                    <a:pt x="3136" y="666"/>
                    <a:pt x="3041" y="634"/>
                    <a:pt x="2915" y="602"/>
                  </a:cubicBezTo>
                  <a:cubicBezTo>
                    <a:pt x="2883" y="602"/>
                    <a:pt x="2883" y="571"/>
                    <a:pt x="2883" y="507"/>
                  </a:cubicBezTo>
                  <a:lnTo>
                    <a:pt x="2883" y="96"/>
                  </a:lnTo>
                  <a:cubicBezTo>
                    <a:pt x="2883" y="32"/>
                    <a:pt x="2851" y="1"/>
                    <a:pt x="278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36"/>
            <p:cNvSpPr/>
            <p:nvPr/>
          </p:nvSpPr>
          <p:spPr>
            <a:xfrm>
              <a:off x="6164175" y="2443800"/>
              <a:ext cx="126725" cy="125125"/>
            </a:xfrm>
            <a:custGeom>
              <a:avLst/>
              <a:gdLst/>
              <a:ahLst/>
              <a:cxnLst/>
              <a:rect l="l" t="t" r="r" b="b"/>
              <a:pathLst>
                <a:path w="5069" h="5005" extrusionOk="0">
                  <a:moveTo>
                    <a:pt x="2550" y="1837"/>
                  </a:moveTo>
                  <a:cubicBezTo>
                    <a:pt x="2725" y="1837"/>
                    <a:pt x="2899" y="1901"/>
                    <a:pt x="3041" y="2027"/>
                  </a:cubicBezTo>
                  <a:cubicBezTo>
                    <a:pt x="3168" y="2154"/>
                    <a:pt x="3231" y="2344"/>
                    <a:pt x="3231" y="2502"/>
                  </a:cubicBezTo>
                  <a:cubicBezTo>
                    <a:pt x="3231" y="2692"/>
                    <a:pt x="3136" y="2851"/>
                    <a:pt x="3010" y="2977"/>
                  </a:cubicBezTo>
                  <a:cubicBezTo>
                    <a:pt x="2883" y="3104"/>
                    <a:pt x="2709" y="3167"/>
                    <a:pt x="2535" y="3167"/>
                  </a:cubicBezTo>
                  <a:cubicBezTo>
                    <a:pt x="2360" y="3167"/>
                    <a:pt x="2186" y="3104"/>
                    <a:pt x="2059" y="2977"/>
                  </a:cubicBezTo>
                  <a:cubicBezTo>
                    <a:pt x="1933" y="2851"/>
                    <a:pt x="1838" y="2661"/>
                    <a:pt x="1838" y="2502"/>
                  </a:cubicBezTo>
                  <a:cubicBezTo>
                    <a:pt x="1838" y="2312"/>
                    <a:pt x="1933" y="2154"/>
                    <a:pt x="2059" y="2027"/>
                  </a:cubicBezTo>
                  <a:cubicBezTo>
                    <a:pt x="2202" y="1901"/>
                    <a:pt x="2376" y="1837"/>
                    <a:pt x="2550" y="1837"/>
                  </a:cubicBezTo>
                  <a:close/>
                  <a:moveTo>
                    <a:pt x="2534" y="1461"/>
                  </a:moveTo>
                  <a:cubicBezTo>
                    <a:pt x="2270" y="1461"/>
                    <a:pt x="2008" y="1556"/>
                    <a:pt x="1806" y="1742"/>
                  </a:cubicBezTo>
                  <a:cubicBezTo>
                    <a:pt x="1584" y="1932"/>
                    <a:pt x="1489" y="2217"/>
                    <a:pt x="1489" y="2502"/>
                  </a:cubicBezTo>
                  <a:cubicBezTo>
                    <a:pt x="1489" y="2756"/>
                    <a:pt x="1584" y="3041"/>
                    <a:pt x="1774" y="3231"/>
                  </a:cubicBezTo>
                  <a:cubicBezTo>
                    <a:pt x="1996" y="3452"/>
                    <a:pt x="2249" y="3547"/>
                    <a:pt x="2535" y="3547"/>
                  </a:cubicBezTo>
                  <a:cubicBezTo>
                    <a:pt x="2820" y="3547"/>
                    <a:pt x="3073" y="3452"/>
                    <a:pt x="3263" y="3262"/>
                  </a:cubicBezTo>
                  <a:cubicBezTo>
                    <a:pt x="3485" y="3072"/>
                    <a:pt x="3580" y="2787"/>
                    <a:pt x="3611" y="2502"/>
                  </a:cubicBezTo>
                  <a:cubicBezTo>
                    <a:pt x="3611" y="2249"/>
                    <a:pt x="3485" y="1964"/>
                    <a:pt x="3295" y="1774"/>
                  </a:cubicBezTo>
                  <a:cubicBezTo>
                    <a:pt x="3085" y="1564"/>
                    <a:pt x="2809" y="1461"/>
                    <a:pt x="2534" y="1461"/>
                  </a:cubicBezTo>
                  <a:close/>
                  <a:moveTo>
                    <a:pt x="2883" y="381"/>
                  </a:moveTo>
                  <a:lnTo>
                    <a:pt x="2851" y="729"/>
                  </a:lnTo>
                  <a:cubicBezTo>
                    <a:pt x="2851" y="824"/>
                    <a:pt x="2946" y="951"/>
                    <a:pt x="3041" y="982"/>
                  </a:cubicBezTo>
                  <a:cubicBezTo>
                    <a:pt x="3136" y="1014"/>
                    <a:pt x="3231" y="1046"/>
                    <a:pt x="3326" y="1077"/>
                  </a:cubicBezTo>
                  <a:cubicBezTo>
                    <a:pt x="3369" y="1106"/>
                    <a:pt x="3418" y="1121"/>
                    <a:pt x="3468" y="1121"/>
                  </a:cubicBezTo>
                  <a:cubicBezTo>
                    <a:pt x="3529" y="1121"/>
                    <a:pt x="3591" y="1098"/>
                    <a:pt x="3643" y="1046"/>
                  </a:cubicBezTo>
                  <a:lnTo>
                    <a:pt x="3865" y="824"/>
                  </a:lnTo>
                  <a:lnTo>
                    <a:pt x="4308" y="1236"/>
                  </a:lnTo>
                  <a:lnTo>
                    <a:pt x="4055" y="1457"/>
                  </a:lnTo>
                  <a:cubicBezTo>
                    <a:pt x="3960" y="1552"/>
                    <a:pt x="3960" y="1679"/>
                    <a:pt x="3991" y="1806"/>
                  </a:cubicBezTo>
                  <a:cubicBezTo>
                    <a:pt x="4055" y="1869"/>
                    <a:pt x="4086" y="1964"/>
                    <a:pt x="4118" y="2027"/>
                  </a:cubicBezTo>
                  <a:cubicBezTo>
                    <a:pt x="4150" y="2154"/>
                    <a:pt x="4245" y="2249"/>
                    <a:pt x="4371" y="2249"/>
                  </a:cubicBezTo>
                  <a:lnTo>
                    <a:pt x="4688" y="2249"/>
                  </a:lnTo>
                  <a:lnTo>
                    <a:pt x="4688" y="2819"/>
                  </a:lnTo>
                  <a:lnTo>
                    <a:pt x="4340" y="2819"/>
                  </a:lnTo>
                  <a:cubicBezTo>
                    <a:pt x="4245" y="2819"/>
                    <a:pt x="4118" y="2914"/>
                    <a:pt x="4086" y="3009"/>
                  </a:cubicBezTo>
                  <a:cubicBezTo>
                    <a:pt x="4055" y="3104"/>
                    <a:pt x="4023" y="3199"/>
                    <a:pt x="3991" y="3262"/>
                  </a:cubicBezTo>
                  <a:cubicBezTo>
                    <a:pt x="3928" y="3357"/>
                    <a:pt x="3928" y="3516"/>
                    <a:pt x="4023" y="3579"/>
                  </a:cubicBezTo>
                  <a:lnTo>
                    <a:pt x="4245" y="3832"/>
                  </a:lnTo>
                  <a:lnTo>
                    <a:pt x="3801" y="4244"/>
                  </a:lnTo>
                  <a:lnTo>
                    <a:pt x="3580" y="3991"/>
                  </a:lnTo>
                  <a:cubicBezTo>
                    <a:pt x="3540" y="3952"/>
                    <a:pt x="3465" y="3925"/>
                    <a:pt x="3391" y="3925"/>
                  </a:cubicBezTo>
                  <a:cubicBezTo>
                    <a:pt x="3345" y="3925"/>
                    <a:pt x="3299" y="3935"/>
                    <a:pt x="3263" y="3959"/>
                  </a:cubicBezTo>
                  <a:cubicBezTo>
                    <a:pt x="3200" y="3991"/>
                    <a:pt x="3105" y="4022"/>
                    <a:pt x="3010" y="4054"/>
                  </a:cubicBezTo>
                  <a:cubicBezTo>
                    <a:pt x="2883" y="4086"/>
                    <a:pt x="2820" y="4181"/>
                    <a:pt x="2820" y="4307"/>
                  </a:cubicBezTo>
                  <a:lnTo>
                    <a:pt x="2820" y="4624"/>
                  </a:lnTo>
                  <a:lnTo>
                    <a:pt x="2186" y="4624"/>
                  </a:lnTo>
                  <a:lnTo>
                    <a:pt x="2218" y="4307"/>
                  </a:lnTo>
                  <a:cubicBezTo>
                    <a:pt x="2218" y="4181"/>
                    <a:pt x="2123" y="4086"/>
                    <a:pt x="2028" y="4022"/>
                  </a:cubicBezTo>
                  <a:cubicBezTo>
                    <a:pt x="1933" y="3991"/>
                    <a:pt x="1838" y="3959"/>
                    <a:pt x="1774" y="3927"/>
                  </a:cubicBezTo>
                  <a:cubicBezTo>
                    <a:pt x="1726" y="3903"/>
                    <a:pt x="1678" y="3893"/>
                    <a:pt x="1631" y="3893"/>
                  </a:cubicBezTo>
                  <a:cubicBezTo>
                    <a:pt x="1556" y="3893"/>
                    <a:pt x="1485" y="3920"/>
                    <a:pt x="1426" y="3959"/>
                  </a:cubicBezTo>
                  <a:lnTo>
                    <a:pt x="1204" y="4181"/>
                  </a:lnTo>
                  <a:lnTo>
                    <a:pt x="793" y="3769"/>
                  </a:lnTo>
                  <a:lnTo>
                    <a:pt x="1014" y="3547"/>
                  </a:lnTo>
                  <a:cubicBezTo>
                    <a:pt x="1109" y="3452"/>
                    <a:pt x="1109" y="3326"/>
                    <a:pt x="1078" y="3231"/>
                  </a:cubicBezTo>
                  <a:cubicBezTo>
                    <a:pt x="1014" y="3136"/>
                    <a:pt x="983" y="3072"/>
                    <a:pt x="951" y="2977"/>
                  </a:cubicBezTo>
                  <a:cubicBezTo>
                    <a:pt x="919" y="2851"/>
                    <a:pt x="824" y="2787"/>
                    <a:pt x="698" y="2787"/>
                  </a:cubicBezTo>
                  <a:lnTo>
                    <a:pt x="381" y="2787"/>
                  </a:lnTo>
                  <a:lnTo>
                    <a:pt x="381" y="2186"/>
                  </a:lnTo>
                  <a:lnTo>
                    <a:pt x="729" y="2186"/>
                  </a:lnTo>
                  <a:cubicBezTo>
                    <a:pt x="824" y="2186"/>
                    <a:pt x="951" y="2122"/>
                    <a:pt x="983" y="1996"/>
                  </a:cubicBezTo>
                  <a:cubicBezTo>
                    <a:pt x="1014" y="1901"/>
                    <a:pt x="1046" y="1837"/>
                    <a:pt x="1078" y="1742"/>
                  </a:cubicBezTo>
                  <a:cubicBezTo>
                    <a:pt x="1141" y="1647"/>
                    <a:pt x="1141" y="1521"/>
                    <a:pt x="1046" y="1426"/>
                  </a:cubicBezTo>
                  <a:lnTo>
                    <a:pt x="824" y="1204"/>
                  </a:lnTo>
                  <a:lnTo>
                    <a:pt x="1236" y="792"/>
                  </a:lnTo>
                  <a:lnTo>
                    <a:pt x="1489" y="1014"/>
                  </a:lnTo>
                  <a:cubicBezTo>
                    <a:pt x="1530" y="1074"/>
                    <a:pt x="1595" y="1096"/>
                    <a:pt x="1670" y="1096"/>
                  </a:cubicBezTo>
                  <a:cubicBezTo>
                    <a:pt x="1713" y="1096"/>
                    <a:pt x="1760" y="1089"/>
                    <a:pt x="1806" y="1077"/>
                  </a:cubicBezTo>
                  <a:cubicBezTo>
                    <a:pt x="1869" y="1014"/>
                    <a:pt x="1964" y="982"/>
                    <a:pt x="2059" y="951"/>
                  </a:cubicBezTo>
                  <a:cubicBezTo>
                    <a:pt x="2186" y="919"/>
                    <a:pt x="2249" y="824"/>
                    <a:pt x="2249" y="697"/>
                  </a:cubicBezTo>
                  <a:lnTo>
                    <a:pt x="2249" y="381"/>
                  </a:lnTo>
                  <a:close/>
                  <a:moveTo>
                    <a:pt x="2154" y="1"/>
                  </a:moveTo>
                  <a:cubicBezTo>
                    <a:pt x="2028" y="1"/>
                    <a:pt x="1901" y="127"/>
                    <a:pt x="1901" y="254"/>
                  </a:cubicBezTo>
                  <a:lnTo>
                    <a:pt x="1901" y="634"/>
                  </a:lnTo>
                  <a:cubicBezTo>
                    <a:pt x="1838" y="666"/>
                    <a:pt x="1774" y="666"/>
                    <a:pt x="1711" y="697"/>
                  </a:cubicBezTo>
                  <a:lnTo>
                    <a:pt x="1458" y="444"/>
                  </a:lnTo>
                  <a:cubicBezTo>
                    <a:pt x="1394" y="396"/>
                    <a:pt x="1323" y="373"/>
                    <a:pt x="1256" y="373"/>
                  </a:cubicBezTo>
                  <a:cubicBezTo>
                    <a:pt x="1189" y="373"/>
                    <a:pt x="1125" y="396"/>
                    <a:pt x="1078" y="444"/>
                  </a:cubicBezTo>
                  <a:lnTo>
                    <a:pt x="476" y="1014"/>
                  </a:lnTo>
                  <a:cubicBezTo>
                    <a:pt x="444" y="1046"/>
                    <a:pt x="413" y="1109"/>
                    <a:pt x="413" y="1204"/>
                  </a:cubicBezTo>
                  <a:cubicBezTo>
                    <a:pt x="413" y="1267"/>
                    <a:pt x="413" y="1331"/>
                    <a:pt x="476" y="1362"/>
                  </a:cubicBezTo>
                  <a:lnTo>
                    <a:pt x="729" y="1647"/>
                  </a:lnTo>
                  <a:cubicBezTo>
                    <a:pt x="698" y="1679"/>
                    <a:pt x="666" y="1742"/>
                    <a:pt x="666" y="1806"/>
                  </a:cubicBezTo>
                  <a:lnTo>
                    <a:pt x="286" y="1806"/>
                  </a:lnTo>
                  <a:cubicBezTo>
                    <a:pt x="128" y="1806"/>
                    <a:pt x="33" y="1932"/>
                    <a:pt x="33" y="2059"/>
                  </a:cubicBezTo>
                  <a:lnTo>
                    <a:pt x="1" y="2882"/>
                  </a:lnTo>
                  <a:cubicBezTo>
                    <a:pt x="1" y="3009"/>
                    <a:pt x="128" y="3136"/>
                    <a:pt x="254" y="3136"/>
                  </a:cubicBezTo>
                  <a:lnTo>
                    <a:pt x="634" y="3136"/>
                  </a:lnTo>
                  <a:cubicBezTo>
                    <a:pt x="666" y="3199"/>
                    <a:pt x="666" y="3262"/>
                    <a:pt x="698" y="3326"/>
                  </a:cubicBezTo>
                  <a:lnTo>
                    <a:pt x="444" y="3579"/>
                  </a:lnTo>
                  <a:cubicBezTo>
                    <a:pt x="381" y="3642"/>
                    <a:pt x="349" y="3706"/>
                    <a:pt x="349" y="3769"/>
                  </a:cubicBezTo>
                  <a:cubicBezTo>
                    <a:pt x="349" y="3832"/>
                    <a:pt x="381" y="3896"/>
                    <a:pt x="444" y="3959"/>
                  </a:cubicBezTo>
                  <a:lnTo>
                    <a:pt x="1014" y="4529"/>
                  </a:lnTo>
                  <a:cubicBezTo>
                    <a:pt x="1065" y="4580"/>
                    <a:pt x="1134" y="4613"/>
                    <a:pt x="1207" y="4613"/>
                  </a:cubicBezTo>
                  <a:cubicBezTo>
                    <a:pt x="1270" y="4613"/>
                    <a:pt x="1336" y="4588"/>
                    <a:pt x="1394" y="4529"/>
                  </a:cubicBezTo>
                  <a:lnTo>
                    <a:pt x="1648" y="4276"/>
                  </a:lnTo>
                  <a:cubicBezTo>
                    <a:pt x="1711" y="4307"/>
                    <a:pt x="1774" y="4339"/>
                    <a:pt x="1838" y="4371"/>
                  </a:cubicBezTo>
                  <a:lnTo>
                    <a:pt x="1838" y="4719"/>
                  </a:lnTo>
                  <a:cubicBezTo>
                    <a:pt x="1838" y="4783"/>
                    <a:pt x="1838" y="4878"/>
                    <a:pt x="1901" y="4909"/>
                  </a:cubicBezTo>
                  <a:cubicBezTo>
                    <a:pt x="1933" y="4973"/>
                    <a:pt x="2028" y="5004"/>
                    <a:pt x="2091" y="5004"/>
                  </a:cubicBezTo>
                  <a:lnTo>
                    <a:pt x="2915" y="5004"/>
                  </a:lnTo>
                  <a:cubicBezTo>
                    <a:pt x="3073" y="5004"/>
                    <a:pt x="3168" y="4878"/>
                    <a:pt x="3168" y="4751"/>
                  </a:cubicBezTo>
                  <a:lnTo>
                    <a:pt x="3168" y="4402"/>
                  </a:lnTo>
                  <a:cubicBezTo>
                    <a:pt x="3263" y="4371"/>
                    <a:pt x="3295" y="4339"/>
                    <a:pt x="3358" y="4307"/>
                  </a:cubicBezTo>
                  <a:lnTo>
                    <a:pt x="3643" y="4592"/>
                  </a:lnTo>
                  <a:cubicBezTo>
                    <a:pt x="3690" y="4640"/>
                    <a:pt x="3754" y="4664"/>
                    <a:pt x="3817" y="4664"/>
                  </a:cubicBezTo>
                  <a:cubicBezTo>
                    <a:pt x="3880" y="4664"/>
                    <a:pt x="3944" y="4640"/>
                    <a:pt x="3991" y="4592"/>
                  </a:cubicBezTo>
                  <a:lnTo>
                    <a:pt x="4593" y="4022"/>
                  </a:lnTo>
                  <a:cubicBezTo>
                    <a:pt x="4625" y="3959"/>
                    <a:pt x="4656" y="3896"/>
                    <a:pt x="4656" y="3832"/>
                  </a:cubicBezTo>
                  <a:cubicBezTo>
                    <a:pt x="4656" y="3769"/>
                    <a:pt x="4656" y="3706"/>
                    <a:pt x="4593" y="3642"/>
                  </a:cubicBezTo>
                  <a:lnTo>
                    <a:pt x="4340" y="3389"/>
                  </a:lnTo>
                  <a:cubicBezTo>
                    <a:pt x="4371" y="3326"/>
                    <a:pt x="4403" y="3262"/>
                    <a:pt x="4435" y="3199"/>
                  </a:cubicBezTo>
                  <a:lnTo>
                    <a:pt x="4783" y="3199"/>
                  </a:lnTo>
                  <a:cubicBezTo>
                    <a:pt x="4941" y="3199"/>
                    <a:pt x="5036" y="3104"/>
                    <a:pt x="5036" y="2946"/>
                  </a:cubicBezTo>
                  <a:lnTo>
                    <a:pt x="5068" y="2154"/>
                  </a:lnTo>
                  <a:cubicBezTo>
                    <a:pt x="5068" y="2059"/>
                    <a:pt x="5036" y="1996"/>
                    <a:pt x="4973" y="1964"/>
                  </a:cubicBezTo>
                  <a:cubicBezTo>
                    <a:pt x="4941" y="1901"/>
                    <a:pt x="4878" y="1869"/>
                    <a:pt x="4815" y="1869"/>
                  </a:cubicBezTo>
                  <a:lnTo>
                    <a:pt x="4435" y="1869"/>
                  </a:lnTo>
                  <a:cubicBezTo>
                    <a:pt x="4403" y="1806"/>
                    <a:pt x="4403" y="1742"/>
                    <a:pt x="4371" y="1679"/>
                  </a:cubicBezTo>
                  <a:lnTo>
                    <a:pt x="4625" y="1426"/>
                  </a:lnTo>
                  <a:cubicBezTo>
                    <a:pt x="4688" y="1394"/>
                    <a:pt x="4720" y="1331"/>
                    <a:pt x="4720" y="1267"/>
                  </a:cubicBezTo>
                  <a:cubicBezTo>
                    <a:pt x="4720" y="1172"/>
                    <a:pt x="4688" y="1109"/>
                    <a:pt x="4625" y="1077"/>
                  </a:cubicBezTo>
                  <a:lnTo>
                    <a:pt x="4055" y="476"/>
                  </a:lnTo>
                  <a:cubicBezTo>
                    <a:pt x="4007" y="428"/>
                    <a:pt x="3944" y="404"/>
                    <a:pt x="3876" y="404"/>
                  </a:cubicBezTo>
                  <a:cubicBezTo>
                    <a:pt x="3809" y="404"/>
                    <a:pt x="3738" y="428"/>
                    <a:pt x="3675" y="476"/>
                  </a:cubicBezTo>
                  <a:lnTo>
                    <a:pt x="3421" y="729"/>
                  </a:lnTo>
                  <a:cubicBezTo>
                    <a:pt x="3358" y="697"/>
                    <a:pt x="3295" y="666"/>
                    <a:pt x="3231" y="634"/>
                  </a:cubicBezTo>
                  <a:lnTo>
                    <a:pt x="3231" y="286"/>
                  </a:lnTo>
                  <a:cubicBezTo>
                    <a:pt x="3263" y="159"/>
                    <a:pt x="3136" y="32"/>
                    <a:pt x="2978" y="32"/>
                  </a:cubicBezTo>
                  <a:lnTo>
                    <a:pt x="2154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36"/>
            <p:cNvSpPr/>
            <p:nvPr/>
          </p:nvSpPr>
          <p:spPr>
            <a:xfrm>
              <a:off x="6092925" y="2403425"/>
              <a:ext cx="268425" cy="22975"/>
            </a:xfrm>
            <a:custGeom>
              <a:avLst/>
              <a:gdLst/>
              <a:ahLst/>
              <a:cxnLst/>
              <a:rect l="l" t="t" r="r" b="b"/>
              <a:pathLst>
                <a:path w="10737" h="919" extrusionOk="0">
                  <a:moveTo>
                    <a:pt x="412" y="0"/>
                  </a:moveTo>
                  <a:cubicBezTo>
                    <a:pt x="191" y="0"/>
                    <a:pt x="1" y="190"/>
                    <a:pt x="1" y="412"/>
                  </a:cubicBezTo>
                  <a:lnTo>
                    <a:pt x="1" y="507"/>
                  </a:lnTo>
                  <a:cubicBezTo>
                    <a:pt x="1" y="729"/>
                    <a:pt x="191" y="919"/>
                    <a:pt x="412" y="919"/>
                  </a:cubicBezTo>
                  <a:lnTo>
                    <a:pt x="10325" y="919"/>
                  </a:lnTo>
                  <a:cubicBezTo>
                    <a:pt x="10547" y="919"/>
                    <a:pt x="10737" y="729"/>
                    <a:pt x="10737" y="507"/>
                  </a:cubicBezTo>
                  <a:lnTo>
                    <a:pt x="10737" y="412"/>
                  </a:lnTo>
                  <a:cubicBezTo>
                    <a:pt x="10737" y="190"/>
                    <a:pt x="10547" y="0"/>
                    <a:pt x="10325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36"/>
            <p:cNvSpPr/>
            <p:nvPr/>
          </p:nvSpPr>
          <p:spPr>
            <a:xfrm>
              <a:off x="6088175" y="2399475"/>
              <a:ext cx="277925" cy="30900"/>
            </a:xfrm>
            <a:custGeom>
              <a:avLst/>
              <a:gdLst/>
              <a:ahLst/>
              <a:cxnLst/>
              <a:rect l="l" t="t" r="r" b="b"/>
              <a:pathLst>
                <a:path w="11117" h="1236" extrusionOk="0">
                  <a:moveTo>
                    <a:pt x="10515" y="348"/>
                  </a:moveTo>
                  <a:cubicBezTo>
                    <a:pt x="10642" y="348"/>
                    <a:pt x="10737" y="443"/>
                    <a:pt x="10737" y="570"/>
                  </a:cubicBezTo>
                  <a:lnTo>
                    <a:pt x="10737" y="665"/>
                  </a:lnTo>
                  <a:cubicBezTo>
                    <a:pt x="10737" y="792"/>
                    <a:pt x="10642" y="887"/>
                    <a:pt x="10515" y="887"/>
                  </a:cubicBezTo>
                  <a:lnTo>
                    <a:pt x="602" y="887"/>
                  </a:lnTo>
                  <a:cubicBezTo>
                    <a:pt x="476" y="887"/>
                    <a:pt x="381" y="792"/>
                    <a:pt x="381" y="665"/>
                  </a:cubicBezTo>
                  <a:lnTo>
                    <a:pt x="381" y="570"/>
                  </a:lnTo>
                  <a:cubicBezTo>
                    <a:pt x="381" y="443"/>
                    <a:pt x="476" y="348"/>
                    <a:pt x="602" y="348"/>
                  </a:cubicBezTo>
                  <a:close/>
                  <a:moveTo>
                    <a:pt x="602" y="0"/>
                  </a:moveTo>
                  <a:cubicBezTo>
                    <a:pt x="254" y="0"/>
                    <a:pt x="1" y="253"/>
                    <a:pt x="1" y="570"/>
                  </a:cubicBezTo>
                  <a:lnTo>
                    <a:pt x="1" y="665"/>
                  </a:lnTo>
                  <a:cubicBezTo>
                    <a:pt x="1" y="982"/>
                    <a:pt x="254" y="1235"/>
                    <a:pt x="602" y="1235"/>
                  </a:cubicBezTo>
                  <a:lnTo>
                    <a:pt x="10515" y="1235"/>
                  </a:lnTo>
                  <a:cubicBezTo>
                    <a:pt x="10832" y="1235"/>
                    <a:pt x="11117" y="982"/>
                    <a:pt x="11117" y="665"/>
                  </a:cubicBezTo>
                  <a:lnTo>
                    <a:pt x="11117" y="570"/>
                  </a:lnTo>
                  <a:cubicBezTo>
                    <a:pt x="11117" y="253"/>
                    <a:pt x="10832" y="0"/>
                    <a:pt x="1051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36"/>
            <p:cNvSpPr/>
            <p:nvPr/>
          </p:nvSpPr>
          <p:spPr>
            <a:xfrm>
              <a:off x="5980500" y="2479750"/>
              <a:ext cx="190050" cy="308475"/>
            </a:xfrm>
            <a:custGeom>
              <a:avLst/>
              <a:gdLst/>
              <a:ahLst/>
              <a:cxnLst/>
              <a:rect l="l" t="t" r="r" b="b"/>
              <a:pathLst>
                <a:path w="7602" h="12339" extrusionOk="0">
                  <a:moveTo>
                    <a:pt x="6935" y="0"/>
                  </a:moveTo>
                  <a:cubicBezTo>
                    <a:pt x="6761" y="0"/>
                    <a:pt x="6586" y="81"/>
                    <a:pt x="6461" y="241"/>
                  </a:cubicBezTo>
                  <a:lnTo>
                    <a:pt x="5194" y="1824"/>
                  </a:lnTo>
                  <a:cubicBezTo>
                    <a:pt x="5068" y="1634"/>
                    <a:pt x="4941" y="1444"/>
                    <a:pt x="4814" y="1223"/>
                  </a:cubicBezTo>
                  <a:cubicBezTo>
                    <a:pt x="4529" y="779"/>
                    <a:pt x="4054" y="494"/>
                    <a:pt x="3389" y="494"/>
                  </a:cubicBezTo>
                  <a:lnTo>
                    <a:pt x="3358" y="494"/>
                  </a:lnTo>
                  <a:lnTo>
                    <a:pt x="1743" y="526"/>
                  </a:lnTo>
                  <a:cubicBezTo>
                    <a:pt x="539" y="526"/>
                    <a:pt x="32" y="1096"/>
                    <a:pt x="32" y="1793"/>
                  </a:cubicBezTo>
                  <a:cubicBezTo>
                    <a:pt x="32" y="1824"/>
                    <a:pt x="32" y="5910"/>
                    <a:pt x="32" y="5910"/>
                  </a:cubicBezTo>
                  <a:cubicBezTo>
                    <a:pt x="1" y="6258"/>
                    <a:pt x="286" y="6511"/>
                    <a:pt x="602" y="6511"/>
                  </a:cubicBezTo>
                  <a:lnTo>
                    <a:pt x="634" y="6511"/>
                  </a:lnTo>
                  <a:cubicBezTo>
                    <a:pt x="824" y="6511"/>
                    <a:pt x="1014" y="6416"/>
                    <a:pt x="1109" y="6258"/>
                  </a:cubicBezTo>
                  <a:lnTo>
                    <a:pt x="2756" y="6258"/>
                  </a:lnTo>
                  <a:lnTo>
                    <a:pt x="2756" y="11547"/>
                  </a:lnTo>
                  <a:cubicBezTo>
                    <a:pt x="2756" y="11990"/>
                    <a:pt x="3104" y="12338"/>
                    <a:pt x="3548" y="12338"/>
                  </a:cubicBezTo>
                  <a:cubicBezTo>
                    <a:pt x="3991" y="12338"/>
                    <a:pt x="4339" y="11990"/>
                    <a:pt x="4339" y="11547"/>
                  </a:cubicBezTo>
                  <a:lnTo>
                    <a:pt x="4276" y="6258"/>
                  </a:lnTo>
                  <a:lnTo>
                    <a:pt x="4213" y="2521"/>
                  </a:lnTo>
                  <a:lnTo>
                    <a:pt x="4213" y="2521"/>
                  </a:lnTo>
                  <a:cubicBezTo>
                    <a:pt x="4371" y="2743"/>
                    <a:pt x="4529" y="2964"/>
                    <a:pt x="4688" y="3186"/>
                  </a:cubicBezTo>
                  <a:cubicBezTo>
                    <a:pt x="4814" y="3345"/>
                    <a:pt x="4973" y="3408"/>
                    <a:pt x="5163" y="3408"/>
                  </a:cubicBezTo>
                  <a:cubicBezTo>
                    <a:pt x="5353" y="3408"/>
                    <a:pt x="5543" y="3313"/>
                    <a:pt x="5638" y="3186"/>
                  </a:cubicBezTo>
                  <a:lnTo>
                    <a:pt x="7411" y="1001"/>
                  </a:lnTo>
                  <a:cubicBezTo>
                    <a:pt x="7601" y="716"/>
                    <a:pt x="7570" y="368"/>
                    <a:pt x="7316" y="146"/>
                  </a:cubicBezTo>
                  <a:cubicBezTo>
                    <a:pt x="7205" y="49"/>
                    <a:pt x="7070" y="0"/>
                    <a:pt x="693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36"/>
            <p:cNvSpPr/>
            <p:nvPr/>
          </p:nvSpPr>
          <p:spPr>
            <a:xfrm>
              <a:off x="5976550" y="2475275"/>
              <a:ext cx="199550" cy="317700"/>
            </a:xfrm>
            <a:custGeom>
              <a:avLst/>
              <a:gdLst/>
              <a:ahLst/>
              <a:cxnLst/>
              <a:rect l="l" t="t" r="r" b="b"/>
              <a:pathLst>
                <a:path w="7982" h="12708" extrusionOk="0">
                  <a:moveTo>
                    <a:pt x="7131" y="0"/>
                  </a:moveTo>
                  <a:cubicBezTo>
                    <a:pt x="7097" y="0"/>
                    <a:pt x="7064" y="3"/>
                    <a:pt x="7031" y="8"/>
                  </a:cubicBezTo>
                  <a:cubicBezTo>
                    <a:pt x="6809" y="8"/>
                    <a:pt x="6619" y="135"/>
                    <a:pt x="6493" y="293"/>
                  </a:cubicBezTo>
                  <a:lnTo>
                    <a:pt x="5352" y="1687"/>
                  </a:lnTo>
                  <a:cubicBezTo>
                    <a:pt x="5289" y="1560"/>
                    <a:pt x="5194" y="1433"/>
                    <a:pt x="5131" y="1307"/>
                  </a:cubicBezTo>
                  <a:cubicBezTo>
                    <a:pt x="4782" y="768"/>
                    <a:pt x="4244" y="483"/>
                    <a:pt x="3579" y="483"/>
                  </a:cubicBezTo>
                  <a:lnTo>
                    <a:pt x="3516" y="483"/>
                  </a:lnTo>
                  <a:lnTo>
                    <a:pt x="1901" y="515"/>
                  </a:lnTo>
                  <a:lnTo>
                    <a:pt x="1869" y="515"/>
                  </a:lnTo>
                  <a:cubicBezTo>
                    <a:pt x="729" y="515"/>
                    <a:pt x="32" y="1053"/>
                    <a:pt x="0" y="1972"/>
                  </a:cubicBezTo>
                  <a:cubicBezTo>
                    <a:pt x="0" y="2003"/>
                    <a:pt x="0" y="5424"/>
                    <a:pt x="0" y="6089"/>
                  </a:cubicBezTo>
                  <a:cubicBezTo>
                    <a:pt x="0" y="6310"/>
                    <a:pt x="64" y="6500"/>
                    <a:pt x="222" y="6659"/>
                  </a:cubicBezTo>
                  <a:cubicBezTo>
                    <a:pt x="380" y="6785"/>
                    <a:pt x="570" y="6880"/>
                    <a:pt x="760" y="6880"/>
                  </a:cubicBezTo>
                  <a:lnTo>
                    <a:pt x="792" y="6880"/>
                  </a:lnTo>
                  <a:cubicBezTo>
                    <a:pt x="1045" y="6880"/>
                    <a:pt x="1299" y="6754"/>
                    <a:pt x="1457" y="6532"/>
                  </a:cubicBezTo>
                  <a:cubicBezTo>
                    <a:pt x="1489" y="6437"/>
                    <a:pt x="1489" y="6342"/>
                    <a:pt x="1394" y="6279"/>
                  </a:cubicBezTo>
                  <a:cubicBezTo>
                    <a:pt x="1360" y="6256"/>
                    <a:pt x="1327" y="6246"/>
                    <a:pt x="1294" y="6246"/>
                  </a:cubicBezTo>
                  <a:cubicBezTo>
                    <a:pt x="1236" y="6246"/>
                    <a:pt x="1181" y="6281"/>
                    <a:pt x="1140" y="6342"/>
                  </a:cubicBezTo>
                  <a:cubicBezTo>
                    <a:pt x="1077" y="6437"/>
                    <a:pt x="919" y="6500"/>
                    <a:pt x="792" y="6500"/>
                  </a:cubicBezTo>
                  <a:cubicBezTo>
                    <a:pt x="665" y="6500"/>
                    <a:pt x="570" y="6469"/>
                    <a:pt x="475" y="6374"/>
                  </a:cubicBezTo>
                  <a:cubicBezTo>
                    <a:pt x="412" y="6310"/>
                    <a:pt x="380" y="6215"/>
                    <a:pt x="380" y="6089"/>
                  </a:cubicBezTo>
                  <a:cubicBezTo>
                    <a:pt x="380" y="6057"/>
                    <a:pt x="380" y="2035"/>
                    <a:pt x="380" y="1972"/>
                  </a:cubicBezTo>
                  <a:cubicBezTo>
                    <a:pt x="380" y="1275"/>
                    <a:pt x="919" y="895"/>
                    <a:pt x="1869" y="895"/>
                  </a:cubicBezTo>
                  <a:lnTo>
                    <a:pt x="1901" y="895"/>
                  </a:lnTo>
                  <a:lnTo>
                    <a:pt x="3516" y="863"/>
                  </a:lnTo>
                  <a:lnTo>
                    <a:pt x="3547" y="863"/>
                  </a:lnTo>
                  <a:cubicBezTo>
                    <a:pt x="4117" y="863"/>
                    <a:pt x="4529" y="1085"/>
                    <a:pt x="4814" y="1528"/>
                  </a:cubicBezTo>
                  <a:cubicBezTo>
                    <a:pt x="4909" y="1687"/>
                    <a:pt x="5067" y="1908"/>
                    <a:pt x="5194" y="2130"/>
                  </a:cubicBezTo>
                  <a:cubicBezTo>
                    <a:pt x="5226" y="2162"/>
                    <a:pt x="5289" y="2193"/>
                    <a:pt x="5352" y="2193"/>
                  </a:cubicBezTo>
                  <a:cubicBezTo>
                    <a:pt x="5416" y="2193"/>
                    <a:pt x="5447" y="2162"/>
                    <a:pt x="5511" y="2130"/>
                  </a:cubicBezTo>
                  <a:lnTo>
                    <a:pt x="6778" y="515"/>
                  </a:lnTo>
                  <a:cubicBezTo>
                    <a:pt x="6841" y="452"/>
                    <a:pt x="6936" y="388"/>
                    <a:pt x="7063" y="388"/>
                  </a:cubicBezTo>
                  <a:cubicBezTo>
                    <a:pt x="7086" y="380"/>
                    <a:pt x="7112" y="376"/>
                    <a:pt x="7139" y="376"/>
                  </a:cubicBezTo>
                  <a:cubicBezTo>
                    <a:pt x="7219" y="376"/>
                    <a:pt x="7308" y="412"/>
                    <a:pt x="7379" y="483"/>
                  </a:cubicBezTo>
                  <a:cubicBezTo>
                    <a:pt x="7538" y="610"/>
                    <a:pt x="7569" y="863"/>
                    <a:pt x="7411" y="1053"/>
                  </a:cubicBezTo>
                  <a:lnTo>
                    <a:pt x="5669" y="3238"/>
                  </a:lnTo>
                  <a:cubicBezTo>
                    <a:pt x="5574" y="3365"/>
                    <a:pt x="5479" y="3397"/>
                    <a:pt x="5321" y="3397"/>
                  </a:cubicBezTo>
                  <a:cubicBezTo>
                    <a:pt x="5194" y="3397"/>
                    <a:pt x="5099" y="3365"/>
                    <a:pt x="5004" y="3270"/>
                  </a:cubicBezTo>
                  <a:lnTo>
                    <a:pt x="5004" y="3238"/>
                  </a:lnTo>
                  <a:cubicBezTo>
                    <a:pt x="4846" y="3048"/>
                    <a:pt x="4687" y="2827"/>
                    <a:pt x="4529" y="2605"/>
                  </a:cubicBezTo>
                  <a:cubicBezTo>
                    <a:pt x="4466" y="2542"/>
                    <a:pt x="4402" y="2510"/>
                    <a:pt x="4307" y="2510"/>
                  </a:cubicBezTo>
                  <a:cubicBezTo>
                    <a:pt x="4244" y="2542"/>
                    <a:pt x="4181" y="2637"/>
                    <a:pt x="4181" y="2700"/>
                  </a:cubicBezTo>
                  <a:lnTo>
                    <a:pt x="4244" y="6469"/>
                  </a:lnTo>
                  <a:lnTo>
                    <a:pt x="4307" y="11726"/>
                  </a:lnTo>
                  <a:cubicBezTo>
                    <a:pt x="4307" y="12074"/>
                    <a:pt x="4022" y="12327"/>
                    <a:pt x="3706" y="12327"/>
                  </a:cubicBezTo>
                  <a:cubicBezTo>
                    <a:pt x="3357" y="12327"/>
                    <a:pt x="3072" y="12074"/>
                    <a:pt x="3072" y="11726"/>
                  </a:cubicBezTo>
                  <a:lnTo>
                    <a:pt x="3072" y="6469"/>
                  </a:lnTo>
                  <a:cubicBezTo>
                    <a:pt x="3072" y="6342"/>
                    <a:pt x="3009" y="6279"/>
                    <a:pt x="2914" y="6279"/>
                  </a:cubicBezTo>
                  <a:cubicBezTo>
                    <a:pt x="2787" y="6279"/>
                    <a:pt x="2724" y="6342"/>
                    <a:pt x="2724" y="6469"/>
                  </a:cubicBezTo>
                  <a:lnTo>
                    <a:pt x="2724" y="11726"/>
                  </a:lnTo>
                  <a:cubicBezTo>
                    <a:pt x="2724" y="12264"/>
                    <a:pt x="3136" y="12707"/>
                    <a:pt x="3706" y="12707"/>
                  </a:cubicBezTo>
                  <a:cubicBezTo>
                    <a:pt x="4244" y="12707"/>
                    <a:pt x="4687" y="12264"/>
                    <a:pt x="4687" y="11726"/>
                  </a:cubicBezTo>
                  <a:lnTo>
                    <a:pt x="4624" y="6437"/>
                  </a:lnTo>
                  <a:lnTo>
                    <a:pt x="4561" y="3270"/>
                  </a:lnTo>
                  <a:lnTo>
                    <a:pt x="4561" y="3270"/>
                  </a:lnTo>
                  <a:cubicBezTo>
                    <a:pt x="4624" y="3333"/>
                    <a:pt x="4656" y="3397"/>
                    <a:pt x="4719" y="3460"/>
                  </a:cubicBezTo>
                  <a:lnTo>
                    <a:pt x="4719" y="3492"/>
                  </a:lnTo>
                  <a:cubicBezTo>
                    <a:pt x="4877" y="3650"/>
                    <a:pt x="5099" y="3777"/>
                    <a:pt x="5321" y="3777"/>
                  </a:cubicBezTo>
                  <a:cubicBezTo>
                    <a:pt x="5574" y="3777"/>
                    <a:pt x="5796" y="3650"/>
                    <a:pt x="5954" y="3460"/>
                  </a:cubicBezTo>
                  <a:lnTo>
                    <a:pt x="7696" y="1275"/>
                  </a:lnTo>
                  <a:cubicBezTo>
                    <a:pt x="7981" y="927"/>
                    <a:pt x="7918" y="452"/>
                    <a:pt x="7601" y="167"/>
                  </a:cubicBezTo>
                  <a:cubicBezTo>
                    <a:pt x="7470" y="62"/>
                    <a:pt x="7295" y="0"/>
                    <a:pt x="713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36"/>
            <p:cNvSpPr/>
            <p:nvPr/>
          </p:nvSpPr>
          <p:spPr>
            <a:xfrm>
              <a:off x="6009000" y="2415300"/>
              <a:ext cx="66550" cy="64950"/>
            </a:xfrm>
            <a:custGeom>
              <a:avLst/>
              <a:gdLst/>
              <a:ahLst/>
              <a:cxnLst/>
              <a:rect l="l" t="t" r="r" b="b"/>
              <a:pathLst>
                <a:path w="2662" h="2598" extrusionOk="0">
                  <a:moveTo>
                    <a:pt x="1331" y="0"/>
                  </a:moveTo>
                  <a:cubicBezTo>
                    <a:pt x="603" y="0"/>
                    <a:pt x="1" y="570"/>
                    <a:pt x="1" y="1299"/>
                  </a:cubicBezTo>
                  <a:cubicBezTo>
                    <a:pt x="1" y="1996"/>
                    <a:pt x="603" y="2597"/>
                    <a:pt x="1331" y="2597"/>
                  </a:cubicBezTo>
                  <a:cubicBezTo>
                    <a:pt x="2059" y="2597"/>
                    <a:pt x="2661" y="1996"/>
                    <a:pt x="2661" y="1299"/>
                  </a:cubicBezTo>
                  <a:cubicBezTo>
                    <a:pt x="2661" y="570"/>
                    <a:pt x="2059" y="0"/>
                    <a:pt x="13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36"/>
            <p:cNvSpPr/>
            <p:nvPr/>
          </p:nvSpPr>
          <p:spPr>
            <a:xfrm>
              <a:off x="6004250" y="2410550"/>
              <a:ext cx="76050" cy="74450"/>
            </a:xfrm>
            <a:custGeom>
              <a:avLst/>
              <a:gdLst/>
              <a:ahLst/>
              <a:cxnLst/>
              <a:rect l="l" t="t" r="r" b="b"/>
              <a:pathLst>
                <a:path w="3042" h="2978" extrusionOk="0">
                  <a:moveTo>
                    <a:pt x="1521" y="349"/>
                  </a:moveTo>
                  <a:cubicBezTo>
                    <a:pt x="2154" y="349"/>
                    <a:pt x="2661" y="855"/>
                    <a:pt x="2661" y="1489"/>
                  </a:cubicBezTo>
                  <a:cubicBezTo>
                    <a:pt x="2661" y="2091"/>
                    <a:pt x="2154" y="2597"/>
                    <a:pt x="1521" y="2597"/>
                  </a:cubicBezTo>
                  <a:cubicBezTo>
                    <a:pt x="888" y="2597"/>
                    <a:pt x="381" y="2091"/>
                    <a:pt x="381" y="1489"/>
                  </a:cubicBezTo>
                  <a:cubicBezTo>
                    <a:pt x="381" y="855"/>
                    <a:pt x="888" y="349"/>
                    <a:pt x="1521" y="349"/>
                  </a:cubicBezTo>
                  <a:close/>
                  <a:moveTo>
                    <a:pt x="1521" y="0"/>
                  </a:moveTo>
                  <a:cubicBezTo>
                    <a:pt x="698" y="0"/>
                    <a:pt x="1" y="665"/>
                    <a:pt x="1" y="1489"/>
                  </a:cubicBezTo>
                  <a:cubicBezTo>
                    <a:pt x="1" y="2312"/>
                    <a:pt x="698" y="2977"/>
                    <a:pt x="1521" y="2977"/>
                  </a:cubicBezTo>
                  <a:cubicBezTo>
                    <a:pt x="2344" y="2977"/>
                    <a:pt x="3041" y="2312"/>
                    <a:pt x="3041" y="1489"/>
                  </a:cubicBezTo>
                  <a:cubicBezTo>
                    <a:pt x="3041" y="665"/>
                    <a:pt x="2344" y="0"/>
                    <a:pt x="152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36"/>
            <p:cNvSpPr/>
            <p:nvPr/>
          </p:nvSpPr>
          <p:spPr>
            <a:xfrm>
              <a:off x="6009000" y="2636200"/>
              <a:ext cx="40400" cy="152025"/>
            </a:xfrm>
            <a:custGeom>
              <a:avLst/>
              <a:gdLst/>
              <a:ahLst/>
              <a:cxnLst/>
              <a:rect l="l" t="t" r="r" b="b"/>
              <a:pathLst>
                <a:path w="1616" h="6081" extrusionOk="0">
                  <a:moveTo>
                    <a:pt x="1" y="0"/>
                  </a:moveTo>
                  <a:lnTo>
                    <a:pt x="1" y="5289"/>
                  </a:lnTo>
                  <a:cubicBezTo>
                    <a:pt x="1" y="5732"/>
                    <a:pt x="381" y="6080"/>
                    <a:pt x="793" y="6080"/>
                  </a:cubicBezTo>
                  <a:cubicBezTo>
                    <a:pt x="1236" y="6080"/>
                    <a:pt x="1616" y="5732"/>
                    <a:pt x="1616" y="5289"/>
                  </a:cubicBezTo>
                  <a:lnTo>
                    <a:pt x="1616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36"/>
            <p:cNvSpPr/>
            <p:nvPr/>
          </p:nvSpPr>
          <p:spPr>
            <a:xfrm>
              <a:off x="6004250" y="2632225"/>
              <a:ext cx="49125" cy="160750"/>
            </a:xfrm>
            <a:custGeom>
              <a:avLst/>
              <a:gdLst/>
              <a:ahLst/>
              <a:cxnLst/>
              <a:rect l="l" t="t" r="r" b="b"/>
              <a:pathLst>
                <a:path w="1965" h="6430" extrusionOk="0">
                  <a:moveTo>
                    <a:pt x="191" y="1"/>
                  </a:moveTo>
                  <a:cubicBezTo>
                    <a:pt x="96" y="1"/>
                    <a:pt x="1" y="64"/>
                    <a:pt x="1" y="191"/>
                  </a:cubicBezTo>
                  <a:lnTo>
                    <a:pt x="1" y="5448"/>
                  </a:lnTo>
                  <a:cubicBezTo>
                    <a:pt x="1" y="5986"/>
                    <a:pt x="444" y="6429"/>
                    <a:pt x="983" y="6429"/>
                  </a:cubicBezTo>
                  <a:cubicBezTo>
                    <a:pt x="1553" y="6429"/>
                    <a:pt x="1964" y="5986"/>
                    <a:pt x="1964" y="5448"/>
                  </a:cubicBezTo>
                  <a:lnTo>
                    <a:pt x="1964" y="191"/>
                  </a:lnTo>
                  <a:cubicBezTo>
                    <a:pt x="1964" y="64"/>
                    <a:pt x="1901" y="1"/>
                    <a:pt x="1806" y="1"/>
                  </a:cubicBezTo>
                  <a:cubicBezTo>
                    <a:pt x="1679" y="1"/>
                    <a:pt x="1616" y="64"/>
                    <a:pt x="1616" y="191"/>
                  </a:cubicBezTo>
                  <a:lnTo>
                    <a:pt x="1616" y="5448"/>
                  </a:lnTo>
                  <a:cubicBezTo>
                    <a:pt x="1616" y="5796"/>
                    <a:pt x="1331" y="6049"/>
                    <a:pt x="983" y="6049"/>
                  </a:cubicBezTo>
                  <a:cubicBezTo>
                    <a:pt x="666" y="6049"/>
                    <a:pt x="381" y="5796"/>
                    <a:pt x="381" y="5448"/>
                  </a:cubicBezTo>
                  <a:lnTo>
                    <a:pt x="381" y="191"/>
                  </a:lnTo>
                  <a:cubicBezTo>
                    <a:pt x="381" y="64"/>
                    <a:pt x="318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36"/>
            <p:cNvSpPr/>
            <p:nvPr/>
          </p:nvSpPr>
          <p:spPr>
            <a:xfrm>
              <a:off x="6004250" y="2541975"/>
              <a:ext cx="9525" cy="99000"/>
            </a:xfrm>
            <a:custGeom>
              <a:avLst/>
              <a:gdLst/>
              <a:ahLst/>
              <a:cxnLst/>
              <a:rect l="l" t="t" r="r" b="b"/>
              <a:pathLst>
                <a:path w="381" h="3960" extrusionOk="0">
                  <a:moveTo>
                    <a:pt x="191" y="0"/>
                  </a:moveTo>
                  <a:cubicBezTo>
                    <a:pt x="96" y="0"/>
                    <a:pt x="1" y="64"/>
                    <a:pt x="1" y="159"/>
                  </a:cubicBezTo>
                  <a:lnTo>
                    <a:pt x="1" y="3769"/>
                  </a:lnTo>
                  <a:cubicBezTo>
                    <a:pt x="1" y="3896"/>
                    <a:pt x="96" y="3959"/>
                    <a:pt x="191" y="3959"/>
                  </a:cubicBezTo>
                  <a:cubicBezTo>
                    <a:pt x="286" y="3959"/>
                    <a:pt x="381" y="3896"/>
                    <a:pt x="381" y="3769"/>
                  </a:cubicBezTo>
                  <a:lnTo>
                    <a:pt x="381" y="159"/>
                  </a:lnTo>
                  <a:cubicBezTo>
                    <a:pt x="381" y="64"/>
                    <a:pt x="286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36"/>
            <p:cNvSpPr/>
            <p:nvPr/>
          </p:nvSpPr>
          <p:spPr>
            <a:xfrm>
              <a:off x="6659800" y="2624325"/>
              <a:ext cx="7150" cy="19800"/>
            </a:xfrm>
            <a:custGeom>
              <a:avLst/>
              <a:gdLst/>
              <a:ahLst/>
              <a:cxnLst/>
              <a:rect l="l" t="t" r="r" b="b"/>
              <a:pathLst>
                <a:path w="286" h="792" extrusionOk="0">
                  <a:moveTo>
                    <a:pt x="32" y="0"/>
                  </a:moveTo>
                  <a:lnTo>
                    <a:pt x="1" y="792"/>
                  </a:lnTo>
                  <a:cubicBezTo>
                    <a:pt x="254" y="538"/>
                    <a:pt x="286" y="285"/>
                    <a:pt x="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36"/>
            <p:cNvSpPr/>
            <p:nvPr/>
          </p:nvSpPr>
          <p:spPr>
            <a:xfrm>
              <a:off x="6654275" y="2619500"/>
              <a:ext cx="17425" cy="29375"/>
            </a:xfrm>
            <a:custGeom>
              <a:avLst/>
              <a:gdLst/>
              <a:ahLst/>
              <a:cxnLst/>
              <a:rect l="l" t="t" r="r" b="b"/>
              <a:pathLst>
                <a:path w="697" h="1175" extrusionOk="0">
                  <a:moveTo>
                    <a:pt x="234" y="0"/>
                  </a:moveTo>
                  <a:cubicBezTo>
                    <a:pt x="199" y="0"/>
                    <a:pt x="163" y="10"/>
                    <a:pt x="127" y="35"/>
                  </a:cubicBezTo>
                  <a:cubicBezTo>
                    <a:pt x="63" y="130"/>
                    <a:pt x="32" y="225"/>
                    <a:pt x="95" y="320"/>
                  </a:cubicBezTo>
                  <a:cubicBezTo>
                    <a:pt x="285" y="510"/>
                    <a:pt x="285" y="636"/>
                    <a:pt x="63" y="858"/>
                  </a:cubicBezTo>
                  <a:cubicBezTo>
                    <a:pt x="0" y="921"/>
                    <a:pt x="0" y="1048"/>
                    <a:pt x="63" y="1111"/>
                  </a:cubicBezTo>
                  <a:cubicBezTo>
                    <a:pt x="127" y="1143"/>
                    <a:pt x="158" y="1175"/>
                    <a:pt x="222" y="1175"/>
                  </a:cubicBezTo>
                  <a:cubicBezTo>
                    <a:pt x="253" y="1175"/>
                    <a:pt x="317" y="1143"/>
                    <a:pt x="349" y="1111"/>
                  </a:cubicBezTo>
                  <a:cubicBezTo>
                    <a:pt x="665" y="763"/>
                    <a:pt x="697" y="415"/>
                    <a:pt x="380" y="66"/>
                  </a:cubicBezTo>
                  <a:cubicBezTo>
                    <a:pt x="341" y="27"/>
                    <a:pt x="290" y="0"/>
                    <a:pt x="23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36"/>
            <p:cNvSpPr/>
            <p:nvPr/>
          </p:nvSpPr>
          <p:spPr>
            <a:xfrm>
              <a:off x="6638425" y="2624325"/>
              <a:ext cx="7150" cy="19800"/>
            </a:xfrm>
            <a:custGeom>
              <a:avLst/>
              <a:gdLst/>
              <a:ahLst/>
              <a:cxnLst/>
              <a:rect l="l" t="t" r="r" b="b"/>
              <a:pathLst>
                <a:path w="286" h="792" extrusionOk="0">
                  <a:moveTo>
                    <a:pt x="254" y="0"/>
                  </a:moveTo>
                  <a:cubicBezTo>
                    <a:pt x="1" y="285"/>
                    <a:pt x="32" y="507"/>
                    <a:pt x="286" y="792"/>
                  </a:cubicBezTo>
                  <a:lnTo>
                    <a:pt x="25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36"/>
            <p:cNvSpPr/>
            <p:nvPr/>
          </p:nvSpPr>
          <p:spPr>
            <a:xfrm>
              <a:off x="6633675" y="2619250"/>
              <a:ext cx="17450" cy="29625"/>
            </a:xfrm>
            <a:custGeom>
              <a:avLst/>
              <a:gdLst/>
              <a:ahLst/>
              <a:cxnLst/>
              <a:rect l="l" t="t" r="r" b="b"/>
              <a:pathLst>
                <a:path w="698" h="1185" extrusionOk="0">
                  <a:moveTo>
                    <a:pt x="414" y="1"/>
                  </a:moveTo>
                  <a:cubicBezTo>
                    <a:pt x="365" y="1"/>
                    <a:pt x="321" y="24"/>
                    <a:pt x="286" y="76"/>
                  </a:cubicBezTo>
                  <a:cubicBezTo>
                    <a:pt x="1" y="456"/>
                    <a:pt x="32" y="805"/>
                    <a:pt x="349" y="1121"/>
                  </a:cubicBezTo>
                  <a:cubicBezTo>
                    <a:pt x="381" y="1153"/>
                    <a:pt x="444" y="1185"/>
                    <a:pt x="476" y="1185"/>
                  </a:cubicBezTo>
                  <a:cubicBezTo>
                    <a:pt x="539" y="1185"/>
                    <a:pt x="571" y="1153"/>
                    <a:pt x="602" y="1121"/>
                  </a:cubicBezTo>
                  <a:cubicBezTo>
                    <a:pt x="697" y="1026"/>
                    <a:pt x="697" y="931"/>
                    <a:pt x="602" y="836"/>
                  </a:cubicBezTo>
                  <a:cubicBezTo>
                    <a:pt x="412" y="646"/>
                    <a:pt x="412" y="520"/>
                    <a:pt x="571" y="298"/>
                  </a:cubicBezTo>
                  <a:cubicBezTo>
                    <a:pt x="634" y="235"/>
                    <a:pt x="634" y="108"/>
                    <a:pt x="539" y="45"/>
                  </a:cubicBezTo>
                  <a:cubicBezTo>
                    <a:pt x="496" y="16"/>
                    <a:pt x="454" y="1"/>
                    <a:pt x="41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36"/>
            <p:cNvSpPr/>
            <p:nvPr/>
          </p:nvSpPr>
          <p:spPr>
            <a:xfrm>
              <a:off x="6620225" y="2535650"/>
              <a:ext cx="38825" cy="77600"/>
            </a:xfrm>
            <a:custGeom>
              <a:avLst/>
              <a:gdLst/>
              <a:ahLst/>
              <a:cxnLst/>
              <a:rect l="l" t="t" r="r" b="b"/>
              <a:pathLst>
                <a:path w="1553" h="3104" extrusionOk="0">
                  <a:moveTo>
                    <a:pt x="0" y="0"/>
                  </a:moveTo>
                  <a:lnTo>
                    <a:pt x="64" y="602"/>
                  </a:lnTo>
                  <a:cubicBezTo>
                    <a:pt x="380" y="728"/>
                    <a:pt x="919" y="1204"/>
                    <a:pt x="1014" y="3104"/>
                  </a:cubicBezTo>
                  <a:lnTo>
                    <a:pt x="1552" y="3104"/>
                  </a:lnTo>
                  <a:cubicBezTo>
                    <a:pt x="1489" y="1077"/>
                    <a:pt x="824" y="63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36"/>
            <p:cNvSpPr/>
            <p:nvPr/>
          </p:nvSpPr>
          <p:spPr>
            <a:xfrm>
              <a:off x="6615475" y="2530900"/>
              <a:ext cx="48325" cy="87100"/>
            </a:xfrm>
            <a:custGeom>
              <a:avLst/>
              <a:gdLst/>
              <a:ahLst/>
              <a:cxnLst/>
              <a:rect l="l" t="t" r="r" b="b"/>
              <a:pathLst>
                <a:path w="1933" h="3484" extrusionOk="0">
                  <a:moveTo>
                    <a:pt x="222" y="0"/>
                  </a:moveTo>
                  <a:cubicBezTo>
                    <a:pt x="159" y="0"/>
                    <a:pt x="95" y="32"/>
                    <a:pt x="64" y="63"/>
                  </a:cubicBezTo>
                  <a:cubicBezTo>
                    <a:pt x="32" y="95"/>
                    <a:pt x="0" y="158"/>
                    <a:pt x="0" y="222"/>
                  </a:cubicBezTo>
                  <a:lnTo>
                    <a:pt x="64" y="823"/>
                  </a:lnTo>
                  <a:cubicBezTo>
                    <a:pt x="95" y="887"/>
                    <a:pt x="127" y="950"/>
                    <a:pt x="190" y="982"/>
                  </a:cubicBezTo>
                  <a:cubicBezTo>
                    <a:pt x="412" y="1045"/>
                    <a:pt x="919" y="1425"/>
                    <a:pt x="1014" y="3294"/>
                  </a:cubicBezTo>
                  <a:cubicBezTo>
                    <a:pt x="1014" y="3389"/>
                    <a:pt x="1109" y="3452"/>
                    <a:pt x="1204" y="3452"/>
                  </a:cubicBezTo>
                  <a:cubicBezTo>
                    <a:pt x="1299" y="3452"/>
                    <a:pt x="1394" y="3357"/>
                    <a:pt x="1394" y="3262"/>
                  </a:cubicBezTo>
                  <a:cubicBezTo>
                    <a:pt x="1299" y="1520"/>
                    <a:pt x="855" y="887"/>
                    <a:pt x="444" y="665"/>
                  </a:cubicBezTo>
                  <a:lnTo>
                    <a:pt x="412" y="412"/>
                  </a:lnTo>
                  <a:lnTo>
                    <a:pt x="412" y="412"/>
                  </a:lnTo>
                  <a:cubicBezTo>
                    <a:pt x="1077" y="665"/>
                    <a:pt x="1520" y="1710"/>
                    <a:pt x="1552" y="3294"/>
                  </a:cubicBezTo>
                  <a:cubicBezTo>
                    <a:pt x="1584" y="3389"/>
                    <a:pt x="1647" y="3484"/>
                    <a:pt x="1742" y="3484"/>
                  </a:cubicBezTo>
                  <a:cubicBezTo>
                    <a:pt x="1869" y="3484"/>
                    <a:pt x="1932" y="3389"/>
                    <a:pt x="1932" y="3294"/>
                  </a:cubicBezTo>
                  <a:cubicBezTo>
                    <a:pt x="1869" y="1299"/>
                    <a:pt x="1235" y="95"/>
                    <a:pt x="22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36"/>
            <p:cNvSpPr/>
            <p:nvPr/>
          </p:nvSpPr>
          <p:spPr>
            <a:xfrm>
              <a:off x="6637650" y="2613100"/>
              <a:ext cx="28525" cy="11250"/>
            </a:xfrm>
            <a:custGeom>
              <a:avLst/>
              <a:gdLst/>
              <a:ahLst/>
              <a:cxnLst/>
              <a:rect l="l" t="t" r="r" b="b"/>
              <a:pathLst>
                <a:path w="1141" h="450" extrusionOk="0">
                  <a:moveTo>
                    <a:pt x="958" y="1"/>
                  </a:moveTo>
                  <a:cubicBezTo>
                    <a:pt x="945" y="1"/>
                    <a:pt x="932" y="2"/>
                    <a:pt x="918" y="6"/>
                  </a:cubicBezTo>
                  <a:lnTo>
                    <a:pt x="222" y="6"/>
                  </a:lnTo>
                  <a:cubicBezTo>
                    <a:pt x="95" y="6"/>
                    <a:pt x="0" y="101"/>
                    <a:pt x="0" y="227"/>
                  </a:cubicBezTo>
                  <a:cubicBezTo>
                    <a:pt x="0" y="354"/>
                    <a:pt x="95" y="449"/>
                    <a:pt x="222" y="449"/>
                  </a:cubicBezTo>
                  <a:lnTo>
                    <a:pt x="918" y="449"/>
                  </a:lnTo>
                  <a:cubicBezTo>
                    <a:pt x="1045" y="449"/>
                    <a:pt x="1140" y="354"/>
                    <a:pt x="1140" y="227"/>
                  </a:cubicBezTo>
                  <a:lnTo>
                    <a:pt x="1140" y="196"/>
                  </a:lnTo>
                  <a:cubicBezTo>
                    <a:pt x="1140" y="111"/>
                    <a:pt x="1064" y="1"/>
                    <a:pt x="958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36"/>
            <p:cNvSpPr/>
            <p:nvPr/>
          </p:nvSpPr>
          <p:spPr>
            <a:xfrm>
              <a:off x="6632900" y="2608475"/>
              <a:ext cx="38025" cy="20625"/>
            </a:xfrm>
            <a:custGeom>
              <a:avLst/>
              <a:gdLst/>
              <a:ahLst/>
              <a:cxnLst/>
              <a:rect l="l" t="t" r="r" b="b"/>
              <a:pathLst>
                <a:path w="1521" h="825" extrusionOk="0">
                  <a:moveTo>
                    <a:pt x="1108" y="349"/>
                  </a:moveTo>
                  <a:cubicBezTo>
                    <a:pt x="1140" y="349"/>
                    <a:pt x="1140" y="381"/>
                    <a:pt x="1140" y="412"/>
                  </a:cubicBezTo>
                  <a:cubicBezTo>
                    <a:pt x="1140" y="444"/>
                    <a:pt x="1108" y="444"/>
                    <a:pt x="1108" y="444"/>
                  </a:cubicBezTo>
                  <a:lnTo>
                    <a:pt x="412" y="444"/>
                  </a:lnTo>
                  <a:cubicBezTo>
                    <a:pt x="380" y="444"/>
                    <a:pt x="380" y="412"/>
                    <a:pt x="380" y="412"/>
                  </a:cubicBezTo>
                  <a:cubicBezTo>
                    <a:pt x="380" y="381"/>
                    <a:pt x="380" y="381"/>
                    <a:pt x="380" y="381"/>
                  </a:cubicBezTo>
                  <a:lnTo>
                    <a:pt x="412" y="381"/>
                  </a:lnTo>
                  <a:lnTo>
                    <a:pt x="1108" y="349"/>
                  </a:lnTo>
                  <a:close/>
                  <a:moveTo>
                    <a:pt x="412" y="1"/>
                  </a:moveTo>
                  <a:cubicBezTo>
                    <a:pt x="317" y="1"/>
                    <a:pt x="190" y="32"/>
                    <a:pt x="127" y="127"/>
                  </a:cubicBezTo>
                  <a:cubicBezTo>
                    <a:pt x="32" y="191"/>
                    <a:pt x="0" y="317"/>
                    <a:pt x="0" y="412"/>
                  </a:cubicBezTo>
                  <a:cubicBezTo>
                    <a:pt x="32" y="634"/>
                    <a:pt x="190" y="824"/>
                    <a:pt x="412" y="824"/>
                  </a:cubicBezTo>
                  <a:lnTo>
                    <a:pt x="1108" y="824"/>
                  </a:lnTo>
                  <a:cubicBezTo>
                    <a:pt x="1235" y="824"/>
                    <a:pt x="1330" y="761"/>
                    <a:pt x="1394" y="697"/>
                  </a:cubicBezTo>
                  <a:cubicBezTo>
                    <a:pt x="1489" y="602"/>
                    <a:pt x="1520" y="507"/>
                    <a:pt x="1520" y="381"/>
                  </a:cubicBezTo>
                  <a:cubicBezTo>
                    <a:pt x="1520" y="159"/>
                    <a:pt x="1330" y="1"/>
                    <a:pt x="110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36"/>
            <p:cNvSpPr/>
            <p:nvPr/>
          </p:nvSpPr>
          <p:spPr>
            <a:xfrm>
              <a:off x="6419925" y="2458050"/>
              <a:ext cx="7925" cy="19825"/>
            </a:xfrm>
            <a:custGeom>
              <a:avLst/>
              <a:gdLst/>
              <a:ahLst/>
              <a:cxnLst/>
              <a:rect l="l" t="t" r="r" b="b"/>
              <a:pathLst>
                <a:path w="317" h="793" extrusionOk="0">
                  <a:moveTo>
                    <a:pt x="317" y="1"/>
                  </a:moveTo>
                  <a:lnTo>
                    <a:pt x="317" y="1"/>
                  </a:lnTo>
                  <a:cubicBezTo>
                    <a:pt x="63" y="254"/>
                    <a:pt x="0" y="476"/>
                    <a:pt x="253" y="792"/>
                  </a:cubicBezTo>
                  <a:lnTo>
                    <a:pt x="3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36"/>
            <p:cNvSpPr/>
            <p:nvPr/>
          </p:nvSpPr>
          <p:spPr>
            <a:xfrm>
              <a:off x="6415175" y="2453100"/>
              <a:ext cx="17425" cy="28725"/>
            </a:xfrm>
            <a:custGeom>
              <a:avLst/>
              <a:gdLst/>
              <a:ahLst/>
              <a:cxnLst/>
              <a:rect l="l" t="t" r="r" b="b"/>
              <a:pathLst>
                <a:path w="697" h="1149" extrusionOk="0">
                  <a:moveTo>
                    <a:pt x="491" y="1"/>
                  </a:moveTo>
                  <a:cubicBezTo>
                    <a:pt x="443" y="1"/>
                    <a:pt x="396" y="24"/>
                    <a:pt x="348" y="72"/>
                  </a:cubicBezTo>
                  <a:cubicBezTo>
                    <a:pt x="32" y="420"/>
                    <a:pt x="0" y="737"/>
                    <a:pt x="317" y="1085"/>
                  </a:cubicBezTo>
                  <a:cubicBezTo>
                    <a:pt x="348" y="1149"/>
                    <a:pt x="412" y="1149"/>
                    <a:pt x="443" y="1149"/>
                  </a:cubicBezTo>
                  <a:cubicBezTo>
                    <a:pt x="507" y="1149"/>
                    <a:pt x="538" y="1149"/>
                    <a:pt x="570" y="1117"/>
                  </a:cubicBezTo>
                  <a:cubicBezTo>
                    <a:pt x="633" y="1054"/>
                    <a:pt x="665" y="927"/>
                    <a:pt x="602" y="864"/>
                  </a:cubicBezTo>
                  <a:cubicBezTo>
                    <a:pt x="412" y="642"/>
                    <a:pt x="412" y="515"/>
                    <a:pt x="633" y="325"/>
                  </a:cubicBezTo>
                  <a:cubicBezTo>
                    <a:pt x="697" y="262"/>
                    <a:pt x="697" y="135"/>
                    <a:pt x="633" y="72"/>
                  </a:cubicBezTo>
                  <a:cubicBezTo>
                    <a:pt x="586" y="24"/>
                    <a:pt x="538" y="1"/>
                    <a:pt x="4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36"/>
            <p:cNvSpPr/>
            <p:nvPr/>
          </p:nvSpPr>
          <p:spPr>
            <a:xfrm>
              <a:off x="6441300" y="2458050"/>
              <a:ext cx="7150" cy="19825"/>
            </a:xfrm>
            <a:custGeom>
              <a:avLst/>
              <a:gdLst/>
              <a:ahLst/>
              <a:cxnLst/>
              <a:rect l="l" t="t" r="r" b="b"/>
              <a:pathLst>
                <a:path w="286" h="793" extrusionOk="0">
                  <a:moveTo>
                    <a:pt x="0" y="1"/>
                  </a:moveTo>
                  <a:lnTo>
                    <a:pt x="32" y="792"/>
                  </a:lnTo>
                  <a:cubicBezTo>
                    <a:pt x="285" y="507"/>
                    <a:pt x="285" y="286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36"/>
            <p:cNvSpPr/>
            <p:nvPr/>
          </p:nvSpPr>
          <p:spPr>
            <a:xfrm>
              <a:off x="6435750" y="2453700"/>
              <a:ext cx="17450" cy="28925"/>
            </a:xfrm>
            <a:custGeom>
              <a:avLst/>
              <a:gdLst/>
              <a:ahLst/>
              <a:cxnLst/>
              <a:rect l="l" t="t" r="r" b="b"/>
              <a:pathLst>
                <a:path w="698" h="1157" extrusionOk="0">
                  <a:moveTo>
                    <a:pt x="206" y="0"/>
                  </a:moveTo>
                  <a:cubicBezTo>
                    <a:pt x="159" y="0"/>
                    <a:pt x="111" y="16"/>
                    <a:pt x="64" y="48"/>
                  </a:cubicBezTo>
                  <a:cubicBezTo>
                    <a:pt x="0" y="111"/>
                    <a:pt x="0" y="238"/>
                    <a:pt x="95" y="301"/>
                  </a:cubicBezTo>
                  <a:cubicBezTo>
                    <a:pt x="285" y="491"/>
                    <a:pt x="285" y="618"/>
                    <a:pt x="127" y="840"/>
                  </a:cubicBezTo>
                  <a:cubicBezTo>
                    <a:pt x="64" y="935"/>
                    <a:pt x="64" y="1030"/>
                    <a:pt x="159" y="1093"/>
                  </a:cubicBezTo>
                  <a:cubicBezTo>
                    <a:pt x="190" y="1125"/>
                    <a:pt x="222" y="1156"/>
                    <a:pt x="254" y="1156"/>
                  </a:cubicBezTo>
                  <a:cubicBezTo>
                    <a:pt x="317" y="1156"/>
                    <a:pt x="381" y="1125"/>
                    <a:pt x="412" y="1061"/>
                  </a:cubicBezTo>
                  <a:cubicBezTo>
                    <a:pt x="697" y="713"/>
                    <a:pt x="666" y="365"/>
                    <a:pt x="349" y="48"/>
                  </a:cubicBezTo>
                  <a:cubicBezTo>
                    <a:pt x="301" y="16"/>
                    <a:pt x="254" y="0"/>
                    <a:pt x="20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36"/>
            <p:cNvSpPr/>
            <p:nvPr/>
          </p:nvSpPr>
          <p:spPr>
            <a:xfrm>
              <a:off x="6427825" y="2488125"/>
              <a:ext cx="42775" cy="63375"/>
            </a:xfrm>
            <a:custGeom>
              <a:avLst/>
              <a:gdLst/>
              <a:ahLst/>
              <a:cxnLst/>
              <a:rect l="l" t="t" r="r" b="b"/>
              <a:pathLst>
                <a:path w="1711" h="2535" extrusionOk="0">
                  <a:moveTo>
                    <a:pt x="1" y="1"/>
                  </a:moveTo>
                  <a:cubicBezTo>
                    <a:pt x="1" y="1711"/>
                    <a:pt x="888" y="2471"/>
                    <a:pt x="1711" y="2534"/>
                  </a:cubicBezTo>
                  <a:lnTo>
                    <a:pt x="1648" y="1933"/>
                  </a:lnTo>
                  <a:cubicBezTo>
                    <a:pt x="1331" y="1838"/>
                    <a:pt x="634" y="1774"/>
                    <a:pt x="539" y="3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36"/>
            <p:cNvSpPr/>
            <p:nvPr/>
          </p:nvSpPr>
          <p:spPr>
            <a:xfrm>
              <a:off x="6423075" y="2484175"/>
              <a:ext cx="52275" cy="72075"/>
            </a:xfrm>
            <a:custGeom>
              <a:avLst/>
              <a:gdLst/>
              <a:ahLst/>
              <a:cxnLst/>
              <a:rect l="l" t="t" r="r" b="b"/>
              <a:pathLst>
                <a:path w="2091" h="2883" extrusionOk="0">
                  <a:moveTo>
                    <a:pt x="191" y="1"/>
                  </a:moveTo>
                  <a:cubicBezTo>
                    <a:pt x="96" y="1"/>
                    <a:pt x="1" y="64"/>
                    <a:pt x="1" y="191"/>
                  </a:cubicBezTo>
                  <a:cubicBezTo>
                    <a:pt x="1" y="1932"/>
                    <a:pt x="951" y="2819"/>
                    <a:pt x="1901" y="2882"/>
                  </a:cubicBezTo>
                  <a:cubicBezTo>
                    <a:pt x="1964" y="2882"/>
                    <a:pt x="1996" y="2882"/>
                    <a:pt x="2028" y="2819"/>
                  </a:cubicBezTo>
                  <a:cubicBezTo>
                    <a:pt x="2091" y="2787"/>
                    <a:pt x="2091" y="2724"/>
                    <a:pt x="2091" y="2692"/>
                  </a:cubicBezTo>
                  <a:lnTo>
                    <a:pt x="2028" y="2059"/>
                  </a:lnTo>
                  <a:cubicBezTo>
                    <a:pt x="2028" y="1996"/>
                    <a:pt x="1964" y="1932"/>
                    <a:pt x="1901" y="1932"/>
                  </a:cubicBezTo>
                  <a:cubicBezTo>
                    <a:pt x="1869" y="1901"/>
                    <a:pt x="1838" y="1901"/>
                    <a:pt x="1806" y="1901"/>
                  </a:cubicBezTo>
                  <a:cubicBezTo>
                    <a:pt x="1489" y="1806"/>
                    <a:pt x="983" y="1647"/>
                    <a:pt x="919" y="191"/>
                  </a:cubicBezTo>
                  <a:cubicBezTo>
                    <a:pt x="919" y="64"/>
                    <a:pt x="824" y="1"/>
                    <a:pt x="729" y="1"/>
                  </a:cubicBezTo>
                  <a:cubicBezTo>
                    <a:pt x="634" y="1"/>
                    <a:pt x="539" y="96"/>
                    <a:pt x="571" y="191"/>
                  </a:cubicBezTo>
                  <a:cubicBezTo>
                    <a:pt x="634" y="1901"/>
                    <a:pt x="1299" y="2122"/>
                    <a:pt x="1679" y="2249"/>
                  </a:cubicBezTo>
                  <a:lnTo>
                    <a:pt x="1679" y="2471"/>
                  </a:lnTo>
                  <a:cubicBezTo>
                    <a:pt x="1014" y="2312"/>
                    <a:pt x="381" y="1552"/>
                    <a:pt x="381" y="191"/>
                  </a:cubicBezTo>
                  <a:cubicBezTo>
                    <a:pt x="381" y="64"/>
                    <a:pt x="286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36"/>
            <p:cNvSpPr/>
            <p:nvPr/>
          </p:nvSpPr>
          <p:spPr>
            <a:xfrm>
              <a:off x="6420700" y="2477700"/>
              <a:ext cx="28525" cy="11250"/>
            </a:xfrm>
            <a:custGeom>
              <a:avLst/>
              <a:gdLst/>
              <a:ahLst/>
              <a:cxnLst/>
              <a:rect l="l" t="t" r="r" b="b"/>
              <a:pathLst>
                <a:path w="1141" h="450" extrusionOk="0">
                  <a:moveTo>
                    <a:pt x="967" y="0"/>
                  </a:moveTo>
                  <a:cubicBezTo>
                    <a:pt x="952" y="0"/>
                    <a:pt x="936" y="2"/>
                    <a:pt x="919" y="6"/>
                  </a:cubicBezTo>
                  <a:lnTo>
                    <a:pt x="222" y="6"/>
                  </a:lnTo>
                  <a:cubicBezTo>
                    <a:pt x="96" y="6"/>
                    <a:pt x="1" y="101"/>
                    <a:pt x="1" y="228"/>
                  </a:cubicBezTo>
                  <a:cubicBezTo>
                    <a:pt x="1" y="355"/>
                    <a:pt x="96" y="450"/>
                    <a:pt x="222" y="450"/>
                  </a:cubicBezTo>
                  <a:lnTo>
                    <a:pt x="919" y="418"/>
                  </a:lnTo>
                  <a:cubicBezTo>
                    <a:pt x="1046" y="418"/>
                    <a:pt x="1141" y="323"/>
                    <a:pt x="1141" y="196"/>
                  </a:cubicBezTo>
                  <a:cubicBezTo>
                    <a:pt x="1141" y="86"/>
                    <a:pt x="1069" y="0"/>
                    <a:pt x="967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36"/>
            <p:cNvSpPr/>
            <p:nvPr/>
          </p:nvSpPr>
          <p:spPr>
            <a:xfrm>
              <a:off x="6415950" y="2473100"/>
              <a:ext cx="38025" cy="20600"/>
            </a:xfrm>
            <a:custGeom>
              <a:avLst/>
              <a:gdLst/>
              <a:ahLst/>
              <a:cxnLst/>
              <a:rect l="l" t="t" r="r" b="b"/>
              <a:pathLst>
                <a:path w="1521" h="824" extrusionOk="0">
                  <a:moveTo>
                    <a:pt x="1109" y="349"/>
                  </a:moveTo>
                  <a:cubicBezTo>
                    <a:pt x="1141" y="349"/>
                    <a:pt x="1141" y="380"/>
                    <a:pt x="1141" y="412"/>
                  </a:cubicBezTo>
                  <a:cubicBezTo>
                    <a:pt x="1141" y="444"/>
                    <a:pt x="1109" y="444"/>
                    <a:pt x="1109" y="444"/>
                  </a:cubicBezTo>
                  <a:lnTo>
                    <a:pt x="412" y="444"/>
                  </a:lnTo>
                  <a:cubicBezTo>
                    <a:pt x="381" y="444"/>
                    <a:pt x="381" y="412"/>
                    <a:pt x="381" y="412"/>
                  </a:cubicBezTo>
                  <a:cubicBezTo>
                    <a:pt x="381" y="380"/>
                    <a:pt x="381" y="380"/>
                    <a:pt x="381" y="380"/>
                  </a:cubicBezTo>
                  <a:lnTo>
                    <a:pt x="412" y="380"/>
                  </a:lnTo>
                  <a:lnTo>
                    <a:pt x="1109" y="349"/>
                  </a:lnTo>
                  <a:close/>
                  <a:moveTo>
                    <a:pt x="412" y="0"/>
                  </a:moveTo>
                  <a:cubicBezTo>
                    <a:pt x="317" y="0"/>
                    <a:pt x="191" y="32"/>
                    <a:pt x="127" y="127"/>
                  </a:cubicBezTo>
                  <a:cubicBezTo>
                    <a:pt x="32" y="190"/>
                    <a:pt x="1" y="285"/>
                    <a:pt x="1" y="412"/>
                  </a:cubicBezTo>
                  <a:cubicBezTo>
                    <a:pt x="1" y="634"/>
                    <a:pt x="191" y="824"/>
                    <a:pt x="412" y="824"/>
                  </a:cubicBezTo>
                  <a:lnTo>
                    <a:pt x="1109" y="792"/>
                  </a:lnTo>
                  <a:cubicBezTo>
                    <a:pt x="1236" y="792"/>
                    <a:pt x="1331" y="760"/>
                    <a:pt x="1394" y="665"/>
                  </a:cubicBezTo>
                  <a:cubicBezTo>
                    <a:pt x="1489" y="602"/>
                    <a:pt x="1521" y="507"/>
                    <a:pt x="1521" y="380"/>
                  </a:cubicBezTo>
                  <a:cubicBezTo>
                    <a:pt x="1521" y="159"/>
                    <a:pt x="1331" y="0"/>
                    <a:pt x="110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36"/>
            <p:cNvSpPr/>
            <p:nvPr/>
          </p:nvSpPr>
          <p:spPr>
            <a:xfrm>
              <a:off x="6516500" y="2672600"/>
              <a:ext cx="56250" cy="65750"/>
            </a:xfrm>
            <a:custGeom>
              <a:avLst/>
              <a:gdLst/>
              <a:ahLst/>
              <a:cxnLst/>
              <a:rect l="l" t="t" r="r" b="b"/>
              <a:pathLst>
                <a:path w="2250" h="2630" extrusionOk="0">
                  <a:moveTo>
                    <a:pt x="1109" y="1"/>
                  </a:moveTo>
                  <a:cubicBezTo>
                    <a:pt x="507" y="1"/>
                    <a:pt x="1" y="223"/>
                    <a:pt x="1" y="508"/>
                  </a:cubicBezTo>
                  <a:lnTo>
                    <a:pt x="1" y="1679"/>
                  </a:lnTo>
                  <a:cubicBezTo>
                    <a:pt x="1" y="2091"/>
                    <a:pt x="476" y="2629"/>
                    <a:pt x="1109" y="2629"/>
                  </a:cubicBezTo>
                  <a:cubicBezTo>
                    <a:pt x="1743" y="2629"/>
                    <a:pt x="2218" y="2123"/>
                    <a:pt x="2249" y="1679"/>
                  </a:cubicBezTo>
                  <a:lnTo>
                    <a:pt x="2249" y="508"/>
                  </a:lnTo>
                  <a:cubicBezTo>
                    <a:pt x="2249" y="223"/>
                    <a:pt x="1743" y="1"/>
                    <a:pt x="1109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36"/>
            <p:cNvSpPr/>
            <p:nvPr/>
          </p:nvSpPr>
          <p:spPr>
            <a:xfrm>
              <a:off x="6511750" y="2667850"/>
              <a:ext cx="65750" cy="75250"/>
            </a:xfrm>
            <a:custGeom>
              <a:avLst/>
              <a:gdLst/>
              <a:ahLst/>
              <a:cxnLst/>
              <a:rect l="l" t="t" r="r" b="b"/>
              <a:pathLst>
                <a:path w="2630" h="3010" extrusionOk="0">
                  <a:moveTo>
                    <a:pt x="1299" y="381"/>
                  </a:moveTo>
                  <a:cubicBezTo>
                    <a:pt x="1933" y="381"/>
                    <a:pt x="2249" y="603"/>
                    <a:pt x="2249" y="698"/>
                  </a:cubicBezTo>
                  <a:lnTo>
                    <a:pt x="2249" y="1838"/>
                  </a:lnTo>
                  <a:cubicBezTo>
                    <a:pt x="2218" y="2218"/>
                    <a:pt x="1838" y="2629"/>
                    <a:pt x="1299" y="2629"/>
                  </a:cubicBezTo>
                  <a:cubicBezTo>
                    <a:pt x="761" y="2629"/>
                    <a:pt x="381" y="2154"/>
                    <a:pt x="349" y="1869"/>
                  </a:cubicBezTo>
                  <a:lnTo>
                    <a:pt x="349" y="698"/>
                  </a:lnTo>
                  <a:cubicBezTo>
                    <a:pt x="349" y="603"/>
                    <a:pt x="697" y="381"/>
                    <a:pt x="1299" y="381"/>
                  </a:cubicBezTo>
                  <a:close/>
                  <a:moveTo>
                    <a:pt x="1299" y="1"/>
                  </a:moveTo>
                  <a:cubicBezTo>
                    <a:pt x="666" y="1"/>
                    <a:pt x="1" y="254"/>
                    <a:pt x="1" y="698"/>
                  </a:cubicBezTo>
                  <a:lnTo>
                    <a:pt x="1" y="1869"/>
                  </a:lnTo>
                  <a:cubicBezTo>
                    <a:pt x="1" y="2408"/>
                    <a:pt x="571" y="3009"/>
                    <a:pt x="1299" y="3009"/>
                  </a:cubicBezTo>
                  <a:cubicBezTo>
                    <a:pt x="2059" y="3009"/>
                    <a:pt x="2566" y="2408"/>
                    <a:pt x="2629" y="1869"/>
                  </a:cubicBezTo>
                  <a:lnTo>
                    <a:pt x="2629" y="698"/>
                  </a:lnTo>
                  <a:cubicBezTo>
                    <a:pt x="2629" y="254"/>
                    <a:pt x="1964" y="1"/>
                    <a:pt x="129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36"/>
            <p:cNvSpPr/>
            <p:nvPr/>
          </p:nvSpPr>
          <p:spPr>
            <a:xfrm>
              <a:off x="6589350" y="2520600"/>
              <a:ext cx="32475" cy="46725"/>
            </a:xfrm>
            <a:custGeom>
              <a:avLst/>
              <a:gdLst/>
              <a:ahLst/>
              <a:cxnLst/>
              <a:rect l="l" t="t" r="r" b="b"/>
              <a:pathLst>
                <a:path w="1299" h="1869" extrusionOk="0">
                  <a:moveTo>
                    <a:pt x="0" y="0"/>
                  </a:moveTo>
                  <a:lnTo>
                    <a:pt x="0" y="1869"/>
                  </a:lnTo>
                  <a:lnTo>
                    <a:pt x="950" y="1869"/>
                  </a:lnTo>
                  <a:cubicBezTo>
                    <a:pt x="1140" y="1869"/>
                    <a:pt x="1299" y="1679"/>
                    <a:pt x="1299" y="1425"/>
                  </a:cubicBezTo>
                  <a:lnTo>
                    <a:pt x="1299" y="602"/>
                  </a:lnTo>
                  <a:cubicBezTo>
                    <a:pt x="1299" y="285"/>
                    <a:pt x="1045" y="0"/>
                    <a:pt x="697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36"/>
            <p:cNvSpPr/>
            <p:nvPr/>
          </p:nvSpPr>
          <p:spPr>
            <a:xfrm>
              <a:off x="6584600" y="2515850"/>
              <a:ext cx="41975" cy="56225"/>
            </a:xfrm>
            <a:custGeom>
              <a:avLst/>
              <a:gdLst/>
              <a:ahLst/>
              <a:cxnLst/>
              <a:rect l="l" t="t" r="r" b="b"/>
              <a:pathLst>
                <a:path w="1679" h="2249" extrusionOk="0">
                  <a:moveTo>
                    <a:pt x="887" y="380"/>
                  </a:moveTo>
                  <a:cubicBezTo>
                    <a:pt x="1109" y="380"/>
                    <a:pt x="1299" y="570"/>
                    <a:pt x="1299" y="792"/>
                  </a:cubicBezTo>
                  <a:lnTo>
                    <a:pt x="1299" y="1615"/>
                  </a:lnTo>
                  <a:cubicBezTo>
                    <a:pt x="1299" y="1774"/>
                    <a:pt x="1235" y="1901"/>
                    <a:pt x="1140" y="1901"/>
                  </a:cubicBezTo>
                  <a:lnTo>
                    <a:pt x="349" y="1901"/>
                  </a:lnTo>
                  <a:lnTo>
                    <a:pt x="349" y="380"/>
                  </a:lnTo>
                  <a:close/>
                  <a:moveTo>
                    <a:pt x="190" y="0"/>
                  </a:moveTo>
                  <a:cubicBezTo>
                    <a:pt x="64" y="0"/>
                    <a:pt x="0" y="95"/>
                    <a:pt x="0" y="190"/>
                  </a:cubicBezTo>
                  <a:lnTo>
                    <a:pt x="0" y="2059"/>
                  </a:lnTo>
                  <a:cubicBezTo>
                    <a:pt x="0" y="2186"/>
                    <a:pt x="64" y="2249"/>
                    <a:pt x="190" y="2249"/>
                  </a:cubicBezTo>
                  <a:lnTo>
                    <a:pt x="1140" y="2249"/>
                  </a:lnTo>
                  <a:cubicBezTo>
                    <a:pt x="1425" y="2249"/>
                    <a:pt x="1679" y="1964"/>
                    <a:pt x="1679" y="1615"/>
                  </a:cubicBezTo>
                  <a:lnTo>
                    <a:pt x="1679" y="792"/>
                  </a:lnTo>
                  <a:cubicBezTo>
                    <a:pt x="1679" y="349"/>
                    <a:pt x="1330" y="0"/>
                    <a:pt x="88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36"/>
            <p:cNvSpPr/>
            <p:nvPr/>
          </p:nvSpPr>
          <p:spPr>
            <a:xfrm>
              <a:off x="6469800" y="2520600"/>
              <a:ext cx="33275" cy="46725"/>
            </a:xfrm>
            <a:custGeom>
              <a:avLst/>
              <a:gdLst/>
              <a:ahLst/>
              <a:cxnLst/>
              <a:rect l="l" t="t" r="r" b="b"/>
              <a:pathLst>
                <a:path w="1331" h="1869" extrusionOk="0">
                  <a:moveTo>
                    <a:pt x="602" y="0"/>
                  </a:moveTo>
                  <a:cubicBezTo>
                    <a:pt x="285" y="0"/>
                    <a:pt x="0" y="285"/>
                    <a:pt x="0" y="602"/>
                  </a:cubicBezTo>
                  <a:lnTo>
                    <a:pt x="0" y="1425"/>
                  </a:lnTo>
                  <a:cubicBezTo>
                    <a:pt x="0" y="1679"/>
                    <a:pt x="159" y="1869"/>
                    <a:pt x="349" y="1869"/>
                  </a:cubicBezTo>
                  <a:lnTo>
                    <a:pt x="1330" y="1869"/>
                  </a:lnTo>
                  <a:lnTo>
                    <a:pt x="1330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36"/>
            <p:cNvSpPr/>
            <p:nvPr/>
          </p:nvSpPr>
          <p:spPr>
            <a:xfrm>
              <a:off x="6465050" y="2515850"/>
              <a:ext cx="41975" cy="56225"/>
            </a:xfrm>
            <a:custGeom>
              <a:avLst/>
              <a:gdLst/>
              <a:ahLst/>
              <a:cxnLst/>
              <a:rect l="l" t="t" r="r" b="b"/>
              <a:pathLst>
                <a:path w="1679" h="2249" extrusionOk="0">
                  <a:moveTo>
                    <a:pt x="1330" y="380"/>
                  </a:moveTo>
                  <a:lnTo>
                    <a:pt x="1330" y="1901"/>
                  </a:lnTo>
                  <a:lnTo>
                    <a:pt x="539" y="1901"/>
                  </a:lnTo>
                  <a:cubicBezTo>
                    <a:pt x="444" y="1901"/>
                    <a:pt x="380" y="1774"/>
                    <a:pt x="380" y="1615"/>
                  </a:cubicBezTo>
                  <a:lnTo>
                    <a:pt x="380" y="792"/>
                  </a:lnTo>
                  <a:cubicBezTo>
                    <a:pt x="380" y="570"/>
                    <a:pt x="570" y="380"/>
                    <a:pt x="792" y="380"/>
                  </a:cubicBezTo>
                  <a:close/>
                  <a:moveTo>
                    <a:pt x="824" y="0"/>
                  </a:moveTo>
                  <a:cubicBezTo>
                    <a:pt x="349" y="0"/>
                    <a:pt x="0" y="349"/>
                    <a:pt x="0" y="792"/>
                  </a:cubicBezTo>
                  <a:lnTo>
                    <a:pt x="0" y="1615"/>
                  </a:lnTo>
                  <a:cubicBezTo>
                    <a:pt x="0" y="1964"/>
                    <a:pt x="254" y="2249"/>
                    <a:pt x="539" y="2249"/>
                  </a:cubicBezTo>
                  <a:lnTo>
                    <a:pt x="1520" y="2249"/>
                  </a:lnTo>
                  <a:cubicBezTo>
                    <a:pt x="1615" y="2249"/>
                    <a:pt x="1679" y="2186"/>
                    <a:pt x="1679" y="2059"/>
                  </a:cubicBezTo>
                  <a:lnTo>
                    <a:pt x="1679" y="190"/>
                  </a:lnTo>
                  <a:cubicBezTo>
                    <a:pt x="1679" y="95"/>
                    <a:pt x="1615" y="0"/>
                    <a:pt x="152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36"/>
            <p:cNvSpPr/>
            <p:nvPr/>
          </p:nvSpPr>
          <p:spPr>
            <a:xfrm>
              <a:off x="6480075" y="2506825"/>
              <a:ext cx="130675" cy="193525"/>
            </a:xfrm>
            <a:custGeom>
              <a:avLst/>
              <a:gdLst/>
              <a:ahLst/>
              <a:cxnLst/>
              <a:rect l="l" t="t" r="r" b="b"/>
              <a:pathLst>
                <a:path w="5227" h="7741" extrusionOk="0">
                  <a:moveTo>
                    <a:pt x="2676" y="1"/>
                  </a:moveTo>
                  <a:cubicBezTo>
                    <a:pt x="2276" y="1"/>
                    <a:pt x="1868" y="41"/>
                    <a:pt x="1584" y="108"/>
                  </a:cubicBezTo>
                  <a:cubicBezTo>
                    <a:pt x="761" y="330"/>
                    <a:pt x="33" y="836"/>
                    <a:pt x="1" y="2642"/>
                  </a:cubicBezTo>
                  <a:lnTo>
                    <a:pt x="1" y="3687"/>
                  </a:lnTo>
                  <a:cubicBezTo>
                    <a:pt x="1" y="4383"/>
                    <a:pt x="96" y="5080"/>
                    <a:pt x="286" y="5745"/>
                  </a:cubicBezTo>
                  <a:cubicBezTo>
                    <a:pt x="634" y="6790"/>
                    <a:pt x="1268" y="7740"/>
                    <a:pt x="2281" y="7740"/>
                  </a:cubicBezTo>
                  <a:lnTo>
                    <a:pt x="2946" y="7740"/>
                  </a:lnTo>
                  <a:cubicBezTo>
                    <a:pt x="3675" y="7740"/>
                    <a:pt x="4276" y="7075"/>
                    <a:pt x="4688" y="6252"/>
                  </a:cubicBezTo>
                  <a:cubicBezTo>
                    <a:pt x="5036" y="5492"/>
                    <a:pt x="5226" y="4573"/>
                    <a:pt x="5226" y="3623"/>
                  </a:cubicBezTo>
                  <a:lnTo>
                    <a:pt x="5226" y="2673"/>
                  </a:lnTo>
                  <a:cubicBezTo>
                    <a:pt x="5226" y="963"/>
                    <a:pt x="4498" y="330"/>
                    <a:pt x="3643" y="108"/>
                  </a:cubicBezTo>
                  <a:cubicBezTo>
                    <a:pt x="3389" y="33"/>
                    <a:pt x="3035" y="1"/>
                    <a:pt x="267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36"/>
            <p:cNvSpPr/>
            <p:nvPr/>
          </p:nvSpPr>
          <p:spPr>
            <a:xfrm>
              <a:off x="6475325" y="2502075"/>
              <a:ext cx="140175" cy="203025"/>
            </a:xfrm>
            <a:custGeom>
              <a:avLst/>
              <a:gdLst/>
              <a:ahLst/>
              <a:cxnLst/>
              <a:rect l="l" t="t" r="r" b="b"/>
              <a:pathLst>
                <a:path w="5607" h="8121" extrusionOk="0">
                  <a:moveTo>
                    <a:pt x="2851" y="361"/>
                  </a:moveTo>
                  <a:cubicBezTo>
                    <a:pt x="3200" y="361"/>
                    <a:pt x="3548" y="393"/>
                    <a:pt x="3801" y="456"/>
                  </a:cubicBezTo>
                  <a:cubicBezTo>
                    <a:pt x="4403" y="646"/>
                    <a:pt x="5226" y="1058"/>
                    <a:pt x="5226" y="2863"/>
                  </a:cubicBezTo>
                  <a:lnTo>
                    <a:pt x="5226" y="3813"/>
                  </a:lnTo>
                  <a:cubicBezTo>
                    <a:pt x="5226" y="4732"/>
                    <a:pt x="5036" y="5618"/>
                    <a:pt x="4688" y="6347"/>
                  </a:cubicBezTo>
                  <a:cubicBezTo>
                    <a:pt x="4435" y="6885"/>
                    <a:pt x="3928" y="7740"/>
                    <a:pt x="3136" y="7740"/>
                  </a:cubicBezTo>
                  <a:lnTo>
                    <a:pt x="2471" y="7740"/>
                  </a:lnTo>
                  <a:cubicBezTo>
                    <a:pt x="1426" y="7740"/>
                    <a:pt x="888" y="6568"/>
                    <a:pt x="666" y="5872"/>
                  </a:cubicBezTo>
                  <a:cubicBezTo>
                    <a:pt x="476" y="5238"/>
                    <a:pt x="381" y="4573"/>
                    <a:pt x="381" y="3877"/>
                  </a:cubicBezTo>
                  <a:lnTo>
                    <a:pt x="381" y="2832"/>
                  </a:lnTo>
                  <a:cubicBezTo>
                    <a:pt x="413" y="1090"/>
                    <a:pt x="1109" y="678"/>
                    <a:pt x="1838" y="488"/>
                  </a:cubicBezTo>
                  <a:cubicBezTo>
                    <a:pt x="2091" y="425"/>
                    <a:pt x="2439" y="361"/>
                    <a:pt x="2851" y="361"/>
                  </a:cubicBezTo>
                  <a:close/>
                  <a:moveTo>
                    <a:pt x="2837" y="1"/>
                  </a:moveTo>
                  <a:cubicBezTo>
                    <a:pt x="2418" y="1"/>
                    <a:pt x="2010" y="41"/>
                    <a:pt x="1743" y="108"/>
                  </a:cubicBezTo>
                  <a:cubicBezTo>
                    <a:pt x="951" y="330"/>
                    <a:pt x="33" y="805"/>
                    <a:pt x="1" y="2832"/>
                  </a:cubicBezTo>
                  <a:lnTo>
                    <a:pt x="1" y="3877"/>
                  </a:lnTo>
                  <a:cubicBezTo>
                    <a:pt x="1" y="4605"/>
                    <a:pt x="96" y="5333"/>
                    <a:pt x="318" y="5967"/>
                  </a:cubicBezTo>
                  <a:cubicBezTo>
                    <a:pt x="761" y="7360"/>
                    <a:pt x="1521" y="8120"/>
                    <a:pt x="2471" y="8120"/>
                  </a:cubicBezTo>
                  <a:lnTo>
                    <a:pt x="3136" y="8120"/>
                  </a:lnTo>
                  <a:cubicBezTo>
                    <a:pt x="3865" y="8120"/>
                    <a:pt x="4530" y="7550"/>
                    <a:pt x="5036" y="6537"/>
                  </a:cubicBezTo>
                  <a:cubicBezTo>
                    <a:pt x="5416" y="5745"/>
                    <a:pt x="5606" y="4795"/>
                    <a:pt x="5606" y="3813"/>
                  </a:cubicBezTo>
                  <a:lnTo>
                    <a:pt x="5606" y="2863"/>
                  </a:lnTo>
                  <a:cubicBezTo>
                    <a:pt x="5606" y="1343"/>
                    <a:pt x="5036" y="425"/>
                    <a:pt x="3896" y="108"/>
                  </a:cubicBezTo>
                  <a:cubicBezTo>
                    <a:pt x="3597" y="33"/>
                    <a:pt x="3213" y="1"/>
                    <a:pt x="283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36"/>
            <p:cNvSpPr/>
            <p:nvPr/>
          </p:nvSpPr>
          <p:spPr>
            <a:xfrm>
              <a:off x="6528375" y="2560175"/>
              <a:ext cx="36450" cy="61800"/>
            </a:xfrm>
            <a:custGeom>
              <a:avLst/>
              <a:gdLst/>
              <a:ahLst/>
              <a:cxnLst/>
              <a:rect l="l" t="t" r="r" b="b"/>
              <a:pathLst>
                <a:path w="1458" h="2472" extrusionOk="0">
                  <a:moveTo>
                    <a:pt x="697" y="1"/>
                  </a:moveTo>
                  <a:lnTo>
                    <a:pt x="1" y="1616"/>
                  </a:lnTo>
                  <a:lnTo>
                    <a:pt x="697" y="1584"/>
                  </a:lnTo>
                  <a:lnTo>
                    <a:pt x="729" y="2471"/>
                  </a:lnTo>
                  <a:lnTo>
                    <a:pt x="1458" y="951"/>
                  </a:lnTo>
                  <a:lnTo>
                    <a:pt x="697" y="951"/>
                  </a:lnTo>
                  <a:lnTo>
                    <a:pt x="697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36"/>
            <p:cNvSpPr/>
            <p:nvPr/>
          </p:nvSpPr>
          <p:spPr>
            <a:xfrm>
              <a:off x="6523625" y="2555925"/>
              <a:ext cx="45950" cy="70800"/>
            </a:xfrm>
            <a:custGeom>
              <a:avLst/>
              <a:gdLst/>
              <a:ahLst/>
              <a:cxnLst/>
              <a:rect l="l" t="t" r="r" b="b"/>
              <a:pathLst>
                <a:path w="1838" h="2832" extrusionOk="0">
                  <a:moveTo>
                    <a:pt x="697" y="1058"/>
                  </a:moveTo>
                  <a:lnTo>
                    <a:pt x="697" y="1121"/>
                  </a:lnTo>
                  <a:cubicBezTo>
                    <a:pt x="697" y="1248"/>
                    <a:pt x="792" y="1311"/>
                    <a:pt x="887" y="1311"/>
                  </a:cubicBezTo>
                  <a:lnTo>
                    <a:pt x="1331" y="1311"/>
                  </a:lnTo>
                  <a:lnTo>
                    <a:pt x="1077" y="1849"/>
                  </a:lnTo>
                  <a:lnTo>
                    <a:pt x="1077" y="1754"/>
                  </a:lnTo>
                  <a:cubicBezTo>
                    <a:pt x="1077" y="1691"/>
                    <a:pt x="1046" y="1659"/>
                    <a:pt x="1014" y="1628"/>
                  </a:cubicBezTo>
                  <a:cubicBezTo>
                    <a:pt x="982" y="1596"/>
                    <a:pt x="951" y="1564"/>
                    <a:pt x="887" y="1564"/>
                  </a:cubicBezTo>
                  <a:lnTo>
                    <a:pt x="476" y="1596"/>
                  </a:lnTo>
                  <a:lnTo>
                    <a:pt x="697" y="1058"/>
                  </a:lnTo>
                  <a:close/>
                  <a:moveTo>
                    <a:pt x="867" y="1"/>
                  </a:moveTo>
                  <a:cubicBezTo>
                    <a:pt x="812" y="1"/>
                    <a:pt x="753" y="36"/>
                    <a:pt x="729" y="107"/>
                  </a:cubicBezTo>
                  <a:lnTo>
                    <a:pt x="32" y="1723"/>
                  </a:lnTo>
                  <a:cubicBezTo>
                    <a:pt x="1" y="1786"/>
                    <a:pt x="1" y="1849"/>
                    <a:pt x="32" y="1881"/>
                  </a:cubicBezTo>
                  <a:cubicBezTo>
                    <a:pt x="64" y="1944"/>
                    <a:pt x="127" y="1976"/>
                    <a:pt x="191" y="1976"/>
                  </a:cubicBezTo>
                  <a:lnTo>
                    <a:pt x="697" y="1944"/>
                  </a:lnTo>
                  <a:lnTo>
                    <a:pt x="729" y="2641"/>
                  </a:lnTo>
                  <a:cubicBezTo>
                    <a:pt x="729" y="2736"/>
                    <a:pt x="792" y="2799"/>
                    <a:pt x="856" y="2831"/>
                  </a:cubicBezTo>
                  <a:lnTo>
                    <a:pt x="919" y="2831"/>
                  </a:lnTo>
                  <a:cubicBezTo>
                    <a:pt x="982" y="2831"/>
                    <a:pt x="1046" y="2799"/>
                    <a:pt x="1077" y="2736"/>
                  </a:cubicBezTo>
                  <a:lnTo>
                    <a:pt x="1806" y="1216"/>
                  </a:lnTo>
                  <a:cubicBezTo>
                    <a:pt x="1838" y="1153"/>
                    <a:pt x="1838" y="1089"/>
                    <a:pt x="1806" y="1026"/>
                  </a:cubicBezTo>
                  <a:cubicBezTo>
                    <a:pt x="1743" y="994"/>
                    <a:pt x="1679" y="963"/>
                    <a:pt x="1648" y="963"/>
                  </a:cubicBezTo>
                  <a:lnTo>
                    <a:pt x="1077" y="963"/>
                  </a:lnTo>
                  <a:lnTo>
                    <a:pt x="1077" y="171"/>
                  </a:lnTo>
                  <a:cubicBezTo>
                    <a:pt x="1077" y="76"/>
                    <a:pt x="1014" y="12"/>
                    <a:pt x="919" y="12"/>
                  </a:cubicBezTo>
                  <a:cubicBezTo>
                    <a:pt x="903" y="5"/>
                    <a:pt x="885" y="1"/>
                    <a:pt x="86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36"/>
            <p:cNvSpPr/>
            <p:nvPr/>
          </p:nvSpPr>
          <p:spPr>
            <a:xfrm>
              <a:off x="6530750" y="2463600"/>
              <a:ext cx="31700" cy="56225"/>
            </a:xfrm>
            <a:custGeom>
              <a:avLst/>
              <a:gdLst/>
              <a:ahLst/>
              <a:cxnLst/>
              <a:rect l="l" t="t" r="r" b="b"/>
              <a:pathLst>
                <a:path w="1268" h="2249" extrusionOk="0">
                  <a:moveTo>
                    <a:pt x="634" y="0"/>
                  </a:moveTo>
                  <a:cubicBezTo>
                    <a:pt x="286" y="0"/>
                    <a:pt x="1" y="190"/>
                    <a:pt x="1" y="444"/>
                  </a:cubicBezTo>
                  <a:lnTo>
                    <a:pt x="1" y="1805"/>
                  </a:lnTo>
                  <a:cubicBezTo>
                    <a:pt x="1" y="2027"/>
                    <a:pt x="286" y="2249"/>
                    <a:pt x="634" y="2249"/>
                  </a:cubicBezTo>
                  <a:cubicBezTo>
                    <a:pt x="983" y="2249"/>
                    <a:pt x="1268" y="2027"/>
                    <a:pt x="1268" y="1805"/>
                  </a:cubicBezTo>
                  <a:lnTo>
                    <a:pt x="1268" y="444"/>
                  </a:lnTo>
                  <a:cubicBezTo>
                    <a:pt x="1268" y="190"/>
                    <a:pt x="983" y="0"/>
                    <a:pt x="634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36"/>
            <p:cNvSpPr/>
            <p:nvPr/>
          </p:nvSpPr>
          <p:spPr>
            <a:xfrm>
              <a:off x="6526000" y="2458850"/>
              <a:ext cx="41200" cy="64950"/>
            </a:xfrm>
            <a:custGeom>
              <a:avLst/>
              <a:gdLst/>
              <a:ahLst/>
              <a:cxnLst/>
              <a:rect l="l" t="t" r="r" b="b"/>
              <a:pathLst>
                <a:path w="1648" h="2598" extrusionOk="0">
                  <a:moveTo>
                    <a:pt x="824" y="380"/>
                  </a:moveTo>
                  <a:cubicBezTo>
                    <a:pt x="1077" y="380"/>
                    <a:pt x="1268" y="507"/>
                    <a:pt x="1268" y="634"/>
                  </a:cubicBezTo>
                  <a:lnTo>
                    <a:pt x="1268" y="1995"/>
                  </a:lnTo>
                  <a:cubicBezTo>
                    <a:pt x="1268" y="2122"/>
                    <a:pt x="1077" y="2249"/>
                    <a:pt x="824" y="2249"/>
                  </a:cubicBezTo>
                  <a:cubicBezTo>
                    <a:pt x="571" y="2249"/>
                    <a:pt x="381" y="2122"/>
                    <a:pt x="381" y="1995"/>
                  </a:cubicBezTo>
                  <a:lnTo>
                    <a:pt x="381" y="634"/>
                  </a:lnTo>
                  <a:cubicBezTo>
                    <a:pt x="381" y="507"/>
                    <a:pt x="571" y="380"/>
                    <a:pt x="824" y="380"/>
                  </a:cubicBezTo>
                  <a:close/>
                  <a:moveTo>
                    <a:pt x="824" y="0"/>
                  </a:moveTo>
                  <a:cubicBezTo>
                    <a:pt x="381" y="0"/>
                    <a:pt x="1" y="285"/>
                    <a:pt x="1" y="634"/>
                  </a:cubicBezTo>
                  <a:lnTo>
                    <a:pt x="1" y="1995"/>
                  </a:lnTo>
                  <a:cubicBezTo>
                    <a:pt x="1" y="2344"/>
                    <a:pt x="381" y="2597"/>
                    <a:pt x="824" y="2597"/>
                  </a:cubicBezTo>
                  <a:cubicBezTo>
                    <a:pt x="1268" y="2597"/>
                    <a:pt x="1648" y="2344"/>
                    <a:pt x="1616" y="1995"/>
                  </a:cubicBezTo>
                  <a:lnTo>
                    <a:pt x="1616" y="634"/>
                  </a:lnTo>
                  <a:cubicBezTo>
                    <a:pt x="1616" y="285"/>
                    <a:pt x="1268" y="0"/>
                    <a:pt x="82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36"/>
            <p:cNvSpPr/>
            <p:nvPr/>
          </p:nvSpPr>
          <p:spPr>
            <a:xfrm>
              <a:off x="6579850" y="2365425"/>
              <a:ext cx="8725" cy="53075"/>
            </a:xfrm>
            <a:custGeom>
              <a:avLst/>
              <a:gdLst/>
              <a:ahLst/>
              <a:cxnLst/>
              <a:rect l="l" t="t" r="r" b="b"/>
              <a:pathLst>
                <a:path w="349" h="2123" extrusionOk="0">
                  <a:moveTo>
                    <a:pt x="159" y="0"/>
                  </a:moveTo>
                  <a:cubicBezTo>
                    <a:pt x="64" y="0"/>
                    <a:pt x="0" y="64"/>
                    <a:pt x="0" y="190"/>
                  </a:cubicBezTo>
                  <a:lnTo>
                    <a:pt x="0" y="1964"/>
                  </a:lnTo>
                  <a:cubicBezTo>
                    <a:pt x="0" y="2059"/>
                    <a:pt x="64" y="2122"/>
                    <a:pt x="159" y="2122"/>
                  </a:cubicBezTo>
                  <a:cubicBezTo>
                    <a:pt x="285" y="2122"/>
                    <a:pt x="349" y="2059"/>
                    <a:pt x="349" y="1964"/>
                  </a:cubicBezTo>
                  <a:lnTo>
                    <a:pt x="349" y="190"/>
                  </a:lnTo>
                  <a:cubicBezTo>
                    <a:pt x="349" y="64"/>
                    <a:pt x="285" y="0"/>
                    <a:pt x="15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36"/>
            <p:cNvSpPr/>
            <p:nvPr/>
          </p:nvSpPr>
          <p:spPr>
            <a:xfrm>
              <a:off x="6571125" y="2401850"/>
              <a:ext cx="25375" cy="21400"/>
            </a:xfrm>
            <a:custGeom>
              <a:avLst/>
              <a:gdLst/>
              <a:ahLst/>
              <a:cxnLst/>
              <a:rect l="l" t="t" r="r" b="b"/>
              <a:pathLst>
                <a:path w="1015" h="856" extrusionOk="0">
                  <a:moveTo>
                    <a:pt x="508" y="0"/>
                  </a:moveTo>
                  <a:cubicBezTo>
                    <a:pt x="254" y="0"/>
                    <a:pt x="1" y="190"/>
                    <a:pt x="1" y="412"/>
                  </a:cubicBezTo>
                  <a:cubicBezTo>
                    <a:pt x="1" y="665"/>
                    <a:pt x="254" y="855"/>
                    <a:pt x="508" y="855"/>
                  </a:cubicBezTo>
                  <a:cubicBezTo>
                    <a:pt x="793" y="855"/>
                    <a:pt x="1014" y="665"/>
                    <a:pt x="1014" y="412"/>
                  </a:cubicBezTo>
                  <a:cubicBezTo>
                    <a:pt x="1014" y="190"/>
                    <a:pt x="793" y="0"/>
                    <a:pt x="508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36"/>
            <p:cNvSpPr/>
            <p:nvPr/>
          </p:nvSpPr>
          <p:spPr>
            <a:xfrm>
              <a:off x="6567175" y="2397100"/>
              <a:ext cx="34075" cy="30900"/>
            </a:xfrm>
            <a:custGeom>
              <a:avLst/>
              <a:gdLst/>
              <a:ahLst/>
              <a:cxnLst/>
              <a:rect l="l" t="t" r="r" b="b"/>
              <a:pathLst>
                <a:path w="1363" h="1236" extrusionOk="0">
                  <a:moveTo>
                    <a:pt x="666" y="380"/>
                  </a:moveTo>
                  <a:cubicBezTo>
                    <a:pt x="856" y="380"/>
                    <a:pt x="982" y="475"/>
                    <a:pt x="982" y="602"/>
                  </a:cubicBezTo>
                  <a:cubicBezTo>
                    <a:pt x="982" y="728"/>
                    <a:pt x="856" y="855"/>
                    <a:pt x="666" y="855"/>
                  </a:cubicBezTo>
                  <a:cubicBezTo>
                    <a:pt x="507" y="855"/>
                    <a:pt x="349" y="728"/>
                    <a:pt x="349" y="602"/>
                  </a:cubicBezTo>
                  <a:cubicBezTo>
                    <a:pt x="349" y="475"/>
                    <a:pt x="507" y="380"/>
                    <a:pt x="666" y="380"/>
                  </a:cubicBezTo>
                  <a:close/>
                  <a:moveTo>
                    <a:pt x="666" y="0"/>
                  </a:moveTo>
                  <a:cubicBezTo>
                    <a:pt x="286" y="0"/>
                    <a:pt x="1" y="285"/>
                    <a:pt x="1" y="602"/>
                  </a:cubicBezTo>
                  <a:cubicBezTo>
                    <a:pt x="1" y="950"/>
                    <a:pt x="286" y="1235"/>
                    <a:pt x="666" y="1235"/>
                  </a:cubicBezTo>
                  <a:cubicBezTo>
                    <a:pt x="1046" y="1235"/>
                    <a:pt x="1362" y="950"/>
                    <a:pt x="1362" y="602"/>
                  </a:cubicBezTo>
                  <a:cubicBezTo>
                    <a:pt x="1362" y="285"/>
                    <a:pt x="1046" y="0"/>
                    <a:pt x="66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36"/>
            <p:cNvSpPr/>
            <p:nvPr/>
          </p:nvSpPr>
          <p:spPr>
            <a:xfrm>
              <a:off x="6576675" y="2362250"/>
              <a:ext cx="15075" cy="15075"/>
            </a:xfrm>
            <a:custGeom>
              <a:avLst/>
              <a:gdLst/>
              <a:ahLst/>
              <a:cxnLst/>
              <a:rect l="l" t="t" r="r" b="b"/>
              <a:pathLst>
                <a:path w="603" h="603" extrusionOk="0">
                  <a:moveTo>
                    <a:pt x="286" y="1"/>
                  </a:moveTo>
                  <a:cubicBezTo>
                    <a:pt x="127" y="1"/>
                    <a:pt x="1" y="127"/>
                    <a:pt x="1" y="317"/>
                  </a:cubicBezTo>
                  <a:cubicBezTo>
                    <a:pt x="1" y="476"/>
                    <a:pt x="127" y="602"/>
                    <a:pt x="286" y="602"/>
                  </a:cubicBezTo>
                  <a:cubicBezTo>
                    <a:pt x="476" y="602"/>
                    <a:pt x="602" y="476"/>
                    <a:pt x="602" y="317"/>
                  </a:cubicBezTo>
                  <a:cubicBezTo>
                    <a:pt x="602" y="127"/>
                    <a:pt x="476" y="1"/>
                    <a:pt x="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36"/>
            <p:cNvSpPr/>
            <p:nvPr/>
          </p:nvSpPr>
          <p:spPr>
            <a:xfrm>
              <a:off x="6571925" y="2357500"/>
              <a:ext cx="24575" cy="24575"/>
            </a:xfrm>
            <a:custGeom>
              <a:avLst/>
              <a:gdLst/>
              <a:ahLst/>
              <a:cxnLst/>
              <a:rect l="l" t="t" r="r" b="b"/>
              <a:pathLst>
                <a:path w="983" h="983" extrusionOk="0">
                  <a:moveTo>
                    <a:pt x="476" y="381"/>
                  </a:moveTo>
                  <a:cubicBezTo>
                    <a:pt x="539" y="381"/>
                    <a:pt x="602" y="444"/>
                    <a:pt x="602" y="507"/>
                  </a:cubicBezTo>
                  <a:cubicBezTo>
                    <a:pt x="602" y="539"/>
                    <a:pt x="539" y="602"/>
                    <a:pt x="476" y="602"/>
                  </a:cubicBezTo>
                  <a:cubicBezTo>
                    <a:pt x="444" y="602"/>
                    <a:pt x="381" y="539"/>
                    <a:pt x="381" y="507"/>
                  </a:cubicBezTo>
                  <a:cubicBezTo>
                    <a:pt x="381" y="444"/>
                    <a:pt x="444" y="381"/>
                    <a:pt x="476" y="381"/>
                  </a:cubicBezTo>
                  <a:close/>
                  <a:moveTo>
                    <a:pt x="476" y="1"/>
                  </a:moveTo>
                  <a:cubicBezTo>
                    <a:pt x="222" y="1"/>
                    <a:pt x="1" y="222"/>
                    <a:pt x="1" y="507"/>
                  </a:cubicBezTo>
                  <a:cubicBezTo>
                    <a:pt x="1" y="761"/>
                    <a:pt x="222" y="982"/>
                    <a:pt x="476" y="982"/>
                  </a:cubicBezTo>
                  <a:cubicBezTo>
                    <a:pt x="761" y="982"/>
                    <a:pt x="982" y="761"/>
                    <a:pt x="982" y="507"/>
                  </a:cubicBezTo>
                  <a:cubicBezTo>
                    <a:pt x="982" y="222"/>
                    <a:pt x="761" y="1"/>
                    <a:pt x="47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36"/>
            <p:cNvSpPr/>
            <p:nvPr/>
          </p:nvSpPr>
          <p:spPr>
            <a:xfrm>
              <a:off x="6502250" y="2365425"/>
              <a:ext cx="9525" cy="53075"/>
            </a:xfrm>
            <a:custGeom>
              <a:avLst/>
              <a:gdLst/>
              <a:ahLst/>
              <a:cxnLst/>
              <a:rect l="l" t="t" r="r" b="b"/>
              <a:pathLst>
                <a:path w="381" h="2123" extrusionOk="0">
                  <a:moveTo>
                    <a:pt x="191" y="0"/>
                  </a:moveTo>
                  <a:cubicBezTo>
                    <a:pt x="96" y="0"/>
                    <a:pt x="1" y="64"/>
                    <a:pt x="1" y="190"/>
                  </a:cubicBezTo>
                  <a:lnTo>
                    <a:pt x="1" y="1964"/>
                  </a:lnTo>
                  <a:cubicBezTo>
                    <a:pt x="1" y="2059"/>
                    <a:pt x="96" y="2122"/>
                    <a:pt x="191" y="2122"/>
                  </a:cubicBezTo>
                  <a:cubicBezTo>
                    <a:pt x="286" y="2122"/>
                    <a:pt x="381" y="2059"/>
                    <a:pt x="381" y="1964"/>
                  </a:cubicBezTo>
                  <a:lnTo>
                    <a:pt x="381" y="190"/>
                  </a:lnTo>
                  <a:cubicBezTo>
                    <a:pt x="381" y="64"/>
                    <a:pt x="286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36"/>
            <p:cNvSpPr/>
            <p:nvPr/>
          </p:nvSpPr>
          <p:spPr>
            <a:xfrm>
              <a:off x="6494325" y="2401850"/>
              <a:ext cx="25375" cy="21400"/>
            </a:xfrm>
            <a:custGeom>
              <a:avLst/>
              <a:gdLst/>
              <a:ahLst/>
              <a:cxnLst/>
              <a:rect l="l" t="t" r="r" b="b"/>
              <a:pathLst>
                <a:path w="1015" h="856" extrusionOk="0">
                  <a:moveTo>
                    <a:pt x="508" y="0"/>
                  </a:moveTo>
                  <a:cubicBezTo>
                    <a:pt x="223" y="0"/>
                    <a:pt x="1" y="190"/>
                    <a:pt x="1" y="412"/>
                  </a:cubicBezTo>
                  <a:cubicBezTo>
                    <a:pt x="1" y="665"/>
                    <a:pt x="223" y="855"/>
                    <a:pt x="508" y="855"/>
                  </a:cubicBezTo>
                  <a:cubicBezTo>
                    <a:pt x="793" y="855"/>
                    <a:pt x="1014" y="665"/>
                    <a:pt x="1014" y="412"/>
                  </a:cubicBezTo>
                  <a:cubicBezTo>
                    <a:pt x="1014" y="190"/>
                    <a:pt x="793" y="0"/>
                    <a:pt x="508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36"/>
            <p:cNvSpPr/>
            <p:nvPr/>
          </p:nvSpPr>
          <p:spPr>
            <a:xfrm>
              <a:off x="6489575" y="2397100"/>
              <a:ext cx="34875" cy="30900"/>
            </a:xfrm>
            <a:custGeom>
              <a:avLst/>
              <a:gdLst/>
              <a:ahLst/>
              <a:cxnLst/>
              <a:rect l="l" t="t" r="r" b="b"/>
              <a:pathLst>
                <a:path w="1395" h="1236" extrusionOk="0">
                  <a:moveTo>
                    <a:pt x="698" y="380"/>
                  </a:moveTo>
                  <a:cubicBezTo>
                    <a:pt x="856" y="380"/>
                    <a:pt x="1014" y="475"/>
                    <a:pt x="1014" y="602"/>
                  </a:cubicBezTo>
                  <a:cubicBezTo>
                    <a:pt x="1014" y="728"/>
                    <a:pt x="856" y="855"/>
                    <a:pt x="698" y="855"/>
                  </a:cubicBezTo>
                  <a:cubicBezTo>
                    <a:pt x="508" y="855"/>
                    <a:pt x="381" y="728"/>
                    <a:pt x="381" y="602"/>
                  </a:cubicBezTo>
                  <a:cubicBezTo>
                    <a:pt x="381" y="475"/>
                    <a:pt x="508" y="380"/>
                    <a:pt x="698" y="380"/>
                  </a:cubicBezTo>
                  <a:close/>
                  <a:moveTo>
                    <a:pt x="698" y="0"/>
                  </a:moveTo>
                  <a:cubicBezTo>
                    <a:pt x="318" y="0"/>
                    <a:pt x="1" y="285"/>
                    <a:pt x="1" y="602"/>
                  </a:cubicBezTo>
                  <a:cubicBezTo>
                    <a:pt x="1" y="950"/>
                    <a:pt x="318" y="1235"/>
                    <a:pt x="698" y="1235"/>
                  </a:cubicBezTo>
                  <a:cubicBezTo>
                    <a:pt x="1078" y="1235"/>
                    <a:pt x="1394" y="950"/>
                    <a:pt x="1394" y="602"/>
                  </a:cubicBezTo>
                  <a:cubicBezTo>
                    <a:pt x="1394" y="285"/>
                    <a:pt x="1078" y="0"/>
                    <a:pt x="69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36"/>
            <p:cNvSpPr/>
            <p:nvPr/>
          </p:nvSpPr>
          <p:spPr>
            <a:xfrm>
              <a:off x="6499075" y="2362250"/>
              <a:ext cx="15075" cy="15075"/>
            </a:xfrm>
            <a:custGeom>
              <a:avLst/>
              <a:gdLst/>
              <a:ahLst/>
              <a:cxnLst/>
              <a:rect l="l" t="t" r="r" b="b"/>
              <a:pathLst>
                <a:path w="603" h="603" extrusionOk="0">
                  <a:moveTo>
                    <a:pt x="318" y="1"/>
                  </a:moveTo>
                  <a:cubicBezTo>
                    <a:pt x="159" y="1"/>
                    <a:pt x="1" y="127"/>
                    <a:pt x="1" y="317"/>
                  </a:cubicBezTo>
                  <a:cubicBezTo>
                    <a:pt x="1" y="476"/>
                    <a:pt x="159" y="602"/>
                    <a:pt x="318" y="602"/>
                  </a:cubicBezTo>
                  <a:cubicBezTo>
                    <a:pt x="476" y="602"/>
                    <a:pt x="603" y="476"/>
                    <a:pt x="603" y="317"/>
                  </a:cubicBezTo>
                  <a:cubicBezTo>
                    <a:pt x="603" y="127"/>
                    <a:pt x="476" y="1"/>
                    <a:pt x="31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36"/>
            <p:cNvSpPr/>
            <p:nvPr/>
          </p:nvSpPr>
          <p:spPr>
            <a:xfrm>
              <a:off x="6495125" y="2357500"/>
              <a:ext cx="23775" cy="24575"/>
            </a:xfrm>
            <a:custGeom>
              <a:avLst/>
              <a:gdLst/>
              <a:ahLst/>
              <a:cxnLst/>
              <a:rect l="l" t="t" r="r" b="b"/>
              <a:pathLst>
                <a:path w="951" h="983" extrusionOk="0">
                  <a:moveTo>
                    <a:pt x="476" y="381"/>
                  </a:moveTo>
                  <a:cubicBezTo>
                    <a:pt x="539" y="381"/>
                    <a:pt x="571" y="444"/>
                    <a:pt x="571" y="507"/>
                  </a:cubicBezTo>
                  <a:cubicBezTo>
                    <a:pt x="571" y="539"/>
                    <a:pt x="539" y="602"/>
                    <a:pt x="476" y="602"/>
                  </a:cubicBezTo>
                  <a:cubicBezTo>
                    <a:pt x="412" y="602"/>
                    <a:pt x="349" y="539"/>
                    <a:pt x="349" y="507"/>
                  </a:cubicBezTo>
                  <a:cubicBezTo>
                    <a:pt x="349" y="444"/>
                    <a:pt x="412" y="381"/>
                    <a:pt x="476" y="381"/>
                  </a:cubicBezTo>
                  <a:close/>
                  <a:moveTo>
                    <a:pt x="476" y="1"/>
                  </a:moveTo>
                  <a:cubicBezTo>
                    <a:pt x="191" y="1"/>
                    <a:pt x="1" y="222"/>
                    <a:pt x="1" y="507"/>
                  </a:cubicBezTo>
                  <a:cubicBezTo>
                    <a:pt x="1" y="761"/>
                    <a:pt x="191" y="982"/>
                    <a:pt x="476" y="982"/>
                  </a:cubicBezTo>
                  <a:cubicBezTo>
                    <a:pt x="729" y="982"/>
                    <a:pt x="951" y="761"/>
                    <a:pt x="951" y="507"/>
                  </a:cubicBezTo>
                  <a:cubicBezTo>
                    <a:pt x="951" y="222"/>
                    <a:pt x="729" y="1"/>
                    <a:pt x="47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36"/>
            <p:cNvSpPr/>
            <p:nvPr/>
          </p:nvSpPr>
          <p:spPr>
            <a:xfrm>
              <a:off x="6420700" y="2424800"/>
              <a:ext cx="27750" cy="8725"/>
            </a:xfrm>
            <a:custGeom>
              <a:avLst/>
              <a:gdLst/>
              <a:ahLst/>
              <a:cxnLst/>
              <a:rect l="l" t="t" r="r" b="b"/>
              <a:pathLst>
                <a:path w="1110" h="349" extrusionOk="0">
                  <a:moveTo>
                    <a:pt x="191" y="0"/>
                  </a:moveTo>
                  <a:cubicBezTo>
                    <a:pt x="64" y="0"/>
                    <a:pt x="1" y="64"/>
                    <a:pt x="1" y="190"/>
                  </a:cubicBezTo>
                  <a:cubicBezTo>
                    <a:pt x="1" y="285"/>
                    <a:pt x="64" y="349"/>
                    <a:pt x="191" y="349"/>
                  </a:cubicBezTo>
                  <a:lnTo>
                    <a:pt x="919" y="349"/>
                  </a:lnTo>
                  <a:cubicBezTo>
                    <a:pt x="1046" y="349"/>
                    <a:pt x="1109" y="285"/>
                    <a:pt x="1109" y="190"/>
                  </a:cubicBezTo>
                  <a:cubicBezTo>
                    <a:pt x="1109" y="64"/>
                    <a:pt x="1046" y="0"/>
                    <a:pt x="91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36"/>
            <p:cNvSpPr/>
            <p:nvPr/>
          </p:nvSpPr>
          <p:spPr>
            <a:xfrm>
              <a:off x="6424675" y="2435875"/>
              <a:ext cx="19800" cy="9525"/>
            </a:xfrm>
            <a:custGeom>
              <a:avLst/>
              <a:gdLst/>
              <a:ahLst/>
              <a:cxnLst/>
              <a:rect l="l" t="t" r="r" b="b"/>
              <a:pathLst>
                <a:path w="792" h="381" extrusionOk="0">
                  <a:moveTo>
                    <a:pt x="158" y="1"/>
                  </a:moveTo>
                  <a:cubicBezTo>
                    <a:pt x="63" y="1"/>
                    <a:pt x="0" y="96"/>
                    <a:pt x="0" y="191"/>
                  </a:cubicBezTo>
                  <a:cubicBezTo>
                    <a:pt x="0" y="286"/>
                    <a:pt x="63" y="381"/>
                    <a:pt x="158" y="381"/>
                  </a:cubicBezTo>
                  <a:lnTo>
                    <a:pt x="602" y="381"/>
                  </a:lnTo>
                  <a:cubicBezTo>
                    <a:pt x="728" y="381"/>
                    <a:pt x="792" y="286"/>
                    <a:pt x="792" y="191"/>
                  </a:cubicBezTo>
                  <a:cubicBezTo>
                    <a:pt x="792" y="96"/>
                    <a:pt x="728" y="1"/>
                    <a:pt x="60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36"/>
            <p:cNvSpPr/>
            <p:nvPr/>
          </p:nvSpPr>
          <p:spPr>
            <a:xfrm>
              <a:off x="6403300" y="2340075"/>
              <a:ext cx="63350" cy="79200"/>
            </a:xfrm>
            <a:custGeom>
              <a:avLst/>
              <a:gdLst/>
              <a:ahLst/>
              <a:cxnLst/>
              <a:rect l="l" t="t" r="r" b="b"/>
              <a:pathLst>
                <a:path w="2534" h="3168" extrusionOk="0">
                  <a:moveTo>
                    <a:pt x="1330" y="1"/>
                  </a:moveTo>
                  <a:cubicBezTo>
                    <a:pt x="633" y="1"/>
                    <a:pt x="32" y="539"/>
                    <a:pt x="0" y="1236"/>
                  </a:cubicBezTo>
                  <a:cubicBezTo>
                    <a:pt x="0" y="1553"/>
                    <a:pt x="95" y="1838"/>
                    <a:pt x="285" y="2059"/>
                  </a:cubicBezTo>
                  <a:cubicBezTo>
                    <a:pt x="317" y="2154"/>
                    <a:pt x="380" y="2218"/>
                    <a:pt x="443" y="2313"/>
                  </a:cubicBezTo>
                  <a:cubicBezTo>
                    <a:pt x="443" y="2313"/>
                    <a:pt x="475" y="2344"/>
                    <a:pt x="475" y="2344"/>
                  </a:cubicBezTo>
                  <a:cubicBezTo>
                    <a:pt x="570" y="2534"/>
                    <a:pt x="633" y="2534"/>
                    <a:pt x="665" y="2724"/>
                  </a:cubicBezTo>
                  <a:cubicBezTo>
                    <a:pt x="697" y="3104"/>
                    <a:pt x="855" y="3168"/>
                    <a:pt x="855" y="3168"/>
                  </a:cubicBezTo>
                  <a:lnTo>
                    <a:pt x="1679" y="3168"/>
                  </a:lnTo>
                  <a:cubicBezTo>
                    <a:pt x="1679" y="3168"/>
                    <a:pt x="1805" y="3104"/>
                    <a:pt x="1869" y="2756"/>
                  </a:cubicBezTo>
                  <a:cubicBezTo>
                    <a:pt x="1900" y="2534"/>
                    <a:pt x="1995" y="2471"/>
                    <a:pt x="2122" y="2281"/>
                  </a:cubicBezTo>
                  <a:cubicBezTo>
                    <a:pt x="2122" y="2249"/>
                    <a:pt x="2122" y="2249"/>
                    <a:pt x="2122" y="2249"/>
                  </a:cubicBezTo>
                  <a:cubicBezTo>
                    <a:pt x="2154" y="2186"/>
                    <a:pt x="2217" y="2123"/>
                    <a:pt x="2249" y="2059"/>
                  </a:cubicBezTo>
                  <a:cubicBezTo>
                    <a:pt x="2439" y="1838"/>
                    <a:pt x="2534" y="1584"/>
                    <a:pt x="2534" y="1268"/>
                  </a:cubicBezTo>
                  <a:cubicBezTo>
                    <a:pt x="2534" y="603"/>
                    <a:pt x="1995" y="33"/>
                    <a:pt x="1330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36"/>
            <p:cNvSpPr/>
            <p:nvPr/>
          </p:nvSpPr>
          <p:spPr>
            <a:xfrm>
              <a:off x="6398550" y="2336025"/>
              <a:ext cx="72850" cy="88000"/>
            </a:xfrm>
            <a:custGeom>
              <a:avLst/>
              <a:gdLst/>
              <a:ahLst/>
              <a:cxnLst/>
              <a:rect l="l" t="t" r="r" b="b"/>
              <a:pathLst>
                <a:path w="2914" h="3520" extrusionOk="0">
                  <a:moveTo>
                    <a:pt x="1488" y="353"/>
                  </a:moveTo>
                  <a:cubicBezTo>
                    <a:pt x="2090" y="385"/>
                    <a:pt x="2534" y="860"/>
                    <a:pt x="2534" y="1430"/>
                  </a:cubicBezTo>
                  <a:cubicBezTo>
                    <a:pt x="2534" y="1683"/>
                    <a:pt x="2439" y="1936"/>
                    <a:pt x="2312" y="2126"/>
                  </a:cubicBezTo>
                  <a:cubicBezTo>
                    <a:pt x="2249" y="2190"/>
                    <a:pt x="2217" y="2253"/>
                    <a:pt x="2154" y="2316"/>
                  </a:cubicBezTo>
                  <a:lnTo>
                    <a:pt x="2154" y="2348"/>
                  </a:lnTo>
                  <a:cubicBezTo>
                    <a:pt x="2122" y="2380"/>
                    <a:pt x="2090" y="2443"/>
                    <a:pt x="2059" y="2475"/>
                  </a:cubicBezTo>
                  <a:cubicBezTo>
                    <a:pt x="1995" y="2570"/>
                    <a:pt x="1932" y="2696"/>
                    <a:pt x="1869" y="2886"/>
                  </a:cubicBezTo>
                  <a:cubicBezTo>
                    <a:pt x="1869" y="3045"/>
                    <a:pt x="1805" y="3108"/>
                    <a:pt x="1805" y="3140"/>
                  </a:cubicBezTo>
                  <a:lnTo>
                    <a:pt x="1108" y="3140"/>
                  </a:lnTo>
                  <a:cubicBezTo>
                    <a:pt x="1077" y="3108"/>
                    <a:pt x="1045" y="3045"/>
                    <a:pt x="1013" y="2855"/>
                  </a:cubicBezTo>
                  <a:cubicBezTo>
                    <a:pt x="1013" y="2696"/>
                    <a:pt x="950" y="2601"/>
                    <a:pt x="887" y="2538"/>
                  </a:cubicBezTo>
                  <a:cubicBezTo>
                    <a:pt x="855" y="2506"/>
                    <a:pt x="855" y="2475"/>
                    <a:pt x="823" y="2411"/>
                  </a:cubicBezTo>
                  <a:lnTo>
                    <a:pt x="792" y="2380"/>
                  </a:lnTo>
                  <a:cubicBezTo>
                    <a:pt x="728" y="2285"/>
                    <a:pt x="665" y="2190"/>
                    <a:pt x="602" y="2126"/>
                  </a:cubicBezTo>
                  <a:cubicBezTo>
                    <a:pt x="443" y="1905"/>
                    <a:pt x="380" y="1683"/>
                    <a:pt x="380" y="1398"/>
                  </a:cubicBezTo>
                  <a:cubicBezTo>
                    <a:pt x="380" y="1113"/>
                    <a:pt x="507" y="860"/>
                    <a:pt x="728" y="670"/>
                  </a:cubicBezTo>
                  <a:cubicBezTo>
                    <a:pt x="950" y="448"/>
                    <a:pt x="1203" y="353"/>
                    <a:pt x="1488" y="353"/>
                  </a:cubicBezTo>
                  <a:close/>
                  <a:moveTo>
                    <a:pt x="1416" y="1"/>
                  </a:moveTo>
                  <a:cubicBezTo>
                    <a:pt x="1050" y="1"/>
                    <a:pt x="736" y="153"/>
                    <a:pt x="475" y="385"/>
                  </a:cubicBezTo>
                  <a:cubicBezTo>
                    <a:pt x="190" y="670"/>
                    <a:pt x="32" y="1018"/>
                    <a:pt x="0" y="1398"/>
                  </a:cubicBezTo>
                  <a:cubicBezTo>
                    <a:pt x="0" y="1746"/>
                    <a:pt x="95" y="2095"/>
                    <a:pt x="317" y="2348"/>
                  </a:cubicBezTo>
                  <a:cubicBezTo>
                    <a:pt x="380" y="2411"/>
                    <a:pt x="412" y="2506"/>
                    <a:pt x="475" y="2570"/>
                  </a:cubicBezTo>
                  <a:lnTo>
                    <a:pt x="507" y="2601"/>
                  </a:lnTo>
                  <a:cubicBezTo>
                    <a:pt x="538" y="2665"/>
                    <a:pt x="570" y="2696"/>
                    <a:pt x="570" y="2760"/>
                  </a:cubicBezTo>
                  <a:cubicBezTo>
                    <a:pt x="633" y="2823"/>
                    <a:pt x="633" y="2823"/>
                    <a:pt x="665" y="2918"/>
                  </a:cubicBezTo>
                  <a:cubicBezTo>
                    <a:pt x="728" y="3361"/>
                    <a:pt x="918" y="3488"/>
                    <a:pt x="982" y="3520"/>
                  </a:cubicBezTo>
                  <a:lnTo>
                    <a:pt x="1932" y="3520"/>
                  </a:lnTo>
                  <a:cubicBezTo>
                    <a:pt x="1995" y="3488"/>
                    <a:pt x="2185" y="3361"/>
                    <a:pt x="2249" y="2950"/>
                  </a:cubicBezTo>
                  <a:cubicBezTo>
                    <a:pt x="2280" y="2823"/>
                    <a:pt x="2312" y="2760"/>
                    <a:pt x="2375" y="2665"/>
                  </a:cubicBezTo>
                  <a:cubicBezTo>
                    <a:pt x="2407" y="2633"/>
                    <a:pt x="2439" y="2601"/>
                    <a:pt x="2470" y="2538"/>
                  </a:cubicBezTo>
                  <a:lnTo>
                    <a:pt x="2470" y="2506"/>
                  </a:lnTo>
                  <a:cubicBezTo>
                    <a:pt x="2502" y="2443"/>
                    <a:pt x="2534" y="2380"/>
                    <a:pt x="2597" y="2348"/>
                  </a:cubicBezTo>
                  <a:cubicBezTo>
                    <a:pt x="2787" y="2095"/>
                    <a:pt x="2914" y="1778"/>
                    <a:pt x="2914" y="1430"/>
                  </a:cubicBezTo>
                  <a:cubicBezTo>
                    <a:pt x="2914" y="670"/>
                    <a:pt x="2280" y="36"/>
                    <a:pt x="1520" y="5"/>
                  </a:cubicBezTo>
                  <a:cubicBezTo>
                    <a:pt x="1485" y="2"/>
                    <a:pt x="1450" y="1"/>
                    <a:pt x="141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36"/>
            <p:cNvSpPr/>
            <p:nvPr/>
          </p:nvSpPr>
          <p:spPr>
            <a:xfrm>
              <a:off x="6437325" y="2378075"/>
              <a:ext cx="10325" cy="41200"/>
            </a:xfrm>
            <a:custGeom>
              <a:avLst/>
              <a:gdLst/>
              <a:ahLst/>
              <a:cxnLst/>
              <a:rect l="l" t="t" r="r" b="b"/>
              <a:pathLst>
                <a:path w="413" h="1648" extrusionOk="0">
                  <a:moveTo>
                    <a:pt x="413" y="1"/>
                  </a:moveTo>
                  <a:lnTo>
                    <a:pt x="191" y="318"/>
                  </a:lnTo>
                  <a:cubicBezTo>
                    <a:pt x="191" y="318"/>
                    <a:pt x="191" y="349"/>
                    <a:pt x="191" y="381"/>
                  </a:cubicBezTo>
                  <a:lnTo>
                    <a:pt x="1" y="1648"/>
                  </a:lnTo>
                  <a:lnTo>
                    <a:pt x="4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36"/>
            <p:cNvSpPr/>
            <p:nvPr/>
          </p:nvSpPr>
          <p:spPr>
            <a:xfrm>
              <a:off x="6432575" y="2373650"/>
              <a:ext cx="19825" cy="50375"/>
            </a:xfrm>
            <a:custGeom>
              <a:avLst/>
              <a:gdLst/>
              <a:ahLst/>
              <a:cxnLst/>
              <a:rect l="l" t="t" r="r" b="b"/>
              <a:pathLst>
                <a:path w="793" h="2015" extrusionOk="0">
                  <a:moveTo>
                    <a:pt x="587" y="1"/>
                  </a:moveTo>
                  <a:cubicBezTo>
                    <a:pt x="523" y="1"/>
                    <a:pt x="464" y="23"/>
                    <a:pt x="444" y="83"/>
                  </a:cubicBezTo>
                  <a:lnTo>
                    <a:pt x="254" y="400"/>
                  </a:lnTo>
                  <a:cubicBezTo>
                    <a:pt x="222" y="431"/>
                    <a:pt x="191" y="495"/>
                    <a:pt x="191" y="526"/>
                  </a:cubicBezTo>
                  <a:lnTo>
                    <a:pt x="32" y="1793"/>
                  </a:lnTo>
                  <a:cubicBezTo>
                    <a:pt x="1" y="1920"/>
                    <a:pt x="64" y="2015"/>
                    <a:pt x="191" y="2015"/>
                  </a:cubicBezTo>
                  <a:cubicBezTo>
                    <a:pt x="286" y="2015"/>
                    <a:pt x="381" y="1951"/>
                    <a:pt x="381" y="1856"/>
                  </a:cubicBezTo>
                  <a:lnTo>
                    <a:pt x="571" y="590"/>
                  </a:lnTo>
                  <a:lnTo>
                    <a:pt x="761" y="305"/>
                  </a:lnTo>
                  <a:cubicBezTo>
                    <a:pt x="793" y="210"/>
                    <a:pt x="793" y="83"/>
                    <a:pt x="698" y="20"/>
                  </a:cubicBezTo>
                  <a:cubicBezTo>
                    <a:pt x="663" y="8"/>
                    <a:pt x="624" y="1"/>
                    <a:pt x="58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36"/>
            <p:cNvSpPr/>
            <p:nvPr/>
          </p:nvSpPr>
          <p:spPr>
            <a:xfrm>
              <a:off x="6422300" y="2378075"/>
              <a:ext cx="9525" cy="41200"/>
            </a:xfrm>
            <a:custGeom>
              <a:avLst/>
              <a:gdLst/>
              <a:ahLst/>
              <a:cxnLst/>
              <a:rect l="l" t="t" r="r" b="b"/>
              <a:pathLst>
                <a:path w="381" h="1648" extrusionOk="0">
                  <a:moveTo>
                    <a:pt x="0" y="1"/>
                  </a:moveTo>
                  <a:lnTo>
                    <a:pt x="380" y="1648"/>
                  </a:lnTo>
                  <a:lnTo>
                    <a:pt x="222" y="381"/>
                  </a:lnTo>
                  <a:cubicBezTo>
                    <a:pt x="222" y="349"/>
                    <a:pt x="222" y="318"/>
                    <a:pt x="190" y="31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36"/>
            <p:cNvSpPr/>
            <p:nvPr/>
          </p:nvSpPr>
          <p:spPr>
            <a:xfrm>
              <a:off x="6416750" y="2373650"/>
              <a:ext cx="19825" cy="50375"/>
            </a:xfrm>
            <a:custGeom>
              <a:avLst/>
              <a:gdLst/>
              <a:ahLst/>
              <a:cxnLst/>
              <a:rect l="l" t="t" r="r" b="b"/>
              <a:pathLst>
                <a:path w="793" h="2015" extrusionOk="0">
                  <a:moveTo>
                    <a:pt x="230" y="1"/>
                  </a:moveTo>
                  <a:cubicBezTo>
                    <a:pt x="197" y="1"/>
                    <a:pt x="162" y="8"/>
                    <a:pt x="127" y="20"/>
                  </a:cubicBezTo>
                  <a:cubicBezTo>
                    <a:pt x="32" y="83"/>
                    <a:pt x="0" y="210"/>
                    <a:pt x="64" y="273"/>
                  </a:cubicBezTo>
                  <a:lnTo>
                    <a:pt x="254" y="590"/>
                  </a:lnTo>
                  <a:lnTo>
                    <a:pt x="444" y="1856"/>
                  </a:lnTo>
                  <a:cubicBezTo>
                    <a:pt x="444" y="1951"/>
                    <a:pt x="539" y="2015"/>
                    <a:pt x="602" y="2015"/>
                  </a:cubicBezTo>
                  <a:lnTo>
                    <a:pt x="634" y="2015"/>
                  </a:lnTo>
                  <a:cubicBezTo>
                    <a:pt x="729" y="1983"/>
                    <a:pt x="792" y="1920"/>
                    <a:pt x="792" y="1793"/>
                  </a:cubicBezTo>
                  <a:lnTo>
                    <a:pt x="634" y="526"/>
                  </a:lnTo>
                  <a:cubicBezTo>
                    <a:pt x="602" y="463"/>
                    <a:pt x="602" y="431"/>
                    <a:pt x="570" y="400"/>
                  </a:cubicBezTo>
                  <a:lnTo>
                    <a:pt x="380" y="83"/>
                  </a:lnTo>
                  <a:cubicBezTo>
                    <a:pt x="340" y="23"/>
                    <a:pt x="287" y="1"/>
                    <a:pt x="23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36"/>
            <p:cNvSpPr/>
            <p:nvPr/>
          </p:nvSpPr>
          <p:spPr>
            <a:xfrm>
              <a:off x="6387450" y="2344050"/>
              <a:ext cx="10325" cy="4775"/>
            </a:xfrm>
            <a:custGeom>
              <a:avLst/>
              <a:gdLst/>
              <a:ahLst/>
              <a:cxnLst/>
              <a:rect l="l" t="t" r="r" b="b"/>
              <a:pathLst>
                <a:path w="413" h="191" extrusionOk="0">
                  <a:moveTo>
                    <a:pt x="412" y="19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36"/>
            <p:cNvSpPr/>
            <p:nvPr/>
          </p:nvSpPr>
          <p:spPr>
            <a:xfrm>
              <a:off x="6381900" y="2339450"/>
              <a:ext cx="20625" cy="14125"/>
            </a:xfrm>
            <a:custGeom>
              <a:avLst/>
              <a:gdLst/>
              <a:ahLst/>
              <a:cxnLst/>
              <a:rect l="l" t="t" r="r" b="b"/>
              <a:pathLst>
                <a:path w="825" h="565" extrusionOk="0">
                  <a:moveTo>
                    <a:pt x="208" y="0"/>
                  </a:moveTo>
                  <a:cubicBezTo>
                    <a:pt x="143" y="0"/>
                    <a:pt x="87" y="52"/>
                    <a:pt x="64" y="121"/>
                  </a:cubicBezTo>
                  <a:cubicBezTo>
                    <a:pt x="1" y="216"/>
                    <a:pt x="33" y="311"/>
                    <a:pt x="128" y="374"/>
                  </a:cubicBezTo>
                  <a:lnTo>
                    <a:pt x="539" y="533"/>
                  </a:lnTo>
                  <a:cubicBezTo>
                    <a:pt x="571" y="564"/>
                    <a:pt x="603" y="564"/>
                    <a:pt x="634" y="564"/>
                  </a:cubicBezTo>
                  <a:cubicBezTo>
                    <a:pt x="698" y="564"/>
                    <a:pt x="761" y="533"/>
                    <a:pt x="793" y="469"/>
                  </a:cubicBezTo>
                  <a:cubicBezTo>
                    <a:pt x="824" y="374"/>
                    <a:pt x="793" y="248"/>
                    <a:pt x="698" y="216"/>
                  </a:cubicBezTo>
                  <a:lnTo>
                    <a:pt x="286" y="26"/>
                  </a:lnTo>
                  <a:cubicBezTo>
                    <a:pt x="259" y="8"/>
                    <a:pt x="233" y="0"/>
                    <a:pt x="20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36"/>
            <p:cNvSpPr/>
            <p:nvPr/>
          </p:nvSpPr>
          <p:spPr>
            <a:xfrm>
              <a:off x="6381125" y="2363825"/>
              <a:ext cx="15850" cy="9525"/>
            </a:xfrm>
            <a:custGeom>
              <a:avLst/>
              <a:gdLst/>
              <a:ahLst/>
              <a:cxnLst/>
              <a:rect l="l" t="t" r="r" b="b"/>
              <a:pathLst>
                <a:path w="634" h="381" extrusionOk="0">
                  <a:moveTo>
                    <a:pt x="190" y="1"/>
                  </a:moveTo>
                  <a:cubicBezTo>
                    <a:pt x="64" y="1"/>
                    <a:pt x="0" y="96"/>
                    <a:pt x="0" y="191"/>
                  </a:cubicBezTo>
                  <a:cubicBezTo>
                    <a:pt x="0" y="286"/>
                    <a:pt x="64" y="381"/>
                    <a:pt x="190" y="381"/>
                  </a:cubicBezTo>
                  <a:lnTo>
                    <a:pt x="444" y="381"/>
                  </a:lnTo>
                  <a:cubicBezTo>
                    <a:pt x="539" y="381"/>
                    <a:pt x="634" y="286"/>
                    <a:pt x="634" y="191"/>
                  </a:cubicBezTo>
                  <a:cubicBezTo>
                    <a:pt x="634" y="96"/>
                    <a:pt x="539" y="1"/>
                    <a:pt x="44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36"/>
            <p:cNvSpPr/>
            <p:nvPr/>
          </p:nvSpPr>
          <p:spPr>
            <a:xfrm>
              <a:off x="6407250" y="2329000"/>
              <a:ext cx="3975" cy="5575"/>
            </a:xfrm>
            <a:custGeom>
              <a:avLst/>
              <a:gdLst/>
              <a:ahLst/>
              <a:cxnLst/>
              <a:rect l="l" t="t" r="r" b="b"/>
              <a:pathLst>
                <a:path w="159" h="223" extrusionOk="0">
                  <a:moveTo>
                    <a:pt x="159" y="222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36"/>
            <p:cNvSpPr/>
            <p:nvPr/>
          </p:nvSpPr>
          <p:spPr>
            <a:xfrm>
              <a:off x="6402500" y="2324175"/>
              <a:ext cx="14275" cy="14350"/>
            </a:xfrm>
            <a:custGeom>
              <a:avLst/>
              <a:gdLst/>
              <a:ahLst/>
              <a:cxnLst/>
              <a:rect l="l" t="t" r="r" b="b"/>
              <a:pathLst>
                <a:path w="571" h="574" extrusionOk="0">
                  <a:moveTo>
                    <a:pt x="202" y="1"/>
                  </a:moveTo>
                  <a:cubicBezTo>
                    <a:pt x="168" y="1"/>
                    <a:pt x="132" y="11"/>
                    <a:pt x="95" y="35"/>
                  </a:cubicBezTo>
                  <a:cubicBezTo>
                    <a:pt x="0" y="67"/>
                    <a:pt x="0" y="194"/>
                    <a:pt x="32" y="289"/>
                  </a:cubicBezTo>
                  <a:lnTo>
                    <a:pt x="190" y="510"/>
                  </a:lnTo>
                  <a:cubicBezTo>
                    <a:pt x="222" y="574"/>
                    <a:pt x="285" y="574"/>
                    <a:pt x="349" y="574"/>
                  </a:cubicBezTo>
                  <a:cubicBezTo>
                    <a:pt x="380" y="574"/>
                    <a:pt x="412" y="574"/>
                    <a:pt x="444" y="542"/>
                  </a:cubicBezTo>
                  <a:cubicBezTo>
                    <a:pt x="539" y="510"/>
                    <a:pt x="570" y="384"/>
                    <a:pt x="507" y="289"/>
                  </a:cubicBezTo>
                  <a:lnTo>
                    <a:pt x="349" y="67"/>
                  </a:lnTo>
                  <a:cubicBezTo>
                    <a:pt x="310" y="28"/>
                    <a:pt x="258" y="1"/>
                    <a:pt x="20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36"/>
            <p:cNvSpPr/>
            <p:nvPr/>
          </p:nvSpPr>
          <p:spPr>
            <a:xfrm>
              <a:off x="6472175" y="2344050"/>
              <a:ext cx="10300" cy="4775"/>
            </a:xfrm>
            <a:custGeom>
              <a:avLst/>
              <a:gdLst/>
              <a:ahLst/>
              <a:cxnLst/>
              <a:rect l="l" t="t" r="r" b="b"/>
              <a:pathLst>
                <a:path w="412" h="191" extrusionOk="0">
                  <a:moveTo>
                    <a:pt x="0" y="190"/>
                  </a:moveTo>
                  <a:lnTo>
                    <a:pt x="4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36"/>
            <p:cNvSpPr/>
            <p:nvPr/>
          </p:nvSpPr>
          <p:spPr>
            <a:xfrm>
              <a:off x="6467425" y="2339450"/>
              <a:ext cx="20600" cy="14125"/>
            </a:xfrm>
            <a:custGeom>
              <a:avLst/>
              <a:gdLst/>
              <a:ahLst/>
              <a:cxnLst/>
              <a:rect l="l" t="t" r="r" b="b"/>
              <a:pathLst>
                <a:path w="824" h="565" extrusionOk="0">
                  <a:moveTo>
                    <a:pt x="603" y="0"/>
                  </a:moveTo>
                  <a:cubicBezTo>
                    <a:pt x="579" y="0"/>
                    <a:pt x="556" y="8"/>
                    <a:pt x="539" y="26"/>
                  </a:cubicBezTo>
                  <a:lnTo>
                    <a:pt x="127" y="216"/>
                  </a:lnTo>
                  <a:cubicBezTo>
                    <a:pt x="32" y="248"/>
                    <a:pt x="0" y="374"/>
                    <a:pt x="32" y="469"/>
                  </a:cubicBezTo>
                  <a:cubicBezTo>
                    <a:pt x="64" y="533"/>
                    <a:pt x="127" y="564"/>
                    <a:pt x="190" y="564"/>
                  </a:cubicBezTo>
                  <a:cubicBezTo>
                    <a:pt x="222" y="564"/>
                    <a:pt x="254" y="564"/>
                    <a:pt x="285" y="533"/>
                  </a:cubicBezTo>
                  <a:lnTo>
                    <a:pt x="697" y="374"/>
                  </a:lnTo>
                  <a:cubicBezTo>
                    <a:pt x="792" y="311"/>
                    <a:pt x="824" y="184"/>
                    <a:pt x="760" y="121"/>
                  </a:cubicBezTo>
                  <a:cubicBezTo>
                    <a:pt x="737" y="52"/>
                    <a:pt x="665" y="0"/>
                    <a:pt x="60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36"/>
            <p:cNvSpPr/>
            <p:nvPr/>
          </p:nvSpPr>
          <p:spPr>
            <a:xfrm>
              <a:off x="6472950" y="2363825"/>
              <a:ext cx="15875" cy="9525"/>
            </a:xfrm>
            <a:custGeom>
              <a:avLst/>
              <a:gdLst/>
              <a:ahLst/>
              <a:cxnLst/>
              <a:rect l="l" t="t" r="r" b="b"/>
              <a:pathLst>
                <a:path w="635" h="381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286"/>
                    <a:pt x="96" y="381"/>
                    <a:pt x="191" y="381"/>
                  </a:cubicBezTo>
                  <a:lnTo>
                    <a:pt x="444" y="381"/>
                  </a:lnTo>
                  <a:cubicBezTo>
                    <a:pt x="571" y="381"/>
                    <a:pt x="634" y="286"/>
                    <a:pt x="634" y="191"/>
                  </a:cubicBezTo>
                  <a:cubicBezTo>
                    <a:pt x="634" y="96"/>
                    <a:pt x="571" y="1"/>
                    <a:pt x="44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36"/>
            <p:cNvSpPr/>
            <p:nvPr/>
          </p:nvSpPr>
          <p:spPr>
            <a:xfrm>
              <a:off x="6458700" y="2329000"/>
              <a:ext cx="4000" cy="5575"/>
            </a:xfrm>
            <a:custGeom>
              <a:avLst/>
              <a:gdLst/>
              <a:ahLst/>
              <a:cxnLst/>
              <a:rect l="l" t="t" r="r" b="b"/>
              <a:pathLst>
                <a:path w="160" h="223" extrusionOk="0">
                  <a:moveTo>
                    <a:pt x="1" y="222"/>
                  </a:moveTo>
                  <a:lnTo>
                    <a:pt x="15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36"/>
            <p:cNvSpPr/>
            <p:nvPr/>
          </p:nvSpPr>
          <p:spPr>
            <a:xfrm>
              <a:off x="6453175" y="2324175"/>
              <a:ext cx="14275" cy="14350"/>
            </a:xfrm>
            <a:custGeom>
              <a:avLst/>
              <a:gdLst/>
              <a:ahLst/>
              <a:cxnLst/>
              <a:rect l="l" t="t" r="r" b="b"/>
              <a:pathLst>
                <a:path w="571" h="574" extrusionOk="0">
                  <a:moveTo>
                    <a:pt x="368" y="1"/>
                  </a:moveTo>
                  <a:cubicBezTo>
                    <a:pt x="312" y="1"/>
                    <a:pt x="261" y="28"/>
                    <a:pt x="222" y="67"/>
                  </a:cubicBezTo>
                  <a:lnTo>
                    <a:pt x="64" y="289"/>
                  </a:lnTo>
                  <a:cubicBezTo>
                    <a:pt x="0" y="384"/>
                    <a:pt x="32" y="510"/>
                    <a:pt x="127" y="542"/>
                  </a:cubicBezTo>
                  <a:cubicBezTo>
                    <a:pt x="159" y="574"/>
                    <a:pt x="190" y="574"/>
                    <a:pt x="222" y="574"/>
                  </a:cubicBezTo>
                  <a:cubicBezTo>
                    <a:pt x="285" y="574"/>
                    <a:pt x="349" y="574"/>
                    <a:pt x="380" y="510"/>
                  </a:cubicBezTo>
                  <a:lnTo>
                    <a:pt x="507" y="289"/>
                  </a:lnTo>
                  <a:cubicBezTo>
                    <a:pt x="570" y="194"/>
                    <a:pt x="570" y="99"/>
                    <a:pt x="475" y="35"/>
                  </a:cubicBezTo>
                  <a:cubicBezTo>
                    <a:pt x="439" y="11"/>
                    <a:pt x="403" y="1"/>
                    <a:pt x="36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36"/>
            <p:cNvSpPr/>
            <p:nvPr/>
          </p:nvSpPr>
          <p:spPr>
            <a:xfrm>
              <a:off x="6429425" y="2317925"/>
              <a:ext cx="9525" cy="15050"/>
            </a:xfrm>
            <a:custGeom>
              <a:avLst/>
              <a:gdLst/>
              <a:ahLst/>
              <a:cxnLst/>
              <a:rect l="l" t="t" r="r" b="b"/>
              <a:pathLst>
                <a:path w="381" h="602" extrusionOk="0">
                  <a:moveTo>
                    <a:pt x="190" y="0"/>
                  </a:moveTo>
                  <a:cubicBezTo>
                    <a:pt x="95" y="0"/>
                    <a:pt x="0" y="95"/>
                    <a:pt x="0" y="190"/>
                  </a:cubicBezTo>
                  <a:lnTo>
                    <a:pt x="0" y="412"/>
                  </a:lnTo>
                  <a:cubicBezTo>
                    <a:pt x="0" y="539"/>
                    <a:pt x="95" y="602"/>
                    <a:pt x="190" y="602"/>
                  </a:cubicBezTo>
                  <a:cubicBezTo>
                    <a:pt x="285" y="602"/>
                    <a:pt x="380" y="539"/>
                    <a:pt x="380" y="412"/>
                  </a:cubicBezTo>
                  <a:lnTo>
                    <a:pt x="380" y="190"/>
                  </a:lnTo>
                  <a:cubicBezTo>
                    <a:pt x="380" y="95"/>
                    <a:pt x="285" y="0"/>
                    <a:pt x="19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36"/>
            <p:cNvSpPr/>
            <p:nvPr/>
          </p:nvSpPr>
          <p:spPr>
            <a:xfrm>
              <a:off x="6460300" y="2412125"/>
              <a:ext cx="170250" cy="88700"/>
            </a:xfrm>
            <a:custGeom>
              <a:avLst/>
              <a:gdLst/>
              <a:ahLst/>
              <a:cxnLst/>
              <a:rect l="l" t="t" r="r" b="b"/>
              <a:pathLst>
                <a:path w="6810" h="3548" extrusionOk="0">
                  <a:moveTo>
                    <a:pt x="1552" y="1"/>
                  </a:moveTo>
                  <a:cubicBezTo>
                    <a:pt x="697" y="1"/>
                    <a:pt x="0" y="792"/>
                    <a:pt x="0" y="1774"/>
                  </a:cubicBezTo>
                  <a:cubicBezTo>
                    <a:pt x="0" y="2756"/>
                    <a:pt x="697" y="3548"/>
                    <a:pt x="1552" y="3548"/>
                  </a:cubicBezTo>
                  <a:lnTo>
                    <a:pt x="5257" y="3548"/>
                  </a:lnTo>
                  <a:cubicBezTo>
                    <a:pt x="6112" y="3548"/>
                    <a:pt x="6809" y="2756"/>
                    <a:pt x="6809" y="1774"/>
                  </a:cubicBezTo>
                  <a:cubicBezTo>
                    <a:pt x="6809" y="792"/>
                    <a:pt x="6112" y="1"/>
                    <a:pt x="525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36"/>
            <p:cNvSpPr/>
            <p:nvPr/>
          </p:nvSpPr>
          <p:spPr>
            <a:xfrm>
              <a:off x="6455550" y="2407375"/>
              <a:ext cx="179750" cy="98200"/>
            </a:xfrm>
            <a:custGeom>
              <a:avLst/>
              <a:gdLst/>
              <a:ahLst/>
              <a:cxnLst/>
              <a:rect l="l" t="t" r="r" b="b"/>
              <a:pathLst>
                <a:path w="7190" h="3928" extrusionOk="0">
                  <a:moveTo>
                    <a:pt x="5447" y="381"/>
                  </a:moveTo>
                  <a:cubicBezTo>
                    <a:pt x="6207" y="381"/>
                    <a:pt x="6809" y="1077"/>
                    <a:pt x="6809" y="1964"/>
                  </a:cubicBezTo>
                  <a:cubicBezTo>
                    <a:pt x="6809" y="2851"/>
                    <a:pt x="6207" y="3548"/>
                    <a:pt x="5447" y="3548"/>
                  </a:cubicBezTo>
                  <a:lnTo>
                    <a:pt x="1742" y="3548"/>
                  </a:lnTo>
                  <a:cubicBezTo>
                    <a:pt x="982" y="3548"/>
                    <a:pt x="380" y="2851"/>
                    <a:pt x="380" y="1964"/>
                  </a:cubicBezTo>
                  <a:cubicBezTo>
                    <a:pt x="380" y="1077"/>
                    <a:pt x="982" y="381"/>
                    <a:pt x="1742" y="381"/>
                  </a:cubicBezTo>
                  <a:close/>
                  <a:moveTo>
                    <a:pt x="1742" y="1"/>
                  </a:moveTo>
                  <a:cubicBezTo>
                    <a:pt x="792" y="1"/>
                    <a:pt x="0" y="887"/>
                    <a:pt x="0" y="1964"/>
                  </a:cubicBezTo>
                  <a:cubicBezTo>
                    <a:pt x="0" y="3041"/>
                    <a:pt x="792" y="3928"/>
                    <a:pt x="1742" y="3928"/>
                  </a:cubicBezTo>
                  <a:lnTo>
                    <a:pt x="5447" y="3928"/>
                  </a:lnTo>
                  <a:cubicBezTo>
                    <a:pt x="6397" y="3928"/>
                    <a:pt x="7189" y="3041"/>
                    <a:pt x="7189" y="1964"/>
                  </a:cubicBezTo>
                  <a:cubicBezTo>
                    <a:pt x="7189" y="887"/>
                    <a:pt x="6397" y="1"/>
                    <a:pt x="544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36"/>
            <p:cNvSpPr/>
            <p:nvPr/>
          </p:nvSpPr>
          <p:spPr>
            <a:xfrm>
              <a:off x="6476125" y="2428750"/>
              <a:ext cx="138575" cy="56250"/>
            </a:xfrm>
            <a:custGeom>
              <a:avLst/>
              <a:gdLst/>
              <a:ahLst/>
              <a:cxnLst/>
              <a:rect l="l" t="t" r="r" b="b"/>
              <a:pathLst>
                <a:path w="5543" h="2250" extrusionOk="0">
                  <a:moveTo>
                    <a:pt x="792" y="1"/>
                  </a:moveTo>
                  <a:cubicBezTo>
                    <a:pt x="222" y="1"/>
                    <a:pt x="1" y="508"/>
                    <a:pt x="1" y="1109"/>
                  </a:cubicBezTo>
                  <a:cubicBezTo>
                    <a:pt x="1" y="1743"/>
                    <a:pt x="222" y="2249"/>
                    <a:pt x="792" y="2249"/>
                  </a:cubicBezTo>
                  <a:lnTo>
                    <a:pt x="4751" y="2249"/>
                  </a:lnTo>
                  <a:cubicBezTo>
                    <a:pt x="5258" y="2249"/>
                    <a:pt x="5543" y="1743"/>
                    <a:pt x="5543" y="1109"/>
                  </a:cubicBezTo>
                  <a:cubicBezTo>
                    <a:pt x="5543" y="508"/>
                    <a:pt x="5226" y="1"/>
                    <a:pt x="475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36"/>
            <p:cNvSpPr/>
            <p:nvPr/>
          </p:nvSpPr>
          <p:spPr>
            <a:xfrm>
              <a:off x="6471375" y="2424000"/>
              <a:ext cx="148075" cy="64950"/>
            </a:xfrm>
            <a:custGeom>
              <a:avLst/>
              <a:gdLst/>
              <a:ahLst/>
              <a:cxnLst/>
              <a:rect l="l" t="t" r="r" b="b"/>
              <a:pathLst>
                <a:path w="5923" h="2598" extrusionOk="0">
                  <a:moveTo>
                    <a:pt x="4941" y="381"/>
                  </a:moveTo>
                  <a:cubicBezTo>
                    <a:pt x="5353" y="381"/>
                    <a:pt x="5543" y="856"/>
                    <a:pt x="5543" y="1299"/>
                  </a:cubicBezTo>
                  <a:cubicBezTo>
                    <a:pt x="5543" y="1743"/>
                    <a:pt x="5384" y="2249"/>
                    <a:pt x="4941" y="2249"/>
                  </a:cubicBezTo>
                  <a:lnTo>
                    <a:pt x="982" y="2249"/>
                  </a:lnTo>
                  <a:cubicBezTo>
                    <a:pt x="602" y="2249"/>
                    <a:pt x="381" y="1933"/>
                    <a:pt x="381" y="1299"/>
                  </a:cubicBezTo>
                  <a:cubicBezTo>
                    <a:pt x="381" y="698"/>
                    <a:pt x="571" y="381"/>
                    <a:pt x="982" y="381"/>
                  </a:cubicBezTo>
                  <a:close/>
                  <a:moveTo>
                    <a:pt x="982" y="1"/>
                  </a:moveTo>
                  <a:cubicBezTo>
                    <a:pt x="349" y="1"/>
                    <a:pt x="1" y="476"/>
                    <a:pt x="1" y="1299"/>
                  </a:cubicBezTo>
                  <a:cubicBezTo>
                    <a:pt x="1" y="2123"/>
                    <a:pt x="349" y="2598"/>
                    <a:pt x="982" y="2598"/>
                  </a:cubicBezTo>
                  <a:lnTo>
                    <a:pt x="4941" y="2598"/>
                  </a:lnTo>
                  <a:cubicBezTo>
                    <a:pt x="5511" y="2598"/>
                    <a:pt x="5923" y="2091"/>
                    <a:pt x="5923" y="1299"/>
                  </a:cubicBezTo>
                  <a:cubicBezTo>
                    <a:pt x="5923" y="539"/>
                    <a:pt x="5511" y="1"/>
                    <a:pt x="494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36"/>
            <p:cNvSpPr/>
            <p:nvPr/>
          </p:nvSpPr>
          <p:spPr>
            <a:xfrm>
              <a:off x="6575100" y="2443800"/>
              <a:ext cx="17425" cy="17450"/>
            </a:xfrm>
            <a:custGeom>
              <a:avLst/>
              <a:gdLst/>
              <a:ahLst/>
              <a:cxnLst/>
              <a:rect l="l" t="t" r="r" b="b"/>
              <a:pathLst>
                <a:path w="697" h="698" extrusionOk="0">
                  <a:moveTo>
                    <a:pt x="349" y="1"/>
                  </a:moveTo>
                  <a:cubicBezTo>
                    <a:pt x="159" y="1"/>
                    <a:pt x="0" y="159"/>
                    <a:pt x="0" y="349"/>
                  </a:cubicBezTo>
                  <a:cubicBezTo>
                    <a:pt x="0" y="539"/>
                    <a:pt x="159" y="697"/>
                    <a:pt x="349" y="697"/>
                  </a:cubicBezTo>
                  <a:cubicBezTo>
                    <a:pt x="539" y="697"/>
                    <a:pt x="697" y="539"/>
                    <a:pt x="697" y="349"/>
                  </a:cubicBezTo>
                  <a:cubicBezTo>
                    <a:pt x="697" y="159"/>
                    <a:pt x="539" y="1"/>
                    <a:pt x="3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36"/>
            <p:cNvSpPr/>
            <p:nvPr/>
          </p:nvSpPr>
          <p:spPr>
            <a:xfrm>
              <a:off x="6570350" y="2439850"/>
              <a:ext cx="26925" cy="26150"/>
            </a:xfrm>
            <a:custGeom>
              <a:avLst/>
              <a:gdLst/>
              <a:ahLst/>
              <a:cxnLst/>
              <a:rect l="l" t="t" r="r" b="b"/>
              <a:pathLst>
                <a:path w="1077" h="1046" extrusionOk="0">
                  <a:moveTo>
                    <a:pt x="539" y="349"/>
                  </a:moveTo>
                  <a:cubicBezTo>
                    <a:pt x="634" y="349"/>
                    <a:pt x="697" y="444"/>
                    <a:pt x="697" y="507"/>
                  </a:cubicBezTo>
                  <a:cubicBezTo>
                    <a:pt x="697" y="602"/>
                    <a:pt x="634" y="665"/>
                    <a:pt x="539" y="665"/>
                  </a:cubicBezTo>
                  <a:cubicBezTo>
                    <a:pt x="444" y="665"/>
                    <a:pt x="380" y="602"/>
                    <a:pt x="380" y="507"/>
                  </a:cubicBezTo>
                  <a:cubicBezTo>
                    <a:pt x="380" y="444"/>
                    <a:pt x="444" y="349"/>
                    <a:pt x="539" y="349"/>
                  </a:cubicBezTo>
                  <a:close/>
                  <a:moveTo>
                    <a:pt x="539" y="0"/>
                  </a:moveTo>
                  <a:cubicBezTo>
                    <a:pt x="254" y="0"/>
                    <a:pt x="0" y="222"/>
                    <a:pt x="0" y="507"/>
                  </a:cubicBezTo>
                  <a:cubicBezTo>
                    <a:pt x="0" y="824"/>
                    <a:pt x="254" y="1045"/>
                    <a:pt x="539" y="1045"/>
                  </a:cubicBezTo>
                  <a:cubicBezTo>
                    <a:pt x="824" y="1045"/>
                    <a:pt x="1077" y="824"/>
                    <a:pt x="1077" y="507"/>
                  </a:cubicBezTo>
                  <a:cubicBezTo>
                    <a:pt x="1077" y="222"/>
                    <a:pt x="824" y="0"/>
                    <a:pt x="53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36"/>
            <p:cNvSpPr/>
            <p:nvPr/>
          </p:nvSpPr>
          <p:spPr>
            <a:xfrm>
              <a:off x="6497500" y="2444600"/>
              <a:ext cx="17450" cy="16650"/>
            </a:xfrm>
            <a:custGeom>
              <a:avLst/>
              <a:gdLst/>
              <a:ahLst/>
              <a:cxnLst/>
              <a:rect l="l" t="t" r="r" b="b"/>
              <a:pathLst>
                <a:path w="698" h="666" extrusionOk="0">
                  <a:moveTo>
                    <a:pt x="349" y="0"/>
                  </a:moveTo>
                  <a:cubicBezTo>
                    <a:pt x="159" y="0"/>
                    <a:pt x="1" y="127"/>
                    <a:pt x="1" y="317"/>
                  </a:cubicBezTo>
                  <a:cubicBezTo>
                    <a:pt x="1" y="507"/>
                    <a:pt x="159" y="665"/>
                    <a:pt x="349" y="665"/>
                  </a:cubicBezTo>
                  <a:cubicBezTo>
                    <a:pt x="539" y="665"/>
                    <a:pt x="697" y="507"/>
                    <a:pt x="697" y="317"/>
                  </a:cubicBezTo>
                  <a:cubicBezTo>
                    <a:pt x="697" y="127"/>
                    <a:pt x="539" y="0"/>
                    <a:pt x="3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36"/>
            <p:cNvSpPr/>
            <p:nvPr/>
          </p:nvSpPr>
          <p:spPr>
            <a:xfrm>
              <a:off x="6492750" y="2439850"/>
              <a:ext cx="26950" cy="26150"/>
            </a:xfrm>
            <a:custGeom>
              <a:avLst/>
              <a:gdLst/>
              <a:ahLst/>
              <a:cxnLst/>
              <a:rect l="l" t="t" r="r" b="b"/>
              <a:pathLst>
                <a:path w="1078" h="1046" extrusionOk="0">
                  <a:moveTo>
                    <a:pt x="539" y="349"/>
                  </a:moveTo>
                  <a:cubicBezTo>
                    <a:pt x="634" y="349"/>
                    <a:pt x="697" y="444"/>
                    <a:pt x="697" y="507"/>
                  </a:cubicBezTo>
                  <a:cubicBezTo>
                    <a:pt x="697" y="602"/>
                    <a:pt x="634" y="665"/>
                    <a:pt x="539" y="665"/>
                  </a:cubicBezTo>
                  <a:cubicBezTo>
                    <a:pt x="444" y="665"/>
                    <a:pt x="381" y="602"/>
                    <a:pt x="381" y="507"/>
                  </a:cubicBezTo>
                  <a:cubicBezTo>
                    <a:pt x="381" y="444"/>
                    <a:pt x="444" y="349"/>
                    <a:pt x="539" y="349"/>
                  </a:cubicBezTo>
                  <a:close/>
                  <a:moveTo>
                    <a:pt x="539" y="0"/>
                  </a:moveTo>
                  <a:cubicBezTo>
                    <a:pt x="254" y="0"/>
                    <a:pt x="1" y="222"/>
                    <a:pt x="1" y="507"/>
                  </a:cubicBezTo>
                  <a:cubicBezTo>
                    <a:pt x="1" y="824"/>
                    <a:pt x="254" y="1045"/>
                    <a:pt x="539" y="1045"/>
                  </a:cubicBezTo>
                  <a:cubicBezTo>
                    <a:pt x="824" y="1045"/>
                    <a:pt x="1077" y="824"/>
                    <a:pt x="1077" y="507"/>
                  </a:cubicBezTo>
                  <a:cubicBezTo>
                    <a:pt x="1077" y="222"/>
                    <a:pt x="824" y="0"/>
                    <a:pt x="53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36"/>
            <p:cNvSpPr/>
            <p:nvPr/>
          </p:nvSpPr>
          <p:spPr>
            <a:xfrm>
              <a:off x="6532350" y="2464375"/>
              <a:ext cx="25350" cy="11125"/>
            </a:xfrm>
            <a:custGeom>
              <a:avLst/>
              <a:gdLst/>
              <a:ahLst/>
              <a:cxnLst/>
              <a:rect l="l" t="t" r="r" b="b"/>
              <a:pathLst>
                <a:path w="1014" h="445" extrusionOk="0">
                  <a:moveTo>
                    <a:pt x="0" y="1"/>
                  </a:moveTo>
                  <a:cubicBezTo>
                    <a:pt x="0" y="223"/>
                    <a:pt x="222" y="444"/>
                    <a:pt x="507" y="444"/>
                  </a:cubicBezTo>
                  <a:cubicBezTo>
                    <a:pt x="792" y="444"/>
                    <a:pt x="1014" y="223"/>
                    <a:pt x="10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36"/>
            <p:cNvSpPr/>
            <p:nvPr/>
          </p:nvSpPr>
          <p:spPr>
            <a:xfrm>
              <a:off x="6527600" y="2459625"/>
              <a:ext cx="34850" cy="19825"/>
            </a:xfrm>
            <a:custGeom>
              <a:avLst/>
              <a:gdLst/>
              <a:ahLst/>
              <a:cxnLst/>
              <a:rect l="l" t="t" r="r" b="b"/>
              <a:pathLst>
                <a:path w="1394" h="793" extrusionOk="0">
                  <a:moveTo>
                    <a:pt x="918" y="349"/>
                  </a:moveTo>
                  <a:cubicBezTo>
                    <a:pt x="855" y="397"/>
                    <a:pt x="776" y="421"/>
                    <a:pt x="697" y="421"/>
                  </a:cubicBezTo>
                  <a:cubicBezTo>
                    <a:pt x="618" y="421"/>
                    <a:pt x="538" y="397"/>
                    <a:pt x="475" y="349"/>
                  </a:cubicBezTo>
                  <a:close/>
                  <a:moveTo>
                    <a:pt x="190" y="1"/>
                  </a:moveTo>
                  <a:cubicBezTo>
                    <a:pt x="63" y="1"/>
                    <a:pt x="0" y="64"/>
                    <a:pt x="0" y="191"/>
                  </a:cubicBezTo>
                  <a:cubicBezTo>
                    <a:pt x="0" y="539"/>
                    <a:pt x="317" y="793"/>
                    <a:pt x="697" y="793"/>
                  </a:cubicBezTo>
                  <a:cubicBezTo>
                    <a:pt x="1077" y="793"/>
                    <a:pt x="1394" y="539"/>
                    <a:pt x="1394" y="191"/>
                  </a:cubicBezTo>
                  <a:cubicBezTo>
                    <a:pt x="1394" y="64"/>
                    <a:pt x="1330" y="1"/>
                    <a:pt x="120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36"/>
            <p:cNvSpPr/>
            <p:nvPr/>
          </p:nvSpPr>
          <p:spPr>
            <a:xfrm>
              <a:off x="6358150" y="2840250"/>
              <a:ext cx="100575" cy="89700"/>
            </a:xfrm>
            <a:custGeom>
              <a:avLst/>
              <a:gdLst/>
              <a:ahLst/>
              <a:cxnLst/>
              <a:rect l="l" t="t" r="r" b="b"/>
              <a:pathLst>
                <a:path w="4023" h="3588" extrusionOk="0">
                  <a:moveTo>
                    <a:pt x="280" y="0"/>
                  </a:moveTo>
                  <a:cubicBezTo>
                    <a:pt x="104" y="0"/>
                    <a:pt x="1" y="9"/>
                    <a:pt x="1" y="9"/>
                  </a:cubicBezTo>
                  <a:lnTo>
                    <a:pt x="1268" y="2415"/>
                  </a:lnTo>
                  <a:cubicBezTo>
                    <a:pt x="1268" y="2415"/>
                    <a:pt x="1679" y="3334"/>
                    <a:pt x="2629" y="3587"/>
                  </a:cubicBezTo>
                  <a:lnTo>
                    <a:pt x="4023" y="1909"/>
                  </a:lnTo>
                  <a:cubicBezTo>
                    <a:pt x="3516" y="1244"/>
                    <a:pt x="3009" y="769"/>
                    <a:pt x="2724" y="547"/>
                  </a:cubicBezTo>
                  <a:cubicBezTo>
                    <a:pt x="2629" y="452"/>
                    <a:pt x="2503" y="389"/>
                    <a:pt x="2344" y="357"/>
                  </a:cubicBezTo>
                  <a:cubicBezTo>
                    <a:pt x="1502" y="47"/>
                    <a:pt x="691" y="0"/>
                    <a:pt x="28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36"/>
            <p:cNvSpPr/>
            <p:nvPr/>
          </p:nvSpPr>
          <p:spPr>
            <a:xfrm>
              <a:off x="6254450" y="2895875"/>
              <a:ext cx="84725" cy="52275"/>
            </a:xfrm>
            <a:custGeom>
              <a:avLst/>
              <a:gdLst/>
              <a:ahLst/>
              <a:cxnLst/>
              <a:rect l="l" t="t" r="r" b="b"/>
              <a:pathLst>
                <a:path w="3389" h="2091" extrusionOk="0">
                  <a:moveTo>
                    <a:pt x="634" y="0"/>
                  </a:moveTo>
                  <a:lnTo>
                    <a:pt x="0" y="2091"/>
                  </a:lnTo>
                  <a:lnTo>
                    <a:pt x="3389" y="2091"/>
                  </a:lnTo>
                  <a:lnTo>
                    <a:pt x="27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36"/>
            <p:cNvSpPr/>
            <p:nvPr/>
          </p:nvSpPr>
          <p:spPr>
            <a:xfrm>
              <a:off x="6249700" y="2891125"/>
              <a:ext cx="95025" cy="61975"/>
            </a:xfrm>
            <a:custGeom>
              <a:avLst/>
              <a:gdLst/>
              <a:ahLst/>
              <a:cxnLst/>
              <a:rect l="l" t="t" r="r" b="b"/>
              <a:pathLst>
                <a:path w="3801" h="2479" extrusionOk="0">
                  <a:moveTo>
                    <a:pt x="824" y="0"/>
                  </a:moveTo>
                  <a:cubicBezTo>
                    <a:pt x="729" y="0"/>
                    <a:pt x="665" y="64"/>
                    <a:pt x="634" y="159"/>
                  </a:cubicBezTo>
                  <a:lnTo>
                    <a:pt x="0" y="2249"/>
                  </a:lnTo>
                  <a:cubicBezTo>
                    <a:pt x="0" y="2344"/>
                    <a:pt x="32" y="2439"/>
                    <a:pt x="127" y="2471"/>
                  </a:cubicBezTo>
                  <a:cubicBezTo>
                    <a:pt x="149" y="2476"/>
                    <a:pt x="171" y="2479"/>
                    <a:pt x="191" y="2479"/>
                  </a:cubicBezTo>
                  <a:cubicBezTo>
                    <a:pt x="285" y="2479"/>
                    <a:pt x="354" y="2422"/>
                    <a:pt x="380" y="2344"/>
                  </a:cubicBezTo>
                  <a:lnTo>
                    <a:pt x="950" y="380"/>
                  </a:lnTo>
                  <a:lnTo>
                    <a:pt x="2819" y="380"/>
                  </a:lnTo>
                  <a:lnTo>
                    <a:pt x="3420" y="2344"/>
                  </a:lnTo>
                  <a:cubicBezTo>
                    <a:pt x="3420" y="2407"/>
                    <a:pt x="3516" y="2471"/>
                    <a:pt x="3579" y="2471"/>
                  </a:cubicBezTo>
                  <a:lnTo>
                    <a:pt x="3642" y="2471"/>
                  </a:lnTo>
                  <a:cubicBezTo>
                    <a:pt x="3737" y="2439"/>
                    <a:pt x="3801" y="2344"/>
                    <a:pt x="3769" y="2249"/>
                  </a:cubicBezTo>
                  <a:lnTo>
                    <a:pt x="3135" y="159"/>
                  </a:lnTo>
                  <a:cubicBezTo>
                    <a:pt x="3135" y="64"/>
                    <a:pt x="3040" y="0"/>
                    <a:pt x="297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36"/>
            <p:cNvSpPr/>
            <p:nvPr/>
          </p:nvSpPr>
          <p:spPr>
            <a:xfrm>
              <a:off x="6143600" y="2677350"/>
              <a:ext cx="316725" cy="221725"/>
            </a:xfrm>
            <a:custGeom>
              <a:avLst/>
              <a:gdLst/>
              <a:ahLst/>
              <a:cxnLst/>
              <a:rect l="l" t="t" r="r" b="b"/>
              <a:pathLst>
                <a:path w="12669" h="8869" extrusionOk="0">
                  <a:moveTo>
                    <a:pt x="761" y="1"/>
                  </a:moveTo>
                  <a:cubicBezTo>
                    <a:pt x="349" y="1"/>
                    <a:pt x="1" y="318"/>
                    <a:pt x="1" y="729"/>
                  </a:cubicBezTo>
                  <a:lnTo>
                    <a:pt x="1" y="8108"/>
                  </a:lnTo>
                  <a:cubicBezTo>
                    <a:pt x="1" y="8520"/>
                    <a:pt x="349" y="8868"/>
                    <a:pt x="761" y="8868"/>
                  </a:cubicBezTo>
                  <a:lnTo>
                    <a:pt x="8646" y="8868"/>
                  </a:lnTo>
                  <a:lnTo>
                    <a:pt x="12668" y="7823"/>
                  </a:lnTo>
                  <a:lnTo>
                    <a:pt x="12668" y="729"/>
                  </a:lnTo>
                  <a:cubicBezTo>
                    <a:pt x="12668" y="318"/>
                    <a:pt x="12320" y="1"/>
                    <a:pt x="11908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36"/>
            <p:cNvSpPr/>
            <p:nvPr/>
          </p:nvSpPr>
          <p:spPr>
            <a:xfrm>
              <a:off x="6139650" y="2672600"/>
              <a:ext cx="325425" cy="231225"/>
            </a:xfrm>
            <a:custGeom>
              <a:avLst/>
              <a:gdLst/>
              <a:ahLst/>
              <a:cxnLst/>
              <a:rect l="l" t="t" r="r" b="b"/>
              <a:pathLst>
                <a:path w="13017" h="9249" extrusionOk="0">
                  <a:moveTo>
                    <a:pt x="919" y="1"/>
                  </a:moveTo>
                  <a:cubicBezTo>
                    <a:pt x="412" y="1"/>
                    <a:pt x="0" y="413"/>
                    <a:pt x="0" y="919"/>
                  </a:cubicBezTo>
                  <a:lnTo>
                    <a:pt x="0" y="8298"/>
                  </a:lnTo>
                  <a:cubicBezTo>
                    <a:pt x="0" y="8805"/>
                    <a:pt x="412" y="9248"/>
                    <a:pt x="919" y="9248"/>
                  </a:cubicBezTo>
                  <a:lnTo>
                    <a:pt x="8804" y="9248"/>
                  </a:lnTo>
                  <a:cubicBezTo>
                    <a:pt x="8899" y="9248"/>
                    <a:pt x="8994" y="9153"/>
                    <a:pt x="8994" y="9058"/>
                  </a:cubicBezTo>
                  <a:cubicBezTo>
                    <a:pt x="8994" y="8931"/>
                    <a:pt x="8899" y="8868"/>
                    <a:pt x="8804" y="8868"/>
                  </a:cubicBezTo>
                  <a:lnTo>
                    <a:pt x="919" y="8868"/>
                  </a:lnTo>
                  <a:cubicBezTo>
                    <a:pt x="602" y="8868"/>
                    <a:pt x="349" y="8615"/>
                    <a:pt x="349" y="8298"/>
                  </a:cubicBezTo>
                  <a:lnTo>
                    <a:pt x="349" y="919"/>
                  </a:lnTo>
                  <a:cubicBezTo>
                    <a:pt x="349" y="634"/>
                    <a:pt x="602" y="381"/>
                    <a:pt x="919" y="381"/>
                  </a:cubicBezTo>
                  <a:lnTo>
                    <a:pt x="12066" y="381"/>
                  </a:lnTo>
                  <a:cubicBezTo>
                    <a:pt x="12383" y="381"/>
                    <a:pt x="12636" y="634"/>
                    <a:pt x="12636" y="919"/>
                  </a:cubicBezTo>
                  <a:lnTo>
                    <a:pt x="12636" y="8013"/>
                  </a:lnTo>
                  <a:cubicBezTo>
                    <a:pt x="12636" y="8140"/>
                    <a:pt x="12731" y="8203"/>
                    <a:pt x="12826" y="8203"/>
                  </a:cubicBezTo>
                  <a:cubicBezTo>
                    <a:pt x="12921" y="8203"/>
                    <a:pt x="13016" y="8140"/>
                    <a:pt x="13016" y="8013"/>
                  </a:cubicBezTo>
                  <a:lnTo>
                    <a:pt x="13016" y="919"/>
                  </a:lnTo>
                  <a:cubicBezTo>
                    <a:pt x="13016" y="413"/>
                    <a:pt x="12573" y="1"/>
                    <a:pt x="1206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36"/>
            <p:cNvSpPr/>
            <p:nvPr/>
          </p:nvSpPr>
          <p:spPr>
            <a:xfrm>
              <a:off x="6331250" y="2854700"/>
              <a:ext cx="62550" cy="66075"/>
            </a:xfrm>
            <a:custGeom>
              <a:avLst/>
              <a:gdLst/>
              <a:ahLst/>
              <a:cxnLst/>
              <a:rect l="l" t="t" r="r" b="b"/>
              <a:pathLst>
                <a:path w="2502" h="2643" extrusionOk="0">
                  <a:moveTo>
                    <a:pt x="1995" y="1616"/>
                  </a:moveTo>
                  <a:lnTo>
                    <a:pt x="1969" y="1660"/>
                  </a:lnTo>
                  <a:lnTo>
                    <a:pt x="1990" y="1682"/>
                  </a:lnTo>
                  <a:lnTo>
                    <a:pt x="2027" y="1616"/>
                  </a:lnTo>
                  <a:close/>
                  <a:moveTo>
                    <a:pt x="380" y="1"/>
                  </a:moveTo>
                  <a:lnTo>
                    <a:pt x="95" y="507"/>
                  </a:lnTo>
                  <a:cubicBezTo>
                    <a:pt x="0" y="666"/>
                    <a:pt x="63" y="887"/>
                    <a:pt x="222" y="982"/>
                  </a:cubicBezTo>
                  <a:cubicBezTo>
                    <a:pt x="283" y="1013"/>
                    <a:pt x="347" y="1027"/>
                    <a:pt x="409" y="1027"/>
                  </a:cubicBezTo>
                  <a:cubicBezTo>
                    <a:pt x="541" y="1027"/>
                    <a:pt x="664" y="963"/>
                    <a:pt x="729" y="856"/>
                  </a:cubicBezTo>
                  <a:lnTo>
                    <a:pt x="792" y="729"/>
                  </a:lnTo>
                  <a:lnTo>
                    <a:pt x="824" y="761"/>
                  </a:lnTo>
                  <a:lnTo>
                    <a:pt x="634" y="1046"/>
                  </a:lnTo>
                  <a:cubicBezTo>
                    <a:pt x="539" y="1204"/>
                    <a:pt x="602" y="1426"/>
                    <a:pt x="760" y="1521"/>
                  </a:cubicBezTo>
                  <a:cubicBezTo>
                    <a:pt x="821" y="1551"/>
                    <a:pt x="885" y="1565"/>
                    <a:pt x="947" y="1565"/>
                  </a:cubicBezTo>
                  <a:cubicBezTo>
                    <a:pt x="1079" y="1565"/>
                    <a:pt x="1202" y="1502"/>
                    <a:pt x="1267" y="1394"/>
                  </a:cubicBezTo>
                  <a:lnTo>
                    <a:pt x="1394" y="1172"/>
                  </a:lnTo>
                  <a:lnTo>
                    <a:pt x="1394" y="1204"/>
                  </a:lnTo>
                  <a:lnTo>
                    <a:pt x="1172" y="1584"/>
                  </a:lnTo>
                  <a:cubicBezTo>
                    <a:pt x="1077" y="1742"/>
                    <a:pt x="1140" y="1964"/>
                    <a:pt x="1330" y="2059"/>
                  </a:cubicBezTo>
                  <a:cubicBezTo>
                    <a:pt x="1381" y="2090"/>
                    <a:pt x="1438" y="2104"/>
                    <a:pt x="1496" y="2104"/>
                  </a:cubicBezTo>
                  <a:cubicBezTo>
                    <a:pt x="1618" y="2104"/>
                    <a:pt x="1741" y="2040"/>
                    <a:pt x="1805" y="1932"/>
                  </a:cubicBezTo>
                  <a:lnTo>
                    <a:pt x="1969" y="1660"/>
                  </a:lnTo>
                  <a:lnTo>
                    <a:pt x="380" y="1"/>
                  </a:lnTo>
                  <a:close/>
                  <a:moveTo>
                    <a:pt x="1990" y="1682"/>
                  </a:moveTo>
                  <a:lnTo>
                    <a:pt x="1742" y="2122"/>
                  </a:lnTo>
                  <a:cubicBezTo>
                    <a:pt x="1615" y="2281"/>
                    <a:pt x="1679" y="2503"/>
                    <a:pt x="1869" y="2598"/>
                  </a:cubicBezTo>
                  <a:cubicBezTo>
                    <a:pt x="1919" y="2628"/>
                    <a:pt x="1977" y="2642"/>
                    <a:pt x="2034" y="2642"/>
                  </a:cubicBezTo>
                  <a:cubicBezTo>
                    <a:pt x="2156" y="2642"/>
                    <a:pt x="2279" y="2578"/>
                    <a:pt x="2344" y="2471"/>
                  </a:cubicBezTo>
                  <a:lnTo>
                    <a:pt x="2502" y="2217"/>
                  </a:lnTo>
                  <a:lnTo>
                    <a:pt x="1990" y="1682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36"/>
            <p:cNvSpPr/>
            <p:nvPr/>
          </p:nvSpPr>
          <p:spPr>
            <a:xfrm>
              <a:off x="6328075" y="2850725"/>
              <a:ext cx="71275" cy="74475"/>
            </a:xfrm>
            <a:custGeom>
              <a:avLst/>
              <a:gdLst/>
              <a:ahLst/>
              <a:cxnLst/>
              <a:rect l="l" t="t" r="r" b="b"/>
              <a:pathLst>
                <a:path w="2851" h="2979" extrusionOk="0">
                  <a:moveTo>
                    <a:pt x="527" y="0"/>
                  </a:moveTo>
                  <a:cubicBezTo>
                    <a:pt x="461" y="0"/>
                    <a:pt x="401" y="35"/>
                    <a:pt x="381" y="96"/>
                  </a:cubicBezTo>
                  <a:lnTo>
                    <a:pt x="95" y="571"/>
                  </a:lnTo>
                  <a:cubicBezTo>
                    <a:pt x="0" y="698"/>
                    <a:pt x="0" y="856"/>
                    <a:pt x="32" y="983"/>
                  </a:cubicBezTo>
                  <a:cubicBezTo>
                    <a:pt x="64" y="1110"/>
                    <a:pt x="159" y="1236"/>
                    <a:pt x="285" y="1300"/>
                  </a:cubicBezTo>
                  <a:cubicBezTo>
                    <a:pt x="349" y="1363"/>
                    <a:pt x="444" y="1395"/>
                    <a:pt x="539" y="1395"/>
                  </a:cubicBezTo>
                  <a:cubicBezTo>
                    <a:pt x="539" y="1426"/>
                    <a:pt x="539" y="1458"/>
                    <a:pt x="571" y="1521"/>
                  </a:cubicBezTo>
                  <a:cubicBezTo>
                    <a:pt x="602" y="1648"/>
                    <a:pt x="697" y="1775"/>
                    <a:pt x="824" y="1838"/>
                  </a:cubicBezTo>
                  <a:cubicBezTo>
                    <a:pt x="887" y="1901"/>
                    <a:pt x="982" y="1933"/>
                    <a:pt x="1077" y="1933"/>
                  </a:cubicBezTo>
                  <a:cubicBezTo>
                    <a:pt x="1077" y="1965"/>
                    <a:pt x="1077" y="1996"/>
                    <a:pt x="1109" y="2060"/>
                  </a:cubicBezTo>
                  <a:cubicBezTo>
                    <a:pt x="1141" y="2186"/>
                    <a:pt x="1236" y="2313"/>
                    <a:pt x="1362" y="2376"/>
                  </a:cubicBezTo>
                  <a:cubicBezTo>
                    <a:pt x="1426" y="2440"/>
                    <a:pt x="1521" y="2471"/>
                    <a:pt x="1616" y="2471"/>
                  </a:cubicBezTo>
                  <a:cubicBezTo>
                    <a:pt x="1616" y="2503"/>
                    <a:pt x="1616" y="2535"/>
                    <a:pt x="1647" y="2598"/>
                  </a:cubicBezTo>
                  <a:cubicBezTo>
                    <a:pt x="1679" y="2725"/>
                    <a:pt x="1774" y="2852"/>
                    <a:pt x="1901" y="2915"/>
                  </a:cubicBezTo>
                  <a:cubicBezTo>
                    <a:pt x="1964" y="2978"/>
                    <a:pt x="2059" y="2978"/>
                    <a:pt x="2154" y="2978"/>
                  </a:cubicBezTo>
                  <a:cubicBezTo>
                    <a:pt x="2344" y="2978"/>
                    <a:pt x="2534" y="2883"/>
                    <a:pt x="2629" y="2725"/>
                  </a:cubicBezTo>
                  <a:lnTo>
                    <a:pt x="2787" y="2471"/>
                  </a:lnTo>
                  <a:cubicBezTo>
                    <a:pt x="2851" y="2376"/>
                    <a:pt x="2819" y="2281"/>
                    <a:pt x="2724" y="2218"/>
                  </a:cubicBezTo>
                  <a:cubicBezTo>
                    <a:pt x="2690" y="2196"/>
                    <a:pt x="2653" y="2185"/>
                    <a:pt x="2617" y="2185"/>
                  </a:cubicBezTo>
                  <a:cubicBezTo>
                    <a:pt x="2551" y="2185"/>
                    <a:pt x="2491" y="2220"/>
                    <a:pt x="2471" y="2281"/>
                  </a:cubicBezTo>
                  <a:lnTo>
                    <a:pt x="2312" y="2535"/>
                  </a:lnTo>
                  <a:cubicBezTo>
                    <a:pt x="2289" y="2581"/>
                    <a:pt x="2215" y="2611"/>
                    <a:pt x="2152" y="2611"/>
                  </a:cubicBezTo>
                  <a:cubicBezTo>
                    <a:pt x="2129" y="2611"/>
                    <a:pt x="2108" y="2607"/>
                    <a:pt x="2091" y="2598"/>
                  </a:cubicBezTo>
                  <a:cubicBezTo>
                    <a:pt x="2027" y="2566"/>
                    <a:pt x="2027" y="2535"/>
                    <a:pt x="1996" y="2503"/>
                  </a:cubicBezTo>
                  <a:cubicBezTo>
                    <a:pt x="1996" y="2440"/>
                    <a:pt x="1996" y="2408"/>
                    <a:pt x="2027" y="2376"/>
                  </a:cubicBezTo>
                  <a:lnTo>
                    <a:pt x="2312" y="1870"/>
                  </a:lnTo>
                  <a:cubicBezTo>
                    <a:pt x="2344" y="1806"/>
                    <a:pt x="2344" y="1711"/>
                    <a:pt x="2281" y="1648"/>
                  </a:cubicBezTo>
                  <a:lnTo>
                    <a:pt x="2249" y="1648"/>
                  </a:lnTo>
                  <a:cubicBezTo>
                    <a:pt x="2217" y="1585"/>
                    <a:pt x="2154" y="1585"/>
                    <a:pt x="2091" y="1585"/>
                  </a:cubicBezTo>
                  <a:cubicBezTo>
                    <a:pt x="2059" y="1585"/>
                    <a:pt x="1996" y="1616"/>
                    <a:pt x="1964" y="1680"/>
                  </a:cubicBezTo>
                  <a:lnTo>
                    <a:pt x="1774" y="1996"/>
                  </a:lnTo>
                  <a:cubicBezTo>
                    <a:pt x="1754" y="2057"/>
                    <a:pt x="1696" y="2079"/>
                    <a:pt x="1640" y="2079"/>
                  </a:cubicBezTo>
                  <a:cubicBezTo>
                    <a:pt x="1607" y="2079"/>
                    <a:pt x="1575" y="2071"/>
                    <a:pt x="1552" y="2060"/>
                  </a:cubicBezTo>
                  <a:cubicBezTo>
                    <a:pt x="1489" y="2028"/>
                    <a:pt x="1457" y="1996"/>
                    <a:pt x="1457" y="1965"/>
                  </a:cubicBezTo>
                  <a:cubicBezTo>
                    <a:pt x="1457" y="1901"/>
                    <a:pt x="1457" y="1870"/>
                    <a:pt x="1489" y="1838"/>
                  </a:cubicBezTo>
                  <a:lnTo>
                    <a:pt x="1711" y="1458"/>
                  </a:lnTo>
                  <a:cubicBezTo>
                    <a:pt x="1742" y="1395"/>
                    <a:pt x="1742" y="1331"/>
                    <a:pt x="1679" y="1268"/>
                  </a:cubicBezTo>
                  <a:lnTo>
                    <a:pt x="1679" y="1236"/>
                  </a:lnTo>
                  <a:cubicBezTo>
                    <a:pt x="1647" y="1173"/>
                    <a:pt x="1584" y="1173"/>
                    <a:pt x="1521" y="1173"/>
                  </a:cubicBezTo>
                  <a:cubicBezTo>
                    <a:pt x="1457" y="1173"/>
                    <a:pt x="1394" y="1205"/>
                    <a:pt x="1362" y="1268"/>
                  </a:cubicBezTo>
                  <a:lnTo>
                    <a:pt x="1236" y="1458"/>
                  </a:lnTo>
                  <a:cubicBezTo>
                    <a:pt x="1195" y="1519"/>
                    <a:pt x="1141" y="1554"/>
                    <a:pt x="1082" y="1554"/>
                  </a:cubicBezTo>
                  <a:cubicBezTo>
                    <a:pt x="1050" y="1554"/>
                    <a:pt x="1016" y="1544"/>
                    <a:pt x="982" y="1521"/>
                  </a:cubicBezTo>
                  <a:cubicBezTo>
                    <a:pt x="951" y="1490"/>
                    <a:pt x="919" y="1458"/>
                    <a:pt x="919" y="1426"/>
                  </a:cubicBezTo>
                  <a:cubicBezTo>
                    <a:pt x="919" y="1363"/>
                    <a:pt x="919" y="1331"/>
                    <a:pt x="951" y="1300"/>
                  </a:cubicBezTo>
                  <a:lnTo>
                    <a:pt x="1109" y="1015"/>
                  </a:lnTo>
                  <a:cubicBezTo>
                    <a:pt x="1141" y="951"/>
                    <a:pt x="1141" y="888"/>
                    <a:pt x="1109" y="825"/>
                  </a:cubicBezTo>
                  <a:lnTo>
                    <a:pt x="1109" y="793"/>
                  </a:lnTo>
                  <a:cubicBezTo>
                    <a:pt x="1077" y="730"/>
                    <a:pt x="1014" y="698"/>
                    <a:pt x="951" y="698"/>
                  </a:cubicBezTo>
                  <a:cubicBezTo>
                    <a:pt x="887" y="698"/>
                    <a:pt x="824" y="730"/>
                    <a:pt x="792" y="793"/>
                  </a:cubicBezTo>
                  <a:lnTo>
                    <a:pt x="697" y="920"/>
                  </a:lnTo>
                  <a:cubicBezTo>
                    <a:pt x="677" y="981"/>
                    <a:pt x="617" y="1016"/>
                    <a:pt x="560" y="1016"/>
                  </a:cubicBezTo>
                  <a:cubicBezTo>
                    <a:pt x="528" y="1016"/>
                    <a:pt x="498" y="1005"/>
                    <a:pt x="476" y="983"/>
                  </a:cubicBezTo>
                  <a:cubicBezTo>
                    <a:pt x="412" y="951"/>
                    <a:pt x="381" y="920"/>
                    <a:pt x="381" y="888"/>
                  </a:cubicBezTo>
                  <a:cubicBezTo>
                    <a:pt x="381" y="856"/>
                    <a:pt x="381" y="793"/>
                    <a:pt x="412" y="761"/>
                  </a:cubicBezTo>
                  <a:lnTo>
                    <a:pt x="697" y="286"/>
                  </a:lnTo>
                  <a:cubicBezTo>
                    <a:pt x="729" y="191"/>
                    <a:pt x="729" y="65"/>
                    <a:pt x="634" y="33"/>
                  </a:cubicBezTo>
                  <a:cubicBezTo>
                    <a:pt x="600" y="11"/>
                    <a:pt x="563" y="0"/>
                    <a:pt x="5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36"/>
            <p:cNvSpPr/>
            <p:nvPr/>
          </p:nvSpPr>
          <p:spPr>
            <a:xfrm>
              <a:off x="6330450" y="2828775"/>
              <a:ext cx="55450" cy="38625"/>
            </a:xfrm>
            <a:custGeom>
              <a:avLst/>
              <a:gdLst/>
              <a:ahLst/>
              <a:cxnLst/>
              <a:rect l="l" t="t" r="r" b="b"/>
              <a:pathLst>
                <a:path w="2218" h="1545" extrusionOk="0">
                  <a:moveTo>
                    <a:pt x="476" y="1"/>
                  </a:moveTo>
                  <a:cubicBezTo>
                    <a:pt x="373" y="1"/>
                    <a:pt x="270" y="40"/>
                    <a:pt x="190" y="119"/>
                  </a:cubicBezTo>
                  <a:lnTo>
                    <a:pt x="159" y="151"/>
                  </a:lnTo>
                  <a:cubicBezTo>
                    <a:pt x="0" y="309"/>
                    <a:pt x="0" y="563"/>
                    <a:pt x="159" y="721"/>
                  </a:cubicBezTo>
                  <a:lnTo>
                    <a:pt x="792" y="1323"/>
                  </a:lnTo>
                  <a:lnTo>
                    <a:pt x="2217" y="1544"/>
                  </a:lnTo>
                  <a:lnTo>
                    <a:pt x="761" y="119"/>
                  </a:lnTo>
                  <a:cubicBezTo>
                    <a:pt x="681" y="40"/>
                    <a:pt x="578" y="1"/>
                    <a:pt x="476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36"/>
            <p:cNvSpPr/>
            <p:nvPr/>
          </p:nvSpPr>
          <p:spPr>
            <a:xfrm>
              <a:off x="6327275" y="2824125"/>
              <a:ext cx="64150" cy="48025"/>
            </a:xfrm>
            <a:custGeom>
              <a:avLst/>
              <a:gdLst/>
              <a:ahLst/>
              <a:cxnLst/>
              <a:rect l="l" t="t" r="r" b="b"/>
              <a:pathLst>
                <a:path w="2566" h="1921" extrusionOk="0">
                  <a:moveTo>
                    <a:pt x="591" y="0"/>
                  </a:moveTo>
                  <a:cubicBezTo>
                    <a:pt x="442" y="0"/>
                    <a:pt x="298" y="56"/>
                    <a:pt x="191" y="179"/>
                  </a:cubicBezTo>
                  <a:lnTo>
                    <a:pt x="159" y="210"/>
                  </a:lnTo>
                  <a:cubicBezTo>
                    <a:pt x="64" y="305"/>
                    <a:pt x="1" y="464"/>
                    <a:pt x="1" y="622"/>
                  </a:cubicBezTo>
                  <a:cubicBezTo>
                    <a:pt x="1" y="780"/>
                    <a:pt x="64" y="939"/>
                    <a:pt x="159" y="1034"/>
                  </a:cubicBezTo>
                  <a:lnTo>
                    <a:pt x="793" y="1667"/>
                  </a:lnTo>
                  <a:cubicBezTo>
                    <a:pt x="824" y="1699"/>
                    <a:pt x="872" y="1715"/>
                    <a:pt x="919" y="1715"/>
                  </a:cubicBezTo>
                  <a:cubicBezTo>
                    <a:pt x="967" y="1715"/>
                    <a:pt x="1014" y="1699"/>
                    <a:pt x="1046" y="1667"/>
                  </a:cubicBezTo>
                  <a:cubicBezTo>
                    <a:pt x="1109" y="1572"/>
                    <a:pt x="1109" y="1477"/>
                    <a:pt x="1046" y="1382"/>
                  </a:cubicBezTo>
                  <a:lnTo>
                    <a:pt x="413" y="780"/>
                  </a:lnTo>
                  <a:cubicBezTo>
                    <a:pt x="381" y="749"/>
                    <a:pt x="349" y="685"/>
                    <a:pt x="349" y="622"/>
                  </a:cubicBezTo>
                  <a:cubicBezTo>
                    <a:pt x="349" y="559"/>
                    <a:pt x="381" y="495"/>
                    <a:pt x="413" y="464"/>
                  </a:cubicBezTo>
                  <a:lnTo>
                    <a:pt x="444" y="432"/>
                  </a:lnTo>
                  <a:cubicBezTo>
                    <a:pt x="492" y="384"/>
                    <a:pt x="555" y="361"/>
                    <a:pt x="614" y="361"/>
                  </a:cubicBezTo>
                  <a:cubicBezTo>
                    <a:pt x="674" y="361"/>
                    <a:pt x="729" y="384"/>
                    <a:pt x="761" y="432"/>
                  </a:cubicBezTo>
                  <a:lnTo>
                    <a:pt x="2218" y="1889"/>
                  </a:lnTo>
                  <a:cubicBezTo>
                    <a:pt x="2249" y="1920"/>
                    <a:pt x="2313" y="1920"/>
                    <a:pt x="2344" y="1920"/>
                  </a:cubicBezTo>
                  <a:cubicBezTo>
                    <a:pt x="2408" y="1920"/>
                    <a:pt x="2439" y="1920"/>
                    <a:pt x="2471" y="1889"/>
                  </a:cubicBezTo>
                  <a:cubicBezTo>
                    <a:pt x="2566" y="1794"/>
                    <a:pt x="2566" y="1699"/>
                    <a:pt x="2471" y="1604"/>
                  </a:cubicBezTo>
                  <a:lnTo>
                    <a:pt x="1046" y="179"/>
                  </a:lnTo>
                  <a:cubicBezTo>
                    <a:pt x="915" y="64"/>
                    <a:pt x="750" y="0"/>
                    <a:pt x="5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36"/>
            <p:cNvSpPr/>
            <p:nvPr/>
          </p:nvSpPr>
          <p:spPr>
            <a:xfrm>
              <a:off x="6347875" y="2854425"/>
              <a:ext cx="70475" cy="47025"/>
            </a:xfrm>
            <a:custGeom>
              <a:avLst/>
              <a:gdLst/>
              <a:ahLst/>
              <a:cxnLst/>
              <a:rect l="l" t="t" r="r" b="b"/>
              <a:pathLst>
                <a:path w="2819" h="1881" extrusionOk="0">
                  <a:moveTo>
                    <a:pt x="534" y="1"/>
                  </a:moveTo>
                  <a:cubicBezTo>
                    <a:pt x="386" y="1"/>
                    <a:pt x="236" y="65"/>
                    <a:pt x="159" y="202"/>
                  </a:cubicBezTo>
                  <a:cubicBezTo>
                    <a:pt x="0" y="392"/>
                    <a:pt x="32" y="677"/>
                    <a:pt x="254" y="835"/>
                  </a:cubicBezTo>
                  <a:lnTo>
                    <a:pt x="1679" y="1880"/>
                  </a:lnTo>
                  <a:lnTo>
                    <a:pt x="2819" y="1342"/>
                  </a:lnTo>
                  <a:lnTo>
                    <a:pt x="792" y="75"/>
                  </a:lnTo>
                  <a:cubicBezTo>
                    <a:pt x="719" y="26"/>
                    <a:pt x="627" y="1"/>
                    <a:pt x="53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36"/>
            <p:cNvSpPr/>
            <p:nvPr/>
          </p:nvSpPr>
          <p:spPr>
            <a:xfrm>
              <a:off x="6343900" y="2849800"/>
              <a:ext cx="79200" cy="56400"/>
            </a:xfrm>
            <a:custGeom>
              <a:avLst/>
              <a:gdLst/>
              <a:ahLst/>
              <a:cxnLst/>
              <a:rect l="l" t="t" r="r" b="b"/>
              <a:pathLst>
                <a:path w="3168" h="2256" extrusionOk="0">
                  <a:moveTo>
                    <a:pt x="688" y="0"/>
                  </a:moveTo>
                  <a:cubicBezTo>
                    <a:pt x="489" y="0"/>
                    <a:pt x="291" y="91"/>
                    <a:pt x="159" y="260"/>
                  </a:cubicBezTo>
                  <a:cubicBezTo>
                    <a:pt x="64" y="418"/>
                    <a:pt x="1" y="577"/>
                    <a:pt x="33" y="767"/>
                  </a:cubicBezTo>
                  <a:cubicBezTo>
                    <a:pt x="64" y="925"/>
                    <a:pt x="159" y="1083"/>
                    <a:pt x="318" y="1178"/>
                  </a:cubicBezTo>
                  <a:lnTo>
                    <a:pt x="1711" y="2223"/>
                  </a:lnTo>
                  <a:cubicBezTo>
                    <a:pt x="1774" y="2255"/>
                    <a:pt x="1806" y="2255"/>
                    <a:pt x="1838" y="2255"/>
                  </a:cubicBezTo>
                  <a:cubicBezTo>
                    <a:pt x="1901" y="2255"/>
                    <a:pt x="1964" y="2223"/>
                    <a:pt x="1964" y="2192"/>
                  </a:cubicBezTo>
                  <a:cubicBezTo>
                    <a:pt x="2028" y="2097"/>
                    <a:pt x="2028" y="1970"/>
                    <a:pt x="1933" y="1938"/>
                  </a:cubicBezTo>
                  <a:lnTo>
                    <a:pt x="508" y="893"/>
                  </a:lnTo>
                  <a:cubicBezTo>
                    <a:pt x="444" y="830"/>
                    <a:pt x="413" y="767"/>
                    <a:pt x="413" y="703"/>
                  </a:cubicBezTo>
                  <a:cubicBezTo>
                    <a:pt x="381" y="640"/>
                    <a:pt x="413" y="545"/>
                    <a:pt x="444" y="482"/>
                  </a:cubicBezTo>
                  <a:cubicBezTo>
                    <a:pt x="502" y="405"/>
                    <a:pt x="594" y="363"/>
                    <a:pt x="686" y="363"/>
                  </a:cubicBezTo>
                  <a:cubicBezTo>
                    <a:pt x="746" y="363"/>
                    <a:pt x="806" y="381"/>
                    <a:pt x="856" y="418"/>
                  </a:cubicBezTo>
                  <a:lnTo>
                    <a:pt x="2883" y="1717"/>
                  </a:lnTo>
                  <a:cubicBezTo>
                    <a:pt x="2900" y="1725"/>
                    <a:pt x="2921" y="1729"/>
                    <a:pt x="2945" y="1729"/>
                  </a:cubicBezTo>
                  <a:cubicBezTo>
                    <a:pt x="3009" y="1729"/>
                    <a:pt x="3090" y="1700"/>
                    <a:pt x="3136" y="1653"/>
                  </a:cubicBezTo>
                  <a:cubicBezTo>
                    <a:pt x="3168" y="1558"/>
                    <a:pt x="3168" y="1432"/>
                    <a:pt x="3073" y="1400"/>
                  </a:cubicBezTo>
                  <a:lnTo>
                    <a:pt x="1078" y="133"/>
                  </a:lnTo>
                  <a:cubicBezTo>
                    <a:pt x="962" y="43"/>
                    <a:pt x="824" y="0"/>
                    <a:pt x="68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36"/>
            <p:cNvSpPr/>
            <p:nvPr/>
          </p:nvSpPr>
          <p:spPr>
            <a:xfrm>
              <a:off x="6353400" y="2835500"/>
              <a:ext cx="110875" cy="57225"/>
            </a:xfrm>
            <a:custGeom>
              <a:avLst/>
              <a:gdLst/>
              <a:ahLst/>
              <a:cxnLst/>
              <a:rect l="l" t="t" r="r" b="b"/>
              <a:pathLst>
                <a:path w="4435" h="2289" extrusionOk="0">
                  <a:moveTo>
                    <a:pt x="491" y="0"/>
                  </a:moveTo>
                  <a:cubicBezTo>
                    <a:pt x="310" y="0"/>
                    <a:pt x="200" y="9"/>
                    <a:pt x="191" y="9"/>
                  </a:cubicBezTo>
                  <a:cubicBezTo>
                    <a:pt x="64" y="9"/>
                    <a:pt x="1" y="104"/>
                    <a:pt x="1" y="199"/>
                  </a:cubicBezTo>
                  <a:cubicBezTo>
                    <a:pt x="1" y="294"/>
                    <a:pt x="96" y="389"/>
                    <a:pt x="223" y="389"/>
                  </a:cubicBezTo>
                  <a:cubicBezTo>
                    <a:pt x="223" y="389"/>
                    <a:pt x="333" y="379"/>
                    <a:pt x="520" y="379"/>
                  </a:cubicBezTo>
                  <a:cubicBezTo>
                    <a:pt x="926" y="379"/>
                    <a:pt x="1691" y="424"/>
                    <a:pt x="2471" y="705"/>
                  </a:cubicBezTo>
                  <a:cubicBezTo>
                    <a:pt x="2598" y="769"/>
                    <a:pt x="2693" y="800"/>
                    <a:pt x="2788" y="895"/>
                  </a:cubicBezTo>
                  <a:cubicBezTo>
                    <a:pt x="3073" y="1085"/>
                    <a:pt x="3579" y="1560"/>
                    <a:pt x="4086" y="2225"/>
                  </a:cubicBezTo>
                  <a:cubicBezTo>
                    <a:pt x="4118" y="2257"/>
                    <a:pt x="4181" y="2289"/>
                    <a:pt x="4213" y="2289"/>
                  </a:cubicBezTo>
                  <a:cubicBezTo>
                    <a:pt x="4245" y="2289"/>
                    <a:pt x="4308" y="2289"/>
                    <a:pt x="4340" y="2257"/>
                  </a:cubicBezTo>
                  <a:cubicBezTo>
                    <a:pt x="4403" y="2194"/>
                    <a:pt x="4435" y="2067"/>
                    <a:pt x="4371" y="2004"/>
                  </a:cubicBezTo>
                  <a:cubicBezTo>
                    <a:pt x="3865" y="1307"/>
                    <a:pt x="3294" y="800"/>
                    <a:pt x="3041" y="579"/>
                  </a:cubicBezTo>
                  <a:cubicBezTo>
                    <a:pt x="2914" y="484"/>
                    <a:pt x="2756" y="420"/>
                    <a:pt x="2598" y="357"/>
                  </a:cubicBezTo>
                  <a:cubicBezTo>
                    <a:pt x="1733" y="47"/>
                    <a:pt x="915" y="0"/>
                    <a:pt x="4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36"/>
            <p:cNvSpPr/>
            <p:nvPr/>
          </p:nvSpPr>
          <p:spPr>
            <a:xfrm>
              <a:off x="6384275" y="2896375"/>
              <a:ext cx="45175" cy="37525"/>
            </a:xfrm>
            <a:custGeom>
              <a:avLst/>
              <a:gdLst/>
              <a:ahLst/>
              <a:cxnLst/>
              <a:rect l="l" t="t" r="r" b="b"/>
              <a:pathLst>
                <a:path w="1807" h="1501" extrusionOk="0">
                  <a:moveTo>
                    <a:pt x="230" y="0"/>
                  </a:moveTo>
                  <a:cubicBezTo>
                    <a:pt x="207" y="0"/>
                    <a:pt x="183" y="4"/>
                    <a:pt x="159" y="12"/>
                  </a:cubicBezTo>
                  <a:cubicBezTo>
                    <a:pt x="64" y="44"/>
                    <a:pt x="1" y="170"/>
                    <a:pt x="64" y="265"/>
                  </a:cubicBezTo>
                  <a:cubicBezTo>
                    <a:pt x="64" y="297"/>
                    <a:pt x="508" y="1247"/>
                    <a:pt x="1553" y="1501"/>
                  </a:cubicBezTo>
                  <a:lnTo>
                    <a:pt x="1584" y="1501"/>
                  </a:lnTo>
                  <a:cubicBezTo>
                    <a:pt x="1679" y="1501"/>
                    <a:pt x="1743" y="1469"/>
                    <a:pt x="1774" y="1374"/>
                  </a:cubicBezTo>
                  <a:cubicBezTo>
                    <a:pt x="1806" y="1279"/>
                    <a:pt x="1743" y="1184"/>
                    <a:pt x="1648" y="1152"/>
                  </a:cubicBezTo>
                  <a:cubicBezTo>
                    <a:pt x="793" y="931"/>
                    <a:pt x="381" y="107"/>
                    <a:pt x="381" y="107"/>
                  </a:cubicBezTo>
                  <a:cubicBezTo>
                    <a:pt x="357" y="36"/>
                    <a:pt x="298" y="0"/>
                    <a:pt x="23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36"/>
            <p:cNvSpPr/>
            <p:nvPr/>
          </p:nvSpPr>
          <p:spPr>
            <a:xfrm>
              <a:off x="6316200" y="2823625"/>
              <a:ext cx="19025" cy="17650"/>
            </a:xfrm>
            <a:custGeom>
              <a:avLst/>
              <a:gdLst/>
              <a:ahLst/>
              <a:cxnLst/>
              <a:rect l="l" t="t" r="r" b="b"/>
              <a:pathLst>
                <a:path w="761" h="706" extrusionOk="0">
                  <a:moveTo>
                    <a:pt x="206" y="1"/>
                  </a:moveTo>
                  <a:cubicBezTo>
                    <a:pt x="159" y="1"/>
                    <a:pt x="111" y="24"/>
                    <a:pt x="64" y="72"/>
                  </a:cubicBezTo>
                  <a:cubicBezTo>
                    <a:pt x="0" y="135"/>
                    <a:pt x="0" y="262"/>
                    <a:pt x="64" y="325"/>
                  </a:cubicBezTo>
                  <a:lnTo>
                    <a:pt x="412" y="674"/>
                  </a:lnTo>
                  <a:cubicBezTo>
                    <a:pt x="444" y="705"/>
                    <a:pt x="507" y="705"/>
                    <a:pt x="539" y="705"/>
                  </a:cubicBezTo>
                  <a:cubicBezTo>
                    <a:pt x="602" y="705"/>
                    <a:pt x="634" y="705"/>
                    <a:pt x="665" y="674"/>
                  </a:cubicBezTo>
                  <a:cubicBezTo>
                    <a:pt x="760" y="579"/>
                    <a:pt x="760" y="484"/>
                    <a:pt x="665" y="389"/>
                  </a:cubicBezTo>
                  <a:lnTo>
                    <a:pt x="349" y="72"/>
                  </a:lnTo>
                  <a:cubicBezTo>
                    <a:pt x="301" y="24"/>
                    <a:pt x="254" y="1"/>
                    <a:pt x="20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36"/>
            <p:cNvSpPr/>
            <p:nvPr/>
          </p:nvSpPr>
          <p:spPr>
            <a:xfrm>
              <a:off x="6325700" y="2813925"/>
              <a:ext cx="19025" cy="17850"/>
            </a:xfrm>
            <a:custGeom>
              <a:avLst/>
              <a:gdLst/>
              <a:ahLst/>
              <a:cxnLst/>
              <a:rect l="l" t="t" r="r" b="b"/>
              <a:pathLst>
                <a:path w="761" h="714" extrusionOk="0">
                  <a:moveTo>
                    <a:pt x="222" y="1"/>
                  </a:moveTo>
                  <a:cubicBezTo>
                    <a:pt x="175" y="1"/>
                    <a:pt x="127" y="17"/>
                    <a:pt x="95" y="48"/>
                  </a:cubicBezTo>
                  <a:cubicBezTo>
                    <a:pt x="0" y="143"/>
                    <a:pt x="32" y="238"/>
                    <a:pt x="95" y="333"/>
                  </a:cubicBezTo>
                  <a:lnTo>
                    <a:pt x="444" y="650"/>
                  </a:lnTo>
                  <a:cubicBezTo>
                    <a:pt x="476" y="682"/>
                    <a:pt x="507" y="713"/>
                    <a:pt x="571" y="713"/>
                  </a:cubicBezTo>
                  <a:cubicBezTo>
                    <a:pt x="602" y="713"/>
                    <a:pt x="666" y="713"/>
                    <a:pt x="697" y="650"/>
                  </a:cubicBezTo>
                  <a:cubicBezTo>
                    <a:pt x="761" y="587"/>
                    <a:pt x="761" y="460"/>
                    <a:pt x="697" y="397"/>
                  </a:cubicBezTo>
                  <a:lnTo>
                    <a:pt x="349" y="48"/>
                  </a:lnTo>
                  <a:cubicBezTo>
                    <a:pt x="317" y="17"/>
                    <a:pt x="270" y="1"/>
                    <a:pt x="22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36"/>
            <p:cNvSpPr/>
            <p:nvPr/>
          </p:nvSpPr>
          <p:spPr>
            <a:xfrm>
              <a:off x="6234650" y="2738725"/>
              <a:ext cx="99000" cy="88700"/>
            </a:xfrm>
            <a:custGeom>
              <a:avLst/>
              <a:gdLst/>
              <a:ahLst/>
              <a:cxnLst/>
              <a:rect l="l" t="t" r="r" b="b"/>
              <a:pathLst>
                <a:path w="3960" h="3548" extrusionOk="0">
                  <a:moveTo>
                    <a:pt x="1968" y="0"/>
                  </a:moveTo>
                  <a:cubicBezTo>
                    <a:pt x="1505" y="0"/>
                    <a:pt x="1046" y="174"/>
                    <a:pt x="697" y="523"/>
                  </a:cubicBezTo>
                  <a:cubicBezTo>
                    <a:pt x="1" y="1219"/>
                    <a:pt x="1" y="2328"/>
                    <a:pt x="697" y="3025"/>
                  </a:cubicBezTo>
                  <a:cubicBezTo>
                    <a:pt x="1061" y="3373"/>
                    <a:pt x="1529" y="3547"/>
                    <a:pt x="1992" y="3547"/>
                  </a:cubicBezTo>
                  <a:cubicBezTo>
                    <a:pt x="2455" y="3547"/>
                    <a:pt x="2914" y="3373"/>
                    <a:pt x="3262" y="3025"/>
                  </a:cubicBezTo>
                  <a:cubicBezTo>
                    <a:pt x="3959" y="2328"/>
                    <a:pt x="3959" y="1219"/>
                    <a:pt x="3262" y="523"/>
                  </a:cubicBezTo>
                  <a:cubicBezTo>
                    <a:pt x="2898" y="174"/>
                    <a:pt x="2431" y="0"/>
                    <a:pt x="1968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36"/>
            <p:cNvSpPr/>
            <p:nvPr/>
          </p:nvSpPr>
          <p:spPr>
            <a:xfrm>
              <a:off x="6234650" y="2733575"/>
              <a:ext cx="99000" cy="98200"/>
            </a:xfrm>
            <a:custGeom>
              <a:avLst/>
              <a:gdLst/>
              <a:ahLst/>
              <a:cxnLst/>
              <a:rect l="l" t="t" r="r" b="b"/>
              <a:pathLst>
                <a:path w="3960" h="3928" extrusionOk="0">
                  <a:moveTo>
                    <a:pt x="1964" y="380"/>
                  </a:moveTo>
                  <a:cubicBezTo>
                    <a:pt x="2407" y="380"/>
                    <a:pt x="2819" y="539"/>
                    <a:pt x="3104" y="855"/>
                  </a:cubicBezTo>
                  <a:cubicBezTo>
                    <a:pt x="3421" y="1140"/>
                    <a:pt x="3579" y="1552"/>
                    <a:pt x="3579" y="1964"/>
                  </a:cubicBezTo>
                  <a:cubicBezTo>
                    <a:pt x="3579" y="2407"/>
                    <a:pt x="3421" y="2787"/>
                    <a:pt x="3104" y="3104"/>
                  </a:cubicBezTo>
                  <a:cubicBezTo>
                    <a:pt x="2803" y="3421"/>
                    <a:pt x="2392" y="3579"/>
                    <a:pt x="1976" y="3579"/>
                  </a:cubicBezTo>
                  <a:cubicBezTo>
                    <a:pt x="1560" y="3579"/>
                    <a:pt x="1141" y="3421"/>
                    <a:pt x="824" y="3104"/>
                  </a:cubicBezTo>
                  <a:cubicBezTo>
                    <a:pt x="539" y="2787"/>
                    <a:pt x="349" y="2407"/>
                    <a:pt x="349" y="1964"/>
                  </a:cubicBezTo>
                  <a:cubicBezTo>
                    <a:pt x="349" y="1552"/>
                    <a:pt x="539" y="1140"/>
                    <a:pt x="824" y="855"/>
                  </a:cubicBezTo>
                  <a:cubicBezTo>
                    <a:pt x="1141" y="539"/>
                    <a:pt x="1552" y="380"/>
                    <a:pt x="1964" y="380"/>
                  </a:cubicBezTo>
                  <a:close/>
                  <a:moveTo>
                    <a:pt x="1980" y="0"/>
                  </a:moveTo>
                  <a:cubicBezTo>
                    <a:pt x="1473" y="0"/>
                    <a:pt x="966" y="190"/>
                    <a:pt x="571" y="570"/>
                  </a:cubicBezTo>
                  <a:cubicBezTo>
                    <a:pt x="191" y="950"/>
                    <a:pt x="1" y="1457"/>
                    <a:pt x="1" y="1964"/>
                  </a:cubicBezTo>
                  <a:cubicBezTo>
                    <a:pt x="1" y="2502"/>
                    <a:pt x="191" y="3009"/>
                    <a:pt x="571" y="3357"/>
                  </a:cubicBezTo>
                  <a:cubicBezTo>
                    <a:pt x="951" y="3737"/>
                    <a:pt x="1457" y="3927"/>
                    <a:pt x="1964" y="3927"/>
                  </a:cubicBezTo>
                  <a:cubicBezTo>
                    <a:pt x="2502" y="3927"/>
                    <a:pt x="3009" y="3737"/>
                    <a:pt x="3389" y="3357"/>
                  </a:cubicBezTo>
                  <a:cubicBezTo>
                    <a:pt x="3769" y="3009"/>
                    <a:pt x="3959" y="2502"/>
                    <a:pt x="3959" y="1964"/>
                  </a:cubicBezTo>
                  <a:cubicBezTo>
                    <a:pt x="3959" y="1457"/>
                    <a:pt x="3769" y="950"/>
                    <a:pt x="3389" y="570"/>
                  </a:cubicBezTo>
                  <a:cubicBezTo>
                    <a:pt x="2993" y="190"/>
                    <a:pt x="2487" y="0"/>
                    <a:pt x="19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36"/>
            <p:cNvSpPr/>
            <p:nvPr/>
          </p:nvSpPr>
          <p:spPr>
            <a:xfrm>
              <a:off x="6221200" y="2720700"/>
              <a:ext cx="125100" cy="124525"/>
            </a:xfrm>
            <a:custGeom>
              <a:avLst/>
              <a:gdLst/>
              <a:ahLst/>
              <a:cxnLst/>
              <a:rect l="l" t="t" r="r" b="b"/>
              <a:pathLst>
                <a:path w="5004" h="4981" extrusionOk="0">
                  <a:moveTo>
                    <a:pt x="2502" y="389"/>
                  </a:moveTo>
                  <a:cubicBezTo>
                    <a:pt x="3072" y="389"/>
                    <a:pt x="3610" y="579"/>
                    <a:pt x="4022" y="990"/>
                  </a:cubicBezTo>
                  <a:cubicBezTo>
                    <a:pt x="4434" y="1402"/>
                    <a:pt x="4656" y="1940"/>
                    <a:pt x="4656" y="2479"/>
                  </a:cubicBezTo>
                  <a:cubicBezTo>
                    <a:pt x="4656" y="3049"/>
                    <a:pt x="4434" y="3587"/>
                    <a:pt x="4022" y="3967"/>
                  </a:cubicBezTo>
                  <a:cubicBezTo>
                    <a:pt x="3610" y="4379"/>
                    <a:pt x="3064" y="4585"/>
                    <a:pt x="2518" y="4585"/>
                  </a:cubicBezTo>
                  <a:cubicBezTo>
                    <a:pt x="1972" y="4585"/>
                    <a:pt x="1425" y="4379"/>
                    <a:pt x="1014" y="3967"/>
                  </a:cubicBezTo>
                  <a:cubicBezTo>
                    <a:pt x="602" y="3587"/>
                    <a:pt x="380" y="3049"/>
                    <a:pt x="380" y="2479"/>
                  </a:cubicBezTo>
                  <a:cubicBezTo>
                    <a:pt x="380" y="1940"/>
                    <a:pt x="602" y="1402"/>
                    <a:pt x="1014" y="990"/>
                  </a:cubicBezTo>
                  <a:cubicBezTo>
                    <a:pt x="1425" y="579"/>
                    <a:pt x="1964" y="389"/>
                    <a:pt x="2502" y="389"/>
                  </a:cubicBezTo>
                  <a:close/>
                  <a:moveTo>
                    <a:pt x="2506" y="1"/>
                  </a:moveTo>
                  <a:cubicBezTo>
                    <a:pt x="1869" y="1"/>
                    <a:pt x="1235" y="246"/>
                    <a:pt x="760" y="737"/>
                  </a:cubicBezTo>
                  <a:cubicBezTo>
                    <a:pt x="285" y="1212"/>
                    <a:pt x="0" y="1814"/>
                    <a:pt x="0" y="2479"/>
                  </a:cubicBezTo>
                  <a:cubicBezTo>
                    <a:pt x="0" y="3144"/>
                    <a:pt x="285" y="3777"/>
                    <a:pt x="760" y="4252"/>
                  </a:cubicBezTo>
                  <a:cubicBezTo>
                    <a:pt x="1235" y="4727"/>
                    <a:pt x="1869" y="4981"/>
                    <a:pt x="2502" y="4981"/>
                  </a:cubicBezTo>
                  <a:cubicBezTo>
                    <a:pt x="3167" y="4981"/>
                    <a:pt x="3800" y="4727"/>
                    <a:pt x="4275" y="4252"/>
                  </a:cubicBezTo>
                  <a:cubicBezTo>
                    <a:pt x="4751" y="3777"/>
                    <a:pt x="5004" y="3144"/>
                    <a:pt x="5004" y="2479"/>
                  </a:cubicBezTo>
                  <a:cubicBezTo>
                    <a:pt x="5004" y="1814"/>
                    <a:pt x="4751" y="1212"/>
                    <a:pt x="4275" y="737"/>
                  </a:cubicBezTo>
                  <a:cubicBezTo>
                    <a:pt x="3785" y="246"/>
                    <a:pt x="3143" y="1"/>
                    <a:pt x="250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36"/>
            <p:cNvSpPr/>
            <p:nvPr/>
          </p:nvSpPr>
          <p:spPr>
            <a:xfrm>
              <a:off x="6309875" y="2763800"/>
              <a:ext cx="13475" cy="19675"/>
            </a:xfrm>
            <a:custGeom>
              <a:avLst/>
              <a:gdLst/>
              <a:ahLst/>
              <a:cxnLst/>
              <a:rect l="l" t="t" r="r" b="b"/>
              <a:pathLst>
                <a:path w="539" h="787" extrusionOk="0">
                  <a:moveTo>
                    <a:pt x="206" y="1"/>
                  </a:moveTo>
                  <a:cubicBezTo>
                    <a:pt x="180" y="1"/>
                    <a:pt x="153" y="9"/>
                    <a:pt x="127" y="26"/>
                  </a:cubicBezTo>
                  <a:cubicBezTo>
                    <a:pt x="32" y="58"/>
                    <a:pt x="0" y="185"/>
                    <a:pt x="32" y="280"/>
                  </a:cubicBezTo>
                  <a:cubicBezTo>
                    <a:pt x="95" y="375"/>
                    <a:pt x="127" y="501"/>
                    <a:pt x="158" y="628"/>
                  </a:cubicBezTo>
                  <a:cubicBezTo>
                    <a:pt x="158" y="723"/>
                    <a:pt x="222" y="786"/>
                    <a:pt x="317" y="786"/>
                  </a:cubicBezTo>
                  <a:lnTo>
                    <a:pt x="348" y="786"/>
                  </a:lnTo>
                  <a:cubicBezTo>
                    <a:pt x="443" y="786"/>
                    <a:pt x="538" y="691"/>
                    <a:pt x="507" y="596"/>
                  </a:cubicBezTo>
                  <a:cubicBezTo>
                    <a:pt x="507" y="438"/>
                    <a:pt x="443" y="248"/>
                    <a:pt x="380" y="121"/>
                  </a:cubicBezTo>
                  <a:cubicBezTo>
                    <a:pt x="334" y="53"/>
                    <a:pt x="272" y="1"/>
                    <a:pt x="20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36"/>
            <p:cNvSpPr/>
            <p:nvPr/>
          </p:nvSpPr>
          <p:spPr>
            <a:xfrm>
              <a:off x="6280575" y="2744650"/>
              <a:ext cx="33275" cy="19025"/>
            </a:xfrm>
            <a:custGeom>
              <a:avLst/>
              <a:gdLst/>
              <a:ahLst/>
              <a:cxnLst/>
              <a:rect l="l" t="t" r="r" b="b"/>
              <a:pathLst>
                <a:path w="1331" h="761" extrusionOk="0">
                  <a:moveTo>
                    <a:pt x="159" y="1"/>
                  </a:moveTo>
                  <a:cubicBezTo>
                    <a:pt x="64" y="1"/>
                    <a:pt x="0" y="96"/>
                    <a:pt x="0" y="191"/>
                  </a:cubicBezTo>
                  <a:cubicBezTo>
                    <a:pt x="0" y="286"/>
                    <a:pt x="64" y="381"/>
                    <a:pt x="159" y="381"/>
                  </a:cubicBezTo>
                  <a:cubicBezTo>
                    <a:pt x="475" y="381"/>
                    <a:pt x="760" y="507"/>
                    <a:pt x="982" y="697"/>
                  </a:cubicBezTo>
                  <a:cubicBezTo>
                    <a:pt x="1014" y="761"/>
                    <a:pt x="1077" y="761"/>
                    <a:pt x="1109" y="761"/>
                  </a:cubicBezTo>
                  <a:cubicBezTo>
                    <a:pt x="1172" y="761"/>
                    <a:pt x="1204" y="761"/>
                    <a:pt x="1235" y="697"/>
                  </a:cubicBezTo>
                  <a:cubicBezTo>
                    <a:pt x="1330" y="634"/>
                    <a:pt x="1330" y="507"/>
                    <a:pt x="1235" y="444"/>
                  </a:cubicBezTo>
                  <a:cubicBezTo>
                    <a:pt x="950" y="159"/>
                    <a:pt x="570" y="1"/>
                    <a:pt x="15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36"/>
            <p:cNvSpPr/>
            <p:nvPr/>
          </p:nvSpPr>
          <p:spPr>
            <a:xfrm>
              <a:off x="6427825" y="2853125"/>
              <a:ext cx="37250" cy="9525"/>
            </a:xfrm>
            <a:custGeom>
              <a:avLst/>
              <a:gdLst/>
              <a:ahLst/>
              <a:cxnLst/>
              <a:rect l="l" t="t" r="r" b="b"/>
              <a:pathLst>
                <a:path w="1490" h="381" extrusionOk="0">
                  <a:moveTo>
                    <a:pt x="191" y="0"/>
                  </a:moveTo>
                  <a:cubicBezTo>
                    <a:pt x="96" y="0"/>
                    <a:pt x="1" y="95"/>
                    <a:pt x="1" y="190"/>
                  </a:cubicBezTo>
                  <a:cubicBezTo>
                    <a:pt x="1" y="285"/>
                    <a:pt x="96" y="380"/>
                    <a:pt x="191" y="380"/>
                  </a:cubicBezTo>
                  <a:lnTo>
                    <a:pt x="1299" y="380"/>
                  </a:lnTo>
                  <a:cubicBezTo>
                    <a:pt x="1394" y="380"/>
                    <a:pt x="1489" y="285"/>
                    <a:pt x="1489" y="190"/>
                  </a:cubicBezTo>
                  <a:cubicBezTo>
                    <a:pt x="1489" y="95"/>
                    <a:pt x="1394" y="0"/>
                    <a:pt x="129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36"/>
            <p:cNvSpPr/>
            <p:nvPr/>
          </p:nvSpPr>
          <p:spPr>
            <a:xfrm>
              <a:off x="6139650" y="2853125"/>
              <a:ext cx="204275" cy="9525"/>
            </a:xfrm>
            <a:custGeom>
              <a:avLst/>
              <a:gdLst/>
              <a:ahLst/>
              <a:cxnLst/>
              <a:rect l="l" t="t" r="r" b="b"/>
              <a:pathLst>
                <a:path w="8171" h="381" extrusionOk="0">
                  <a:moveTo>
                    <a:pt x="190" y="0"/>
                  </a:moveTo>
                  <a:cubicBezTo>
                    <a:pt x="64" y="0"/>
                    <a:pt x="0" y="95"/>
                    <a:pt x="0" y="190"/>
                  </a:cubicBezTo>
                  <a:cubicBezTo>
                    <a:pt x="0" y="285"/>
                    <a:pt x="64" y="380"/>
                    <a:pt x="190" y="380"/>
                  </a:cubicBezTo>
                  <a:lnTo>
                    <a:pt x="7981" y="380"/>
                  </a:lnTo>
                  <a:cubicBezTo>
                    <a:pt x="8108" y="380"/>
                    <a:pt x="8171" y="285"/>
                    <a:pt x="8171" y="190"/>
                  </a:cubicBezTo>
                  <a:cubicBezTo>
                    <a:pt x="8171" y="95"/>
                    <a:pt x="8108" y="0"/>
                    <a:pt x="798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36"/>
            <p:cNvSpPr/>
            <p:nvPr/>
          </p:nvSpPr>
          <p:spPr>
            <a:xfrm>
              <a:off x="6175275" y="2690025"/>
              <a:ext cx="15075" cy="15075"/>
            </a:xfrm>
            <a:custGeom>
              <a:avLst/>
              <a:gdLst/>
              <a:ahLst/>
              <a:cxnLst/>
              <a:rect l="l" t="t" r="r" b="b"/>
              <a:pathLst>
                <a:path w="603" h="603" extrusionOk="0">
                  <a:moveTo>
                    <a:pt x="285" y="1"/>
                  </a:moveTo>
                  <a:cubicBezTo>
                    <a:pt x="127" y="1"/>
                    <a:pt x="0" y="127"/>
                    <a:pt x="0" y="317"/>
                  </a:cubicBezTo>
                  <a:cubicBezTo>
                    <a:pt x="0" y="476"/>
                    <a:pt x="127" y="602"/>
                    <a:pt x="285" y="602"/>
                  </a:cubicBezTo>
                  <a:cubicBezTo>
                    <a:pt x="475" y="602"/>
                    <a:pt x="602" y="476"/>
                    <a:pt x="602" y="317"/>
                  </a:cubicBezTo>
                  <a:cubicBezTo>
                    <a:pt x="602" y="127"/>
                    <a:pt x="475" y="1"/>
                    <a:pt x="285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36"/>
            <p:cNvSpPr/>
            <p:nvPr/>
          </p:nvSpPr>
          <p:spPr>
            <a:xfrm>
              <a:off x="6170525" y="2685275"/>
              <a:ext cx="24575" cy="24575"/>
            </a:xfrm>
            <a:custGeom>
              <a:avLst/>
              <a:gdLst/>
              <a:ahLst/>
              <a:cxnLst/>
              <a:rect l="l" t="t" r="r" b="b"/>
              <a:pathLst>
                <a:path w="983" h="983" extrusionOk="0">
                  <a:moveTo>
                    <a:pt x="475" y="381"/>
                  </a:moveTo>
                  <a:cubicBezTo>
                    <a:pt x="539" y="381"/>
                    <a:pt x="602" y="444"/>
                    <a:pt x="602" y="507"/>
                  </a:cubicBezTo>
                  <a:cubicBezTo>
                    <a:pt x="602" y="571"/>
                    <a:pt x="539" y="602"/>
                    <a:pt x="475" y="602"/>
                  </a:cubicBezTo>
                  <a:cubicBezTo>
                    <a:pt x="412" y="602"/>
                    <a:pt x="349" y="571"/>
                    <a:pt x="349" y="507"/>
                  </a:cubicBezTo>
                  <a:cubicBezTo>
                    <a:pt x="349" y="444"/>
                    <a:pt x="412" y="381"/>
                    <a:pt x="475" y="381"/>
                  </a:cubicBezTo>
                  <a:close/>
                  <a:moveTo>
                    <a:pt x="475" y="1"/>
                  </a:moveTo>
                  <a:cubicBezTo>
                    <a:pt x="222" y="1"/>
                    <a:pt x="0" y="222"/>
                    <a:pt x="0" y="507"/>
                  </a:cubicBezTo>
                  <a:cubicBezTo>
                    <a:pt x="0" y="761"/>
                    <a:pt x="222" y="982"/>
                    <a:pt x="475" y="982"/>
                  </a:cubicBezTo>
                  <a:cubicBezTo>
                    <a:pt x="760" y="982"/>
                    <a:pt x="982" y="761"/>
                    <a:pt x="982" y="507"/>
                  </a:cubicBezTo>
                  <a:cubicBezTo>
                    <a:pt x="982" y="222"/>
                    <a:pt x="760" y="1"/>
                    <a:pt x="47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36"/>
            <p:cNvSpPr/>
            <p:nvPr/>
          </p:nvSpPr>
          <p:spPr>
            <a:xfrm>
              <a:off x="6202975" y="2690025"/>
              <a:ext cx="15875" cy="15075"/>
            </a:xfrm>
            <a:custGeom>
              <a:avLst/>
              <a:gdLst/>
              <a:ahLst/>
              <a:cxnLst/>
              <a:rect l="l" t="t" r="r" b="b"/>
              <a:pathLst>
                <a:path w="635" h="603" extrusionOk="0">
                  <a:moveTo>
                    <a:pt x="317" y="1"/>
                  </a:moveTo>
                  <a:cubicBezTo>
                    <a:pt x="159" y="1"/>
                    <a:pt x="1" y="127"/>
                    <a:pt x="1" y="317"/>
                  </a:cubicBezTo>
                  <a:cubicBezTo>
                    <a:pt x="1" y="476"/>
                    <a:pt x="159" y="602"/>
                    <a:pt x="317" y="602"/>
                  </a:cubicBezTo>
                  <a:cubicBezTo>
                    <a:pt x="476" y="602"/>
                    <a:pt x="634" y="476"/>
                    <a:pt x="634" y="317"/>
                  </a:cubicBezTo>
                  <a:cubicBezTo>
                    <a:pt x="634" y="127"/>
                    <a:pt x="476" y="1"/>
                    <a:pt x="317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36"/>
            <p:cNvSpPr/>
            <p:nvPr/>
          </p:nvSpPr>
          <p:spPr>
            <a:xfrm>
              <a:off x="6198225" y="2685275"/>
              <a:ext cx="25375" cy="24575"/>
            </a:xfrm>
            <a:custGeom>
              <a:avLst/>
              <a:gdLst/>
              <a:ahLst/>
              <a:cxnLst/>
              <a:rect l="l" t="t" r="r" b="b"/>
              <a:pathLst>
                <a:path w="1015" h="983" extrusionOk="0">
                  <a:moveTo>
                    <a:pt x="507" y="381"/>
                  </a:moveTo>
                  <a:cubicBezTo>
                    <a:pt x="571" y="381"/>
                    <a:pt x="634" y="444"/>
                    <a:pt x="634" y="507"/>
                  </a:cubicBezTo>
                  <a:cubicBezTo>
                    <a:pt x="634" y="571"/>
                    <a:pt x="571" y="602"/>
                    <a:pt x="507" y="602"/>
                  </a:cubicBezTo>
                  <a:cubicBezTo>
                    <a:pt x="444" y="602"/>
                    <a:pt x="381" y="571"/>
                    <a:pt x="381" y="507"/>
                  </a:cubicBezTo>
                  <a:cubicBezTo>
                    <a:pt x="381" y="444"/>
                    <a:pt x="444" y="381"/>
                    <a:pt x="507" y="381"/>
                  </a:cubicBezTo>
                  <a:close/>
                  <a:moveTo>
                    <a:pt x="507" y="1"/>
                  </a:moveTo>
                  <a:cubicBezTo>
                    <a:pt x="222" y="1"/>
                    <a:pt x="1" y="222"/>
                    <a:pt x="1" y="507"/>
                  </a:cubicBezTo>
                  <a:cubicBezTo>
                    <a:pt x="1" y="761"/>
                    <a:pt x="222" y="982"/>
                    <a:pt x="507" y="982"/>
                  </a:cubicBezTo>
                  <a:cubicBezTo>
                    <a:pt x="792" y="982"/>
                    <a:pt x="1014" y="761"/>
                    <a:pt x="1014" y="507"/>
                  </a:cubicBezTo>
                  <a:cubicBezTo>
                    <a:pt x="1014" y="222"/>
                    <a:pt x="792" y="1"/>
                    <a:pt x="50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36"/>
            <p:cNvSpPr/>
            <p:nvPr/>
          </p:nvSpPr>
          <p:spPr>
            <a:xfrm>
              <a:off x="6231475" y="2690025"/>
              <a:ext cx="15075" cy="15075"/>
            </a:xfrm>
            <a:custGeom>
              <a:avLst/>
              <a:gdLst/>
              <a:ahLst/>
              <a:cxnLst/>
              <a:rect l="l" t="t" r="r" b="b"/>
              <a:pathLst>
                <a:path w="603" h="603" extrusionOk="0">
                  <a:moveTo>
                    <a:pt x="318" y="1"/>
                  </a:moveTo>
                  <a:cubicBezTo>
                    <a:pt x="128" y="1"/>
                    <a:pt x="1" y="127"/>
                    <a:pt x="1" y="317"/>
                  </a:cubicBezTo>
                  <a:cubicBezTo>
                    <a:pt x="1" y="476"/>
                    <a:pt x="128" y="602"/>
                    <a:pt x="318" y="602"/>
                  </a:cubicBezTo>
                  <a:cubicBezTo>
                    <a:pt x="476" y="602"/>
                    <a:pt x="603" y="476"/>
                    <a:pt x="603" y="317"/>
                  </a:cubicBezTo>
                  <a:cubicBezTo>
                    <a:pt x="603" y="127"/>
                    <a:pt x="476" y="1"/>
                    <a:pt x="318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36"/>
            <p:cNvSpPr/>
            <p:nvPr/>
          </p:nvSpPr>
          <p:spPr>
            <a:xfrm>
              <a:off x="6226725" y="2685275"/>
              <a:ext cx="24575" cy="24575"/>
            </a:xfrm>
            <a:custGeom>
              <a:avLst/>
              <a:gdLst/>
              <a:ahLst/>
              <a:cxnLst/>
              <a:rect l="l" t="t" r="r" b="b"/>
              <a:pathLst>
                <a:path w="983" h="983" extrusionOk="0">
                  <a:moveTo>
                    <a:pt x="508" y="381"/>
                  </a:moveTo>
                  <a:cubicBezTo>
                    <a:pt x="571" y="381"/>
                    <a:pt x="603" y="444"/>
                    <a:pt x="603" y="507"/>
                  </a:cubicBezTo>
                  <a:cubicBezTo>
                    <a:pt x="603" y="571"/>
                    <a:pt x="571" y="602"/>
                    <a:pt x="508" y="602"/>
                  </a:cubicBezTo>
                  <a:cubicBezTo>
                    <a:pt x="444" y="602"/>
                    <a:pt x="381" y="571"/>
                    <a:pt x="381" y="507"/>
                  </a:cubicBezTo>
                  <a:cubicBezTo>
                    <a:pt x="381" y="444"/>
                    <a:pt x="444" y="381"/>
                    <a:pt x="508" y="381"/>
                  </a:cubicBezTo>
                  <a:close/>
                  <a:moveTo>
                    <a:pt x="508" y="1"/>
                  </a:moveTo>
                  <a:cubicBezTo>
                    <a:pt x="223" y="1"/>
                    <a:pt x="1" y="222"/>
                    <a:pt x="1" y="507"/>
                  </a:cubicBezTo>
                  <a:cubicBezTo>
                    <a:pt x="1" y="761"/>
                    <a:pt x="223" y="982"/>
                    <a:pt x="508" y="982"/>
                  </a:cubicBezTo>
                  <a:cubicBezTo>
                    <a:pt x="761" y="982"/>
                    <a:pt x="983" y="761"/>
                    <a:pt x="983" y="507"/>
                  </a:cubicBezTo>
                  <a:cubicBezTo>
                    <a:pt x="983" y="222"/>
                    <a:pt x="761" y="1"/>
                    <a:pt x="50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36"/>
            <p:cNvSpPr/>
            <p:nvPr/>
          </p:nvSpPr>
          <p:spPr>
            <a:xfrm>
              <a:off x="6231475" y="2949700"/>
              <a:ext cx="130675" cy="15075"/>
            </a:xfrm>
            <a:custGeom>
              <a:avLst/>
              <a:gdLst/>
              <a:ahLst/>
              <a:cxnLst/>
              <a:rect l="l" t="t" r="r" b="b"/>
              <a:pathLst>
                <a:path w="5227" h="603" extrusionOk="0">
                  <a:moveTo>
                    <a:pt x="349" y="1"/>
                  </a:moveTo>
                  <a:cubicBezTo>
                    <a:pt x="159" y="1"/>
                    <a:pt x="1" y="159"/>
                    <a:pt x="1" y="349"/>
                  </a:cubicBezTo>
                  <a:lnTo>
                    <a:pt x="1" y="603"/>
                  </a:lnTo>
                  <a:lnTo>
                    <a:pt x="5226" y="603"/>
                  </a:lnTo>
                  <a:lnTo>
                    <a:pt x="5226" y="349"/>
                  </a:lnTo>
                  <a:cubicBezTo>
                    <a:pt x="5226" y="159"/>
                    <a:pt x="5068" y="1"/>
                    <a:pt x="48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36"/>
            <p:cNvSpPr/>
            <p:nvPr/>
          </p:nvSpPr>
          <p:spPr>
            <a:xfrm>
              <a:off x="6226725" y="2944950"/>
              <a:ext cx="140175" cy="24575"/>
            </a:xfrm>
            <a:custGeom>
              <a:avLst/>
              <a:gdLst/>
              <a:ahLst/>
              <a:cxnLst/>
              <a:rect l="l" t="t" r="r" b="b"/>
              <a:pathLst>
                <a:path w="5607" h="983" extrusionOk="0">
                  <a:moveTo>
                    <a:pt x="5068" y="381"/>
                  </a:moveTo>
                  <a:cubicBezTo>
                    <a:pt x="5163" y="381"/>
                    <a:pt x="5226" y="444"/>
                    <a:pt x="5226" y="539"/>
                  </a:cubicBezTo>
                  <a:lnTo>
                    <a:pt x="5226" y="603"/>
                  </a:lnTo>
                  <a:lnTo>
                    <a:pt x="381" y="603"/>
                  </a:lnTo>
                  <a:lnTo>
                    <a:pt x="381" y="539"/>
                  </a:lnTo>
                  <a:cubicBezTo>
                    <a:pt x="381" y="444"/>
                    <a:pt x="444" y="381"/>
                    <a:pt x="539" y="381"/>
                  </a:cubicBezTo>
                  <a:close/>
                  <a:moveTo>
                    <a:pt x="539" y="1"/>
                  </a:moveTo>
                  <a:cubicBezTo>
                    <a:pt x="254" y="1"/>
                    <a:pt x="1" y="254"/>
                    <a:pt x="1" y="539"/>
                  </a:cubicBezTo>
                  <a:lnTo>
                    <a:pt x="1" y="793"/>
                  </a:lnTo>
                  <a:cubicBezTo>
                    <a:pt x="1" y="919"/>
                    <a:pt x="96" y="983"/>
                    <a:pt x="191" y="983"/>
                  </a:cubicBezTo>
                  <a:lnTo>
                    <a:pt x="5416" y="983"/>
                  </a:lnTo>
                  <a:cubicBezTo>
                    <a:pt x="5543" y="983"/>
                    <a:pt x="5606" y="919"/>
                    <a:pt x="5606" y="793"/>
                  </a:cubicBezTo>
                  <a:lnTo>
                    <a:pt x="5606" y="539"/>
                  </a:lnTo>
                  <a:cubicBezTo>
                    <a:pt x="5606" y="254"/>
                    <a:pt x="5385" y="1"/>
                    <a:pt x="506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36"/>
            <p:cNvSpPr/>
            <p:nvPr/>
          </p:nvSpPr>
          <p:spPr>
            <a:xfrm>
              <a:off x="6142025" y="2710600"/>
              <a:ext cx="323050" cy="9525"/>
            </a:xfrm>
            <a:custGeom>
              <a:avLst/>
              <a:gdLst/>
              <a:ahLst/>
              <a:cxnLst/>
              <a:rect l="l" t="t" r="r" b="b"/>
              <a:pathLst>
                <a:path w="12922" h="381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81"/>
                    <a:pt x="190" y="381"/>
                  </a:cubicBezTo>
                  <a:lnTo>
                    <a:pt x="12731" y="381"/>
                  </a:lnTo>
                  <a:cubicBezTo>
                    <a:pt x="12826" y="381"/>
                    <a:pt x="12921" y="286"/>
                    <a:pt x="12921" y="191"/>
                  </a:cubicBezTo>
                  <a:cubicBezTo>
                    <a:pt x="12921" y="96"/>
                    <a:pt x="12826" y="1"/>
                    <a:pt x="1273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36"/>
            <p:cNvSpPr/>
            <p:nvPr/>
          </p:nvSpPr>
          <p:spPr>
            <a:xfrm>
              <a:off x="6290875" y="2870550"/>
              <a:ext cx="15050" cy="15850"/>
            </a:xfrm>
            <a:custGeom>
              <a:avLst/>
              <a:gdLst/>
              <a:ahLst/>
              <a:cxnLst/>
              <a:rect l="l" t="t" r="r" b="b"/>
              <a:pathLst>
                <a:path w="602" h="634" extrusionOk="0">
                  <a:moveTo>
                    <a:pt x="285" y="0"/>
                  </a:moveTo>
                  <a:cubicBezTo>
                    <a:pt x="127" y="0"/>
                    <a:pt x="0" y="158"/>
                    <a:pt x="0" y="317"/>
                  </a:cubicBezTo>
                  <a:cubicBezTo>
                    <a:pt x="0" y="475"/>
                    <a:pt x="127" y="633"/>
                    <a:pt x="285" y="633"/>
                  </a:cubicBezTo>
                  <a:cubicBezTo>
                    <a:pt x="475" y="633"/>
                    <a:pt x="602" y="475"/>
                    <a:pt x="602" y="317"/>
                  </a:cubicBezTo>
                  <a:cubicBezTo>
                    <a:pt x="602" y="158"/>
                    <a:pt x="475" y="0"/>
                    <a:pt x="285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36"/>
            <p:cNvSpPr/>
            <p:nvPr/>
          </p:nvSpPr>
          <p:spPr>
            <a:xfrm>
              <a:off x="6286125" y="2866575"/>
              <a:ext cx="24550" cy="24575"/>
            </a:xfrm>
            <a:custGeom>
              <a:avLst/>
              <a:gdLst/>
              <a:ahLst/>
              <a:cxnLst/>
              <a:rect l="l" t="t" r="r" b="b"/>
              <a:pathLst>
                <a:path w="982" h="983" extrusionOk="0">
                  <a:moveTo>
                    <a:pt x="475" y="349"/>
                  </a:moveTo>
                  <a:cubicBezTo>
                    <a:pt x="538" y="349"/>
                    <a:pt x="602" y="412"/>
                    <a:pt x="602" y="476"/>
                  </a:cubicBezTo>
                  <a:cubicBezTo>
                    <a:pt x="602" y="539"/>
                    <a:pt x="538" y="602"/>
                    <a:pt x="475" y="602"/>
                  </a:cubicBezTo>
                  <a:cubicBezTo>
                    <a:pt x="412" y="602"/>
                    <a:pt x="348" y="539"/>
                    <a:pt x="348" y="476"/>
                  </a:cubicBezTo>
                  <a:cubicBezTo>
                    <a:pt x="348" y="412"/>
                    <a:pt x="412" y="349"/>
                    <a:pt x="475" y="349"/>
                  </a:cubicBezTo>
                  <a:close/>
                  <a:moveTo>
                    <a:pt x="475" y="1"/>
                  </a:moveTo>
                  <a:cubicBezTo>
                    <a:pt x="222" y="1"/>
                    <a:pt x="0" y="191"/>
                    <a:pt x="0" y="476"/>
                  </a:cubicBezTo>
                  <a:cubicBezTo>
                    <a:pt x="0" y="761"/>
                    <a:pt x="222" y="982"/>
                    <a:pt x="475" y="982"/>
                  </a:cubicBezTo>
                  <a:cubicBezTo>
                    <a:pt x="760" y="982"/>
                    <a:pt x="982" y="761"/>
                    <a:pt x="982" y="476"/>
                  </a:cubicBezTo>
                  <a:cubicBezTo>
                    <a:pt x="982" y="222"/>
                    <a:pt x="760" y="1"/>
                    <a:pt x="47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36"/>
            <p:cNvSpPr/>
            <p:nvPr/>
          </p:nvSpPr>
          <p:spPr>
            <a:xfrm>
              <a:off x="6237025" y="2771575"/>
              <a:ext cx="71275" cy="9525"/>
            </a:xfrm>
            <a:custGeom>
              <a:avLst/>
              <a:gdLst/>
              <a:ahLst/>
              <a:cxnLst/>
              <a:rect l="l" t="t" r="r" b="b"/>
              <a:pathLst>
                <a:path w="2851" h="381" extrusionOk="0">
                  <a:moveTo>
                    <a:pt x="191" y="0"/>
                  </a:moveTo>
                  <a:cubicBezTo>
                    <a:pt x="96" y="0"/>
                    <a:pt x="1" y="95"/>
                    <a:pt x="1" y="190"/>
                  </a:cubicBezTo>
                  <a:cubicBezTo>
                    <a:pt x="1" y="317"/>
                    <a:pt x="96" y="380"/>
                    <a:pt x="191" y="380"/>
                  </a:cubicBezTo>
                  <a:lnTo>
                    <a:pt x="2661" y="380"/>
                  </a:lnTo>
                  <a:cubicBezTo>
                    <a:pt x="2756" y="380"/>
                    <a:pt x="2851" y="317"/>
                    <a:pt x="2851" y="190"/>
                  </a:cubicBezTo>
                  <a:cubicBezTo>
                    <a:pt x="2851" y="95"/>
                    <a:pt x="2756" y="0"/>
                    <a:pt x="266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36"/>
            <p:cNvSpPr/>
            <p:nvPr/>
          </p:nvSpPr>
          <p:spPr>
            <a:xfrm>
              <a:off x="6240975" y="2756525"/>
              <a:ext cx="57050" cy="9525"/>
            </a:xfrm>
            <a:custGeom>
              <a:avLst/>
              <a:gdLst/>
              <a:ahLst/>
              <a:cxnLst/>
              <a:rect l="l" t="t" r="r" b="b"/>
              <a:pathLst>
                <a:path w="2282" h="381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286"/>
                    <a:pt x="96" y="381"/>
                    <a:pt x="191" y="381"/>
                  </a:cubicBezTo>
                  <a:lnTo>
                    <a:pt x="2091" y="381"/>
                  </a:lnTo>
                  <a:cubicBezTo>
                    <a:pt x="2186" y="381"/>
                    <a:pt x="2281" y="286"/>
                    <a:pt x="2281" y="191"/>
                  </a:cubicBezTo>
                  <a:cubicBezTo>
                    <a:pt x="2281" y="96"/>
                    <a:pt x="2186" y="1"/>
                    <a:pt x="20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36"/>
            <p:cNvSpPr/>
            <p:nvPr/>
          </p:nvSpPr>
          <p:spPr>
            <a:xfrm>
              <a:off x="6237025" y="2787400"/>
              <a:ext cx="68125" cy="8750"/>
            </a:xfrm>
            <a:custGeom>
              <a:avLst/>
              <a:gdLst/>
              <a:ahLst/>
              <a:cxnLst/>
              <a:rect l="l" t="t" r="r" b="b"/>
              <a:pathLst>
                <a:path w="2725" h="350" extrusionOk="0">
                  <a:moveTo>
                    <a:pt x="191" y="1"/>
                  </a:moveTo>
                  <a:cubicBezTo>
                    <a:pt x="96" y="1"/>
                    <a:pt x="1" y="64"/>
                    <a:pt x="1" y="191"/>
                  </a:cubicBezTo>
                  <a:cubicBezTo>
                    <a:pt x="1" y="286"/>
                    <a:pt x="96" y="349"/>
                    <a:pt x="191" y="349"/>
                  </a:cubicBezTo>
                  <a:lnTo>
                    <a:pt x="2566" y="349"/>
                  </a:lnTo>
                  <a:cubicBezTo>
                    <a:pt x="2661" y="349"/>
                    <a:pt x="2724" y="286"/>
                    <a:pt x="2724" y="191"/>
                  </a:cubicBezTo>
                  <a:cubicBezTo>
                    <a:pt x="2724" y="64"/>
                    <a:pt x="2661" y="1"/>
                    <a:pt x="256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36"/>
            <p:cNvSpPr/>
            <p:nvPr/>
          </p:nvSpPr>
          <p:spPr>
            <a:xfrm>
              <a:off x="6244950" y="2802450"/>
              <a:ext cx="53075" cy="9525"/>
            </a:xfrm>
            <a:custGeom>
              <a:avLst/>
              <a:gdLst/>
              <a:ahLst/>
              <a:cxnLst/>
              <a:rect l="l" t="t" r="r" b="b"/>
              <a:pathLst>
                <a:path w="2123" h="381" extrusionOk="0">
                  <a:moveTo>
                    <a:pt x="190" y="1"/>
                  </a:moveTo>
                  <a:cubicBezTo>
                    <a:pt x="64" y="1"/>
                    <a:pt x="0" y="96"/>
                    <a:pt x="0" y="191"/>
                  </a:cubicBezTo>
                  <a:cubicBezTo>
                    <a:pt x="0" y="286"/>
                    <a:pt x="64" y="381"/>
                    <a:pt x="190" y="381"/>
                  </a:cubicBezTo>
                  <a:lnTo>
                    <a:pt x="1932" y="381"/>
                  </a:lnTo>
                  <a:cubicBezTo>
                    <a:pt x="2027" y="381"/>
                    <a:pt x="2122" y="286"/>
                    <a:pt x="2122" y="191"/>
                  </a:cubicBezTo>
                  <a:cubicBezTo>
                    <a:pt x="2122" y="96"/>
                    <a:pt x="2027" y="1"/>
                    <a:pt x="193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36"/>
            <p:cNvSpPr/>
            <p:nvPr/>
          </p:nvSpPr>
          <p:spPr>
            <a:xfrm>
              <a:off x="4693150" y="2741200"/>
              <a:ext cx="153625" cy="469800"/>
            </a:xfrm>
            <a:custGeom>
              <a:avLst/>
              <a:gdLst/>
              <a:ahLst/>
              <a:cxnLst/>
              <a:rect l="l" t="t" r="r" b="b"/>
              <a:pathLst>
                <a:path w="6145" h="18792" extrusionOk="0">
                  <a:moveTo>
                    <a:pt x="2020" y="0"/>
                  </a:moveTo>
                  <a:cubicBezTo>
                    <a:pt x="1950" y="0"/>
                    <a:pt x="1885" y="36"/>
                    <a:pt x="1838" y="107"/>
                  </a:cubicBezTo>
                  <a:cubicBezTo>
                    <a:pt x="1553" y="645"/>
                    <a:pt x="1268" y="1215"/>
                    <a:pt x="1046" y="1785"/>
                  </a:cubicBezTo>
                  <a:cubicBezTo>
                    <a:pt x="983" y="1912"/>
                    <a:pt x="1046" y="2007"/>
                    <a:pt x="1141" y="2039"/>
                  </a:cubicBezTo>
                  <a:cubicBezTo>
                    <a:pt x="1173" y="2039"/>
                    <a:pt x="1173" y="2070"/>
                    <a:pt x="1204" y="2070"/>
                  </a:cubicBezTo>
                  <a:cubicBezTo>
                    <a:pt x="1268" y="2070"/>
                    <a:pt x="1363" y="2007"/>
                    <a:pt x="1363" y="1944"/>
                  </a:cubicBezTo>
                  <a:cubicBezTo>
                    <a:pt x="1616" y="1374"/>
                    <a:pt x="1869" y="804"/>
                    <a:pt x="2154" y="265"/>
                  </a:cubicBezTo>
                  <a:cubicBezTo>
                    <a:pt x="2218" y="170"/>
                    <a:pt x="2186" y="75"/>
                    <a:pt x="2091" y="12"/>
                  </a:cubicBezTo>
                  <a:cubicBezTo>
                    <a:pt x="2067" y="4"/>
                    <a:pt x="2044" y="0"/>
                    <a:pt x="2020" y="0"/>
                  </a:cubicBezTo>
                  <a:close/>
                  <a:moveTo>
                    <a:pt x="616" y="3456"/>
                  </a:moveTo>
                  <a:cubicBezTo>
                    <a:pt x="539" y="3456"/>
                    <a:pt x="470" y="3512"/>
                    <a:pt x="444" y="3591"/>
                  </a:cubicBezTo>
                  <a:cubicBezTo>
                    <a:pt x="286" y="4224"/>
                    <a:pt x="191" y="4826"/>
                    <a:pt x="96" y="5459"/>
                  </a:cubicBezTo>
                  <a:cubicBezTo>
                    <a:pt x="96" y="5554"/>
                    <a:pt x="159" y="5649"/>
                    <a:pt x="286" y="5681"/>
                  </a:cubicBezTo>
                  <a:cubicBezTo>
                    <a:pt x="381" y="5681"/>
                    <a:pt x="476" y="5586"/>
                    <a:pt x="476" y="5522"/>
                  </a:cubicBezTo>
                  <a:cubicBezTo>
                    <a:pt x="539" y="4889"/>
                    <a:pt x="666" y="4287"/>
                    <a:pt x="793" y="3686"/>
                  </a:cubicBezTo>
                  <a:cubicBezTo>
                    <a:pt x="824" y="3591"/>
                    <a:pt x="761" y="3496"/>
                    <a:pt x="666" y="3464"/>
                  </a:cubicBezTo>
                  <a:cubicBezTo>
                    <a:pt x="649" y="3458"/>
                    <a:pt x="632" y="3456"/>
                    <a:pt x="616" y="3456"/>
                  </a:cubicBezTo>
                  <a:close/>
                  <a:moveTo>
                    <a:pt x="191" y="7169"/>
                  </a:moveTo>
                  <a:cubicBezTo>
                    <a:pt x="96" y="7169"/>
                    <a:pt x="1" y="7264"/>
                    <a:pt x="1" y="7359"/>
                  </a:cubicBezTo>
                  <a:cubicBezTo>
                    <a:pt x="33" y="7993"/>
                    <a:pt x="64" y="8626"/>
                    <a:pt x="159" y="9228"/>
                  </a:cubicBezTo>
                  <a:cubicBezTo>
                    <a:pt x="191" y="9323"/>
                    <a:pt x="254" y="9386"/>
                    <a:pt x="349" y="9386"/>
                  </a:cubicBezTo>
                  <a:cubicBezTo>
                    <a:pt x="349" y="9386"/>
                    <a:pt x="381" y="9386"/>
                    <a:pt x="381" y="9418"/>
                  </a:cubicBezTo>
                  <a:cubicBezTo>
                    <a:pt x="476" y="9386"/>
                    <a:pt x="539" y="9291"/>
                    <a:pt x="539" y="9196"/>
                  </a:cubicBezTo>
                  <a:cubicBezTo>
                    <a:pt x="444" y="8594"/>
                    <a:pt x="413" y="7961"/>
                    <a:pt x="381" y="7359"/>
                  </a:cubicBezTo>
                  <a:cubicBezTo>
                    <a:pt x="381" y="7264"/>
                    <a:pt x="318" y="7169"/>
                    <a:pt x="191" y="7169"/>
                  </a:cubicBezTo>
                  <a:close/>
                  <a:moveTo>
                    <a:pt x="698" y="10843"/>
                  </a:moveTo>
                  <a:cubicBezTo>
                    <a:pt x="603" y="10874"/>
                    <a:pt x="539" y="11001"/>
                    <a:pt x="571" y="11096"/>
                  </a:cubicBezTo>
                  <a:cubicBezTo>
                    <a:pt x="729" y="11698"/>
                    <a:pt x="951" y="12300"/>
                    <a:pt x="1204" y="12870"/>
                  </a:cubicBezTo>
                  <a:cubicBezTo>
                    <a:pt x="1236" y="12933"/>
                    <a:pt x="1299" y="12996"/>
                    <a:pt x="1363" y="12996"/>
                  </a:cubicBezTo>
                  <a:cubicBezTo>
                    <a:pt x="1394" y="12996"/>
                    <a:pt x="1426" y="12965"/>
                    <a:pt x="1426" y="12965"/>
                  </a:cubicBezTo>
                  <a:cubicBezTo>
                    <a:pt x="1553" y="12933"/>
                    <a:pt x="1584" y="12806"/>
                    <a:pt x="1553" y="12711"/>
                  </a:cubicBezTo>
                  <a:cubicBezTo>
                    <a:pt x="1299" y="12173"/>
                    <a:pt x="1078" y="11571"/>
                    <a:pt x="919" y="11001"/>
                  </a:cubicBezTo>
                  <a:cubicBezTo>
                    <a:pt x="888" y="10874"/>
                    <a:pt x="793" y="10843"/>
                    <a:pt x="698" y="10843"/>
                  </a:cubicBezTo>
                  <a:close/>
                  <a:moveTo>
                    <a:pt x="2222" y="14262"/>
                  </a:moveTo>
                  <a:cubicBezTo>
                    <a:pt x="2190" y="14262"/>
                    <a:pt x="2156" y="14272"/>
                    <a:pt x="2123" y="14295"/>
                  </a:cubicBezTo>
                  <a:cubicBezTo>
                    <a:pt x="2028" y="14358"/>
                    <a:pt x="1996" y="14453"/>
                    <a:pt x="2059" y="14548"/>
                  </a:cubicBezTo>
                  <a:cubicBezTo>
                    <a:pt x="2376" y="15086"/>
                    <a:pt x="2724" y="15625"/>
                    <a:pt x="3136" y="16100"/>
                  </a:cubicBezTo>
                  <a:cubicBezTo>
                    <a:pt x="3168" y="16163"/>
                    <a:pt x="3231" y="16195"/>
                    <a:pt x="3263" y="16195"/>
                  </a:cubicBezTo>
                  <a:cubicBezTo>
                    <a:pt x="3326" y="16195"/>
                    <a:pt x="3358" y="16163"/>
                    <a:pt x="3389" y="16131"/>
                  </a:cubicBezTo>
                  <a:cubicBezTo>
                    <a:pt x="3484" y="16068"/>
                    <a:pt x="3484" y="15941"/>
                    <a:pt x="3421" y="15878"/>
                  </a:cubicBezTo>
                  <a:cubicBezTo>
                    <a:pt x="3041" y="15403"/>
                    <a:pt x="2693" y="14896"/>
                    <a:pt x="2376" y="14358"/>
                  </a:cubicBezTo>
                  <a:cubicBezTo>
                    <a:pt x="2335" y="14297"/>
                    <a:pt x="2281" y="14262"/>
                    <a:pt x="2222" y="14262"/>
                  </a:cubicBezTo>
                  <a:close/>
                  <a:moveTo>
                    <a:pt x="4544" y="17196"/>
                  </a:moveTo>
                  <a:cubicBezTo>
                    <a:pt x="4492" y="17196"/>
                    <a:pt x="4438" y="17219"/>
                    <a:pt x="4403" y="17272"/>
                  </a:cubicBezTo>
                  <a:cubicBezTo>
                    <a:pt x="4308" y="17335"/>
                    <a:pt x="4308" y="17462"/>
                    <a:pt x="4403" y="17525"/>
                  </a:cubicBezTo>
                  <a:cubicBezTo>
                    <a:pt x="4846" y="17968"/>
                    <a:pt x="5321" y="18380"/>
                    <a:pt x="5828" y="18760"/>
                  </a:cubicBezTo>
                  <a:cubicBezTo>
                    <a:pt x="5860" y="18792"/>
                    <a:pt x="5891" y="18792"/>
                    <a:pt x="5955" y="18792"/>
                  </a:cubicBezTo>
                  <a:cubicBezTo>
                    <a:pt x="5986" y="18792"/>
                    <a:pt x="6050" y="18760"/>
                    <a:pt x="6081" y="18728"/>
                  </a:cubicBezTo>
                  <a:cubicBezTo>
                    <a:pt x="6145" y="18633"/>
                    <a:pt x="6145" y="18507"/>
                    <a:pt x="6050" y="18443"/>
                  </a:cubicBezTo>
                  <a:cubicBezTo>
                    <a:pt x="5575" y="18095"/>
                    <a:pt x="5100" y="17683"/>
                    <a:pt x="4656" y="17240"/>
                  </a:cubicBezTo>
                  <a:cubicBezTo>
                    <a:pt x="4628" y="17211"/>
                    <a:pt x="4586" y="17196"/>
                    <a:pt x="4544" y="17196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36"/>
            <p:cNvSpPr/>
            <p:nvPr/>
          </p:nvSpPr>
          <p:spPr>
            <a:xfrm>
              <a:off x="5270325" y="2914875"/>
              <a:ext cx="148875" cy="292950"/>
            </a:xfrm>
            <a:custGeom>
              <a:avLst/>
              <a:gdLst/>
              <a:ahLst/>
              <a:cxnLst/>
              <a:rect l="l" t="t" r="r" b="b"/>
              <a:pathLst>
                <a:path w="5955" h="11718" extrusionOk="0">
                  <a:moveTo>
                    <a:pt x="5764" y="0"/>
                  </a:moveTo>
                  <a:cubicBezTo>
                    <a:pt x="5669" y="0"/>
                    <a:pt x="5574" y="96"/>
                    <a:pt x="5574" y="191"/>
                  </a:cubicBezTo>
                  <a:cubicBezTo>
                    <a:pt x="5574" y="792"/>
                    <a:pt x="5543" y="1426"/>
                    <a:pt x="5479" y="2027"/>
                  </a:cubicBezTo>
                  <a:cubicBezTo>
                    <a:pt x="5448" y="2122"/>
                    <a:pt x="5543" y="2217"/>
                    <a:pt x="5638" y="2249"/>
                  </a:cubicBezTo>
                  <a:lnTo>
                    <a:pt x="5669" y="2249"/>
                  </a:lnTo>
                  <a:cubicBezTo>
                    <a:pt x="5733" y="2249"/>
                    <a:pt x="5828" y="2186"/>
                    <a:pt x="5828" y="2091"/>
                  </a:cubicBezTo>
                  <a:cubicBezTo>
                    <a:pt x="5923" y="1457"/>
                    <a:pt x="5954" y="824"/>
                    <a:pt x="5954" y="191"/>
                  </a:cubicBezTo>
                  <a:cubicBezTo>
                    <a:pt x="5954" y="96"/>
                    <a:pt x="5891" y="0"/>
                    <a:pt x="5764" y="0"/>
                  </a:cubicBezTo>
                  <a:close/>
                  <a:moveTo>
                    <a:pt x="5289" y="3698"/>
                  </a:moveTo>
                  <a:cubicBezTo>
                    <a:pt x="5194" y="3698"/>
                    <a:pt x="5125" y="3754"/>
                    <a:pt x="5099" y="3832"/>
                  </a:cubicBezTo>
                  <a:cubicBezTo>
                    <a:pt x="4941" y="4434"/>
                    <a:pt x="4751" y="5004"/>
                    <a:pt x="4529" y="5574"/>
                  </a:cubicBezTo>
                  <a:cubicBezTo>
                    <a:pt x="4466" y="5669"/>
                    <a:pt x="4529" y="5796"/>
                    <a:pt x="4624" y="5828"/>
                  </a:cubicBezTo>
                  <a:lnTo>
                    <a:pt x="4688" y="5828"/>
                  </a:lnTo>
                  <a:cubicBezTo>
                    <a:pt x="4751" y="5828"/>
                    <a:pt x="4846" y="5796"/>
                    <a:pt x="4878" y="5733"/>
                  </a:cubicBezTo>
                  <a:cubicBezTo>
                    <a:pt x="5099" y="5131"/>
                    <a:pt x="5321" y="4529"/>
                    <a:pt x="5479" y="3927"/>
                  </a:cubicBezTo>
                  <a:cubicBezTo>
                    <a:pt x="5511" y="3832"/>
                    <a:pt x="5448" y="3737"/>
                    <a:pt x="5353" y="3706"/>
                  </a:cubicBezTo>
                  <a:cubicBezTo>
                    <a:pt x="5330" y="3700"/>
                    <a:pt x="5309" y="3698"/>
                    <a:pt x="5289" y="3698"/>
                  </a:cubicBezTo>
                  <a:close/>
                  <a:moveTo>
                    <a:pt x="3884" y="7146"/>
                  </a:moveTo>
                  <a:cubicBezTo>
                    <a:pt x="3807" y="7146"/>
                    <a:pt x="3730" y="7181"/>
                    <a:pt x="3706" y="7253"/>
                  </a:cubicBezTo>
                  <a:cubicBezTo>
                    <a:pt x="3389" y="7759"/>
                    <a:pt x="3041" y="8298"/>
                    <a:pt x="2692" y="8773"/>
                  </a:cubicBezTo>
                  <a:cubicBezTo>
                    <a:pt x="2629" y="8868"/>
                    <a:pt x="2629" y="8963"/>
                    <a:pt x="2724" y="9026"/>
                  </a:cubicBezTo>
                  <a:cubicBezTo>
                    <a:pt x="2756" y="9058"/>
                    <a:pt x="2787" y="9058"/>
                    <a:pt x="2819" y="9058"/>
                  </a:cubicBezTo>
                  <a:cubicBezTo>
                    <a:pt x="2882" y="9058"/>
                    <a:pt x="2946" y="9058"/>
                    <a:pt x="2977" y="8994"/>
                  </a:cubicBezTo>
                  <a:cubicBezTo>
                    <a:pt x="3358" y="8488"/>
                    <a:pt x="3706" y="7981"/>
                    <a:pt x="4023" y="7411"/>
                  </a:cubicBezTo>
                  <a:cubicBezTo>
                    <a:pt x="4086" y="7348"/>
                    <a:pt x="4054" y="7221"/>
                    <a:pt x="3959" y="7158"/>
                  </a:cubicBezTo>
                  <a:cubicBezTo>
                    <a:pt x="3935" y="7150"/>
                    <a:pt x="3910" y="7146"/>
                    <a:pt x="3884" y="7146"/>
                  </a:cubicBezTo>
                  <a:close/>
                  <a:moveTo>
                    <a:pt x="1588" y="10095"/>
                  </a:moveTo>
                  <a:cubicBezTo>
                    <a:pt x="1537" y="10095"/>
                    <a:pt x="1489" y="10119"/>
                    <a:pt x="1457" y="10166"/>
                  </a:cubicBezTo>
                  <a:cubicBezTo>
                    <a:pt x="1046" y="10610"/>
                    <a:pt x="571" y="10990"/>
                    <a:pt x="96" y="11370"/>
                  </a:cubicBezTo>
                  <a:cubicBezTo>
                    <a:pt x="1" y="11433"/>
                    <a:pt x="1" y="11560"/>
                    <a:pt x="64" y="11623"/>
                  </a:cubicBezTo>
                  <a:cubicBezTo>
                    <a:pt x="96" y="11686"/>
                    <a:pt x="159" y="11718"/>
                    <a:pt x="191" y="11718"/>
                  </a:cubicBezTo>
                  <a:cubicBezTo>
                    <a:pt x="254" y="11718"/>
                    <a:pt x="286" y="11686"/>
                    <a:pt x="317" y="11686"/>
                  </a:cubicBezTo>
                  <a:cubicBezTo>
                    <a:pt x="792" y="11275"/>
                    <a:pt x="1299" y="10863"/>
                    <a:pt x="1742" y="10420"/>
                  </a:cubicBezTo>
                  <a:cubicBezTo>
                    <a:pt x="1806" y="10356"/>
                    <a:pt x="1806" y="10230"/>
                    <a:pt x="1742" y="10166"/>
                  </a:cubicBezTo>
                  <a:cubicBezTo>
                    <a:pt x="1695" y="10119"/>
                    <a:pt x="1639" y="10095"/>
                    <a:pt x="1588" y="10095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36"/>
            <p:cNvSpPr/>
            <p:nvPr/>
          </p:nvSpPr>
          <p:spPr>
            <a:xfrm>
              <a:off x="4985300" y="2557025"/>
              <a:ext cx="229625" cy="43550"/>
            </a:xfrm>
            <a:custGeom>
              <a:avLst/>
              <a:gdLst/>
              <a:ahLst/>
              <a:cxnLst/>
              <a:rect l="l" t="t" r="r" b="b"/>
              <a:pathLst>
                <a:path w="9185" h="1742" extrusionOk="0">
                  <a:moveTo>
                    <a:pt x="2059" y="0"/>
                  </a:moveTo>
                  <a:cubicBezTo>
                    <a:pt x="1426" y="32"/>
                    <a:pt x="792" y="127"/>
                    <a:pt x="191" y="222"/>
                  </a:cubicBezTo>
                  <a:cubicBezTo>
                    <a:pt x="96" y="254"/>
                    <a:pt x="1" y="349"/>
                    <a:pt x="32" y="444"/>
                  </a:cubicBezTo>
                  <a:cubicBezTo>
                    <a:pt x="64" y="539"/>
                    <a:pt x="127" y="602"/>
                    <a:pt x="222" y="602"/>
                  </a:cubicBezTo>
                  <a:lnTo>
                    <a:pt x="254" y="602"/>
                  </a:lnTo>
                  <a:cubicBezTo>
                    <a:pt x="856" y="475"/>
                    <a:pt x="1458" y="412"/>
                    <a:pt x="2091" y="380"/>
                  </a:cubicBezTo>
                  <a:cubicBezTo>
                    <a:pt x="2186" y="380"/>
                    <a:pt x="2281" y="285"/>
                    <a:pt x="2249" y="190"/>
                  </a:cubicBezTo>
                  <a:cubicBezTo>
                    <a:pt x="2249" y="95"/>
                    <a:pt x="2154" y="0"/>
                    <a:pt x="2059" y="0"/>
                  </a:cubicBezTo>
                  <a:close/>
                  <a:moveTo>
                    <a:pt x="3959" y="32"/>
                  </a:moveTo>
                  <a:cubicBezTo>
                    <a:pt x="3864" y="32"/>
                    <a:pt x="3769" y="95"/>
                    <a:pt x="3738" y="190"/>
                  </a:cubicBezTo>
                  <a:cubicBezTo>
                    <a:pt x="3738" y="317"/>
                    <a:pt x="3833" y="380"/>
                    <a:pt x="3928" y="412"/>
                  </a:cubicBezTo>
                  <a:cubicBezTo>
                    <a:pt x="4529" y="444"/>
                    <a:pt x="5163" y="539"/>
                    <a:pt x="5765" y="665"/>
                  </a:cubicBezTo>
                  <a:lnTo>
                    <a:pt x="5796" y="665"/>
                  </a:lnTo>
                  <a:cubicBezTo>
                    <a:pt x="5891" y="665"/>
                    <a:pt x="5955" y="602"/>
                    <a:pt x="5986" y="507"/>
                  </a:cubicBezTo>
                  <a:cubicBezTo>
                    <a:pt x="5986" y="412"/>
                    <a:pt x="5923" y="317"/>
                    <a:pt x="5828" y="285"/>
                  </a:cubicBezTo>
                  <a:cubicBezTo>
                    <a:pt x="5226" y="159"/>
                    <a:pt x="4593" y="63"/>
                    <a:pt x="3959" y="32"/>
                  </a:cubicBezTo>
                  <a:close/>
                  <a:moveTo>
                    <a:pt x="7612" y="784"/>
                  </a:moveTo>
                  <a:cubicBezTo>
                    <a:pt x="7528" y="784"/>
                    <a:pt x="7437" y="840"/>
                    <a:pt x="7411" y="919"/>
                  </a:cubicBezTo>
                  <a:cubicBezTo>
                    <a:pt x="7380" y="1014"/>
                    <a:pt x="7443" y="1109"/>
                    <a:pt x="7538" y="1140"/>
                  </a:cubicBezTo>
                  <a:cubicBezTo>
                    <a:pt x="7981" y="1330"/>
                    <a:pt x="8456" y="1489"/>
                    <a:pt x="8868" y="1710"/>
                  </a:cubicBezTo>
                  <a:cubicBezTo>
                    <a:pt x="8900" y="1742"/>
                    <a:pt x="8931" y="1742"/>
                    <a:pt x="8963" y="1742"/>
                  </a:cubicBezTo>
                  <a:cubicBezTo>
                    <a:pt x="9026" y="1742"/>
                    <a:pt x="9090" y="1679"/>
                    <a:pt x="9121" y="1615"/>
                  </a:cubicBezTo>
                  <a:cubicBezTo>
                    <a:pt x="9185" y="1520"/>
                    <a:pt x="9153" y="1425"/>
                    <a:pt x="9058" y="1362"/>
                  </a:cubicBezTo>
                  <a:cubicBezTo>
                    <a:pt x="8583" y="1172"/>
                    <a:pt x="8108" y="982"/>
                    <a:pt x="7665" y="792"/>
                  </a:cubicBezTo>
                  <a:cubicBezTo>
                    <a:pt x="7648" y="786"/>
                    <a:pt x="7630" y="784"/>
                    <a:pt x="7612" y="784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36"/>
            <p:cNvSpPr/>
            <p:nvPr/>
          </p:nvSpPr>
          <p:spPr>
            <a:xfrm>
              <a:off x="5009050" y="3139725"/>
              <a:ext cx="83175" cy="99000"/>
            </a:xfrm>
            <a:custGeom>
              <a:avLst/>
              <a:gdLst/>
              <a:ahLst/>
              <a:cxnLst/>
              <a:rect l="l" t="t" r="r" b="b"/>
              <a:pathLst>
                <a:path w="3327" h="3960" extrusionOk="0">
                  <a:moveTo>
                    <a:pt x="1616" y="0"/>
                  </a:moveTo>
                  <a:cubicBezTo>
                    <a:pt x="1553" y="0"/>
                    <a:pt x="1458" y="32"/>
                    <a:pt x="1458" y="95"/>
                  </a:cubicBezTo>
                  <a:lnTo>
                    <a:pt x="64" y="3706"/>
                  </a:lnTo>
                  <a:cubicBezTo>
                    <a:pt x="1" y="3801"/>
                    <a:pt x="64" y="3896"/>
                    <a:pt x="159" y="3927"/>
                  </a:cubicBezTo>
                  <a:cubicBezTo>
                    <a:pt x="191" y="3927"/>
                    <a:pt x="191" y="3959"/>
                    <a:pt x="222" y="3959"/>
                  </a:cubicBezTo>
                  <a:cubicBezTo>
                    <a:pt x="318" y="3959"/>
                    <a:pt x="381" y="3896"/>
                    <a:pt x="413" y="3832"/>
                  </a:cubicBezTo>
                  <a:lnTo>
                    <a:pt x="1616" y="666"/>
                  </a:lnTo>
                  <a:lnTo>
                    <a:pt x="2946" y="3832"/>
                  </a:lnTo>
                  <a:cubicBezTo>
                    <a:pt x="2970" y="3904"/>
                    <a:pt x="3047" y="3939"/>
                    <a:pt x="3124" y="3939"/>
                  </a:cubicBezTo>
                  <a:cubicBezTo>
                    <a:pt x="3150" y="3939"/>
                    <a:pt x="3176" y="3935"/>
                    <a:pt x="3199" y="3927"/>
                  </a:cubicBezTo>
                  <a:cubicBezTo>
                    <a:pt x="3294" y="3896"/>
                    <a:pt x="3326" y="3769"/>
                    <a:pt x="3294" y="3674"/>
                  </a:cubicBezTo>
                  <a:lnTo>
                    <a:pt x="1806" y="95"/>
                  </a:lnTo>
                  <a:cubicBezTo>
                    <a:pt x="1774" y="32"/>
                    <a:pt x="1711" y="0"/>
                    <a:pt x="161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36"/>
            <p:cNvSpPr/>
            <p:nvPr/>
          </p:nvSpPr>
          <p:spPr>
            <a:xfrm>
              <a:off x="4975025" y="2958425"/>
              <a:ext cx="140950" cy="199525"/>
            </a:xfrm>
            <a:custGeom>
              <a:avLst/>
              <a:gdLst/>
              <a:ahLst/>
              <a:cxnLst/>
              <a:rect l="l" t="t" r="r" b="b"/>
              <a:pathLst>
                <a:path w="5638" h="7981" extrusionOk="0">
                  <a:moveTo>
                    <a:pt x="0" y="0"/>
                  </a:moveTo>
                  <a:lnTo>
                    <a:pt x="0" y="7981"/>
                  </a:lnTo>
                  <a:lnTo>
                    <a:pt x="5637" y="7981"/>
                  </a:lnTo>
                  <a:lnTo>
                    <a:pt x="56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36"/>
            <p:cNvSpPr/>
            <p:nvPr/>
          </p:nvSpPr>
          <p:spPr>
            <a:xfrm>
              <a:off x="4970275" y="2953675"/>
              <a:ext cx="150450" cy="209025"/>
            </a:xfrm>
            <a:custGeom>
              <a:avLst/>
              <a:gdLst/>
              <a:ahLst/>
              <a:cxnLst/>
              <a:rect l="l" t="t" r="r" b="b"/>
              <a:pathLst>
                <a:path w="6018" h="8361" extrusionOk="0">
                  <a:moveTo>
                    <a:pt x="5637" y="380"/>
                  </a:moveTo>
                  <a:lnTo>
                    <a:pt x="5637" y="7981"/>
                  </a:lnTo>
                  <a:lnTo>
                    <a:pt x="380" y="7981"/>
                  </a:lnTo>
                  <a:lnTo>
                    <a:pt x="380" y="380"/>
                  </a:lnTo>
                  <a:close/>
                  <a:moveTo>
                    <a:pt x="190" y="0"/>
                  </a:moveTo>
                  <a:cubicBezTo>
                    <a:pt x="95" y="0"/>
                    <a:pt x="0" y="95"/>
                    <a:pt x="0" y="190"/>
                  </a:cubicBezTo>
                  <a:lnTo>
                    <a:pt x="0" y="8171"/>
                  </a:lnTo>
                  <a:cubicBezTo>
                    <a:pt x="0" y="8266"/>
                    <a:pt x="95" y="8361"/>
                    <a:pt x="190" y="8361"/>
                  </a:cubicBezTo>
                  <a:lnTo>
                    <a:pt x="5827" y="8361"/>
                  </a:lnTo>
                  <a:cubicBezTo>
                    <a:pt x="5922" y="8361"/>
                    <a:pt x="6017" y="8266"/>
                    <a:pt x="6017" y="8171"/>
                  </a:cubicBezTo>
                  <a:lnTo>
                    <a:pt x="6017" y="190"/>
                  </a:lnTo>
                  <a:cubicBezTo>
                    <a:pt x="6017" y="95"/>
                    <a:pt x="5922" y="0"/>
                    <a:pt x="58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36"/>
            <p:cNvSpPr/>
            <p:nvPr/>
          </p:nvSpPr>
          <p:spPr>
            <a:xfrm>
              <a:off x="5024100" y="2998000"/>
              <a:ext cx="74450" cy="8750"/>
            </a:xfrm>
            <a:custGeom>
              <a:avLst/>
              <a:gdLst/>
              <a:ahLst/>
              <a:cxnLst/>
              <a:rect l="l" t="t" r="r" b="b"/>
              <a:pathLst>
                <a:path w="2978" h="350" extrusionOk="0">
                  <a:moveTo>
                    <a:pt x="159" y="1"/>
                  </a:moveTo>
                  <a:cubicBezTo>
                    <a:pt x="64" y="1"/>
                    <a:pt x="1" y="64"/>
                    <a:pt x="1" y="191"/>
                  </a:cubicBezTo>
                  <a:cubicBezTo>
                    <a:pt x="1" y="286"/>
                    <a:pt x="64" y="349"/>
                    <a:pt x="159" y="349"/>
                  </a:cubicBezTo>
                  <a:lnTo>
                    <a:pt x="2819" y="349"/>
                  </a:lnTo>
                  <a:cubicBezTo>
                    <a:pt x="2914" y="349"/>
                    <a:pt x="2977" y="286"/>
                    <a:pt x="2977" y="191"/>
                  </a:cubicBezTo>
                  <a:cubicBezTo>
                    <a:pt x="2977" y="64"/>
                    <a:pt x="2914" y="1"/>
                    <a:pt x="281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36"/>
            <p:cNvSpPr/>
            <p:nvPr/>
          </p:nvSpPr>
          <p:spPr>
            <a:xfrm>
              <a:off x="4991650" y="2981850"/>
              <a:ext cx="35650" cy="28850"/>
            </a:xfrm>
            <a:custGeom>
              <a:avLst/>
              <a:gdLst/>
              <a:ahLst/>
              <a:cxnLst/>
              <a:rect l="l" t="t" r="r" b="b"/>
              <a:pathLst>
                <a:path w="1426" h="1154" extrusionOk="0">
                  <a:moveTo>
                    <a:pt x="1205" y="1"/>
                  </a:moveTo>
                  <a:cubicBezTo>
                    <a:pt x="1156" y="1"/>
                    <a:pt x="1112" y="24"/>
                    <a:pt x="1077" y="77"/>
                  </a:cubicBezTo>
                  <a:lnTo>
                    <a:pt x="570" y="710"/>
                  </a:lnTo>
                  <a:lnTo>
                    <a:pt x="348" y="488"/>
                  </a:lnTo>
                  <a:cubicBezTo>
                    <a:pt x="314" y="454"/>
                    <a:pt x="260" y="428"/>
                    <a:pt x="208" y="428"/>
                  </a:cubicBezTo>
                  <a:cubicBezTo>
                    <a:pt x="165" y="428"/>
                    <a:pt x="124" y="445"/>
                    <a:pt x="95" y="488"/>
                  </a:cubicBezTo>
                  <a:cubicBezTo>
                    <a:pt x="0" y="552"/>
                    <a:pt x="0" y="678"/>
                    <a:pt x="63" y="742"/>
                  </a:cubicBezTo>
                  <a:lnTo>
                    <a:pt x="412" y="1090"/>
                  </a:lnTo>
                  <a:cubicBezTo>
                    <a:pt x="443" y="1122"/>
                    <a:pt x="507" y="1153"/>
                    <a:pt x="570" y="1153"/>
                  </a:cubicBezTo>
                  <a:cubicBezTo>
                    <a:pt x="602" y="1153"/>
                    <a:pt x="665" y="1122"/>
                    <a:pt x="697" y="1090"/>
                  </a:cubicBezTo>
                  <a:cubicBezTo>
                    <a:pt x="728" y="1090"/>
                    <a:pt x="728" y="1090"/>
                    <a:pt x="728" y="1058"/>
                  </a:cubicBezTo>
                  <a:lnTo>
                    <a:pt x="1362" y="298"/>
                  </a:lnTo>
                  <a:cubicBezTo>
                    <a:pt x="1425" y="235"/>
                    <a:pt x="1394" y="108"/>
                    <a:pt x="1330" y="45"/>
                  </a:cubicBezTo>
                  <a:cubicBezTo>
                    <a:pt x="1287" y="17"/>
                    <a:pt x="1245" y="1"/>
                    <a:pt x="120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36"/>
            <p:cNvSpPr/>
            <p:nvPr/>
          </p:nvSpPr>
          <p:spPr>
            <a:xfrm>
              <a:off x="5024100" y="3032050"/>
              <a:ext cx="74450" cy="9525"/>
            </a:xfrm>
            <a:custGeom>
              <a:avLst/>
              <a:gdLst/>
              <a:ahLst/>
              <a:cxnLst/>
              <a:rect l="l" t="t" r="r" b="b"/>
              <a:pathLst>
                <a:path w="2978" h="381" extrusionOk="0">
                  <a:moveTo>
                    <a:pt x="159" y="0"/>
                  </a:moveTo>
                  <a:cubicBezTo>
                    <a:pt x="64" y="0"/>
                    <a:pt x="1" y="96"/>
                    <a:pt x="1" y="191"/>
                  </a:cubicBezTo>
                  <a:cubicBezTo>
                    <a:pt x="1" y="286"/>
                    <a:pt x="64" y="381"/>
                    <a:pt x="159" y="381"/>
                  </a:cubicBezTo>
                  <a:lnTo>
                    <a:pt x="2819" y="381"/>
                  </a:lnTo>
                  <a:cubicBezTo>
                    <a:pt x="2914" y="381"/>
                    <a:pt x="2977" y="286"/>
                    <a:pt x="2977" y="191"/>
                  </a:cubicBezTo>
                  <a:cubicBezTo>
                    <a:pt x="2977" y="96"/>
                    <a:pt x="2914" y="0"/>
                    <a:pt x="281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36"/>
            <p:cNvSpPr/>
            <p:nvPr/>
          </p:nvSpPr>
          <p:spPr>
            <a:xfrm>
              <a:off x="4991650" y="3016150"/>
              <a:ext cx="35650" cy="29375"/>
            </a:xfrm>
            <a:custGeom>
              <a:avLst/>
              <a:gdLst/>
              <a:ahLst/>
              <a:cxnLst/>
              <a:rect l="l" t="t" r="r" b="b"/>
              <a:pathLst>
                <a:path w="1426" h="1175" extrusionOk="0">
                  <a:moveTo>
                    <a:pt x="1223" y="0"/>
                  </a:moveTo>
                  <a:cubicBezTo>
                    <a:pt x="1167" y="0"/>
                    <a:pt x="1116" y="27"/>
                    <a:pt x="1077" y="66"/>
                  </a:cubicBezTo>
                  <a:lnTo>
                    <a:pt x="570" y="700"/>
                  </a:lnTo>
                  <a:lnTo>
                    <a:pt x="348" y="478"/>
                  </a:lnTo>
                  <a:cubicBezTo>
                    <a:pt x="317" y="446"/>
                    <a:pt x="269" y="431"/>
                    <a:pt x="222" y="431"/>
                  </a:cubicBezTo>
                  <a:cubicBezTo>
                    <a:pt x="174" y="431"/>
                    <a:pt x="127" y="446"/>
                    <a:pt x="95" y="478"/>
                  </a:cubicBezTo>
                  <a:cubicBezTo>
                    <a:pt x="0" y="573"/>
                    <a:pt x="0" y="668"/>
                    <a:pt x="63" y="763"/>
                  </a:cubicBezTo>
                  <a:lnTo>
                    <a:pt x="412" y="1080"/>
                  </a:lnTo>
                  <a:cubicBezTo>
                    <a:pt x="443" y="1143"/>
                    <a:pt x="507" y="1175"/>
                    <a:pt x="570" y="1175"/>
                  </a:cubicBezTo>
                  <a:cubicBezTo>
                    <a:pt x="633" y="1175"/>
                    <a:pt x="665" y="1143"/>
                    <a:pt x="697" y="1112"/>
                  </a:cubicBezTo>
                  <a:cubicBezTo>
                    <a:pt x="728" y="1112"/>
                    <a:pt x="728" y="1080"/>
                    <a:pt x="728" y="1080"/>
                  </a:cubicBezTo>
                  <a:lnTo>
                    <a:pt x="1362" y="320"/>
                  </a:lnTo>
                  <a:cubicBezTo>
                    <a:pt x="1425" y="225"/>
                    <a:pt x="1394" y="98"/>
                    <a:pt x="1330" y="35"/>
                  </a:cubicBezTo>
                  <a:cubicBezTo>
                    <a:pt x="1294" y="11"/>
                    <a:pt x="1258" y="0"/>
                    <a:pt x="122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36"/>
            <p:cNvSpPr/>
            <p:nvPr/>
          </p:nvSpPr>
          <p:spPr>
            <a:xfrm>
              <a:off x="5024100" y="3066875"/>
              <a:ext cx="74450" cy="9525"/>
            </a:xfrm>
            <a:custGeom>
              <a:avLst/>
              <a:gdLst/>
              <a:ahLst/>
              <a:cxnLst/>
              <a:rect l="l" t="t" r="r" b="b"/>
              <a:pathLst>
                <a:path w="2978" h="381" extrusionOk="0">
                  <a:moveTo>
                    <a:pt x="159" y="1"/>
                  </a:moveTo>
                  <a:cubicBezTo>
                    <a:pt x="64" y="1"/>
                    <a:pt x="1" y="64"/>
                    <a:pt x="1" y="191"/>
                  </a:cubicBezTo>
                  <a:cubicBezTo>
                    <a:pt x="1" y="286"/>
                    <a:pt x="64" y="381"/>
                    <a:pt x="159" y="381"/>
                  </a:cubicBezTo>
                  <a:lnTo>
                    <a:pt x="2819" y="381"/>
                  </a:lnTo>
                  <a:cubicBezTo>
                    <a:pt x="2914" y="381"/>
                    <a:pt x="2977" y="286"/>
                    <a:pt x="2977" y="191"/>
                  </a:cubicBezTo>
                  <a:cubicBezTo>
                    <a:pt x="2977" y="64"/>
                    <a:pt x="2914" y="1"/>
                    <a:pt x="281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36"/>
            <p:cNvSpPr/>
            <p:nvPr/>
          </p:nvSpPr>
          <p:spPr>
            <a:xfrm>
              <a:off x="4991650" y="3050750"/>
              <a:ext cx="35650" cy="28825"/>
            </a:xfrm>
            <a:custGeom>
              <a:avLst/>
              <a:gdLst/>
              <a:ahLst/>
              <a:cxnLst/>
              <a:rect l="l" t="t" r="r" b="b"/>
              <a:pathLst>
                <a:path w="1426" h="1153" extrusionOk="0">
                  <a:moveTo>
                    <a:pt x="1205" y="0"/>
                  </a:moveTo>
                  <a:cubicBezTo>
                    <a:pt x="1156" y="0"/>
                    <a:pt x="1112" y="24"/>
                    <a:pt x="1077" y="76"/>
                  </a:cubicBezTo>
                  <a:lnTo>
                    <a:pt x="570" y="709"/>
                  </a:lnTo>
                  <a:lnTo>
                    <a:pt x="348" y="488"/>
                  </a:lnTo>
                  <a:cubicBezTo>
                    <a:pt x="317" y="456"/>
                    <a:pt x="269" y="440"/>
                    <a:pt x="222" y="440"/>
                  </a:cubicBezTo>
                  <a:cubicBezTo>
                    <a:pt x="174" y="440"/>
                    <a:pt x="127" y="456"/>
                    <a:pt x="95" y="488"/>
                  </a:cubicBezTo>
                  <a:cubicBezTo>
                    <a:pt x="0" y="551"/>
                    <a:pt x="0" y="678"/>
                    <a:pt x="63" y="741"/>
                  </a:cubicBezTo>
                  <a:lnTo>
                    <a:pt x="412" y="1089"/>
                  </a:lnTo>
                  <a:cubicBezTo>
                    <a:pt x="443" y="1121"/>
                    <a:pt x="507" y="1153"/>
                    <a:pt x="570" y="1153"/>
                  </a:cubicBezTo>
                  <a:cubicBezTo>
                    <a:pt x="633" y="1153"/>
                    <a:pt x="665" y="1153"/>
                    <a:pt x="697" y="1089"/>
                  </a:cubicBezTo>
                  <a:cubicBezTo>
                    <a:pt x="728" y="1089"/>
                    <a:pt x="728" y="1089"/>
                    <a:pt x="728" y="1058"/>
                  </a:cubicBezTo>
                  <a:lnTo>
                    <a:pt x="1362" y="298"/>
                  </a:lnTo>
                  <a:cubicBezTo>
                    <a:pt x="1425" y="234"/>
                    <a:pt x="1394" y="108"/>
                    <a:pt x="1330" y="44"/>
                  </a:cubicBezTo>
                  <a:cubicBezTo>
                    <a:pt x="1287" y="16"/>
                    <a:pt x="1245" y="0"/>
                    <a:pt x="120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36"/>
            <p:cNvSpPr/>
            <p:nvPr/>
          </p:nvSpPr>
          <p:spPr>
            <a:xfrm>
              <a:off x="5024100" y="3104900"/>
              <a:ext cx="74450" cy="9525"/>
            </a:xfrm>
            <a:custGeom>
              <a:avLst/>
              <a:gdLst/>
              <a:ahLst/>
              <a:cxnLst/>
              <a:rect l="l" t="t" r="r" b="b"/>
              <a:pathLst>
                <a:path w="2978" h="381" extrusionOk="0">
                  <a:moveTo>
                    <a:pt x="159" y="0"/>
                  </a:moveTo>
                  <a:cubicBezTo>
                    <a:pt x="64" y="0"/>
                    <a:pt x="1" y="95"/>
                    <a:pt x="1" y="190"/>
                  </a:cubicBezTo>
                  <a:cubicBezTo>
                    <a:pt x="1" y="285"/>
                    <a:pt x="64" y="380"/>
                    <a:pt x="159" y="380"/>
                  </a:cubicBezTo>
                  <a:lnTo>
                    <a:pt x="2819" y="380"/>
                  </a:lnTo>
                  <a:cubicBezTo>
                    <a:pt x="2914" y="380"/>
                    <a:pt x="2977" y="285"/>
                    <a:pt x="2977" y="190"/>
                  </a:cubicBezTo>
                  <a:cubicBezTo>
                    <a:pt x="2977" y="95"/>
                    <a:pt x="2914" y="0"/>
                    <a:pt x="281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36"/>
            <p:cNvSpPr/>
            <p:nvPr/>
          </p:nvSpPr>
          <p:spPr>
            <a:xfrm>
              <a:off x="4991650" y="3088975"/>
              <a:ext cx="35650" cy="29400"/>
            </a:xfrm>
            <a:custGeom>
              <a:avLst/>
              <a:gdLst/>
              <a:ahLst/>
              <a:cxnLst/>
              <a:rect l="l" t="t" r="r" b="b"/>
              <a:pathLst>
                <a:path w="1426" h="1176" extrusionOk="0">
                  <a:moveTo>
                    <a:pt x="1223" y="1"/>
                  </a:moveTo>
                  <a:cubicBezTo>
                    <a:pt x="1167" y="1"/>
                    <a:pt x="1116" y="28"/>
                    <a:pt x="1077" y="67"/>
                  </a:cubicBezTo>
                  <a:lnTo>
                    <a:pt x="538" y="700"/>
                  </a:lnTo>
                  <a:lnTo>
                    <a:pt x="348" y="479"/>
                  </a:lnTo>
                  <a:cubicBezTo>
                    <a:pt x="317" y="447"/>
                    <a:pt x="269" y="431"/>
                    <a:pt x="218" y="431"/>
                  </a:cubicBezTo>
                  <a:cubicBezTo>
                    <a:pt x="166" y="431"/>
                    <a:pt x="111" y="447"/>
                    <a:pt x="63" y="479"/>
                  </a:cubicBezTo>
                  <a:cubicBezTo>
                    <a:pt x="0" y="574"/>
                    <a:pt x="0" y="669"/>
                    <a:pt x="63" y="764"/>
                  </a:cubicBezTo>
                  <a:lnTo>
                    <a:pt x="412" y="1080"/>
                  </a:lnTo>
                  <a:cubicBezTo>
                    <a:pt x="443" y="1144"/>
                    <a:pt x="507" y="1175"/>
                    <a:pt x="570" y="1175"/>
                  </a:cubicBezTo>
                  <a:cubicBezTo>
                    <a:pt x="633" y="1175"/>
                    <a:pt x="665" y="1144"/>
                    <a:pt x="697" y="1112"/>
                  </a:cubicBezTo>
                  <a:cubicBezTo>
                    <a:pt x="728" y="1112"/>
                    <a:pt x="728" y="1080"/>
                    <a:pt x="728" y="1080"/>
                  </a:cubicBezTo>
                  <a:lnTo>
                    <a:pt x="1362" y="320"/>
                  </a:lnTo>
                  <a:cubicBezTo>
                    <a:pt x="1425" y="225"/>
                    <a:pt x="1394" y="99"/>
                    <a:pt x="1330" y="35"/>
                  </a:cubicBezTo>
                  <a:cubicBezTo>
                    <a:pt x="1294" y="11"/>
                    <a:pt x="1258" y="1"/>
                    <a:pt x="122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36"/>
            <p:cNvSpPr/>
            <p:nvPr/>
          </p:nvSpPr>
          <p:spPr>
            <a:xfrm>
              <a:off x="5004300" y="3003875"/>
              <a:ext cx="52275" cy="40075"/>
            </a:xfrm>
            <a:custGeom>
              <a:avLst/>
              <a:gdLst/>
              <a:ahLst/>
              <a:cxnLst/>
              <a:rect l="l" t="t" r="r" b="b"/>
              <a:pathLst>
                <a:path w="2091" h="1603" extrusionOk="0">
                  <a:moveTo>
                    <a:pt x="1877" y="0"/>
                  </a:moveTo>
                  <a:cubicBezTo>
                    <a:pt x="1844" y="0"/>
                    <a:pt x="1809" y="7"/>
                    <a:pt x="1774" y="19"/>
                  </a:cubicBezTo>
                  <a:lnTo>
                    <a:pt x="96" y="1254"/>
                  </a:lnTo>
                  <a:cubicBezTo>
                    <a:pt x="32" y="1318"/>
                    <a:pt x="1" y="1444"/>
                    <a:pt x="64" y="1539"/>
                  </a:cubicBezTo>
                  <a:cubicBezTo>
                    <a:pt x="96" y="1571"/>
                    <a:pt x="159" y="1603"/>
                    <a:pt x="222" y="1603"/>
                  </a:cubicBezTo>
                  <a:cubicBezTo>
                    <a:pt x="254" y="1603"/>
                    <a:pt x="286" y="1603"/>
                    <a:pt x="317" y="1571"/>
                  </a:cubicBezTo>
                  <a:lnTo>
                    <a:pt x="1996" y="336"/>
                  </a:lnTo>
                  <a:cubicBezTo>
                    <a:pt x="2091" y="272"/>
                    <a:pt x="2091" y="146"/>
                    <a:pt x="2028" y="82"/>
                  </a:cubicBezTo>
                  <a:cubicBezTo>
                    <a:pt x="1987" y="22"/>
                    <a:pt x="1935" y="0"/>
                    <a:pt x="187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36"/>
            <p:cNvSpPr/>
            <p:nvPr/>
          </p:nvSpPr>
          <p:spPr>
            <a:xfrm>
              <a:off x="4876050" y="3031450"/>
              <a:ext cx="143325" cy="239725"/>
            </a:xfrm>
            <a:custGeom>
              <a:avLst/>
              <a:gdLst/>
              <a:ahLst/>
              <a:cxnLst/>
              <a:rect l="l" t="t" r="r" b="b"/>
              <a:pathLst>
                <a:path w="5733" h="9589" extrusionOk="0">
                  <a:moveTo>
                    <a:pt x="5204" y="1"/>
                  </a:moveTo>
                  <a:cubicBezTo>
                    <a:pt x="5127" y="1"/>
                    <a:pt x="5047" y="19"/>
                    <a:pt x="4972" y="56"/>
                  </a:cubicBezTo>
                  <a:lnTo>
                    <a:pt x="3896" y="626"/>
                  </a:lnTo>
                  <a:cubicBezTo>
                    <a:pt x="3832" y="658"/>
                    <a:pt x="3737" y="658"/>
                    <a:pt x="3674" y="658"/>
                  </a:cubicBezTo>
                  <a:cubicBezTo>
                    <a:pt x="3294" y="595"/>
                    <a:pt x="2819" y="405"/>
                    <a:pt x="2819" y="405"/>
                  </a:cubicBezTo>
                  <a:cubicBezTo>
                    <a:pt x="2597" y="310"/>
                    <a:pt x="2376" y="246"/>
                    <a:pt x="2154" y="246"/>
                  </a:cubicBezTo>
                  <a:lnTo>
                    <a:pt x="1869" y="246"/>
                  </a:lnTo>
                  <a:cubicBezTo>
                    <a:pt x="1521" y="246"/>
                    <a:pt x="1204" y="405"/>
                    <a:pt x="1014" y="658"/>
                  </a:cubicBezTo>
                  <a:lnTo>
                    <a:pt x="982" y="658"/>
                  </a:lnTo>
                  <a:lnTo>
                    <a:pt x="95" y="1830"/>
                  </a:lnTo>
                  <a:cubicBezTo>
                    <a:pt x="32" y="1893"/>
                    <a:pt x="0" y="2020"/>
                    <a:pt x="0" y="2115"/>
                  </a:cubicBezTo>
                  <a:lnTo>
                    <a:pt x="64" y="3856"/>
                  </a:lnTo>
                  <a:cubicBezTo>
                    <a:pt x="64" y="4110"/>
                    <a:pt x="285" y="4300"/>
                    <a:pt x="539" y="4300"/>
                  </a:cubicBezTo>
                  <a:cubicBezTo>
                    <a:pt x="824" y="4300"/>
                    <a:pt x="1014" y="4078"/>
                    <a:pt x="1014" y="3825"/>
                  </a:cubicBezTo>
                  <a:lnTo>
                    <a:pt x="950" y="2273"/>
                  </a:lnTo>
                  <a:lnTo>
                    <a:pt x="1045" y="2146"/>
                  </a:lnTo>
                  <a:lnTo>
                    <a:pt x="1045" y="4205"/>
                  </a:lnTo>
                  <a:lnTo>
                    <a:pt x="570" y="9050"/>
                  </a:lnTo>
                  <a:cubicBezTo>
                    <a:pt x="570" y="9303"/>
                    <a:pt x="760" y="9557"/>
                    <a:pt x="1045" y="9588"/>
                  </a:cubicBezTo>
                  <a:lnTo>
                    <a:pt x="1077" y="9588"/>
                  </a:lnTo>
                  <a:cubicBezTo>
                    <a:pt x="1331" y="9588"/>
                    <a:pt x="1552" y="9398"/>
                    <a:pt x="1584" y="9145"/>
                  </a:cubicBezTo>
                  <a:lnTo>
                    <a:pt x="1932" y="5472"/>
                  </a:lnTo>
                  <a:cubicBezTo>
                    <a:pt x="2027" y="5472"/>
                    <a:pt x="2091" y="5503"/>
                    <a:pt x="2186" y="5503"/>
                  </a:cubicBezTo>
                  <a:cubicBezTo>
                    <a:pt x="2249" y="5503"/>
                    <a:pt x="2344" y="5472"/>
                    <a:pt x="2407" y="5472"/>
                  </a:cubicBezTo>
                  <a:lnTo>
                    <a:pt x="2851" y="9145"/>
                  </a:lnTo>
                  <a:cubicBezTo>
                    <a:pt x="2882" y="9398"/>
                    <a:pt x="3104" y="9588"/>
                    <a:pt x="3357" y="9588"/>
                  </a:cubicBezTo>
                  <a:lnTo>
                    <a:pt x="3421" y="9588"/>
                  </a:lnTo>
                  <a:cubicBezTo>
                    <a:pt x="3706" y="9557"/>
                    <a:pt x="3896" y="9303"/>
                    <a:pt x="3864" y="9018"/>
                  </a:cubicBezTo>
                  <a:lnTo>
                    <a:pt x="3294" y="4426"/>
                  </a:lnTo>
                  <a:lnTo>
                    <a:pt x="3294" y="4395"/>
                  </a:lnTo>
                  <a:lnTo>
                    <a:pt x="3294" y="1545"/>
                  </a:lnTo>
                  <a:cubicBezTo>
                    <a:pt x="3357" y="1576"/>
                    <a:pt x="3452" y="1576"/>
                    <a:pt x="3516" y="1608"/>
                  </a:cubicBezTo>
                  <a:cubicBezTo>
                    <a:pt x="3580" y="1615"/>
                    <a:pt x="3644" y="1619"/>
                    <a:pt x="3707" y="1619"/>
                  </a:cubicBezTo>
                  <a:cubicBezTo>
                    <a:pt x="3927" y="1619"/>
                    <a:pt x="4143" y="1572"/>
                    <a:pt x="4339" y="1450"/>
                  </a:cubicBezTo>
                  <a:lnTo>
                    <a:pt x="5416" y="911"/>
                  </a:lnTo>
                  <a:cubicBezTo>
                    <a:pt x="5638" y="785"/>
                    <a:pt x="5733" y="500"/>
                    <a:pt x="5638" y="278"/>
                  </a:cubicBezTo>
                  <a:lnTo>
                    <a:pt x="5511" y="120"/>
                  </a:lnTo>
                  <a:cubicBezTo>
                    <a:pt x="5434" y="43"/>
                    <a:pt x="5323" y="1"/>
                    <a:pt x="5204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36"/>
            <p:cNvSpPr/>
            <p:nvPr/>
          </p:nvSpPr>
          <p:spPr>
            <a:xfrm>
              <a:off x="4871300" y="3027025"/>
              <a:ext cx="152825" cy="248900"/>
            </a:xfrm>
            <a:custGeom>
              <a:avLst/>
              <a:gdLst/>
              <a:ahLst/>
              <a:cxnLst/>
              <a:rect l="l" t="t" r="r" b="b"/>
              <a:pathLst>
                <a:path w="6113" h="9956" extrusionOk="0">
                  <a:moveTo>
                    <a:pt x="5369" y="389"/>
                  </a:moveTo>
                  <a:cubicBezTo>
                    <a:pt x="5445" y="389"/>
                    <a:pt x="5515" y="416"/>
                    <a:pt x="5574" y="455"/>
                  </a:cubicBezTo>
                  <a:lnTo>
                    <a:pt x="5637" y="582"/>
                  </a:lnTo>
                  <a:cubicBezTo>
                    <a:pt x="5701" y="708"/>
                    <a:pt x="5637" y="867"/>
                    <a:pt x="5511" y="930"/>
                  </a:cubicBezTo>
                  <a:lnTo>
                    <a:pt x="4434" y="1468"/>
                  </a:lnTo>
                  <a:cubicBezTo>
                    <a:pt x="4272" y="1561"/>
                    <a:pt x="4109" y="1620"/>
                    <a:pt x="3935" y="1620"/>
                  </a:cubicBezTo>
                  <a:cubicBezTo>
                    <a:pt x="3871" y="1620"/>
                    <a:pt x="3805" y="1612"/>
                    <a:pt x="3737" y="1595"/>
                  </a:cubicBezTo>
                  <a:cubicBezTo>
                    <a:pt x="3674" y="1595"/>
                    <a:pt x="3579" y="1595"/>
                    <a:pt x="3516" y="1563"/>
                  </a:cubicBezTo>
                  <a:cubicBezTo>
                    <a:pt x="3452" y="1563"/>
                    <a:pt x="3421" y="1563"/>
                    <a:pt x="3357" y="1595"/>
                  </a:cubicBezTo>
                  <a:cubicBezTo>
                    <a:pt x="3326" y="1627"/>
                    <a:pt x="3294" y="1690"/>
                    <a:pt x="3294" y="1753"/>
                  </a:cubicBezTo>
                  <a:lnTo>
                    <a:pt x="3294" y="4572"/>
                  </a:lnTo>
                  <a:lnTo>
                    <a:pt x="3294" y="4603"/>
                  </a:lnTo>
                  <a:lnTo>
                    <a:pt x="3294" y="4635"/>
                  </a:lnTo>
                  <a:lnTo>
                    <a:pt x="3864" y="9259"/>
                  </a:lnTo>
                  <a:cubicBezTo>
                    <a:pt x="3864" y="9322"/>
                    <a:pt x="3832" y="9417"/>
                    <a:pt x="3801" y="9480"/>
                  </a:cubicBezTo>
                  <a:cubicBezTo>
                    <a:pt x="3737" y="9544"/>
                    <a:pt x="3674" y="9575"/>
                    <a:pt x="3579" y="9575"/>
                  </a:cubicBezTo>
                  <a:cubicBezTo>
                    <a:pt x="3562" y="9579"/>
                    <a:pt x="3546" y="9580"/>
                    <a:pt x="3530" y="9580"/>
                  </a:cubicBezTo>
                  <a:cubicBezTo>
                    <a:pt x="3389" y="9580"/>
                    <a:pt x="3259" y="9464"/>
                    <a:pt x="3231" y="9322"/>
                  </a:cubicBezTo>
                  <a:lnTo>
                    <a:pt x="2787" y="5649"/>
                  </a:lnTo>
                  <a:cubicBezTo>
                    <a:pt x="2787" y="5585"/>
                    <a:pt x="2756" y="5554"/>
                    <a:pt x="2692" y="5522"/>
                  </a:cubicBezTo>
                  <a:cubicBezTo>
                    <a:pt x="2670" y="5499"/>
                    <a:pt x="2632" y="5477"/>
                    <a:pt x="2600" y="5477"/>
                  </a:cubicBezTo>
                  <a:cubicBezTo>
                    <a:pt x="2587" y="5477"/>
                    <a:pt x="2575" y="5481"/>
                    <a:pt x="2566" y="5490"/>
                  </a:cubicBezTo>
                  <a:lnTo>
                    <a:pt x="2186" y="5490"/>
                  </a:lnTo>
                  <a:cubicBezTo>
                    <a:pt x="2167" y="5481"/>
                    <a:pt x="2148" y="5477"/>
                    <a:pt x="2131" y="5477"/>
                  </a:cubicBezTo>
                  <a:cubicBezTo>
                    <a:pt x="2088" y="5477"/>
                    <a:pt x="2050" y="5499"/>
                    <a:pt x="2027" y="5522"/>
                  </a:cubicBezTo>
                  <a:cubicBezTo>
                    <a:pt x="1964" y="5554"/>
                    <a:pt x="1964" y="5585"/>
                    <a:pt x="1932" y="5649"/>
                  </a:cubicBezTo>
                  <a:lnTo>
                    <a:pt x="1584" y="9322"/>
                  </a:lnTo>
                  <a:cubicBezTo>
                    <a:pt x="1584" y="9464"/>
                    <a:pt x="1457" y="9580"/>
                    <a:pt x="1294" y="9580"/>
                  </a:cubicBezTo>
                  <a:cubicBezTo>
                    <a:pt x="1275" y="9580"/>
                    <a:pt x="1255" y="9579"/>
                    <a:pt x="1235" y="9575"/>
                  </a:cubicBezTo>
                  <a:cubicBezTo>
                    <a:pt x="1172" y="9575"/>
                    <a:pt x="1077" y="9544"/>
                    <a:pt x="1014" y="9480"/>
                  </a:cubicBezTo>
                  <a:cubicBezTo>
                    <a:pt x="982" y="9417"/>
                    <a:pt x="950" y="9322"/>
                    <a:pt x="950" y="9259"/>
                  </a:cubicBezTo>
                  <a:lnTo>
                    <a:pt x="1426" y="4413"/>
                  </a:lnTo>
                  <a:lnTo>
                    <a:pt x="1426" y="2323"/>
                  </a:lnTo>
                  <a:cubicBezTo>
                    <a:pt x="1426" y="2260"/>
                    <a:pt x="1362" y="2197"/>
                    <a:pt x="1299" y="2165"/>
                  </a:cubicBezTo>
                  <a:cubicBezTo>
                    <a:pt x="1267" y="2133"/>
                    <a:pt x="1267" y="2133"/>
                    <a:pt x="1235" y="2133"/>
                  </a:cubicBezTo>
                  <a:cubicBezTo>
                    <a:pt x="1172" y="2133"/>
                    <a:pt x="1140" y="2165"/>
                    <a:pt x="1109" y="2228"/>
                  </a:cubicBezTo>
                  <a:lnTo>
                    <a:pt x="1014" y="2355"/>
                  </a:lnTo>
                  <a:cubicBezTo>
                    <a:pt x="982" y="2387"/>
                    <a:pt x="950" y="2418"/>
                    <a:pt x="950" y="2482"/>
                  </a:cubicBezTo>
                  <a:lnTo>
                    <a:pt x="1014" y="4033"/>
                  </a:lnTo>
                  <a:cubicBezTo>
                    <a:pt x="1014" y="4128"/>
                    <a:pt x="982" y="4192"/>
                    <a:pt x="950" y="4255"/>
                  </a:cubicBezTo>
                  <a:cubicBezTo>
                    <a:pt x="887" y="4287"/>
                    <a:pt x="824" y="4318"/>
                    <a:pt x="729" y="4318"/>
                  </a:cubicBezTo>
                  <a:cubicBezTo>
                    <a:pt x="570" y="4318"/>
                    <a:pt x="444" y="4223"/>
                    <a:pt x="444" y="4065"/>
                  </a:cubicBezTo>
                  <a:lnTo>
                    <a:pt x="380" y="2323"/>
                  </a:lnTo>
                  <a:cubicBezTo>
                    <a:pt x="380" y="2260"/>
                    <a:pt x="412" y="2197"/>
                    <a:pt x="444" y="2133"/>
                  </a:cubicBezTo>
                  <a:lnTo>
                    <a:pt x="1330" y="993"/>
                  </a:lnTo>
                  <a:cubicBezTo>
                    <a:pt x="1489" y="772"/>
                    <a:pt x="1774" y="645"/>
                    <a:pt x="2027" y="645"/>
                  </a:cubicBezTo>
                  <a:lnTo>
                    <a:pt x="2312" y="645"/>
                  </a:lnTo>
                  <a:cubicBezTo>
                    <a:pt x="2534" y="645"/>
                    <a:pt x="2724" y="708"/>
                    <a:pt x="2914" y="772"/>
                  </a:cubicBezTo>
                  <a:cubicBezTo>
                    <a:pt x="3041" y="835"/>
                    <a:pt x="3452" y="993"/>
                    <a:pt x="3832" y="1057"/>
                  </a:cubicBezTo>
                  <a:cubicBezTo>
                    <a:pt x="3927" y="1057"/>
                    <a:pt x="4054" y="1057"/>
                    <a:pt x="4181" y="993"/>
                  </a:cubicBezTo>
                  <a:lnTo>
                    <a:pt x="5226" y="423"/>
                  </a:lnTo>
                  <a:cubicBezTo>
                    <a:pt x="5274" y="399"/>
                    <a:pt x="5323" y="389"/>
                    <a:pt x="5369" y="389"/>
                  </a:cubicBezTo>
                  <a:close/>
                  <a:moveTo>
                    <a:pt x="5378" y="1"/>
                  </a:moveTo>
                  <a:cubicBezTo>
                    <a:pt x="5272" y="1"/>
                    <a:pt x="5165" y="26"/>
                    <a:pt x="5067" y="75"/>
                  </a:cubicBezTo>
                  <a:lnTo>
                    <a:pt x="3991" y="645"/>
                  </a:lnTo>
                  <a:cubicBezTo>
                    <a:pt x="3959" y="645"/>
                    <a:pt x="3896" y="677"/>
                    <a:pt x="3864" y="677"/>
                  </a:cubicBezTo>
                  <a:cubicBezTo>
                    <a:pt x="3547" y="613"/>
                    <a:pt x="3167" y="455"/>
                    <a:pt x="3072" y="423"/>
                  </a:cubicBezTo>
                  <a:cubicBezTo>
                    <a:pt x="2819" y="328"/>
                    <a:pt x="2566" y="265"/>
                    <a:pt x="2312" y="265"/>
                  </a:cubicBezTo>
                  <a:lnTo>
                    <a:pt x="2027" y="265"/>
                  </a:lnTo>
                  <a:cubicBezTo>
                    <a:pt x="1647" y="265"/>
                    <a:pt x="1299" y="423"/>
                    <a:pt x="1045" y="740"/>
                  </a:cubicBezTo>
                  <a:lnTo>
                    <a:pt x="127" y="1912"/>
                  </a:lnTo>
                  <a:cubicBezTo>
                    <a:pt x="64" y="2007"/>
                    <a:pt x="0" y="2165"/>
                    <a:pt x="0" y="2323"/>
                  </a:cubicBezTo>
                  <a:lnTo>
                    <a:pt x="64" y="4065"/>
                  </a:lnTo>
                  <a:cubicBezTo>
                    <a:pt x="64" y="4413"/>
                    <a:pt x="349" y="4698"/>
                    <a:pt x="729" y="4698"/>
                  </a:cubicBezTo>
                  <a:lnTo>
                    <a:pt x="760" y="4698"/>
                  </a:lnTo>
                  <a:cubicBezTo>
                    <a:pt x="855" y="4698"/>
                    <a:pt x="950" y="4667"/>
                    <a:pt x="1045" y="4603"/>
                  </a:cubicBezTo>
                  <a:lnTo>
                    <a:pt x="1045" y="4603"/>
                  </a:lnTo>
                  <a:lnTo>
                    <a:pt x="570" y="9195"/>
                  </a:lnTo>
                  <a:cubicBezTo>
                    <a:pt x="570" y="9385"/>
                    <a:pt x="634" y="9575"/>
                    <a:pt x="729" y="9702"/>
                  </a:cubicBezTo>
                  <a:cubicBezTo>
                    <a:pt x="855" y="9861"/>
                    <a:pt x="1014" y="9924"/>
                    <a:pt x="1204" y="9956"/>
                  </a:cubicBezTo>
                  <a:lnTo>
                    <a:pt x="1267" y="9956"/>
                  </a:lnTo>
                  <a:cubicBezTo>
                    <a:pt x="1616" y="9956"/>
                    <a:pt x="1932" y="9702"/>
                    <a:pt x="1964" y="9354"/>
                  </a:cubicBezTo>
                  <a:lnTo>
                    <a:pt x="2281" y="5839"/>
                  </a:lnTo>
                  <a:cubicBezTo>
                    <a:pt x="2312" y="5854"/>
                    <a:pt x="2336" y="5862"/>
                    <a:pt x="2360" y="5862"/>
                  </a:cubicBezTo>
                  <a:cubicBezTo>
                    <a:pt x="2383" y="5862"/>
                    <a:pt x="2407" y="5854"/>
                    <a:pt x="2439" y="5839"/>
                  </a:cubicBezTo>
                  <a:lnTo>
                    <a:pt x="2851" y="9354"/>
                  </a:lnTo>
                  <a:cubicBezTo>
                    <a:pt x="2882" y="9702"/>
                    <a:pt x="3199" y="9956"/>
                    <a:pt x="3547" y="9956"/>
                  </a:cubicBezTo>
                  <a:lnTo>
                    <a:pt x="3611" y="9956"/>
                  </a:lnTo>
                  <a:cubicBezTo>
                    <a:pt x="3801" y="9924"/>
                    <a:pt x="3959" y="9829"/>
                    <a:pt x="4086" y="9702"/>
                  </a:cubicBezTo>
                  <a:cubicBezTo>
                    <a:pt x="4181" y="9544"/>
                    <a:pt x="4244" y="9354"/>
                    <a:pt x="4212" y="9195"/>
                  </a:cubicBezTo>
                  <a:lnTo>
                    <a:pt x="3674" y="4572"/>
                  </a:lnTo>
                  <a:lnTo>
                    <a:pt x="3674" y="1943"/>
                  </a:lnTo>
                  <a:cubicBezTo>
                    <a:pt x="3756" y="1960"/>
                    <a:pt x="3838" y="1968"/>
                    <a:pt x="3919" y="1968"/>
                  </a:cubicBezTo>
                  <a:cubicBezTo>
                    <a:pt x="4154" y="1968"/>
                    <a:pt x="4389" y="1902"/>
                    <a:pt x="4624" y="1785"/>
                  </a:cubicBezTo>
                  <a:lnTo>
                    <a:pt x="5669" y="1247"/>
                  </a:lnTo>
                  <a:cubicBezTo>
                    <a:pt x="5986" y="1088"/>
                    <a:pt x="6113" y="708"/>
                    <a:pt x="5986" y="392"/>
                  </a:cubicBezTo>
                  <a:cubicBezTo>
                    <a:pt x="5954" y="360"/>
                    <a:pt x="5954" y="360"/>
                    <a:pt x="5954" y="360"/>
                  </a:cubicBezTo>
                  <a:lnTo>
                    <a:pt x="5859" y="201"/>
                  </a:lnTo>
                  <a:lnTo>
                    <a:pt x="5828" y="201"/>
                  </a:lnTo>
                  <a:cubicBezTo>
                    <a:pt x="5711" y="65"/>
                    <a:pt x="5546" y="1"/>
                    <a:pt x="537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36"/>
            <p:cNvSpPr/>
            <p:nvPr/>
          </p:nvSpPr>
          <p:spPr>
            <a:xfrm>
              <a:off x="4906925" y="2990875"/>
              <a:ext cx="46725" cy="45150"/>
            </a:xfrm>
            <a:custGeom>
              <a:avLst/>
              <a:gdLst/>
              <a:ahLst/>
              <a:cxnLst/>
              <a:rect l="l" t="t" r="r" b="b"/>
              <a:pathLst>
                <a:path w="1869" h="1806" extrusionOk="0">
                  <a:moveTo>
                    <a:pt x="919" y="1"/>
                  </a:moveTo>
                  <a:cubicBezTo>
                    <a:pt x="412" y="1"/>
                    <a:pt x="1" y="412"/>
                    <a:pt x="1" y="919"/>
                  </a:cubicBezTo>
                  <a:cubicBezTo>
                    <a:pt x="1" y="1394"/>
                    <a:pt x="412" y="1806"/>
                    <a:pt x="919" y="1806"/>
                  </a:cubicBezTo>
                  <a:cubicBezTo>
                    <a:pt x="1457" y="1806"/>
                    <a:pt x="1869" y="1394"/>
                    <a:pt x="1869" y="919"/>
                  </a:cubicBezTo>
                  <a:cubicBezTo>
                    <a:pt x="1869" y="412"/>
                    <a:pt x="1457" y="1"/>
                    <a:pt x="9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36"/>
            <p:cNvSpPr/>
            <p:nvPr/>
          </p:nvSpPr>
          <p:spPr>
            <a:xfrm>
              <a:off x="4902975" y="2986125"/>
              <a:ext cx="55425" cy="54650"/>
            </a:xfrm>
            <a:custGeom>
              <a:avLst/>
              <a:gdLst/>
              <a:ahLst/>
              <a:cxnLst/>
              <a:rect l="l" t="t" r="r" b="b"/>
              <a:pathLst>
                <a:path w="2217" h="2186" extrusionOk="0">
                  <a:moveTo>
                    <a:pt x="1109" y="381"/>
                  </a:moveTo>
                  <a:cubicBezTo>
                    <a:pt x="1489" y="381"/>
                    <a:pt x="1837" y="697"/>
                    <a:pt x="1837" y="1109"/>
                  </a:cubicBezTo>
                  <a:cubicBezTo>
                    <a:pt x="1837" y="1489"/>
                    <a:pt x="1489" y="1806"/>
                    <a:pt x="1109" y="1806"/>
                  </a:cubicBezTo>
                  <a:cubicBezTo>
                    <a:pt x="697" y="1806"/>
                    <a:pt x="349" y="1489"/>
                    <a:pt x="349" y="1109"/>
                  </a:cubicBezTo>
                  <a:cubicBezTo>
                    <a:pt x="349" y="697"/>
                    <a:pt x="697" y="381"/>
                    <a:pt x="1109" y="381"/>
                  </a:cubicBezTo>
                  <a:close/>
                  <a:moveTo>
                    <a:pt x="1109" y="1"/>
                  </a:moveTo>
                  <a:cubicBezTo>
                    <a:pt x="475" y="1"/>
                    <a:pt x="0" y="507"/>
                    <a:pt x="0" y="1109"/>
                  </a:cubicBezTo>
                  <a:cubicBezTo>
                    <a:pt x="0" y="1711"/>
                    <a:pt x="475" y="2186"/>
                    <a:pt x="1109" y="2186"/>
                  </a:cubicBezTo>
                  <a:cubicBezTo>
                    <a:pt x="1710" y="2186"/>
                    <a:pt x="2217" y="1711"/>
                    <a:pt x="2217" y="1109"/>
                  </a:cubicBezTo>
                  <a:cubicBezTo>
                    <a:pt x="2217" y="507"/>
                    <a:pt x="1710" y="1"/>
                    <a:pt x="110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36"/>
            <p:cNvSpPr/>
            <p:nvPr/>
          </p:nvSpPr>
          <p:spPr>
            <a:xfrm>
              <a:off x="5133350" y="3039500"/>
              <a:ext cx="10325" cy="9200"/>
            </a:xfrm>
            <a:custGeom>
              <a:avLst/>
              <a:gdLst/>
              <a:ahLst/>
              <a:cxnLst/>
              <a:rect l="l" t="t" r="r" b="b"/>
              <a:pathLst>
                <a:path w="413" h="368" extrusionOk="0">
                  <a:moveTo>
                    <a:pt x="207" y="0"/>
                  </a:moveTo>
                  <a:cubicBezTo>
                    <a:pt x="170" y="0"/>
                    <a:pt x="131" y="8"/>
                    <a:pt x="96" y="19"/>
                  </a:cubicBezTo>
                  <a:cubicBezTo>
                    <a:pt x="33" y="83"/>
                    <a:pt x="1" y="178"/>
                    <a:pt x="33" y="241"/>
                  </a:cubicBezTo>
                  <a:cubicBezTo>
                    <a:pt x="64" y="336"/>
                    <a:pt x="128" y="368"/>
                    <a:pt x="191" y="368"/>
                  </a:cubicBezTo>
                  <a:lnTo>
                    <a:pt x="254" y="368"/>
                  </a:lnTo>
                  <a:cubicBezTo>
                    <a:pt x="286" y="368"/>
                    <a:pt x="286" y="336"/>
                    <a:pt x="318" y="336"/>
                  </a:cubicBezTo>
                  <a:cubicBezTo>
                    <a:pt x="381" y="273"/>
                    <a:pt x="413" y="178"/>
                    <a:pt x="349" y="83"/>
                  </a:cubicBezTo>
                  <a:cubicBezTo>
                    <a:pt x="329" y="22"/>
                    <a:pt x="271" y="0"/>
                    <a:pt x="20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36"/>
            <p:cNvSpPr/>
            <p:nvPr/>
          </p:nvSpPr>
          <p:spPr>
            <a:xfrm>
              <a:off x="5131775" y="2990875"/>
              <a:ext cx="45950" cy="45150"/>
            </a:xfrm>
            <a:custGeom>
              <a:avLst/>
              <a:gdLst/>
              <a:ahLst/>
              <a:cxnLst/>
              <a:rect l="l" t="t" r="r" b="b"/>
              <a:pathLst>
                <a:path w="1838" h="1806" extrusionOk="0">
                  <a:moveTo>
                    <a:pt x="919" y="1"/>
                  </a:moveTo>
                  <a:cubicBezTo>
                    <a:pt x="412" y="1"/>
                    <a:pt x="1" y="412"/>
                    <a:pt x="1" y="919"/>
                  </a:cubicBezTo>
                  <a:cubicBezTo>
                    <a:pt x="1" y="1394"/>
                    <a:pt x="412" y="1806"/>
                    <a:pt x="919" y="1806"/>
                  </a:cubicBezTo>
                  <a:cubicBezTo>
                    <a:pt x="1426" y="1806"/>
                    <a:pt x="1837" y="1394"/>
                    <a:pt x="1837" y="919"/>
                  </a:cubicBezTo>
                  <a:cubicBezTo>
                    <a:pt x="1837" y="412"/>
                    <a:pt x="1426" y="1"/>
                    <a:pt x="9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36"/>
            <p:cNvSpPr/>
            <p:nvPr/>
          </p:nvSpPr>
          <p:spPr>
            <a:xfrm>
              <a:off x="5127025" y="2986125"/>
              <a:ext cx="55450" cy="54650"/>
            </a:xfrm>
            <a:custGeom>
              <a:avLst/>
              <a:gdLst/>
              <a:ahLst/>
              <a:cxnLst/>
              <a:rect l="l" t="t" r="r" b="b"/>
              <a:pathLst>
                <a:path w="2218" h="2186" extrusionOk="0">
                  <a:moveTo>
                    <a:pt x="1109" y="381"/>
                  </a:moveTo>
                  <a:cubicBezTo>
                    <a:pt x="1521" y="381"/>
                    <a:pt x="1869" y="697"/>
                    <a:pt x="1869" y="1109"/>
                  </a:cubicBezTo>
                  <a:cubicBezTo>
                    <a:pt x="1869" y="1489"/>
                    <a:pt x="1521" y="1806"/>
                    <a:pt x="1109" y="1806"/>
                  </a:cubicBezTo>
                  <a:cubicBezTo>
                    <a:pt x="697" y="1806"/>
                    <a:pt x="381" y="1489"/>
                    <a:pt x="381" y="1109"/>
                  </a:cubicBezTo>
                  <a:cubicBezTo>
                    <a:pt x="381" y="697"/>
                    <a:pt x="729" y="381"/>
                    <a:pt x="1109" y="381"/>
                  </a:cubicBezTo>
                  <a:close/>
                  <a:moveTo>
                    <a:pt x="1109" y="1"/>
                  </a:moveTo>
                  <a:cubicBezTo>
                    <a:pt x="507" y="1"/>
                    <a:pt x="1" y="507"/>
                    <a:pt x="1" y="1109"/>
                  </a:cubicBezTo>
                  <a:cubicBezTo>
                    <a:pt x="1" y="1711"/>
                    <a:pt x="507" y="2186"/>
                    <a:pt x="1109" y="2186"/>
                  </a:cubicBezTo>
                  <a:cubicBezTo>
                    <a:pt x="1742" y="2186"/>
                    <a:pt x="2217" y="1711"/>
                    <a:pt x="2217" y="1109"/>
                  </a:cubicBezTo>
                  <a:cubicBezTo>
                    <a:pt x="2217" y="507"/>
                    <a:pt x="1742" y="1"/>
                    <a:pt x="110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36"/>
            <p:cNvSpPr/>
            <p:nvPr/>
          </p:nvSpPr>
          <p:spPr>
            <a:xfrm>
              <a:off x="5066050" y="3038375"/>
              <a:ext cx="143350" cy="232800"/>
            </a:xfrm>
            <a:custGeom>
              <a:avLst/>
              <a:gdLst/>
              <a:ahLst/>
              <a:cxnLst/>
              <a:rect l="l" t="t" r="r" b="b"/>
              <a:pathLst>
                <a:path w="5734" h="9312" extrusionOk="0">
                  <a:moveTo>
                    <a:pt x="3453" y="1"/>
                  </a:moveTo>
                  <a:cubicBezTo>
                    <a:pt x="3231" y="1"/>
                    <a:pt x="3041" y="64"/>
                    <a:pt x="2851" y="159"/>
                  </a:cubicBezTo>
                  <a:lnTo>
                    <a:pt x="2851" y="191"/>
                  </a:lnTo>
                  <a:cubicBezTo>
                    <a:pt x="2661" y="318"/>
                    <a:pt x="2471" y="508"/>
                    <a:pt x="2281" y="729"/>
                  </a:cubicBezTo>
                  <a:cubicBezTo>
                    <a:pt x="2091" y="919"/>
                    <a:pt x="1933" y="1109"/>
                    <a:pt x="1774" y="1204"/>
                  </a:cubicBezTo>
                  <a:cubicBezTo>
                    <a:pt x="1730" y="1227"/>
                    <a:pt x="1685" y="1249"/>
                    <a:pt x="1640" y="1249"/>
                  </a:cubicBezTo>
                  <a:cubicBezTo>
                    <a:pt x="1622" y="1249"/>
                    <a:pt x="1603" y="1245"/>
                    <a:pt x="1584" y="1236"/>
                  </a:cubicBezTo>
                  <a:lnTo>
                    <a:pt x="793" y="793"/>
                  </a:lnTo>
                  <a:cubicBezTo>
                    <a:pt x="715" y="754"/>
                    <a:pt x="635" y="736"/>
                    <a:pt x="557" y="736"/>
                  </a:cubicBezTo>
                  <a:cubicBezTo>
                    <a:pt x="380" y="736"/>
                    <a:pt x="216" y="829"/>
                    <a:pt x="128" y="983"/>
                  </a:cubicBezTo>
                  <a:cubicBezTo>
                    <a:pt x="1" y="1204"/>
                    <a:pt x="96" y="1489"/>
                    <a:pt x="318" y="1616"/>
                  </a:cubicBezTo>
                  <a:lnTo>
                    <a:pt x="1141" y="2059"/>
                  </a:lnTo>
                  <a:cubicBezTo>
                    <a:pt x="1304" y="2141"/>
                    <a:pt x="1484" y="2181"/>
                    <a:pt x="1665" y="2181"/>
                  </a:cubicBezTo>
                  <a:cubicBezTo>
                    <a:pt x="1905" y="2181"/>
                    <a:pt x="2145" y="2109"/>
                    <a:pt x="2344" y="1964"/>
                  </a:cubicBezTo>
                  <a:cubicBezTo>
                    <a:pt x="2376" y="1933"/>
                    <a:pt x="2408" y="1901"/>
                    <a:pt x="2440" y="1869"/>
                  </a:cubicBezTo>
                  <a:lnTo>
                    <a:pt x="2440" y="4118"/>
                  </a:lnTo>
                  <a:lnTo>
                    <a:pt x="2440" y="4149"/>
                  </a:lnTo>
                  <a:lnTo>
                    <a:pt x="1901" y="8773"/>
                  </a:lnTo>
                  <a:cubicBezTo>
                    <a:pt x="1869" y="9026"/>
                    <a:pt x="2059" y="9280"/>
                    <a:pt x="2313" y="9311"/>
                  </a:cubicBezTo>
                  <a:lnTo>
                    <a:pt x="2376" y="9311"/>
                  </a:lnTo>
                  <a:cubicBezTo>
                    <a:pt x="2630" y="9311"/>
                    <a:pt x="2851" y="9121"/>
                    <a:pt x="2883" y="8868"/>
                  </a:cubicBezTo>
                  <a:lnTo>
                    <a:pt x="3326" y="5195"/>
                  </a:lnTo>
                  <a:cubicBezTo>
                    <a:pt x="3421" y="5226"/>
                    <a:pt x="3485" y="5226"/>
                    <a:pt x="3580" y="5226"/>
                  </a:cubicBezTo>
                  <a:cubicBezTo>
                    <a:pt x="3643" y="5226"/>
                    <a:pt x="3706" y="5226"/>
                    <a:pt x="3801" y="5195"/>
                  </a:cubicBezTo>
                  <a:lnTo>
                    <a:pt x="4150" y="8868"/>
                  </a:lnTo>
                  <a:cubicBezTo>
                    <a:pt x="4181" y="9121"/>
                    <a:pt x="4403" y="9311"/>
                    <a:pt x="4656" y="9311"/>
                  </a:cubicBezTo>
                  <a:lnTo>
                    <a:pt x="4688" y="9311"/>
                  </a:lnTo>
                  <a:cubicBezTo>
                    <a:pt x="4973" y="9280"/>
                    <a:pt x="5195" y="9058"/>
                    <a:pt x="5163" y="8773"/>
                  </a:cubicBezTo>
                  <a:lnTo>
                    <a:pt x="4688" y="3959"/>
                  </a:lnTo>
                  <a:lnTo>
                    <a:pt x="4688" y="1869"/>
                  </a:lnTo>
                  <a:lnTo>
                    <a:pt x="4783" y="1996"/>
                  </a:lnTo>
                  <a:lnTo>
                    <a:pt x="4720" y="3579"/>
                  </a:lnTo>
                  <a:cubicBezTo>
                    <a:pt x="4720" y="3833"/>
                    <a:pt x="4910" y="4054"/>
                    <a:pt x="5195" y="4054"/>
                  </a:cubicBezTo>
                  <a:cubicBezTo>
                    <a:pt x="5448" y="4054"/>
                    <a:pt x="5670" y="3833"/>
                    <a:pt x="5670" y="3579"/>
                  </a:cubicBezTo>
                  <a:lnTo>
                    <a:pt x="5733" y="1869"/>
                  </a:lnTo>
                  <a:cubicBezTo>
                    <a:pt x="5733" y="1743"/>
                    <a:pt x="5701" y="1648"/>
                    <a:pt x="5638" y="1553"/>
                  </a:cubicBezTo>
                  <a:lnTo>
                    <a:pt x="4751" y="413"/>
                  </a:lnTo>
                  <a:lnTo>
                    <a:pt x="4720" y="413"/>
                  </a:lnTo>
                  <a:cubicBezTo>
                    <a:pt x="4530" y="159"/>
                    <a:pt x="4213" y="1"/>
                    <a:pt x="3896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36"/>
            <p:cNvSpPr/>
            <p:nvPr/>
          </p:nvSpPr>
          <p:spPr>
            <a:xfrm>
              <a:off x="5062900" y="3033625"/>
              <a:ext cx="151250" cy="242375"/>
            </a:xfrm>
            <a:custGeom>
              <a:avLst/>
              <a:gdLst/>
              <a:ahLst/>
              <a:cxnLst/>
              <a:rect l="l" t="t" r="r" b="b"/>
              <a:pathLst>
                <a:path w="6050" h="9695" extrusionOk="0">
                  <a:moveTo>
                    <a:pt x="4022" y="381"/>
                  </a:moveTo>
                  <a:cubicBezTo>
                    <a:pt x="4276" y="381"/>
                    <a:pt x="4529" y="476"/>
                    <a:pt x="4719" y="698"/>
                  </a:cubicBezTo>
                  <a:lnTo>
                    <a:pt x="5606" y="1869"/>
                  </a:lnTo>
                  <a:cubicBezTo>
                    <a:pt x="5637" y="1901"/>
                    <a:pt x="5669" y="1964"/>
                    <a:pt x="5669" y="2028"/>
                  </a:cubicBezTo>
                  <a:lnTo>
                    <a:pt x="5606" y="3769"/>
                  </a:lnTo>
                  <a:cubicBezTo>
                    <a:pt x="5606" y="3928"/>
                    <a:pt x="5479" y="4054"/>
                    <a:pt x="5321" y="4054"/>
                  </a:cubicBezTo>
                  <a:cubicBezTo>
                    <a:pt x="5226" y="4054"/>
                    <a:pt x="5162" y="4023"/>
                    <a:pt x="5099" y="3959"/>
                  </a:cubicBezTo>
                  <a:cubicBezTo>
                    <a:pt x="5067" y="3896"/>
                    <a:pt x="5036" y="3833"/>
                    <a:pt x="5036" y="3738"/>
                  </a:cubicBezTo>
                  <a:lnTo>
                    <a:pt x="5099" y="2186"/>
                  </a:lnTo>
                  <a:cubicBezTo>
                    <a:pt x="5099" y="2154"/>
                    <a:pt x="5067" y="2091"/>
                    <a:pt x="5036" y="2059"/>
                  </a:cubicBezTo>
                  <a:lnTo>
                    <a:pt x="4972" y="1933"/>
                  </a:lnTo>
                  <a:cubicBezTo>
                    <a:pt x="4909" y="1869"/>
                    <a:pt x="4814" y="1869"/>
                    <a:pt x="4751" y="1869"/>
                  </a:cubicBezTo>
                  <a:cubicBezTo>
                    <a:pt x="4687" y="1901"/>
                    <a:pt x="4624" y="1996"/>
                    <a:pt x="4624" y="2059"/>
                  </a:cubicBezTo>
                  <a:lnTo>
                    <a:pt x="4624" y="4149"/>
                  </a:lnTo>
                  <a:lnTo>
                    <a:pt x="5099" y="8963"/>
                  </a:lnTo>
                  <a:cubicBezTo>
                    <a:pt x="5099" y="9058"/>
                    <a:pt x="5067" y="9153"/>
                    <a:pt x="5036" y="9216"/>
                  </a:cubicBezTo>
                  <a:cubicBezTo>
                    <a:pt x="4972" y="9280"/>
                    <a:pt x="4877" y="9311"/>
                    <a:pt x="4814" y="9311"/>
                  </a:cubicBezTo>
                  <a:cubicBezTo>
                    <a:pt x="4794" y="9315"/>
                    <a:pt x="4775" y="9316"/>
                    <a:pt x="4756" y="9316"/>
                  </a:cubicBezTo>
                  <a:cubicBezTo>
                    <a:pt x="4593" y="9316"/>
                    <a:pt x="4466" y="9197"/>
                    <a:pt x="4466" y="9026"/>
                  </a:cubicBezTo>
                  <a:lnTo>
                    <a:pt x="4117" y="5353"/>
                  </a:lnTo>
                  <a:cubicBezTo>
                    <a:pt x="4086" y="5321"/>
                    <a:pt x="4086" y="5258"/>
                    <a:pt x="4022" y="5226"/>
                  </a:cubicBezTo>
                  <a:cubicBezTo>
                    <a:pt x="3991" y="5195"/>
                    <a:pt x="3959" y="5195"/>
                    <a:pt x="3927" y="5195"/>
                  </a:cubicBezTo>
                  <a:lnTo>
                    <a:pt x="3864" y="5195"/>
                  </a:lnTo>
                  <a:cubicBezTo>
                    <a:pt x="3801" y="5210"/>
                    <a:pt x="3737" y="5218"/>
                    <a:pt x="3674" y="5218"/>
                  </a:cubicBezTo>
                  <a:cubicBezTo>
                    <a:pt x="3611" y="5218"/>
                    <a:pt x="3547" y="5210"/>
                    <a:pt x="3484" y="5195"/>
                  </a:cubicBezTo>
                  <a:cubicBezTo>
                    <a:pt x="3465" y="5185"/>
                    <a:pt x="3450" y="5181"/>
                    <a:pt x="3435" y="5181"/>
                  </a:cubicBezTo>
                  <a:cubicBezTo>
                    <a:pt x="3399" y="5181"/>
                    <a:pt x="3370" y="5204"/>
                    <a:pt x="3326" y="5226"/>
                  </a:cubicBezTo>
                  <a:cubicBezTo>
                    <a:pt x="3294" y="5258"/>
                    <a:pt x="3262" y="5290"/>
                    <a:pt x="3262" y="5353"/>
                  </a:cubicBezTo>
                  <a:lnTo>
                    <a:pt x="2819" y="9026"/>
                  </a:lnTo>
                  <a:cubicBezTo>
                    <a:pt x="2787" y="9185"/>
                    <a:pt x="2661" y="9311"/>
                    <a:pt x="2502" y="9311"/>
                  </a:cubicBezTo>
                  <a:lnTo>
                    <a:pt x="2470" y="9311"/>
                  </a:lnTo>
                  <a:cubicBezTo>
                    <a:pt x="2375" y="9280"/>
                    <a:pt x="2280" y="9248"/>
                    <a:pt x="2249" y="9185"/>
                  </a:cubicBezTo>
                  <a:cubicBezTo>
                    <a:pt x="2185" y="9121"/>
                    <a:pt x="2154" y="9026"/>
                    <a:pt x="2185" y="8963"/>
                  </a:cubicBezTo>
                  <a:lnTo>
                    <a:pt x="2756" y="4339"/>
                  </a:lnTo>
                  <a:lnTo>
                    <a:pt x="2756" y="4308"/>
                  </a:lnTo>
                  <a:lnTo>
                    <a:pt x="2756" y="2028"/>
                  </a:lnTo>
                  <a:cubicBezTo>
                    <a:pt x="2756" y="1964"/>
                    <a:pt x="2692" y="1901"/>
                    <a:pt x="2629" y="1869"/>
                  </a:cubicBezTo>
                  <a:cubicBezTo>
                    <a:pt x="2603" y="1856"/>
                    <a:pt x="2576" y="1848"/>
                    <a:pt x="2550" y="1848"/>
                  </a:cubicBezTo>
                  <a:cubicBezTo>
                    <a:pt x="2513" y="1848"/>
                    <a:pt x="2476" y="1864"/>
                    <a:pt x="2439" y="1901"/>
                  </a:cubicBezTo>
                  <a:cubicBezTo>
                    <a:pt x="2407" y="1933"/>
                    <a:pt x="2375" y="1964"/>
                    <a:pt x="2344" y="1964"/>
                  </a:cubicBezTo>
                  <a:cubicBezTo>
                    <a:pt x="2178" y="2094"/>
                    <a:pt x="1968" y="2158"/>
                    <a:pt x="1760" y="2158"/>
                  </a:cubicBezTo>
                  <a:cubicBezTo>
                    <a:pt x="1611" y="2158"/>
                    <a:pt x="1462" y="2125"/>
                    <a:pt x="1330" y="2059"/>
                  </a:cubicBezTo>
                  <a:lnTo>
                    <a:pt x="539" y="1616"/>
                  </a:lnTo>
                  <a:cubicBezTo>
                    <a:pt x="475" y="1584"/>
                    <a:pt x="412" y="1521"/>
                    <a:pt x="380" y="1458"/>
                  </a:cubicBezTo>
                  <a:cubicBezTo>
                    <a:pt x="380" y="1394"/>
                    <a:pt x="380" y="1299"/>
                    <a:pt x="412" y="1236"/>
                  </a:cubicBezTo>
                  <a:cubicBezTo>
                    <a:pt x="454" y="1151"/>
                    <a:pt x="553" y="1095"/>
                    <a:pt x="651" y="1095"/>
                  </a:cubicBezTo>
                  <a:cubicBezTo>
                    <a:pt x="701" y="1095"/>
                    <a:pt x="750" y="1109"/>
                    <a:pt x="792" y="1141"/>
                  </a:cubicBezTo>
                  <a:lnTo>
                    <a:pt x="1615" y="1553"/>
                  </a:lnTo>
                  <a:cubicBezTo>
                    <a:pt x="1672" y="1581"/>
                    <a:pt x="1736" y="1597"/>
                    <a:pt x="1797" y="1597"/>
                  </a:cubicBezTo>
                  <a:cubicBezTo>
                    <a:pt x="1872" y="1597"/>
                    <a:pt x="1943" y="1573"/>
                    <a:pt x="1995" y="1521"/>
                  </a:cubicBezTo>
                  <a:cubicBezTo>
                    <a:pt x="2154" y="1394"/>
                    <a:pt x="2344" y="1204"/>
                    <a:pt x="2534" y="1014"/>
                  </a:cubicBezTo>
                  <a:cubicBezTo>
                    <a:pt x="2724" y="824"/>
                    <a:pt x="2914" y="634"/>
                    <a:pt x="3072" y="508"/>
                  </a:cubicBezTo>
                  <a:cubicBezTo>
                    <a:pt x="3231" y="413"/>
                    <a:pt x="3421" y="381"/>
                    <a:pt x="3579" y="381"/>
                  </a:cubicBezTo>
                  <a:close/>
                  <a:moveTo>
                    <a:pt x="3579" y="1"/>
                  </a:moveTo>
                  <a:cubicBezTo>
                    <a:pt x="3326" y="1"/>
                    <a:pt x="3104" y="64"/>
                    <a:pt x="2882" y="191"/>
                  </a:cubicBezTo>
                  <a:cubicBezTo>
                    <a:pt x="2661" y="349"/>
                    <a:pt x="2470" y="539"/>
                    <a:pt x="2249" y="761"/>
                  </a:cubicBezTo>
                  <a:cubicBezTo>
                    <a:pt x="2090" y="919"/>
                    <a:pt x="1932" y="1109"/>
                    <a:pt x="1774" y="1236"/>
                  </a:cubicBezTo>
                  <a:lnTo>
                    <a:pt x="982" y="793"/>
                  </a:lnTo>
                  <a:cubicBezTo>
                    <a:pt x="890" y="746"/>
                    <a:pt x="789" y="724"/>
                    <a:pt x="689" y="724"/>
                  </a:cubicBezTo>
                  <a:cubicBezTo>
                    <a:pt x="447" y="724"/>
                    <a:pt x="207" y="853"/>
                    <a:pt x="95" y="1078"/>
                  </a:cubicBezTo>
                  <a:cubicBezTo>
                    <a:pt x="0" y="1236"/>
                    <a:pt x="0" y="1394"/>
                    <a:pt x="32" y="1584"/>
                  </a:cubicBezTo>
                  <a:cubicBezTo>
                    <a:pt x="95" y="1743"/>
                    <a:pt x="190" y="1869"/>
                    <a:pt x="349" y="1964"/>
                  </a:cubicBezTo>
                  <a:lnTo>
                    <a:pt x="1172" y="2408"/>
                  </a:lnTo>
                  <a:cubicBezTo>
                    <a:pt x="1362" y="2503"/>
                    <a:pt x="1568" y="2550"/>
                    <a:pt x="1774" y="2550"/>
                  </a:cubicBezTo>
                  <a:cubicBezTo>
                    <a:pt x="1980" y="2550"/>
                    <a:pt x="2185" y="2503"/>
                    <a:pt x="2375" y="2408"/>
                  </a:cubicBezTo>
                  <a:lnTo>
                    <a:pt x="2375" y="4308"/>
                  </a:lnTo>
                  <a:lnTo>
                    <a:pt x="1805" y="8931"/>
                  </a:lnTo>
                  <a:cubicBezTo>
                    <a:pt x="1805" y="9090"/>
                    <a:pt x="1837" y="9280"/>
                    <a:pt x="1964" y="9438"/>
                  </a:cubicBezTo>
                  <a:cubicBezTo>
                    <a:pt x="2090" y="9565"/>
                    <a:pt x="2249" y="9660"/>
                    <a:pt x="2439" y="9692"/>
                  </a:cubicBezTo>
                  <a:cubicBezTo>
                    <a:pt x="2460" y="9693"/>
                    <a:pt x="2482" y="9694"/>
                    <a:pt x="2503" y="9694"/>
                  </a:cubicBezTo>
                  <a:cubicBezTo>
                    <a:pt x="2854" y="9694"/>
                    <a:pt x="3139" y="9448"/>
                    <a:pt x="3199" y="9090"/>
                  </a:cubicBezTo>
                  <a:lnTo>
                    <a:pt x="3611" y="5575"/>
                  </a:lnTo>
                  <a:lnTo>
                    <a:pt x="3737" y="5575"/>
                  </a:lnTo>
                  <a:lnTo>
                    <a:pt x="4086" y="9090"/>
                  </a:lnTo>
                  <a:cubicBezTo>
                    <a:pt x="4117" y="9438"/>
                    <a:pt x="4434" y="9692"/>
                    <a:pt x="4782" y="9692"/>
                  </a:cubicBezTo>
                  <a:lnTo>
                    <a:pt x="4846" y="9692"/>
                  </a:lnTo>
                  <a:cubicBezTo>
                    <a:pt x="5036" y="9660"/>
                    <a:pt x="5194" y="9565"/>
                    <a:pt x="5321" y="9438"/>
                  </a:cubicBezTo>
                  <a:cubicBezTo>
                    <a:pt x="5416" y="9280"/>
                    <a:pt x="5479" y="9121"/>
                    <a:pt x="5479" y="8931"/>
                  </a:cubicBezTo>
                  <a:lnTo>
                    <a:pt x="5004" y="4339"/>
                  </a:lnTo>
                  <a:lnTo>
                    <a:pt x="5004" y="4339"/>
                  </a:lnTo>
                  <a:cubicBezTo>
                    <a:pt x="5099" y="4371"/>
                    <a:pt x="5194" y="4403"/>
                    <a:pt x="5321" y="4403"/>
                  </a:cubicBezTo>
                  <a:cubicBezTo>
                    <a:pt x="5669" y="4403"/>
                    <a:pt x="5986" y="4149"/>
                    <a:pt x="5986" y="3769"/>
                  </a:cubicBezTo>
                  <a:lnTo>
                    <a:pt x="6049" y="2059"/>
                  </a:lnTo>
                  <a:cubicBezTo>
                    <a:pt x="6049" y="1901"/>
                    <a:pt x="5986" y="1743"/>
                    <a:pt x="5891" y="1616"/>
                  </a:cubicBezTo>
                  <a:lnTo>
                    <a:pt x="5004" y="476"/>
                  </a:lnTo>
                  <a:cubicBezTo>
                    <a:pt x="4751" y="159"/>
                    <a:pt x="4402" y="1"/>
                    <a:pt x="402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36"/>
            <p:cNvSpPr/>
            <p:nvPr/>
          </p:nvSpPr>
          <p:spPr>
            <a:xfrm>
              <a:off x="4799250" y="2543550"/>
              <a:ext cx="127500" cy="114050"/>
            </a:xfrm>
            <a:custGeom>
              <a:avLst/>
              <a:gdLst/>
              <a:ahLst/>
              <a:cxnLst/>
              <a:rect l="l" t="t" r="r" b="b"/>
              <a:pathLst>
                <a:path w="5100" h="4562" extrusionOk="0">
                  <a:moveTo>
                    <a:pt x="1299" y="1"/>
                  </a:moveTo>
                  <a:cubicBezTo>
                    <a:pt x="571" y="1"/>
                    <a:pt x="1" y="412"/>
                    <a:pt x="1" y="951"/>
                  </a:cubicBezTo>
                  <a:lnTo>
                    <a:pt x="1" y="2471"/>
                  </a:lnTo>
                  <a:cubicBezTo>
                    <a:pt x="1" y="3009"/>
                    <a:pt x="571" y="3421"/>
                    <a:pt x="1299" y="3421"/>
                  </a:cubicBezTo>
                  <a:lnTo>
                    <a:pt x="3864" y="3421"/>
                  </a:lnTo>
                  <a:lnTo>
                    <a:pt x="5099" y="4561"/>
                  </a:lnTo>
                  <a:lnTo>
                    <a:pt x="5068" y="2503"/>
                  </a:lnTo>
                  <a:lnTo>
                    <a:pt x="5068" y="2471"/>
                  </a:lnTo>
                  <a:lnTo>
                    <a:pt x="5068" y="951"/>
                  </a:lnTo>
                  <a:cubicBezTo>
                    <a:pt x="5068" y="412"/>
                    <a:pt x="4498" y="1"/>
                    <a:pt x="37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36"/>
            <p:cNvSpPr/>
            <p:nvPr/>
          </p:nvSpPr>
          <p:spPr>
            <a:xfrm>
              <a:off x="4794500" y="2538800"/>
              <a:ext cx="137000" cy="123550"/>
            </a:xfrm>
            <a:custGeom>
              <a:avLst/>
              <a:gdLst/>
              <a:ahLst/>
              <a:cxnLst/>
              <a:rect l="l" t="t" r="r" b="b"/>
              <a:pathLst>
                <a:path w="5480" h="4942" extrusionOk="0">
                  <a:moveTo>
                    <a:pt x="3959" y="381"/>
                  </a:moveTo>
                  <a:cubicBezTo>
                    <a:pt x="4561" y="381"/>
                    <a:pt x="5068" y="729"/>
                    <a:pt x="5068" y="1141"/>
                  </a:cubicBezTo>
                  <a:lnTo>
                    <a:pt x="5068" y="2661"/>
                  </a:lnTo>
                  <a:lnTo>
                    <a:pt x="5068" y="2693"/>
                  </a:lnTo>
                  <a:lnTo>
                    <a:pt x="5068" y="4308"/>
                  </a:lnTo>
                  <a:lnTo>
                    <a:pt x="4181" y="3484"/>
                  </a:lnTo>
                  <a:cubicBezTo>
                    <a:pt x="4149" y="3453"/>
                    <a:pt x="4117" y="3421"/>
                    <a:pt x="4054" y="3421"/>
                  </a:cubicBezTo>
                  <a:lnTo>
                    <a:pt x="1489" y="3421"/>
                  </a:lnTo>
                  <a:cubicBezTo>
                    <a:pt x="887" y="3421"/>
                    <a:pt x="381" y="3073"/>
                    <a:pt x="381" y="2661"/>
                  </a:cubicBezTo>
                  <a:lnTo>
                    <a:pt x="381" y="1141"/>
                  </a:lnTo>
                  <a:cubicBezTo>
                    <a:pt x="381" y="729"/>
                    <a:pt x="887" y="381"/>
                    <a:pt x="1489" y="381"/>
                  </a:cubicBezTo>
                  <a:close/>
                  <a:moveTo>
                    <a:pt x="1489" y="1"/>
                  </a:moveTo>
                  <a:cubicBezTo>
                    <a:pt x="666" y="1"/>
                    <a:pt x="0" y="507"/>
                    <a:pt x="0" y="1141"/>
                  </a:cubicBezTo>
                  <a:lnTo>
                    <a:pt x="0" y="2661"/>
                  </a:lnTo>
                  <a:cubicBezTo>
                    <a:pt x="0" y="3294"/>
                    <a:pt x="666" y="3801"/>
                    <a:pt x="1489" y="3801"/>
                  </a:cubicBezTo>
                  <a:lnTo>
                    <a:pt x="3991" y="3801"/>
                  </a:lnTo>
                  <a:lnTo>
                    <a:pt x="5163" y="4878"/>
                  </a:lnTo>
                  <a:cubicBezTo>
                    <a:pt x="5194" y="4909"/>
                    <a:pt x="5226" y="4941"/>
                    <a:pt x="5289" y="4941"/>
                  </a:cubicBezTo>
                  <a:cubicBezTo>
                    <a:pt x="5289" y="4941"/>
                    <a:pt x="5321" y="4941"/>
                    <a:pt x="5353" y="4909"/>
                  </a:cubicBezTo>
                  <a:cubicBezTo>
                    <a:pt x="5416" y="4878"/>
                    <a:pt x="5479" y="4814"/>
                    <a:pt x="5479" y="4751"/>
                  </a:cubicBezTo>
                  <a:lnTo>
                    <a:pt x="5448" y="2693"/>
                  </a:lnTo>
                  <a:lnTo>
                    <a:pt x="5448" y="2661"/>
                  </a:lnTo>
                  <a:lnTo>
                    <a:pt x="5448" y="1141"/>
                  </a:lnTo>
                  <a:cubicBezTo>
                    <a:pt x="5448" y="507"/>
                    <a:pt x="4783" y="1"/>
                    <a:pt x="395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36"/>
            <p:cNvSpPr/>
            <p:nvPr/>
          </p:nvSpPr>
          <p:spPr>
            <a:xfrm>
              <a:off x="4834075" y="2557800"/>
              <a:ext cx="57825" cy="57825"/>
            </a:xfrm>
            <a:custGeom>
              <a:avLst/>
              <a:gdLst/>
              <a:ahLst/>
              <a:cxnLst/>
              <a:rect l="l" t="t" r="r" b="b"/>
              <a:pathLst>
                <a:path w="2313" h="2313" extrusionOk="0">
                  <a:moveTo>
                    <a:pt x="1149" y="725"/>
                  </a:moveTo>
                  <a:cubicBezTo>
                    <a:pt x="1234" y="725"/>
                    <a:pt x="1321" y="748"/>
                    <a:pt x="1394" y="793"/>
                  </a:cubicBezTo>
                  <a:cubicBezTo>
                    <a:pt x="1648" y="951"/>
                    <a:pt x="1679" y="1299"/>
                    <a:pt x="1426" y="1521"/>
                  </a:cubicBezTo>
                  <a:cubicBezTo>
                    <a:pt x="1341" y="1572"/>
                    <a:pt x="1247" y="1604"/>
                    <a:pt x="1154" y="1604"/>
                  </a:cubicBezTo>
                  <a:cubicBezTo>
                    <a:pt x="1073" y="1604"/>
                    <a:pt x="993" y="1580"/>
                    <a:pt x="919" y="1521"/>
                  </a:cubicBezTo>
                  <a:cubicBezTo>
                    <a:pt x="666" y="1363"/>
                    <a:pt x="634" y="1014"/>
                    <a:pt x="888" y="824"/>
                  </a:cubicBezTo>
                  <a:cubicBezTo>
                    <a:pt x="956" y="756"/>
                    <a:pt x="1051" y="725"/>
                    <a:pt x="1149" y="725"/>
                  </a:cubicBezTo>
                  <a:close/>
                  <a:moveTo>
                    <a:pt x="1268" y="1"/>
                  </a:moveTo>
                  <a:lnTo>
                    <a:pt x="888" y="32"/>
                  </a:lnTo>
                  <a:cubicBezTo>
                    <a:pt x="856" y="32"/>
                    <a:pt x="856" y="64"/>
                    <a:pt x="856" y="64"/>
                  </a:cubicBezTo>
                  <a:lnTo>
                    <a:pt x="856" y="286"/>
                  </a:lnTo>
                  <a:cubicBezTo>
                    <a:pt x="856" y="318"/>
                    <a:pt x="856" y="318"/>
                    <a:pt x="824" y="318"/>
                  </a:cubicBezTo>
                  <a:cubicBezTo>
                    <a:pt x="793" y="349"/>
                    <a:pt x="729" y="381"/>
                    <a:pt x="698" y="381"/>
                  </a:cubicBezTo>
                  <a:cubicBezTo>
                    <a:pt x="698" y="397"/>
                    <a:pt x="690" y="405"/>
                    <a:pt x="678" y="405"/>
                  </a:cubicBezTo>
                  <a:cubicBezTo>
                    <a:pt x="666" y="405"/>
                    <a:pt x="650" y="397"/>
                    <a:pt x="634" y="381"/>
                  </a:cubicBezTo>
                  <a:lnTo>
                    <a:pt x="508" y="254"/>
                  </a:lnTo>
                  <a:cubicBezTo>
                    <a:pt x="492" y="238"/>
                    <a:pt x="476" y="230"/>
                    <a:pt x="464" y="230"/>
                  </a:cubicBezTo>
                  <a:cubicBezTo>
                    <a:pt x="452" y="230"/>
                    <a:pt x="444" y="238"/>
                    <a:pt x="444" y="254"/>
                  </a:cubicBezTo>
                  <a:lnTo>
                    <a:pt x="159" y="539"/>
                  </a:lnTo>
                  <a:cubicBezTo>
                    <a:pt x="159" y="571"/>
                    <a:pt x="159" y="603"/>
                    <a:pt x="191" y="603"/>
                  </a:cubicBezTo>
                  <a:lnTo>
                    <a:pt x="318" y="729"/>
                  </a:lnTo>
                  <a:cubicBezTo>
                    <a:pt x="349" y="761"/>
                    <a:pt x="349" y="761"/>
                    <a:pt x="349" y="793"/>
                  </a:cubicBezTo>
                  <a:cubicBezTo>
                    <a:pt x="318" y="856"/>
                    <a:pt x="286" y="888"/>
                    <a:pt x="286" y="951"/>
                  </a:cubicBezTo>
                  <a:cubicBezTo>
                    <a:pt x="286" y="951"/>
                    <a:pt x="254" y="983"/>
                    <a:pt x="254" y="983"/>
                  </a:cubicBezTo>
                  <a:lnTo>
                    <a:pt x="33" y="983"/>
                  </a:lnTo>
                  <a:cubicBezTo>
                    <a:pt x="1" y="983"/>
                    <a:pt x="1" y="1014"/>
                    <a:pt x="1" y="1014"/>
                  </a:cubicBezTo>
                  <a:lnTo>
                    <a:pt x="1" y="1426"/>
                  </a:lnTo>
                  <a:cubicBezTo>
                    <a:pt x="1" y="1426"/>
                    <a:pt x="33" y="1458"/>
                    <a:pt x="64" y="1458"/>
                  </a:cubicBezTo>
                  <a:lnTo>
                    <a:pt x="254" y="1458"/>
                  </a:lnTo>
                  <a:cubicBezTo>
                    <a:pt x="286" y="1458"/>
                    <a:pt x="318" y="1458"/>
                    <a:pt x="318" y="1489"/>
                  </a:cubicBezTo>
                  <a:cubicBezTo>
                    <a:pt x="318" y="1521"/>
                    <a:pt x="349" y="1553"/>
                    <a:pt x="381" y="1616"/>
                  </a:cubicBezTo>
                  <a:cubicBezTo>
                    <a:pt x="381" y="1616"/>
                    <a:pt x="381" y="1648"/>
                    <a:pt x="381" y="1648"/>
                  </a:cubicBezTo>
                  <a:lnTo>
                    <a:pt x="223" y="1806"/>
                  </a:lnTo>
                  <a:cubicBezTo>
                    <a:pt x="223" y="1838"/>
                    <a:pt x="223" y="1869"/>
                    <a:pt x="223" y="1869"/>
                  </a:cubicBezTo>
                  <a:lnTo>
                    <a:pt x="539" y="2123"/>
                  </a:lnTo>
                  <a:cubicBezTo>
                    <a:pt x="539" y="2138"/>
                    <a:pt x="547" y="2146"/>
                    <a:pt x="559" y="2146"/>
                  </a:cubicBezTo>
                  <a:cubicBezTo>
                    <a:pt x="571" y="2146"/>
                    <a:pt x="587" y="2138"/>
                    <a:pt x="603" y="2123"/>
                  </a:cubicBezTo>
                  <a:lnTo>
                    <a:pt x="729" y="1964"/>
                  </a:lnTo>
                  <a:lnTo>
                    <a:pt x="793" y="1964"/>
                  </a:lnTo>
                  <a:cubicBezTo>
                    <a:pt x="824" y="1996"/>
                    <a:pt x="888" y="1996"/>
                    <a:pt x="919" y="2028"/>
                  </a:cubicBezTo>
                  <a:cubicBezTo>
                    <a:pt x="951" y="2028"/>
                    <a:pt x="951" y="2028"/>
                    <a:pt x="951" y="2059"/>
                  </a:cubicBezTo>
                  <a:lnTo>
                    <a:pt x="983" y="2249"/>
                  </a:lnTo>
                  <a:cubicBezTo>
                    <a:pt x="983" y="2281"/>
                    <a:pt x="983" y="2313"/>
                    <a:pt x="1014" y="2313"/>
                  </a:cubicBezTo>
                  <a:lnTo>
                    <a:pt x="1331" y="2281"/>
                  </a:lnTo>
                  <a:cubicBezTo>
                    <a:pt x="1394" y="2281"/>
                    <a:pt x="1458" y="2218"/>
                    <a:pt x="1426" y="2154"/>
                  </a:cubicBezTo>
                  <a:lnTo>
                    <a:pt x="1426" y="2028"/>
                  </a:lnTo>
                  <a:cubicBezTo>
                    <a:pt x="1426" y="2028"/>
                    <a:pt x="1458" y="1996"/>
                    <a:pt x="1458" y="1996"/>
                  </a:cubicBezTo>
                  <a:cubicBezTo>
                    <a:pt x="1521" y="1964"/>
                    <a:pt x="1553" y="1964"/>
                    <a:pt x="1584" y="1933"/>
                  </a:cubicBezTo>
                  <a:lnTo>
                    <a:pt x="1648" y="1933"/>
                  </a:lnTo>
                  <a:lnTo>
                    <a:pt x="1806" y="2059"/>
                  </a:lnTo>
                  <a:cubicBezTo>
                    <a:pt x="1806" y="2075"/>
                    <a:pt x="1814" y="2083"/>
                    <a:pt x="1826" y="2083"/>
                  </a:cubicBezTo>
                  <a:cubicBezTo>
                    <a:pt x="1838" y="2083"/>
                    <a:pt x="1854" y="2075"/>
                    <a:pt x="1869" y="2059"/>
                  </a:cubicBezTo>
                  <a:lnTo>
                    <a:pt x="2123" y="1774"/>
                  </a:lnTo>
                  <a:cubicBezTo>
                    <a:pt x="2154" y="1774"/>
                    <a:pt x="2154" y="1743"/>
                    <a:pt x="2123" y="1711"/>
                  </a:cubicBezTo>
                  <a:lnTo>
                    <a:pt x="1964" y="1584"/>
                  </a:lnTo>
                  <a:cubicBezTo>
                    <a:pt x="1964" y="1553"/>
                    <a:pt x="1964" y="1553"/>
                    <a:pt x="1964" y="1521"/>
                  </a:cubicBezTo>
                  <a:cubicBezTo>
                    <a:pt x="1964" y="1489"/>
                    <a:pt x="1996" y="1426"/>
                    <a:pt x="1996" y="1394"/>
                  </a:cubicBezTo>
                  <a:cubicBezTo>
                    <a:pt x="2028" y="1363"/>
                    <a:pt x="2028" y="1363"/>
                    <a:pt x="2059" y="1363"/>
                  </a:cubicBezTo>
                  <a:lnTo>
                    <a:pt x="2249" y="1331"/>
                  </a:lnTo>
                  <a:cubicBezTo>
                    <a:pt x="2281" y="1331"/>
                    <a:pt x="2313" y="1331"/>
                    <a:pt x="2313" y="1299"/>
                  </a:cubicBezTo>
                  <a:lnTo>
                    <a:pt x="2281" y="919"/>
                  </a:lnTo>
                  <a:cubicBezTo>
                    <a:pt x="2281" y="888"/>
                    <a:pt x="2249" y="856"/>
                    <a:pt x="2218" y="856"/>
                  </a:cubicBezTo>
                  <a:lnTo>
                    <a:pt x="1996" y="856"/>
                  </a:lnTo>
                  <a:cubicBezTo>
                    <a:pt x="1964" y="793"/>
                    <a:pt x="1933" y="761"/>
                    <a:pt x="1933" y="698"/>
                  </a:cubicBezTo>
                  <a:cubicBezTo>
                    <a:pt x="1901" y="698"/>
                    <a:pt x="1901" y="666"/>
                    <a:pt x="1933" y="666"/>
                  </a:cubicBezTo>
                  <a:lnTo>
                    <a:pt x="2059" y="508"/>
                  </a:lnTo>
                  <a:cubicBezTo>
                    <a:pt x="2091" y="476"/>
                    <a:pt x="2091" y="476"/>
                    <a:pt x="2059" y="444"/>
                  </a:cubicBezTo>
                  <a:lnTo>
                    <a:pt x="1774" y="191"/>
                  </a:lnTo>
                  <a:cubicBezTo>
                    <a:pt x="1759" y="175"/>
                    <a:pt x="1743" y="167"/>
                    <a:pt x="1731" y="167"/>
                  </a:cubicBezTo>
                  <a:cubicBezTo>
                    <a:pt x="1719" y="167"/>
                    <a:pt x="1711" y="175"/>
                    <a:pt x="1711" y="191"/>
                  </a:cubicBezTo>
                  <a:lnTo>
                    <a:pt x="1553" y="349"/>
                  </a:lnTo>
                  <a:lnTo>
                    <a:pt x="1521" y="349"/>
                  </a:lnTo>
                  <a:cubicBezTo>
                    <a:pt x="1458" y="318"/>
                    <a:pt x="1426" y="318"/>
                    <a:pt x="1363" y="318"/>
                  </a:cubicBezTo>
                  <a:cubicBezTo>
                    <a:pt x="1363" y="286"/>
                    <a:pt x="1331" y="286"/>
                    <a:pt x="1331" y="254"/>
                  </a:cubicBezTo>
                  <a:lnTo>
                    <a:pt x="1331" y="64"/>
                  </a:lnTo>
                  <a:cubicBezTo>
                    <a:pt x="1331" y="32"/>
                    <a:pt x="1299" y="1"/>
                    <a:pt x="126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36"/>
            <p:cNvSpPr/>
            <p:nvPr/>
          </p:nvSpPr>
          <p:spPr>
            <a:xfrm>
              <a:off x="4829325" y="2553700"/>
              <a:ext cx="67325" cy="66675"/>
            </a:xfrm>
            <a:custGeom>
              <a:avLst/>
              <a:gdLst/>
              <a:ahLst/>
              <a:cxnLst/>
              <a:rect l="l" t="t" r="r" b="b"/>
              <a:pathLst>
                <a:path w="2693" h="2667" extrusionOk="0">
                  <a:moveTo>
                    <a:pt x="1360" y="1062"/>
                  </a:moveTo>
                  <a:cubicBezTo>
                    <a:pt x="1405" y="1062"/>
                    <a:pt x="1450" y="1070"/>
                    <a:pt x="1489" y="1083"/>
                  </a:cubicBezTo>
                  <a:cubicBezTo>
                    <a:pt x="1553" y="1147"/>
                    <a:pt x="1584" y="1210"/>
                    <a:pt x="1584" y="1305"/>
                  </a:cubicBezTo>
                  <a:cubicBezTo>
                    <a:pt x="1584" y="1400"/>
                    <a:pt x="1553" y="1463"/>
                    <a:pt x="1489" y="1527"/>
                  </a:cubicBezTo>
                  <a:cubicBezTo>
                    <a:pt x="1442" y="1558"/>
                    <a:pt x="1394" y="1574"/>
                    <a:pt x="1347" y="1574"/>
                  </a:cubicBezTo>
                  <a:cubicBezTo>
                    <a:pt x="1299" y="1574"/>
                    <a:pt x="1252" y="1558"/>
                    <a:pt x="1204" y="1527"/>
                  </a:cubicBezTo>
                  <a:cubicBezTo>
                    <a:pt x="1141" y="1495"/>
                    <a:pt x="1078" y="1432"/>
                    <a:pt x="1078" y="1337"/>
                  </a:cubicBezTo>
                  <a:cubicBezTo>
                    <a:pt x="1078" y="1242"/>
                    <a:pt x="1109" y="1178"/>
                    <a:pt x="1173" y="1115"/>
                  </a:cubicBezTo>
                  <a:cubicBezTo>
                    <a:pt x="1228" y="1078"/>
                    <a:pt x="1295" y="1062"/>
                    <a:pt x="1360" y="1062"/>
                  </a:cubicBezTo>
                  <a:close/>
                  <a:moveTo>
                    <a:pt x="1342" y="694"/>
                  </a:moveTo>
                  <a:cubicBezTo>
                    <a:pt x="1198" y="694"/>
                    <a:pt x="1055" y="743"/>
                    <a:pt x="951" y="830"/>
                  </a:cubicBezTo>
                  <a:cubicBezTo>
                    <a:pt x="793" y="957"/>
                    <a:pt x="698" y="1147"/>
                    <a:pt x="698" y="1368"/>
                  </a:cubicBezTo>
                  <a:cubicBezTo>
                    <a:pt x="729" y="1558"/>
                    <a:pt x="824" y="1748"/>
                    <a:pt x="1014" y="1843"/>
                  </a:cubicBezTo>
                  <a:cubicBezTo>
                    <a:pt x="1109" y="1907"/>
                    <a:pt x="1236" y="1938"/>
                    <a:pt x="1331" y="1938"/>
                  </a:cubicBezTo>
                  <a:cubicBezTo>
                    <a:pt x="1489" y="1938"/>
                    <a:pt x="1616" y="1907"/>
                    <a:pt x="1743" y="1812"/>
                  </a:cubicBezTo>
                  <a:cubicBezTo>
                    <a:pt x="1901" y="1685"/>
                    <a:pt x="1964" y="1495"/>
                    <a:pt x="1964" y="1305"/>
                  </a:cubicBezTo>
                  <a:cubicBezTo>
                    <a:pt x="1964" y="1083"/>
                    <a:pt x="1838" y="893"/>
                    <a:pt x="1679" y="798"/>
                  </a:cubicBezTo>
                  <a:cubicBezTo>
                    <a:pt x="1580" y="727"/>
                    <a:pt x="1460" y="694"/>
                    <a:pt x="1342" y="694"/>
                  </a:cubicBezTo>
                  <a:close/>
                  <a:moveTo>
                    <a:pt x="1331" y="387"/>
                  </a:moveTo>
                  <a:lnTo>
                    <a:pt x="1331" y="450"/>
                  </a:lnTo>
                  <a:cubicBezTo>
                    <a:pt x="1363" y="545"/>
                    <a:pt x="1426" y="608"/>
                    <a:pt x="1521" y="640"/>
                  </a:cubicBezTo>
                  <a:cubicBezTo>
                    <a:pt x="1553" y="672"/>
                    <a:pt x="1584" y="672"/>
                    <a:pt x="1616" y="703"/>
                  </a:cubicBezTo>
                  <a:cubicBezTo>
                    <a:pt x="1642" y="712"/>
                    <a:pt x="1669" y="716"/>
                    <a:pt x="1697" y="716"/>
                  </a:cubicBezTo>
                  <a:cubicBezTo>
                    <a:pt x="1774" y="716"/>
                    <a:pt x="1855" y="686"/>
                    <a:pt x="1901" y="640"/>
                  </a:cubicBezTo>
                  <a:lnTo>
                    <a:pt x="1933" y="577"/>
                  </a:lnTo>
                  <a:lnTo>
                    <a:pt x="2028" y="640"/>
                  </a:lnTo>
                  <a:lnTo>
                    <a:pt x="1964" y="703"/>
                  </a:lnTo>
                  <a:cubicBezTo>
                    <a:pt x="1901" y="767"/>
                    <a:pt x="1901" y="893"/>
                    <a:pt x="1933" y="957"/>
                  </a:cubicBezTo>
                  <a:cubicBezTo>
                    <a:pt x="1964" y="988"/>
                    <a:pt x="1964" y="1052"/>
                    <a:pt x="1996" y="1083"/>
                  </a:cubicBezTo>
                  <a:cubicBezTo>
                    <a:pt x="2028" y="1178"/>
                    <a:pt x="2123" y="1242"/>
                    <a:pt x="2218" y="1242"/>
                  </a:cubicBezTo>
                  <a:lnTo>
                    <a:pt x="2281" y="1210"/>
                  </a:lnTo>
                  <a:lnTo>
                    <a:pt x="2281" y="1337"/>
                  </a:lnTo>
                  <a:lnTo>
                    <a:pt x="2218" y="1337"/>
                  </a:lnTo>
                  <a:cubicBezTo>
                    <a:pt x="2123" y="1337"/>
                    <a:pt x="2028" y="1400"/>
                    <a:pt x="2028" y="1495"/>
                  </a:cubicBezTo>
                  <a:cubicBezTo>
                    <a:pt x="1996" y="1527"/>
                    <a:pt x="1996" y="1590"/>
                    <a:pt x="1964" y="1622"/>
                  </a:cubicBezTo>
                  <a:cubicBezTo>
                    <a:pt x="1933" y="1717"/>
                    <a:pt x="1964" y="1812"/>
                    <a:pt x="2028" y="1875"/>
                  </a:cubicBezTo>
                  <a:lnTo>
                    <a:pt x="2091" y="1938"/>
                  </a:lnTo>
                  <a:lnTo>
                    <a:pt x="1996" y="2002"/>
                  </a:lnTo>
                  <a:lnTo>
                    <a:pt x="1964" y="1970"/>
                  </a:lnTo>
                  <a:cubicBezTo>
                    <a:pt x="1930" y="1918"/>
                    <a:pt x="1875" y="1894"/>
                    <a:pt x="1818" y="1894"/>
                  </a:cubicBezTo>
                  <a:cubicBezTo>
                    <a:pt x="1771" y="1894"/>
                    <a:pt x="1722" y="1910"/>
                    <a:pt x="1679" y="1938"/>
                  </a:cubicBezTo>
                  <a:cubicBezTo>
                    <a:pt x="1648" y="1938"/>
                    <a:pt x="1616" y="1970"/>
                    <a:pt x="1584" y="1970"/>
                  </a:cubicBezTo>
                  <a:cubicBezTo>
                    <a:pt x="1489" y="2002"/>
                    <a:pt x="1426" y="2097"/>
                    <a:pt x="1426" y="2192"/>
                  </a:cubicBezTo>
                  <a:lnTo>
                    <a:pt x="1426" y="2255"/>
                  </a:lnTo>
                  <a:lnTo>
                    <a:pt x="1331" y="2287"/>
                  </a:lnTo>
                  <a:lnTo>
                    <a:pt x="1331" y="2223"/>
                  </a:lnTo>
                  <a:cubicBezTo>
                    <a:pt x="1331" y="2097"/>
                    <a:pt x="1268" y="2033"/>
                    <a:pt x="1173" y="2002"/>
                  </a:cubicBezTo>
                  <a:cubicBezTo>
                    <a:pt x="1109" y="2002"/>
                    <a:pt x="1078" y="1970"/>
                    <a:pt x="1046" y="1970"/>
                  </a:cubicBezTo>
                  <a:cubicBezTo>
                    <a:pt x="1014" y="1938"/>
                    <a:pt x="983" y="1938"/>
                    <a:pt x="951" y="1938"/>
                  </a:cubicBezTo>
                  <a:cubicBezTo>
                    <a:pt x="888" y="1938"/>
                    <a:pt x="824" y="1970"/>
                    <a:pt x="793" y="2033"/>
                  </a:cubicBezTo>
                  <a:lnTo>
                    <a:pt x="729" y="2065"/>
                  </a:lnTo>
                  <a:lnTo>
                    <a:pt x="666" y="2002"/>
                  </a:lnTo>
                  <a:lnTo>
                    <a:pt x="698" y="1970"/>
                  </a:lnTo>
                  <a:cubicBezTo>
                    <a:pt x="793" y="1875"/>
                    <a:pt x="793" y="1780"/>
                    <a:pt x="729" y="1685"/>
                  </a:cubicBezTo>
                  <a:cubicBezTo>
                    <a:pt x="729" y="1653"/>
                    <a:pt x="698" y="1622"/>
                    <a:pt x="698" y="1590"/>
                  </a:cubicBezTo>
                  <a:cubicBezTo>
                    <a:pt x="666" y="1495"/>
                    <a:pt x="571" y="1432"/>
                    <a:pt x="444" y="1432"/>
                  </a:cubicBezTo>
                  <a:lnTo>
                    <a:pt x="381" y="1432"/>
                  </a:lnTo>
                  <a:lnTo>
                    <a:pt x="381" y="1337"/>
                  </a:lnTo>
                  <a:lnTo>
                    <a:pt x="444" y="1337"/>
                  </a:lnTo>
                  <a:cubicBezTo>
                    <a:pt x="539" y="1305"/>
                    <a:pt x="634" y="1242"/>
                    <a:pt x="666" y="1147"/>
                  </a:cubicBezTo>
                  <a:cubicBezTo>
                    <a:pt x="666" y="1115"/>
                    <a:pt x="698" y="1083"/>
                    <a:pt x="698" y="1052"/>
                  </a:cubicBezTo>
                  <a:cubicBezTo>
                    <a:pt x="761" y="957"/>
                    <a:pt x="729" y="830"/>
                    <a:pt x="634" y="767"/>
                  </a:cubicBezTo>
                  <a:lnTo>
                    <a:pt x="603" y="735"/>
                  </a:lnTo>
                  <a:lnTo>
                    <a:pt x="666" y="640"/>
                  </a:lnTo>
                  <a:lnTo>
                    <a:pt x="729" y="703"/>
                  </a:lnTo>
                  <a:cubicBezTo>
                    <a:pt x="766" y="740"/>
                    <a:pt x="814" y="756"/>
                    <a:pt x="867" y="756"/>
                  </a:cubicBezTo>
                  <a:cubicBezTo>
                    <a:pt x="904" y="756"/>
                    <a:pt x="943" y="748"/>
                    <a:pt x="983" y="735"/>
                  </a:cubicBezTo>
                  <a:cubicBezTo>
                    <a:pt x="1014" y="703"/>
                    <a:pt x="1046" y="672"/>
                    <a:pt x="1078" y="672"/>
                  </a:cubicBezTo>
                  <a:cubicBezTo>
                    <a:pt x="1173" y="640"/>
                    <a:pt x="1236" y="545"/>
                    <a:pt x="1236" y="450"/>
                  </a:cubicBezTo>
                  <a:lnTo>
                    <a:pt x="1236" y="387"/>
                  </a:lnTo>
                  <a:close/>
                  <a:moveTo>
                    <a:pt x="1517" y="0"/>
                  </a:moveTo>
                  <a:cubicBezTo>
                    <a:pt x="1498" y="0"/>
                    <a:pt x="1479" y="2"/>
                    <a:pt x="1458" y="6"/>
                  </a:cubicBezTo>
                  <a:lnTo>
                    <a:pt x="1078" y="6"/>
                  </a:lnTo>
                  <a:cubicBezTo>
                    <a:pt x="1014" y="6"/>
                    <a:pt x="951" y="38"/>
                    <a:pt x="919" y="101"/>
                  </a:cubicBezTo>
                  <a:cubicBezTo>
                    <a:pt x="888" y="133"/>
                    <a:pt x="856" y="196"/>
                    <a:pt x="856" y="260"/>
                  </a:cubicBezTo>
                  <a:lnTo>
                    <a:pt x="856" y="323"/>
                  </a:lnTo>
                  <a:lnTo>
                    <a:pt x="824" y="292"/>
                  </a:lnTo>
                  <a:cubicBezTo>
                    <a:pt x="761" y="228"/>
                    <a:pt x="698" y="228"/>
                    <a:pt x="666" y="228"/>
                  </a:cubicBezTo>
                  <a:cubicBezTo>
                    <a:pt x="603" y="228"/>
                    <a:pt x="539" y="228"/>
                    <a:pt x="476" y="292"/>
                  </a:cubicBezTo>
                  <a:lnTo>
                    <a:pt x="223" y="577"/>
                  </a:lnTo>
                  <a:cubicBezTo>
                    <a:pt x="128" y="672"/>
                    <a:pt x="159" y="830"/>
                    <a:pt x="254" y="925"/>
                  </a:cubicBezTo>
                  <a:lnTo>
                    <a:pt x="286" y="957"/>
                  </a:lnTo>
                  <a:lnTo>
                    <a:pt x="223" y="957"/>
                  </a:lnTo>
                  <a:cubicBezTo>
                    <a:pt x="159" y="957"/>
                    <a:pt x="96" y="988"/>
                    <a:pt x="64" y="1020"/>
                  </a:cubicBezTo>
                  <a:cubicBezTo>
                    <a:pt x="33" y="1083"/>
                    <a:pt x="1" y="1147"/>
                    <a:pt x="1" y="1210"/>
                  </a:cubicBezTo>
                  <a:lnTo>
                    <a:pt x="33" y="1590"/>
                  </a:lnTo>
                  <a:cubicBezTo>
                    <a:pt x="33" y="1717"/>
                    <a:pt x="159" y="1812"/>
                    <a:pt x="254" y="1812"/>
                  </a:cubicBezTo>
                  <a:lnTo>
                    <a:pt x="349" y="1812"/>
                  </a:lnTo>
                  <a:lnTo>
                    <a:pt x="286" y="1843"/>
                  </a:lnTo>
                  <a:cubicBezTo>
                    <a:pt x="254" y="1875"/>
                    <a:pt x="223" y="1938"/>
                    <a:pt x="223" y="2002"/>
                  </a:cubicBezTo>
                  <a:cubicBezTo>
                    <a:pt x="223" y="2065"/>
                    <a:pt x="254" y="2128"/>
                    <a:pt x="318" y="2160"/>
                  </a:cubicBezTo>
                  <a:lnTo>
                    <a:pt x="603" y="2445"/>
                  </a:lnTo>
                  <a:cubicBezTo>
                    <a:pt x="645" y="2473"/>
                    <a:pt x="694" y="2489"/>
                    <a:pt x="744" y="2489"/>
                  </a:cubicBezTo>
                  <a:cubicBezTo>
                    <a:pt x="805" y="2489"/>
                    <a:pt x="867" y="2466"/>
                    <a:pt x="919" y="2413"/>
                  </a:cubicBezTo>
                  <a:lnTo>
                    <a:pt x="983" y="2382"/>
                  </a:lnTo>
                  <a:lnTo>
                    <a:pt x="983" y="2445"/>
                  </a:lnTo>
                  <a:cubicBezTo>
                    <a:pt x="983" y="2572"/>
                    <a:pt x="1078" y="2667"/>
                    <a:pt x="1204" y="2667"/>
                  </a:cubicBezTo>
                  <a:cubicBezTo>
                    <a:pt x="1204" y="2667"/>
                    <a:pt x="1204" y="2667"/>
                    <a:pt x="1204" y="2635"/>
                  </a:cubicBezTo>
                  <a:lnTo>
                    <a:pt x="1521" y="2635"/>
                  </a:lnTo>
                  <a:cubicBezTo>
                    <a:pt x="1584" y="2635"/>
                    <a:pt x="1679" y="2603"/>
                    <a:pt x="1743" y="2540"/>
                  </a:cubicBezTo>
                  <a:cubicBezTo>
                    <a:pt x="1774" y="2477"/>
                    <a:pt x="1806" y="2382"/>
                    <a:pt x="1806" y="2318"/>
                  </a:cubicBezTo>
                  <a:lnTo>
                    <a:pt x="1869" y="2350"/>
                  </a:lnTo>
                  <a:cubicBezTo>
                    <a:pt x="1917" y="2397"/>
                    <a:pt x="1972" y="2421"/>
                    <a:pt x="2028" y="2421"/>
                  </a:cubicBezTo>
                  <a:cubicBezTo>
                    <a:pt x="2083" y="2421"/>
                    <a:pt x="2139" y="2397"/>
                    <a:pt x="2186" y="2350"/>
                  </a:cubicBezTo>
                  <a:lnTo>
                    <a:pt x="2439" y="2065"/>
                  </a:lnTo>
                  <a:cubicBezTo>
                    <a:pt x="2503" y="2002"/>
                    <a:pt x="2503" y="1970"/>
                    <a:pt x="2503" y="1907"/>
                  </a:cubicBezTo>
                  <a:cubicBezTo>
                    <a:pt x="2503" y="1843"/>
                    <a:pt x="2471" y="1780"/>
                    <a:pt x="2439" y="1748"/>
                  </a:cubicBezTo>
                  <a:lnTo>
                    <a:pt x="2376" y="1685"/>
                  </a:lnTo>
                  <a:lnTo>
                    <a:pt x="2471" y="1685"/>
                  </a:lnTo>
                  <a:cubicBezTo>
                    <a:pt x="2534" y="1685"/>
                    <a:pt x="2566" y="1653"/>
                    <a:pt x="2629" y="1622"/>
                  </a:cubicBezTo>
                  <a:cubicBezTo>
                    <a:pt x="2661" y="1558"/>
                    <a:pt x="2693" y="1495"/>
                    <a:pt x="2693" y="1432"/>
                  </a:cubicBezTo>
                  <a:lnTo>
                    <a:pt x="2661" y="1052"/>
                  </a:lnTo>
                  <a:cubicBezTo>
                    <a:pt x="2661" y="988"/>
                    <a:pt x="2629" y="925"/>
                    <a:pt x="2598" y="893"/>
                  </a:cubicBezTo>
                  <a:cubicBezTo>
                    <a:pt x="2534" y="862"/>
                    <a:pt x="2471" y="830"/>
                    <a:pt x="2408" y="830"/>
                  </a:cubicBezTo>
                  <a:lnTo>
                    <a:pt x="2344" y="830"/>
                  </a:lnTo>
                  <a:lnTo>
                    <a:pt x="2408" y="798"/>
                  </a:lnTo>
                  <a:cubicBezTo>
                    <a:pt x="2439" y="767"/>
                    <a:pt x="2471" y="703"/>
                    <a:pt x="2439" y="640"/>
                  </a:cubicBezTo>
                  <a:cubicBezTo>
                    <a:pt x="2439" y="577"/>
                    <a:pt x="2439" y="513"/>
                    <a:pt x="2376" y="482"/>
                  </a:cubicBezTo>
                  <a:lnTo>
                    <a:pt x="2091" y="228"/>
                  </a:lnTo>
                  <a:cubicBezTo>
                    <a:pt x="2044" y="181"/>
                    <a:pt x="1980" y="157"/>
                    <a:pt x="1921" y="157"/>
                  </a:cubicBezTo>
                  <a:cubicBezTo>
                    <a:pt x="1861" y="157"/>
                    <a:pt x="1806" y="181"/>
                    <a:pt x="1774" y="228"/>
                  </a:cubicBezTo>
                  <a:lnTo>
                    <a:pt x="1711" y="292"/>
                  </a:lnTo>
                  <a:lnTo>
                    <a:pt x="1711" y="196"/>
                  </a:lnTo>
                  <a:cubicBezTo>
                    <a:pt x="1711" y="86"/>
                    <a:pt x="1639" y="0"/>
                    <a:pt x="151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36"/>
            <p:cNvSpPr/>
            <p:nvPr/>
          </p:nvSpPr>
          <p:spPr>
            <a:xfrm>
              <a:off x="4941750" y="2656675"/>
              <a:ext cx="152050" cy="251100"/>
            </a:xfrm>
            <a:custGeom>
              <a:avLst/>
              <a:gdLst/>
              <a:ahLst/>
              <a:cxnLst/>
              <a:rect l="l" t="t" r="r" b="b"/>
              <a:pathLst>
                <a:path w="6082" h="10044" extrusionOk="0">
                  <a:moveTo>
                    <a:pt x="5551" y="0"/>
                  </a:moveTo>
                  <a:cubicBezTo>
                    <a:pt x="5402" y="0"/>
                    <a:pt x="5255" y="65"/>
                    <a:pt x="5163" y="194"/>
                  </a:cubicBezTo>
                  <a:lnTo>
                    <a:pt x="4150" y="1493"/>
                  </a:lnTo>
                  <a:cubicBezTo>
                    <a:pt x="4055" y="1335"/>
                    <a:pt x="3928" y="1176"/>
                    <a:pt x="3833" y="986"/>
                  </a:cubicBezTo>
                  <a:cubicBezTo>
                    <a:pt x="3624" y="658"/>
                    <a:pt x="3274" y="413"/>
                    <a:pt x="2783" y="413"/>
                  </a:cubicBezTo>
                  <a:cubicBezTo>
                    <a:pt x="2753" y="413"/>
                    <a:pt x="2723" y="414"/>
                    <a:pt x="2693" y="416"/>
                  </a:cubicBezTo>
                  <a:lnTo>
                    <a:pt x="1394" y="416"/>
                  </a:lnTo>
                  <a:cubicBezTo>
                    <a:pt x="413" y="416"/>
                    <a:pt x="33" y="891"/>
                    <a:pt x="1" y="1461"/>
                  </a:cubicBezTo>
                  <a:cubicBezTo>
                    <a:pt x="1" y="1493"/>
                    <a:pt x="1" y="4818"/>
                    <a:pt x="1" y="4818"/>
                  </a:cubicBezTo>
                  <a:cubicBezTo>
                    <a:pt x="1" y="5071"/>
                    <a:pt x="223" y="5293"/>
                    <a:pt x="476" y="5293"/>
                  </a:cubicBezTo>
                  <a:cubicBezTo>
                    <a:pt x="666" y="5293"/>
                    <a:pt x="793" y="5230"/>
                    <a:pt x="888" y="5071"/>
                  </a:cubicBezTo>
                  <a:lnTo>
                    <a:pt x="2186" y="5800"/>
                  </a:lnTo>
                  <a:lnTo>
                    <a:pt x="2186" y="9410"/>
                  </a:lnTo>
                  <a:cubicBezTo>
                    <a:pt x="2186" y="9758"/>
                    <a:pt x="2471" y="10043"/>
                    <a:pt x="2819" y="10043"/>
                  </a:cubicBezTo>
                  <a:cubicBezTo>
                    <a:pt x="3168" y="10043"/>
                    <a:pt x="3453" y="9758"/>
                    <a:pt x="3453" y="9410"/>
                  </a:cubicBezTo>
                  <a:lnTo>
                    <a:pt x="3421" y="5103"/>
                  </a:lnTo>
                  <a:lnTo>
                    <a:pt x="3358" y="2031"/>
                  </a:lnTo>
                  <a:lnTo>
                    <a:pt x="3358" y="2031"/>
                  </a:lnTo>
                  <a:cubicBezTo>
                    <a:pt x="3485" y="2221"/>
                    <a:pt x="3611" y="2411"/>
                    <a:pt x="3738" y="2570"/>
                  </a:cubicBezTo>
                  <a:lnTo>
                    <a:pt x="3738" y="2601"/>
                  </a:lnTo>
                  <a:cubicBezTo>
                    <a:pt x="3833" y="2696"/>
                    <a:pt x="3991" y="2760"/>
                    <a:pt x="4118" y="2760"/>
                  </a:cubicBezTo>
                  <a:cubicBezTo>
                    <a:pt x="4276" y="2760"/>
                    <a:pt x="4403" y="2696"/>
                    <a:pt x="4498" y="2570"/>
                  </a:cubicBezTo>
                  <a:lnTo>
                    <a:pt x="5923" y="796"/>
                  </a:lnTo>
                  <a:cubicBezTo>
                    <a:pt x="6081" y="574"/>
                    <a:pt x="6050" y="289"/>
                    <a:pt x="5860" y="99"/>
                  </a:cubicBezTo>
                  <a:cubicBezTo>
                    <a:pt x="5767" y="33"/>
                    <a:pt x="5658" y="0"/>
                    <a:pt x="5551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36"/>
            <p:cNvSpPr/>
            <p:nvPr/>
          </p:nvSpPr>
          <p:spPr>
            <a:xfrm>
              <a:off x="4936225" y="2651825"/>
              <a:ext cx="162325" cy="260700"/>
            </a:xfrm>
            <a:custGeom>
              <a:avLst/>
              <a:gdLst/>
              <a:ahLst/>
              <a:cxnLst/>
              <a:rect l="l" t="t" r="r" b="b"/>
              <a:pathLst>
                <a:path w="6493" h="10428" extrusionOk="0">
                  <a:moveTo>
                    <a:pt x="5767" y="0"/>
                  </a:moveTo>
                  <a:cubicBezTo>
                    <a:pt x="5734" y="0"/>
                    <a:pt x="5702" y="3"/>
                    <a:pt x="5669" y="8"/>
                  </a:cubicBezTo>
                  <a:cubicBezTo>
                    <a:pt x="5511" y="8"/>
                    <a:pt x="5321" y="103"/>
                    <a:pt x="5226" y="262"/>
                  </a:cubicBezTo>
                  <a:lnTo>
                    <a:pt x="4371" y="1339"/>
                  </a:lnTo>
                  <a:cubicBezTo>
                    <a:pt x="4307" y="1275"/>
                    <a:pt x="4244" y="1180"/>
                    <a:pt x="4181" y="1085"/>
                  </a:cubicBezTo>
                  <a:cubicBezTo>
                    <a:pt x="3896" y="642"/>
                    <a:pt x="3484" y="388"/>
                    <a:pt x="2914" y="388"/>
                  </a:cubicBezTo>
                  <a:lnTo>
                    <a:pt x="2882" y="388"/>
                  </a:lnTo>
                  <a:lnTo>
                    <a:pt x="1584" y="420"/>
                  </a:lnTo>
                  <a:lnTo>
                    <a:pt x="1552" y="420"/>
                  </a:lnTo>
                  <a:cubicBezTo>
                    <a:pt x="602" y="420"/>
                    <a:pt x="32" y="863"/>
                    <a:pt x="32" y="1655"/>
                  </a:cubicBezTo>
                  <a:cubicBezTo>
                    <a:pt x="32" y="1655"/>
                    <a:pt x="32" y="4220"/>
                    <a:pt x="32" y="4980"/>
                  </a:cubicBezTo>
                  <a:cubicBezTo>
                    <a:pt x="0" y="5360"/>
                    <a:pt x="317" y="5677"/>
                    <a:pt x="665" y="5677"/>
                  </a:cubicBezTo>
                  <a:lnTo>
                    <a:pt x="697" y="5677"/>
                  </a:lnTo>
                  <a:cubicBezTo>
                    <a:pt x="919" y="5677"/>
                    <a:pt x="1140" y="5550"/>
                    <a:pt x="1267" y="5360"/>
                  </a:cubicBezTo>
                  <a:cubicBezTo>
                    <a:pt x="1299" y="5297"/>
                    <a:pt x="1299" y="5170"/>
                    <a:pt x="1204" y="5107"/>
                  </a:cubicBezTo>
                  <a:cubicBezTo>
                    <a:pt x="1169" y="5096"/>
                    <a:pt x="1130" y="5088"/>
                    <a:pt x="1093" y="5088"/>
                  </a:cubicBezTo>
                  <a:cubicBezTo>
                    <a:pt x="1029" y="5088"/>
                    <a:pt x="970" y="5110"/>
                    <a:pt x="950" y="5170"/>
                  </a:cubicBezTo>
                  <a:cubicBezTo>
                    <a:pt x="887" y="5265"/>
                    <a:pt x="792" y="5297"/>
                    <a:pt x="697" y="5297"/>
                  </a:cubicBezTo>
                  <a:cubicBezTo>
                    <a:pt x="602" y="5297"/>
                    <a:pt x="539" y="5265"/>
                    <a:pt x="475" y="5202"/>
                  </a:cubicBezTo>
                  <a:cubicBezTo>
                    <a:pt x="444" y="5170"/>
                    <a:pt x="412" y="5075"/>
                    <a:pt x="412" y="5012"/>
                  </a:cubicBezTo>
                  <a:cubicBezTo>
                    <a:pt x="412" y="3872"/>
                    <a:pt x="412" y="1687"/>
                    <a:pt x="412" y="1655"/>
                  </a:cubicBezTo>
                  <a:cubicBezTo>
                    <a:pt x="412" y="1085"/>
                    <a:pt x="824" y="800"/>
                    <a:pt x="1584" y="800"/>
                  </a:cubicBezTo>
                  <a:lnTo>
                    <a:pt x="2882" y="768"/>
                  </a:lnTo>
                  <a:lnTo>
                    <a:pt x="2945" y="768"/>
                  </a:lnTo>
                  <a:cubicBezTo>
                    <a:pt x="3357" y="768"/>
                    <a:pt x="3674" y="958"/>
                    <a:pt x="3896" y="1307"/>
                  </a:cubicBezTo>
                  <a:cubicBezTo>
                    <a:pt x="3991" y="1465"/>
                    <a:pt x="4086" y="1624"/>
                    <a:pt x="4212" y="1782"/>
                  </a:cubicBezTo>
                  <a:cubicBezTo>
                    <a:pt x="4244" y="1845"/>
                    <a:pt x="4276" y="1877"/>
                    <a:pt x="4339" y="1877"/>
                  </a:cubicBezTo>
                  <a:cubicBezTo>
                    <a:pt x="4402" y="1877"/>
                    <a:pt x="4466" y="1845"/>
                    <a:pt x="4497" y="1782"/>
                  </a:cubicBezTo>
                  <a:lnTo>
                    <a:pt x="5511" y="483"/>
                  </a:lnTo>
                  <a:cubicBezTo>
                    <a:pt x="5574" y="420"/>
                    <a:pt x="5637" y="388"/>
                    <a:pt x="5732" y="388"/>
                  </a:cubicBezTo>
                  <a:cubicBezTo>
                    <a:pt x="5796" y="388"/>
                    <a:pt x="5891" y="388"/>
                    <a:pt x="5954" y="452"/>
                  </a:cubicBezTo>
                  <a:cubicBezTo>
                    <a:pt x="6081" y="547"/>
                    <a:pt x="6081" y="737"/>
                    <a:pt x="5986" y="863"/>
                  </a:cubicBezTo>
                  <a:lnTo>
                    <a:pt x="4561" y="2669"/>
                  </a:lnTo>
                  <a:cubicBezTo>
                    <a:pt x="4510" y="2735"/>
                    <a:pt x="4425" y="2776"/>
                    <a:pt x="4337" y="2776"/>
                  </a:cubicBezTo>
                  <a:cubicBezTo>
                    <a:pt x="4258" y="2776"/>
                    <a:pt x="4177" y="2743"/>
                    <a:pt x="4117" y="2669"/>
                  </a:cubicBezTo>
                  <a:cubicBezTo>
                    <a:pt x="3991" y="2510"/>
                    <a:pt x="3864" y="2320"/>
                    <a:pt x="3737" y="2130"/>
                  </a:cubicBezTo>
                  <a:cubicBezTo>
                    <a:pt x="3691" y="2084"/>
                    <a:pt x="3628" y="2054"/>
                    <a:pt x="3572" y="2054"/>
                  </a:cubicBezTo>
                  <a:cubicBezTo>
                    <a:pt x="3552" y="2054"/>
                    <a:pt x="3532" y="2058"/>
                    <a:pt x="3516" y="2067"/>
                  </a:cubicBezTo>
                  <a:cubicBezTo>
                    <a:pt x="3421" y="2067"/>
                    <a:pt x="3389" y="2162"/>
                    <a:pt x="3389" y="2225"/>
                  </a:cubicBezTo>
                  <a:lnTo>
                    <a:pt x="3452" y="5297"/>
                  </a:lnTo>
                  <a:lnTo>
                    <a:pt x="3484" y="9604"/>
                  </a:lnTo>
                  <a:cubicBezTo>
                    <a:pt x="3484" y="9857"/>
                    <a:pt x="3294" y="10047"/>
                    <a:pt x="3040" y="10047"/>
                  </a:cubicBezTo>
                  <a:cubicBezTo>
                    <a:pt x="2787" y="10047"/>
                    <a:pt x="2565" y="9857"/>
                    <a:pt x="2565" y="9604"/>
                  </a:cubicBezTo>
                  <a:lnTo>
                    <a:pt x="2565" y="5994"/>
                  </a:lnTo>
                  <a:cubicBezTo>
                    <a:pt x="2565" y="5899"/>
                    <a:pt x="2502" y="5836"/>
                    <a:pt x="2407" y="5836"/>
                  </a:cubicBezTo>
                  <a:cubicBezTo>
                    <a:pt x="2280" y="5836"/>
                    <a:pt x="2217" y="5899"/>
                    <a:pt x="2217" y="5994"/>
                  </a:cubicBezTo>
                  <a:lnTo>
                    <a:pt x="2217" y="9604"/>
                  </a:lnTo>
                  <a:cubicBezTo>
                    <a:pt x="2217" y="10047"/>
                    <a:pt x="2565" y="10427"/>
                    <a:pt x="3040" y="10427"/>
                  </a:cubicBezTo>
                  <a:cubicBezTo>
                    <a:pt x="3484" y="10427"/>
                    <a:pt x="3864" y="10047"/>
                    <a:pt x="3832" y="9572"/>
                  </a:cubicBezTo>
                  <a:lnTo>
                    <a:pt x="3801" y="5265"/>
                  </a:lnTo>
                  <a:lnTo>
                    <a:pt x="3769" y="2828"/>
                  </a:lnTo>
                  <a:lnTo>
                    <a:pt x="3769" y="2828"/>
                  </a:lnTo>
                  <a:cubicBezTo>
                    <a:pt x="3770" y="2859"/>
                    <a:pt x="3801" y="2859"/>
                    <a:pt x="3801" y="2890"/>
                  </a:cubicBezTo>
                  <a:cubicBezTo>
                    <a:pt x="3927" y="3049"/>
                    <a:pt x="4117" y="3144"/>
                    <a:pt x="4339" y="3144"/>
                  </a:cubicBezTo>
                  <a:cubicBezTo>
                    <a:pt x="4529" y="3144"/>
                    <a:pt x="4719" y="3049"/>
                    <a:pt x="4846" y="2890"/>
                  </a:cubicBezTo>
                  <a:lnTo>
                    <a:pt x="6271" y="1085"/>
                  </a:lnTo>
                  <a:cubicBezTo>
                    <a:pt x="6492" y="800"/>
                    <a:pt x="6461" y="388"/>
                    <a:pt x="6176" y="167"/>
                  </a:cubicBezTo>
                  <a:cubicBezTo>
                    <a:pt x="6071" y="62"/>
                    <a:pt x="5922" y="0"/>
                    <a:pt x="576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36"/>
            <p:cNvSpPr/>
            <p:nvPr/>
          </p:nvSpPr>
          <p:spPr>
            <a:xfrm>
              <a:off x="4963925" y="2603725"/>
              <a:ext cx="53075" cy="53075"/>
            </a:xfrm>
            <a:custGeom>
              <a:avLst/>
              <a:gdLst/>
              <a:ahLst/>
              <a:cxnLst/>
              <a:rect l="l" t="t" r="r" b="b"/>
              <a:pathLst>
                <a:path w="2123" h="2123" extrusionOk="0">
                  <a:moveTo>
                    <a:pt x="1077" y="1"/>
                  </a:moveTo>
                  <a:cubicBezTo>
                    <a:pt x="476" y="1"/>
                    <a:pt x="1" y="476"/>
                    <a:pt x="1" y="1046"/>
                  </a:cubicBezTo>
                  <a:cubicBezTo>
                    <a:pt x="1" y="1647"/>
                    <a:pt x="476" y="2122"/>
                    <a:pt x="1077" y="2122"/>
                  </a:cubicBezTo>
                  <a:cubicBezTo>
                    <a:pt x="1647" y="2122"/>
                    <a:pt x="2123" y="1647"/>
                    <a:pt x="2123" y="1046"/>
                  </a:cubicBezTo>
                  <a:cubicBezTo>
                    <a:pt x="2123" y="476"/>
                    <a:pt x="1647" y="1"/>
                    <a:pt x="10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36"/>
            <p:cNvSpPr/>
            <p:nvPr/>
          </p:nvSpPr>
          <p:spPr>
            <a:xfrm>
              <a:off x="4959175" y="2598975"/>
              <a:ext cx="62575" cy="62575"/>
            </a:xfrm>
            <a:custGeom>
              <a:avLst/>
              <a:gdLst/>
              <a:ahLst/>
              <a:cxnLst/>
              <a:rect l="l" t="t" r="r" b="b"/>
              <a:pathLst>
                <a:path w="2503" h="2503" extrusionOk="0">
                  <a:moveTo>
                    <a:pt x="1267" y="381"/>
                  </a:moveTo>
                  <a:cubicBezTo>
                    <a:pt x="1742" y="381"/>
                    <a:pt x="2122" y="761"/>
                    <a:pt x="2122" y="1236"/>
                  </a:cubicBezTo>
                  <a:cubicBezTo>
                    <a:pt x="2122" y="1742"/>
                    <a:pt x="1742" y="2122"/>
                    <a:pt x="1267" y="2122"/>
                  </a:cubicBezTo>
                  <a:cubicBezTo>
                    <a:pt x="792" y="2122"/>
                    <a:pt x="381" y="1742"/>
                    <a:pt x="381" y="1236"/>
                  </a:cubicBezTo>
                  <a:cubicBezTo>
                    <a:pt x="381" y="761"/>
                    <a:pt x="792" y="381"/>
                    <a:pt x="1267" y="381"/>
                  </a:cubicBezTo>
                  <a:close/>
                  <a:moveTo>
                    <a:pt x="1267" y="1"/>
                  </a:moveTo>
                  <a:cubicBezTo>
                    <a:pt x="571" y="1"/>
                    <a:pt x="1" y="571"/>
                    <a:pt x="1" y="1267"/>
                  </a:cubicBezTo>
                  <a:cubicBezTo>
                    <a:pt x="1" y="1932"/>
                    <a:pt x="571" y="2502"/>
                    <a:pt x="1267" y="2502"/>
                  </a:cubicBezTo>
                  <a:cubicBezTo>
                    <a:pt x="1964" y="2502"/>
                    <a:pt x="2503" y="1932"/>
                    <a:pt x="2503" y="1267"/>
                  </a:cubicBezTo>
                  <a:cubicBezTo>
                    <a:pt x="2503" y="571"/>
                    <a:pt x="1932" y="1"/>
                    <a:pt x="126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36"/>
            <p:cNvSpPr/>
            <p:nvPr/>
          </p:nvSpPr>
          <p:spPr>
            <a:xfrm>
              <a:off x="4963925" y="2773150"/>
              <a:ext cx="32500" cy="134625"/>
            </a:xfrm>
            <a:custGeom>
              <a:avLst/>
              <a:gdLst/>
              <a:ahLst/>
              <a:cxnLst/>
              <a:rect l="l" t="t" r="r" b="b"/>
              <a:pathLst>
                <a:path w="1300" h="5385" extrusionOk="0">
                  <a:moveTo>
                    <a:pt x="1" y="1"/>
                  </a:moveTo>
                  <a:lnTo>
                    <a:pt x="1" y="4688"/>
                  </a:lnTo>
                  <a:cubicBezTo>
                    <a:pt x="1" y="5068"/>
                    <a:pt x="286" y="5384"/>
                    <a:pt x="666" y="5384"/>
                  </a:cubicBezTo>
                  <a:cubicBezTo>
                    <a:pt x="1014" y="5384"/>
                    <a:pt x="1299" y="5068"/>
                    <a:pt x="1299" y="4688"/>
                  </a:cubicBezTo>
                  <a:lnTo>
                    <a:pt x="1299" y="9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36"/>
            <p:cNvSpPr/>
            <p:nvPr/>
          </p:nvSpPr>
          <p:spPr>
            <a:xfrm>
              <a:off x="4959175" y="2769200"/>
              <a:ext cx="42000" cy="142525"/>
            </a:xfrm>
            <a:custGeom>
              <a:avLst/>
              <a:gdLst/>
              <a:ahLst/>
              <a:cxnLst/>
              <a:rect l="l" t="t" r="r" b="b"/>
              <a:pathLst>
                <a:path w="1680" h="5701" extrusionOk="0">
                  <a:moveTo>
                    <a:pt x="191" y="0"/>
                  </a:moveTo>
                  <a:cubicBezTo>
                    <a:pt x="96" y="0"/>
                    <a:pt x="1" y="64"/>
                    <a:pt x="1" y="159"/>
                  </a:cubicBezTo>
                  <a:lnTo>
                    <a:pt x="1" y="4846"/>
                  </a:lnTo>
                  <a:cubicBezTo>
                    <a:pt x="1" y="5321"/>
                    <a:pt x="381" y="5701"/>
                    <a:pt x="824" y="5701"/>
                  </a:cubicBezTo>
                  <a:cubicBezTo>
                    <a:pt x="1299" y="5701"/>
                    <a:pt x="1679" y="5321"/>
                    <a:pt x="1647" y="4846"/>
                  </a:cubicBezTo>
                  <a:lnTo>
                    <a:pt x="1647" y="1109"/>
                  </a:lnTo>
                  <a:cubicBezTo>
                    <a:pt x="1647" y="1014"/>
                    <a:pt x="1584" y="919"/>
                    <a:pt x="1457" y="919"/>
                  </a:cubicBezTo>
                  <a:cubicBezTo>
                    <a:pt x="1362" y="919"/>
                    <a:pt x="1299" y="1014"/>
                    <a:pt x="1299" y="1109"/>
                  </a:cubicBezTo>
                  <a:lnTo>
                    <a:pt x="1299" y="4846"/>
                  </a:lnTo>
                  <a:cubicBezTo>
                    <a:pt x="1299" y="5131"/>
                    <a:pt x="1077" y="5352"/>
                    <a:pt x="824" y="5352"/>
                  </a:cubicBezTo>
                  <a:cubicBezTo>
                    <a:pt x="571" y="5352"/>
                    <a:pt x="381" y="5099"/>
                    <a:pt x="381" y="4846"/>
                  </a:cubicBezTo>
                  <a:lnTo>
                    <a:pt x="381" y="159"/>
                  </a:lnTo>
                  <a:cubicBezTo>
                    <a:pt x="381" y="64"/>
                    <a:pt x="286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36"/>
            <p:cNvSpPr/>
            <p:nvPr/>
          </p:nvSpPr>
          <p:spPr>
            <a:xfrm>
              <a:off x="4959175" y="2705850"/>
              <a:ext cx="9525" cy="83175"/>
            </a:xfrm>
            <a:custGeom>
              <a:avLst/>
              <a:gdLst/>
              <a:ahLst/>
              <a:cxnLst/>
              <a:rect l="l" t="t" r="r" b="b"/>
              <a:pathLst>
                <a:path w="381" h="3327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3136"/>
                  </a:lnTo>
                  <a:cubicBezTo>
                    <a:pt x="1" y="3231"/>
                    <a:pt x="96" y="3326"/>
                    <a:pt x="191" y="3326"/>
                  </a:cubicBezTo>
                  <a:cubicBezTo>
                    <a:pt x="317" y="3326"/>
                    <a:pt x="381" y="3231"/>
                    <a:pt x="381" y="3136"/>
                  </a:cubicBezTo>
                  <a:lnTo>
                    <a:pt x="381" y="191"/>
                  </a:lnTo>
                  <a:cubicBezTo>
                    <a:pt x="381" y="96"/>
                    <a:pt x="317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36"/>
            <p:cNvSpPr/>
            <p:nvPr/>
          </p:nvSpPr>
          <p:spPr>
            <a:xfrm>
              <a:off x="4808750" y="2691600"/>
              <a:ext cx="108500" cy="101375"/>
            </a:xfrm>
            <a:custGeom>
              <a:avLst/>
              <a:gdLst/>
              <a:ahLst/>
              <a:cxnLst/>
              <a:rect l="l" t="t" r="r" b="b"/>
              <a:pathLst>
                <a:path w="4340" h="4055" extrusionOk="0">
                  <a:moveTo>
                    <a:pt x="1679" y="1"/>
                  </a:moveTo>
                  <a:cubicBezTo>
                    <a:pt x="761" y="1"/>
                    <a:pt x="1" y="761"/>
                    <a:pt x="1" y="1711"/>
                  </a:cubicBezTo>
                  <a:lnTo>
                    <a:pt x="1" y="2471"/>
                  </a:lnTo>
                  <a:lnTo>
                    <a:pt x="1" y="4054"/>
                  </a:lnTo>
                  <a:lnTo>
                    <a:pt x="4339" y="4054"/>
                  </a:lnTo>
                  <a:lnTo>
                    <a:pt x="4339" y="2471"/>
                  </a:lnTo>
                  <a:lnTo>
                    <a:pt x="4339" y="1711"/>
                  </a:lnTo>
                  <a:cubicBezTo>
                    <a:pt x="4339" y="761"/>
                    <a:pt x="3579" y="1"/>
                    <a:pt x="26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36"/>
            <p:cNvSpPr/>
            <p:nvPr/>
          </p:nvSpPr>
          <p:spPr>
            <a:xfrm>
              <a:off x="4804000" y="2686850"/>
              <a:ext cx="118000" cy="110875"/>
            </a:xfrm>
            <a:custGeom>
              <a:avLst/>
              <a:gdLst/>
              <a:ahLst/>
              <a:cxnLst/>
              <a:rect l="l" t="t" r="r" b="b"/>
              <a:pathLst>
                <a:path w="4720" h="4435" extrusionOk="0">
                  <a:moveTo>
                    <a:pt x="1869" y="1"/>
                  </a:moveTo>
                  <a:cubicBezTo>
                    <a:pt x="856" y="1"/>
                    <a:pt x="1" y="856"/>
                    <a:pt x="1" y="1901"/>
                  </a:cubicBezTo>
                  <a:lnTo>
                    <a:pt x="1" y="4244"/>
                  </a:lnTo>
                  <a:cubicBezTo>
                    <a:pt x="1" y="4339"/>
                    <a:pt x="96" y="4435"/>
                    <a:pt x="191" y="4435"/>
                  </a:cubicBezTo>
                  <a:cubicBezTo>
                    <a:pt x="286" y="4435"/>
                    <a:pt x="381" y="4339"/>
                    <a:pt x="381" y="4244"/>
                  </a:cubicBezTo>
                  <a:lnTo>
                    <a:pt x="381" y="1901"/>
                  </a:lnTo>
                  <a:cubicBezTo>
                    <a:pt x="381" y="1046"/>
                    <a:pt x="1046" y="381"/>
                    <a:pt x="1869" y="381"/>
                  </a:cubicBezTo>
                  <a:lnTo>
                    <a:pt x="2851" y="381"/>
                  </a:lnTo>
                  <a:cubicBezTo>
                    <a:pt x="3674" y="381"/>
                    <a:pt x="4339" y="1046"/>
                    <a:pt x="4339" y="1901"/>
                  </a:cubicBezTo>
                  <a:lnTo>
                    <a:pt x="4339" y="4244"/>
                  </a:lnTo>
                  <a:cubicBezTo>
                    <a:pt x="4339" y="4339"/>
                    <a:pt x="4434" y="4435"/>
                    <a:pt x="4529" y="4435"/>
                  </a:cubicBezTo>
                  <a:cubicBezTo>
                    <a:pt x="4624" y="4435"/>
                    <a:pt x="4719" y="4339"/>
                    <a:pt x="4719" y="4244"/>
                  </a:cubicBezTo>
                  <a:lnTo>
                    <a:pt x="4719" y="1901"/>
                  </a:lnTo>
                  <a:cubicBezTo>
                    <a:pt x="4719" y="856"/>
                    <a:pt x="3896" y="1"/>
                    <a:pt x="285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36"/>
            <p:cNvSpPr/>
            <p:nvPr/>
          </p:nvSpPr>
          <p:spPr>
            <a:xfrm>
              <a:off x="4819050" y="2715350"/>
              <a:ext cx="96600" cy="110075"/>
            </a:xfrm>
            <a:custGeom>
              <a:avLst/>
              <a:gdLst/>
              <a:ahLst/>
              <a:cxnLst/>
              <a:rect l="l" t="t" r="r" b="b"/>
              <a:pathLst>
                <a:path w="3864" h="4403" extrusionOk="0">
                  <a:moveTo>
                    <a:pt x="1457" y="1"/>
                  </a:moveTo>
                  <a:cubicBezTo>
                    <a:pt x="1109" y="1"/>
                    <a:pt x="792" y="381"/>
                    <a:pt x="602" y="729"/>
                  </a:cubicBezTo>
                  <a:cubicBezTo>
                    <a:pt x="222" y="1363"/>
                    <a:pt x="32" y="1933"/>
                    <a:pt x="0" y="3009"/>
                  </a:cubicBezTo>
                  <a:lnTo>
                    <a:pt x="0" y="3073"/>
                  </a:lnTo>
                  <a:cubicBezTo>
                    <a:pt x="0" y="3801"/>
                    <a:pt x="855" y="4403"/>
                    <a:pt x="1932" y="4403"/>
                  </a:cubicBezTo>
                  <a:cubicBezTo>
                    <a:pt x="3009" y="4403"/>
                    <a:pt x="3864" y="3801"/>
                    <a:pt x="3864" y="3073"/>
                  </a:cubicBezTo>
                  <a:lnTo>
                    <a:pt x="3864" y="3009"/>
                  </a:lnTo>
                  <a:cubicBezTo>
                    <a:pt x="3832" y="1901"/>
                    <a:pt x="3642" y="1331"/>
                    <a:pt x="3230" y="666"/>
                  </a:cubicBezTo>
                  <a:cubicBezTo>
                    <a:pt x="3040" y="349"/>
                    <a:pt x="2724" y="1"/>
                    <a:pt x="2407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36"/>
            <p:cNvSpPr/>
            <p:nvPr/>
          </p:nvSpPr>
          <p:spPr>
            <a:xfrm>
              <a:off x="4814300" y="2710600"/>
              <a:ext cx="106100" cy="119575"/>
            </a:xfrm>
            <a:custGeom>
              <a:avLst/>
              <a:gdLst/>
              <a:ahLst/>
              <a:cxnLst/>
              <a:rect l="l" t="t" r="r" b="b"/>
              <a:pathLst>
                <a:path w="4244" h="4783" extrusionOk="0">
                  <a:moveTo>
                    <a:pt x="2597" y="381"/>
                  </a:moveTo>
                  <a:cubicBezTo>
                    <a:pt x="2787" y="381"/>
                    <a:pt x="3040" y="603"/>
                    <a:pt x="3262" y="983"/>
                  </a:cubicBezTo>
                  <a:cubicBezTo>
                    <a:pt x="3674" y="1616"/>
                    <a:pt x="3832" y="2186"/>
                    <a:pt x="3864" y="3231"/>
                  </a:cubicBezTo>
                  <a:lnTo>
                    <a:pt x="3864" y="3263"/>
                  </a:lnTo>
                  <a:cubicBezTo>
                    <a:pt x="3864" y="3896"/>
                    <a:pt x="3072" y="4403"/>
                    <a:pt x="2122" y="4403"/>
                  </a:cubicBezTo>
                  <a:cubicBezTo>
                    <a:pt x="1172" y="4403"/>
                    <a:pt x="380" y="3896"/>
                    <a:pt x="380" y="3263"/>
                  </a:cubicBezTo>
                  <a:lnTo>
                    <a:pt x="380" y="3231"/>
                  </a:lnTo>
                  <a:cubicBezTo>
                    <a:pt x="412" y="2218"/>
                    <a:pt x="570" y="1679"/>
                    <a:pt x="950" y="1014"/>
                  </a:cubicBezTo>
                  <a:cubicBezTo>
                    <a:pt x="1172" y="634"/>
                    <a:pt x="1457" y="381"/>
                    <a:pt x="1647" y="381"/>
                  </a:cubicBezTo>
                  <a:close/>
                  <a:moveTo>
                    <a:pt x="1647" y="1"/>
                  </a:moveTo>
                  <a:cubicBezTo>
                    <a:pt x="1172" y="1"/>
                    <a:pt x="824" y="508"/>
                    <a:pt x="634" y="824"/>
                  </a:cubicBezTo>
                  <a:cubicBezTo>
                    <a:pt x="190" y="1521"/>
                    <a:pt x="32" y="2154"/>
                    <a:pt x="0" y="3199"/>
                  </a:cubicBezTo>
                  <a:lnTo>
                    <a:pt x="0" y="3263"/>
                  </a:lnTo>
                  <a:cubicBezTo>
                    <a:pt x="0" y="4086"/>
                    <a:pt x="950" y="4783"/>
                    <a:pt x="2122" y="4783"/>
                  </a:cubicBezTo>
                  <a:cubicBezTo>
                    <a:pt x="3294" y="4783"/>
                    <a:pt x="4244" y="4086"/>
                    <a:pt x="4244" y="3263"/>
                  </a:cubicBezTo>
                  <a:lnTo>
                    <a:pt x="4244" y="3199"/>
                  </a:lnTo>
                  <a:cubicBezTo>
                    <a:pt x="4181" y="2123"/>
                    <a:pt x="4022" y="1458"/>
                    <a:pt x="3579" y="761"/>
                  </a:cubicBezTo>
                  <a:cubicBezTo>
                    <a:pt x="3389" y="476"/>
                    <a:pt x="3040" y="1"/>
                    <a:pt x="259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36"/>
            <p:cNvSpPr/>
            <p:nvPr/>
          </p:nvSpPr>
          <p:spPr>
            <a:xfrm>
              <a:off x="4842000" y="2670225"/>
              <a:ext cx="52275" cy="54650"/>
            </a:xfrm>
            <a:custGeom>
              <a:avLst/>
              <a:gdLst/>
              <a:ahLst/>
              <a:cxnLst/>
              <a:rect l="l" t="t" r="r" b="b"/>
              <a:pathLst>
                <a:path w="2091" h="2186" extrusionOk="0">
                  <a:moveTo>
                    <a:pt x="1046" y="1"/>
                  </a:moveTo>
                  <a:cubicBezTo>
                    <a:pt x="476" y="1"/>
                    <a:pt x="1" y="508"/>
                    <a:pt x="1" y="1109"/>
                  </a:cubicBezTo>
                  <a:cubicBezTo>
                    <a:pt x="1" y="1711"/>
                    <a:pt x="476" y="2186"/>
                    <a:pt x="1046" y="2186"/>
                  </a:cubicBezTo>
                  <a:cubicBezTo>
                    <a:pt x="1616" y="2186"/>
                    <a:pt x="2091" y="1711"/>
                    <a:pt x="2091" y="1109"/>
                  </a:cubicBezTo>
                  <a:cubicBezTo>
                    <a:pt x="2091" y="508"/>
                    <a:pt x="1616" y="1"/>
                    <a:pt x="10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36"/>
            <p:cNvSpPr/>
            <p:nvPr/>
          </p:nvSpPr>
          <p:spPr>
            <a:xfrm>
              <a:off x="4837250" y="2665475"/>
              <a:ext cx="61775" cy="64150"/>
            </a:xfrm>
            <a:custGeom>
              <a:avLst/>
              <a:gdLst/>
              <a:ahLst/>
              <a:cxnLst/>
              <a:rect l="l" t="t" r="r" b="b"/>
              <a:pathLst>
                <a:path w="2471" h="2566" extrusionOk="0">
                  <a:moveTo>
                    <a:pt x="1236" y="381"/>
                  </a:moveTo>
                  <a:cubicBezTo>
                    <a:pt x="1711" y="381"/>
                    <a:pt x="2122" y="793"/>
                    <a:pt x="2122" y="1299"/>
                  </a:cubicBezTo>
                  <a:cubicBezTo>
                    <a:pt x="2122" y="1806"/>
                    <a:pt x="1711" y="2218"/>
                    <a:pt x="1236" y="2218"/>
                  </a:cubicBezTo>
                  <a:cubicBezTo>
                    <a:pt x="761" y="2218"/>
                    <a:pt x="381" y="1806"/>
                    <a:pt x="381" y="1299"/>
                  </a:cubicBezTo>
                  <a:cubicBezTo>
                    <a:pt x="381" y="793"/>
                    <a:pt x="761" y="381"/>
                    <a:pt x="1236" y="381"/>
                  </a:cubicBezTo>
                  <a:close/>
                  <a:moveTo>
                    <a:pt x="1236" y="1"/>
                  </a:moveTo>
                  <a:cubicBezTo>
                    <a:pt x="539" y="1"/>
                    <a:pt x="1" y="603"/>
                    <a:pt x="1" y="1299"/>
                  </a:cubicBezTo>
                  <a:cubicBezTo>
                    <a:pt x="1" y="1996"/>
                    <a:pt x="539" y="2566"/>
                    <a:pt x="1236" y="2566"/>
                  </a:cubicBezTo>
                  <a:cubicBezTo>
                    <a:pt x="1932" y="2566"/>
                    <a:pt x="2471" y="1996"/>
                    <a:pt x="2471" y="1299"/>
                  </a:cubicBezTo>
                  <a:cubicBezTo>
                    <a:pt x="2471" y="571"/>
                    <a:pt x="1932" y="1"/>
                    <a:pt x="123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36"/>
            <p:cNvSpPr/>
            <p:nvPr/>
          </p:nvSpPr>
          <p:spPr>
            <a:xfrm>
              <a:off x="4871300" y="2694775"/>
              <a:ext cx="101375" cy="76825"/>
            </a:xfrm>
            <a:custGeom>
              <a:avLst/>
              <a:gdLst/>
              <a:ahLst/>
              <a:cxnLst/>
              <a:rect l="l" t="t" r="r" b="b"/>
              <a:pathLst>
                <a:path w="4055" h="3073" extrusionOk="0">
                  <a:moveTo>
                    <a:pt x="222" y="1"/>
                  </a:moveTo>
                  <a:cubicBezTo>
                    <a:pt x="95" y="1"/>
                    <a:pt x="0" y="96"/>
                    <a:pt x="0" y="191"/>
                  </a:cubicBezTo>
                  <a:lnTo>
                    <a:pt x="0" y="2851"/>
                  </a:lnTo>
                  <a:cubicBezTo>
                    <a:pt x="0" y="2977"/>
                    <a:pt x="95" y="3072"/>
                    <a:pt x="222" y="3072"/>
                  </a:cubicBezTo>
                  <a:lnTo>
                    <a:pt x="3864" y="3072"/>
                  </a:lnTo>
                  <a:cubicBezTo>
                    <a:pt x="3959" y="3072"/>
                    <a:pt x="4054" y="2977"/>
                    <a:pt x="4054" y="2851"/>
                  </a:cubicBezTo>
                  <a:lnTo>
                    <a:pt x="4054" y="191"/>
                  </a:lnTo>
                  <a:cubicBezTo>
                    <a:pt x="4054" y="96"/>
                    <a:pt x="3959" y="1"/>
                    <a:pt x="38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36"/>
            <p:cNvSpPr/>
            <p:nvPr/>
          </p:nvSpPr>
          <p:spPr>
            <a:xfrm>
              <a:off x="4867350" y="2690025"/>
              <a:ext cx="110075" cy="86325"/>
            </a:xfrm>
            <a:custGeom>
              <a:avLst/>
              <a:gdLst/>
              <a:ahLst/>
              <a:cxnLst/>
              <a:rect l="l" t="t" r="r" b="b"/>
              <a:pathLst>
                <a:path w="4403" h="3453" extrusionOk="0">
                  <a:moveTo>
                    <a:pt x="4022" y="381"/>
                  </a:moveTo>
                  <a:lnTo>
                    <a:pt x="4022" y="3041"/>
                  </a:lnTo>
                  <a:cubicBezTo>
                    <a:pt x="4022" y="3072"/>
                    <a:pt x="4022" y="3072"/>
                    <a:pt x="4022" y="3072"/>
                  </a:cubicBezTo>
                  <a:lnTo>
                    <a:pt x="380" y="3072"/>
                  </a:lnTo>
                  <a:cubicBezTo>
                    <a:pt x="380" y="3072"/>
                    <a:pt x="348" y="3072"/>
                    <a:pt x="348" y="3041"/>
                  </a:cubicBezTo>
                  <a:lnTo>
                    <a:pt x="348" y="381"/>
                  </a:lnTo>
                  <a:close/>
                  <a:moveTo>
                    <a:pt x="380" y="1"/>
                  </a:moveTo>
                  <a:cubicBezTo>
                    <a:pt x="158" y="1"/>
                    <a:pt x="0" y="191"/>
                    <a:pt x="0" y="381"/>
                  </a:cubicBezTo>
                  <a:lnTo>
                    <a:pt x="0" y="3041"/>
                  </a:lnTo>
                  <a:cubicBezTo>
                    <a:pt x="0" y="3262"/>
                    <a:pt x="158" y="3452"/>
                    <a:pt x="380" y="3452"/>
                  </a:cubicBezTo>
                  <a:lnTo>
                    <a:pt x="4022" y="3452"/>
                  </a:lnTo>
                  <a:cubicBezTo>
                    <a:pt x="4244" y="3452"/>
                    <a:pt x="4402" y="3262"/>
                    <a:pt x="4402" y="3041"/>
                  </a:cubicBezTo>
                  <a:lnTo>
                    <a:pt x="4402" y="381"/>
                  </a:lnTo>
                  <a:cubicBezTo>
                    <a:pt x="4402" y="191"/>
                    <a:pt x="4244" y="1"/>
                    <a:pt x="402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36"/>
            <p:cNvSpPr/>
            <p:nvPr/>
          </p:nvSpPr>
          <p:spPr>
            <a:xfrm>
              <a:off x="4914050" y="2732775"/>
              <a:ext cx="16650" cy="55450"/>
            </a:xfrm>
            <a:custGeom>
              <a:avLst/>
              <a:gdLst/>
              <a:ahLst/>
              <a:cxnLst/>
              <a:rect l="l" t="t" r="r" b="b"/>
              <a:pathLst>
                <a:path w="666" h="2218" extrusionOk="0">
                  <a:moveTo>
                    <a:pt x="317" y="1"/>
                  </a:moveTo>
                  <a:cubicBezTo>
                    <a:pt x="159" y="1"/>
                    <a:pt x="1" y="191"/>
                    <a:pt x="1" y="412"/>
                  </a:cubicBezTo>
                  <a:lnTo>
                    <a:pt x="1" y="2217"/>
                  </a:lnTo>
                  <a:lnTo>
                    <a:pt x="666" y="2217"/>
                  </a:lnTo>
                  <a:lnTo>
                    <a:pt x="666" y="412"/>
                  </a:lnTo>
                  <a:cubicBezTo>
                    <a:pt x="666" y="191"/>
                    <a:pt x="507" y="1"/>
                    <a:pt x="31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36"/>
            <p:cNvSpPr/>
            <p:nvPr/>
          </p:nvSpPr>
          <p:spPr>
            <a:xfrm>
              <a:off x="4909300" y="2728025"/>
              <a:ext cx="26150" cy="64950"/>
            </a:xfrm>
            <a:custGeom>
              <a:avLst/>
              <a:gdLst/>
              <a:ahLst/>
              <a:cxnLst/>
              <a:rect l="l" t="t" r="r" b="b"/>
              <a:pathLst>
                <a:path w="1046" h="2598" extrusionOk="0">
                  <a:moveTo>
                    <a:pt x="507" y="1"/>
                  </a:moveTo>
                  <a:cubicBezTo>
                    <a:pt x="222" y="1"/>
                    <a:pt x="1" y="286"/>
                    <a:pt x="1" y="602"/>
                  </a:cubicBezTo>
                  <a:lnTo>
                    <a:pt x="1" y="2407"/>
                  </a:lnTo>
                  <a:cubicBezTo>
                    <a:pt x="1" y="2502"/>
                    <a:pt x="64" y="2597"/>
                    <a:pt x="191" y="2597"/>
                  </a:cubicBezTo>
                  <a:cubicBezTo>
                    <a:pt x="286" y="2597"/>
                    <a:pt x="381" y="2502"/>
                    <a:pt x="381" y="2407"/>
                  </a:cubicBezTo>
                  <a:lnTo>
                    <a:pt x="381" y="602"/>
                  </a:lnTo>
                  <a:cubicBezTo>
                    <a:pt x="381" y="476"/>
                    <a:pt x="444" y="381"/>
                    <a:pt x="507" y="381"/>
                  </a:cubicBezTo>
                  <a:cubicBezTo>
                    <a:pt x="602" y="381"/>
                    <a:pt x="666" y="476"/>
                    <a:pt x="666" y="602"/>
                  </a:cubicBezTo>
                  <a:lnTo>
                    <a:pt x="666" y="2407"/>
                  </a:lnTo>
                  <a:cubicBezTo>
                    <a:pt x="666" y="2502"/>
                    <a:pt x="761" y="2597"/>
                    <a:pt x="856" y="2597"/>
                  </a:cubicBezTo>
                  <a:cubicBezTo>
                    <a:pt x="951" y="2597"/>
                    <a:pt x="1046" y="2502"/>
                    <a:pt x="1046" y="2407"/>
                  </a:cubicBezTo>
                  <a:lnTo>
                    <a:pt x="1046" y="602"/>
                  </a:lnTo>
                  <a:cubicBezTo>
                    <a:pt x="1046" y="286"/>
                    <a:pt x="824" y="1"/>
                    <a:pt x="50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36"/>
            <p:cNvSpPr/>
            <p:nvPr/>
          </p:nvSpPr>
          <p:spPr>
            <a:xfrm>
              <a:off x="4792125" y="2793750"/>
              <a:ext cx="207450" cy="114025"/>
            </a:xfrm>
            <a:custGeom>
              <a:avLst/>
              <a:gdLst/>
              <a:ahLst/>
              <a:cxnLst/>
              <a:rect l="l" t="t" r="r" b="b"/>
              <a:pathLst>
                <a:path w="8298" h="4561" extrusionOk="0">
                  <a:moveTo>
                    <a:pt x="0" y="0"/>
                  </a:moveTo>
                  <a:lnTo>
                    <a:pt x="0" y="4465"/>
                  </a:lnTo>
                  <a:cubicBezTo>
                    <a:pt x="0" y="4497"/>
                    <a:pt x="32" y="4560"/>
                    <a:pt x="64" y="4560"/>
                  </a:cubicBezTo>
                  <a:lnTo>
                    <a:pt x="8234" y="4560"/>
                  </a:lnTo>
                  <a:cubicBezTo>
                    <a:pt x="8266" y="4560"/>
                    <a:pt x="8298" y="4497"/>
                    <a:pt x="8298" y="4465"/>
                  </a:cubicBezTo>
                  <a:lnTo>
                    <a:pt x="8298" y="32"/>
                  </a:lnTo>
                  <a:lnTo>
                    <a:pt x="829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36"/>
            <p:cNvSpPr/>
            <p:nvPr/>
          </p:nvSpPr>
          <p:spPr>
            <a:xfrm>
              <a:off x="4787375" y="2789775"/>
              <a:ext cx="216950" cy="122750"/>
            </a:xfrm>
            <a:custGeom>
              <a:avLst/>
              <a:gdLst/>
              <a:ahLst/>
              <a:cxnLst/>
              <a:rect l="l" t="t" r="r" b="b"/>
              <a:pathLst>
                <a:path w="8678" h="4910" extrusionOk="0">
                  <a:moveTo>
                    <a:pt x="8298" y="381"/>
                  </a:moveTo>
                  <a:lnTo>
                    <a:pt x="8298" y="4529"/>
                  </a:lnTo>
                  <a:lnTo>
                    <a:pt x="381" y="4529"/>
                  </a:lnTo>
                  <a:lnTo>
                    <a:pt x="381" y="381"/>
                  </a:lnTo>
                  <a:close/>
                  <a:moveTo>
                    <a:pt x="190" y="1"/>
                  </a:moveTo>
                  <a:cubicBezTo>
                    <a:pt x="64" y="1"/>
                    <a:pt x="0" y="64"/>
                    <a:pt x="0" y="191"/>
                  </a:cubicBezTo>
                  <a:lnTo>
                    <a:pt x="0" y="4624"/>
                  </a:lnTo>
                  <a:cubicBezTo>
                    <a:pt x="0" y="4783"/>
                    <a:pt x="127" y="4909"/>
                    <a:pt x="254" y="4909"/>
                  </a:cubicBezTo>
                  <a:lnTo>
                    <a:pt x="8424" y="4878"/>
                  </a:lnTo>
                  <a:cubicBezTo>
                    <a:pt x="8551" y="4878"/>
                    <a:pt x="8678" y="4751"/>
                    <a:pt x="8678" y="4624"/>
                  </a:cubicBezTo>
                  <a:lnTo>
                    <a:pt x="8678" y="191"/>
                  </a:lnTo>
                  <a:cubicBezTo>
                    <a:pt x="8678" y="64"/>
                    <a:pt x="8614" y="1"/>
                    <a:pt x="848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36"/>
            <p:cNvSpPr/>
            <p:nvPr/>
          </p:nvSpPr>
          <p:spPr>
            <a:xfrm>
              <a:off x="4784200" y="2784250"/>
              <a:ext cx="223300" cy="18225"/>
            </a:xfrm>
            <a:custGeom>
              <a:avLst/>
              <a:gdLst/>
              <a:ahLst/>
              <a:cxnLst/>
              <a:rect l="l" t="t" r="r" b="b"/>
              <a:pathLst>
                <a:path w="8932" h="729" extrusionOk="0">
                  <a:moveTo>
                    <a:pt x="254" y="0"/>
                  </a:moveTo>
                  <a:cubicBezTo>
                    <a:pt x="127" y="0"/>
                    <a:pt x="1" y="95"/>
                    <a:pt x="1" y="253"/>
                  </a:cubicBezTo>
                  <a:lnTo>
                    <a:pt x="1" y="443"/>
                  </a:lnTo>
                  <a:cubicBezTo>
                    <a:pt x="1" y="602"/>
                    <a:pt x="127" y="729"/>
                    <a:pt x="254" y="729"/>
                  </a:cubicBezTo>
                  <a:lnTo>
                    <a:pt x="8678" y="729"/>
                  </a:lnTo>
                  <a:cubicBezTo>
                    <a:pt x="8836" y="729"/>
                    <a:pt x="8931" y="602"/>
                    <a:pt x="8931" y="443"/>
                  </a:cubicBezTo>
                  <a:lnTo>
                    <a:pt x="8931" y="253"/>
                  </a:lnTo>
                  <a:cubicBezTo>
                    <a:pt x="8931" y="95"/>
                    <a:pt x="8836" y="0"/>
                    <a:pt x="86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36"/>
            <p:cNvSpPr/>
            <p:nvPr/>
          </p:nvSpPr>
          <p:spPr>
            <a:xfrm>
              <a:off x="4779450" y="2779500"/>
              <a:ext cx="232800" cy="26925"/>
            </a:xfrm>
            <a:custGeom>
              <a:avLst/>
              <a:gdLst/>
              <a:ahLst/>
              <a:cxnLst/>
              <a:rect l="l" t="t" r="r" b="b"/>
              <a:pathLst>
                <a:path w="9312" h="1077" extrusionOk="0">
                  <a:moveTo>
                    <a:pt x="8868" y="348"/>
                  </a:moveTo>
                  <a:cubicBezTo>
                    <a:pt x="8900" y="348"/>
                    <a:pt x="8931" y="412"/>
                    <a:pt x="8931" y="443"/>
                  </a:cubicBezTo>
                  <a:lnTo>
                    <a:pt x="8931" y="633"/>
                  </a:lnTo>
                  <a:cubicBezTo>
                    <a:pt x="8931" y="697"/>
                    <a:pt x="8900" y="729"/>
                    <a:pt x="8868" y="729"/>
                  </a:cubicBezTo>
                  <a:lnTo>
                    <a:pt x="444" y="729"/>
                  </a:lnTo>
                  <a:cubicBezTo>
                    <a:pt x="412" y="729"/>
                    <a:pt x="381" y="697"/>
                    <a:pt x="381" y="633"/>
                  </a:cubicBezTo>
                  <a:lnTo>
                    <a:pt x="381" y="443"/>
                  </a:lnTo>
                  <a:cubicBezTo>
                    <a:pt x="381" y="380"/>
                    <a:pt x="412" y="348"/>
                    <a:pt x="444" y="348"/>
                  </a:cubicBezTo>
                  <a:close/>
                  <a:moveTo>
                    <a:pt x="444" y="0"/>
                  </a:moveTo>
                  <a:cubicBezTo>
                    <a:pt x="191" y="0"/>
                    <a:pt x="1" y="190"/>
                    <a:pt x="1" y="443"/>
                  </a:cubicBezTo>
                  <a:lnTo>
                    <a:pt x="1" y="633"/>
                  </a:lnTo>
                  <a:cubicBezTo>
                    <a:pt x="1" y="887"/>
                    <a:pt x="191" y="1077"/>
                    <a:pt x="444" y="1077"/>
                  </a:cubicBezTo>
                  <a:lnTo>
                    <a:pt x="8868" y="1077"/>
                  </a:lnTo>
                  <a:cubicBezTo>
                    <a:pt x="9121" y="1077"/>
                    <a:pt x="9311" y="887"/>
                    <a:pt x="9311" y="633"/>
                  </a:cubicBezTo>
                  <a:lnTo>
                    <a:pt x="9311" y="443"/>
                  </a:lnTo>
                  <a:cubicBezTo>
                    <a:pt x="9311" y="190"/>
                    <a:pt x="9121" y="0"/>
                    <a:pt x="886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36"/>
            <p:cNvSpPr/>
            <p:nvPr/>
          </p:nvSpPr>
          <p:spPr>
            <a:xfrm>
              <a:off x="4838050" y="2766025"/>
              <a:ext cx="24575" cy="17450"/>
            </a:xfrm>
            <a:custGeom>
              <a:avLst/>
              <a:gdLst/>
              <a:ahLst/>
              <a:cxnLst/>
              <a:rect l="l" t="t" r="r" b="b"/>
              <a:pathLst>
                <a:path w="983" h="698" extrusionOk="0">
                  <a:moveTo>
                    <a:pt x="444" y="1"/>
                  </a:moveTo>
                  <a:cubicBezTo>
                    <a:pt x="190" y="1"/>
                    <a:pt x="0" y="222"/>
                    <a:pt x="0" y="444"/>
                  </a:cubicBezTo>
                  <a:lnTo>
                    <a:pt x="0" y="476"/>
                  </a:lnTo>
                  <a:cubicBezTo>
                    <a:pt x="0" y="602"/>
                    <a:pt x="95" y="697"/>
                    <a:pt x="222" y="697"/>
                  </a:cubicBezTo>
                  <a:lnTo>
                    <a:pt x="760" y="697"/>
                  </a:lnTo>
                  <a:cubicBezTo>
                    <a:pt x="887" y="697"/>
                    <a:pt x="982" y="602"/>
                    <a:pt x="982" y="476"/>
                  </a:cubicBezTo>
                  <a:lnTo>
                    <a:pt x="982" y="444"/>
                  </a:lnTo>
                  <a:cubicBezTo>
                    <a:pt x="982" y="222"/>
                    <a:pt x="760" y="1"/>
                    <a:pt x="5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36"/>
            <p:cNvSpPr/>
            <p:nvPr/>
          </p:nvSpPr>
          <p:spPr>
            <a:xfrm>
              <a:off x="4833300" y="2761275"/>
              <a:ext cx="34075" cy="26950"/>
            </a:xfrm>
            <a:custGeom>
              <a:avLst/>
              <a:gdLst/>
              <a:ahLst/>
              <a:cxnLst/>
              <a:rect l="l" t="t" r="r" b="b"/>
              <a:pathLst>
                <a:path w="1363" h="1078" extrusionOk="0">
                  <a:moveTo>
                    <a:pt x="729" y="381"/>
                  </a:moveTo>
                  <a:cubicBezTo>
                    <a:pt x="855" y="381"/>
                    <a:pt x="982" y="507"/>
                    <a:pt x="982" y="634"/>
                  </a:cubicBezTo>
                  <a:lnTo>
                    <a:pt x="982" y="666"/>
                  </a:lnTo>
                  <a:cubicBezTo>
                    <a:pt x="982" y="697"/>
                    <a:pt x="950" y="697"/>
                    <a:pt x="950" y="697"/>
                  </a:cubicBezTo>
                  <a:lnTo>
                    <a:pt x="412" y="697"/>
                  </a:lnTo>
                  <a:cubicBezTo>
                    <a:pt x="380" y="697"/>
                    <a:pt x="380" y="697"/>
                    <a:pt x="380" y="666"/>
                  </a:cubicBezTo>
                  <a:lnTo>
                    <a:pt x="380" y="634"/>
                  </a:lnTo>
                  <a:cubicBezTo>
                    <a:pt x="380" y="507"/>
                    <a:pt x="475" y="381"/>
                    <a:pt x="634" y="381"/>
                  </a:cubicBezTo>
                  <a:close/>
                  <a:moveTo>
                    <a:pt x="634" y="1"/>
                  </a:moveTo>
                  <a:cubicBezTo>
                    <a:pt x="285" y="1"/>
                    <a:pt x="0" y="286"/>
                    <a:pt x="0" y="634"/>
                  </a:cubicBezTo>
                  <a:lnTo>
                    <a:pt x="0" y="666"/>
                  </a:lnTo>
                  <a:cubicBezTo>
                    <a:pt x="0" y="919"/>
                    <a:pt x="190" y="1077"/>
                    <a:pt x="412" y="1077"/>
                  </a:cubicBezTo>
                  <a:lnTo>
                    <a:pt x="950" y="1077"/>
                  </a:lnTo>
                  <a:cubicBezTo>
                    <a:pt x="1172" y="1077"/>
                    <a:pt x="1362" y="919"/>
                    <a:pt x="1362" y="666"/>
                  </a:cubicBezTo>
                  <a:lnTo>
                    <a:pt x="1362" y="634"/>
                  </a:lnTo>
                  <a:cubicBezTo>
                    <a:pt x="1362" y="286"/>
                    <a:pt x="1077" y="1"/>
                    <a:pt x="72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36"/>
            <p:cNvSpPr/>
            <p:nvPr/>
          </p:nvSpPr>
          <p:spPr>
            <a:xfrm>
              <a:off x="4787375" y="2880050"/>
              <a:ext cx="216950" cy="9525"/>
            </a:xfrm>
            <a:custGeom>
              <a:avLst/>
              <a:gdLst/>
              <a:ahLst/>
              <a:cxnLst/>
              <a:rect l="l" t="t" r="r" b="b"/>
              <a:pathLst>
                <a:path w="8678" h="381" extrusionOk="0">
                  <a:moveTo>
                    <a:pt x="190" y="0"/>
                  </a:moveTo>
                  <a:cubicBezTo>
                    <a:pt x="64" y="0"/>
                    <a:pt x="0" y="95"/>
                    <a:pt x="0" y="190"/>
                  </a:cubicBezTo>
                  <a:cubicBezTo>
                    <a:pt x="0" y="285"/>
                    <a:pt x="64" y="380"/>
                    <a:pt x="190" y="380"/>
                  </a:cubicBezTo>
                  <a:lnTo>
                    <a:pt x="8488" y="380"/>
                  </a:lnTo>
                  <a:cubicBezTo>
                    <a:pt x="8614" y="380"/>
                    <a:pt x="8678" y="285"/>
                    <a:pt x="8678" y="190"/>
                  </a:cubicBezTo>
                  <a:cubicBezTo>
                    <a:pt x="8678" y="95"/>
                    <a:pt x="8614" y="0"/>
                    <a:pt x="848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36"/>
            <p:cNvSpPr/>
            <p:nvPr/>
          </p:nvSpPr>
          <p:spPr>
            <a:xfrm>
              <a:off x="4787375" y="2820650"/>
              <a:ext cx="216950" cy="9525"/>
            </a:xfrm>
            <a:custGeom>
              <a:avLst/>
              <a:gdLst/>
              <a:ahLst/>
              <a:cxnLst/>
              <a:rect l="l" t="t" r="r" b="b"/>
              <a:pathLst>
                <a:path w="8678" h="381" extrusionOk="0">
                  <a:moveTo>
                    <a:pt x="190" y="1"/>
                  </a:moveTo>
                  <a:cubicBezTo>
                    <a:pt x="64" y="1"/>
                    <a:pt x="0" y="96"/>
                    <a:pt x="0" y="191"/>
                  </a:cubicBezTo>
                  <a:cubicBezTo>
                    <a:pt x="0" y="286"/>
                    <a:pt x="64" y="381"/>
                    <a:pt x="190" y="381"/>
                  </a:cubicBezTo>
                  <a:lnTo>
                    <a:pt x="8488" y="381"/>
                  </a:lnTo>
                  <a:cubicBezTo>
                    <a:pt x="8614" y="381"/>
                    <a:pt x="8678" y="286"/>
                    <a:pt x="8678" y="191"/>
                  </a:cubicBezTo>
                  <a:cubicBezTo>
                    <a:pt x="8678" y="96"/>
                    <a:pt x="8614" y="1"/>
                    <a:pt x="848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36"/>
            <p:cNvSpPr/>
            <p:nvPr/>
          </p:nvSpPr>
          <p:spPr>
            <a:xfrm>
              <a:off x="5140475" y="2650450"/>
              <a:ext cx="213000" cy="270000"/>
            </a:xfrm>
            <a:custGeom>
              <a:avLst/>
              <a:gdLst/>
              <a:ahLst/>
              <a:cxnLst/>
              <a:rect l="l" t="t" r="r" b="b"/>
              <a:pathLst>
                <a:path w="8520" h="10800" extrusionOk="0">
                  <a:moveTo>
                    <a:pt x="761" y="0"/>
                  </a:moveTo>
                  <a:cubicBezTo>
                    <a:pt x="349" y="0"/>
                    <a:pt x="1" y="348"/>
                    <a:pt x="1" y="728"/>
                  </a:cubicBezTo>
                  <a:lnTo>
                    <a:pt x="1" y="10039"/>
                  </a:lnTo>
                  <a:cubicBezTo>
                    <a:pt x="1" y="10451"/>
                    <a:pt x="349" y="10799"/>
                    <a:pt x="761" y="10799"/>
                  </a:cubicBezTo>
                  <a:lnTo>
                    <a:pt x="7760" y="10799"/>
                  </a:lnTo>
                  <a:cubicBezTo>
                    <a:pt x="8171" y="10799"/>
                    <a:pt x="8520" y="10451"/>
                    <a:pt x="8520" y="10039"/>
                  </a:cubicBezTo>
                  <a:lnTo>
                    <a:pt x="8520" y="728"/>
                  </a:lnTo>
                  <a:cubicBezTo>
                    <a:pt x="8520" y="348"/>
                    <a:pt x="8171" y="0"/>
                    <a:pt x="776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36"/>
            <p:cNvSpPr/>
            <p:nvPr/>
          </p:nvSpPr>
          <p:spPr>
            <a:xfrm>
              <a:off x="5136525" y="2645700"/>
              <a:ext cx="221700" cy="278700"/>
            </a:xfrm>
            <a:custGeom>
              <a:avLst/>
              <a:gdLst/>
              <a:ahLst/>
              <a:cxnLst/>
              <a:rect l="l" t="t" r="r" b="b"/>
              <a:pathLst>
                <a:path w="8868" h="11148" extrusionOk="0">
                  <a:moveTo>
                    <a:pt x="7949" y="380"/>
                  </a:moveTo>
                  <a:cubicBezTo>
                    <a:pt x="8234" y="380"/>
                    <a:pt x="8488" y="633"/>
                    <a:pt x="8488" y="918"/>
                  </a:cubicBezTo>
                  <a:lnTo>
                    <a:pt x="8488" y="10229"/>
                  </a:lnTo>
                  <a:cubicBezTo>
                    <a:pt x="8488" y="10546"/>
                    <a:pt x="8234" y="10799"/>
                    <a:pt x="7949" y="10799"/>
                  </a:cubicBezTo>
                  <a:lnTo>
                    <a:pt x="919" y="10799"/>
                  </a:lnTo>
                  <a:cubicBezTo>
                    <a:pt x="602" y="10799"/>
                    <a:pt x="381" y="10546"/>
                    <a:pt x="381" y="10229"/>
                  </a:cubicBezTo>
                  <a:lnTo>
                    <a:pt x="381" y="918"/>
                  </a:lnTo>
                  <a:cubicBezTo>
                    <a:pt x="381" y="633"/>
                    <a:pt x="602" y="380"/>
                    <a:pt x="919" y="380"/>
                  </a:cubicBezTo>
                  <a:close/>
                  <a:moveTo>
                    <a:pt x="919" y="0"/>
                  </a:moveTo>
                  <a:cubicBezTo>
                    <a:pt x="412" y="0"/>
                    <a:pt x="1" y="412"/>
                    <a:pt x="1" y="918"/>
                  </a:cubicBezTo>
                  <a:lnTo>
                    <a:pt x="1" y="10229"/>
                  </a:lnTo>
                  <a:cubicBezTo>
                    <a:pt x="1" y="10736"/>
                    <a:pt x="412" y="11148"/>
                    <a:pt x="919" y="11148"/>
                  </a:cubicBezTo>
                  <a:lnTo>
                    <a:pt x="7918" y="11148"/>
                  </a:lnTo>
                  <a:cubicBezTo>
                    <a:pt x="8456" y="11148"/>
                    <a:pt x="8868" y="10736"/>
                    <a:pt x="8868" y="10229"/>
                  </a:cubicBezTo>
                  <a:lnTo>
                    <a:pt x="8868" y="918"/>
                  </a:lnTo>
                  <a:cubicBezTo>
                    <a:pt x="8868" y="412"/>
                    <a:pt x="8425" y="0"/>
                    <a:pt x="791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36"/>
            <p:cNvSpPr/>
            <p:nvPr/>
          </p:nvSpPr>
          <p:spPr>
            <a:xfrm>
              <a:off x="5196700" y="2615600"/>
              <a:ext cx="102150" cy="62575"/>
            </a:xfrm>
            <a:custGeom>
              <a:avLst/>
              <a:gdLst/>
              <a:ahLst/>
              <a:cxnLst/>
              <a:rect l="l" t="t" r="r" b="b"/>
              <a:pathLst>
                <a:path w="4086" h="2503" extrusionOk="0">
                  <a:moveTo>
                    <a:pt x="2059" y="1"/>
                  </a:moveTo>
                  <a:cubicBezTo>
                    <a:pt x="1647" y="1"/>
                    <a:pt x="1299" y="254"/>
                    <a:pt x="1299" y="729"/>
                  </a:cubicBezTo>
                  <a:lnTo>
                    <a:pt x="1299" y="792"/>
                  </a:lnTo>
                  <a:cubicBezTo>
                    <a:pt x="1299" y="951"/>
                    <a:pt x="1140" y="1109"/>
                    <a:pt x="982" y="1109"/>
                  </a:cubicBezTo>
                  <a:lnTo>
                    <a:pt x="412" y="1109"/>
                  </a:lnTo>
                  <a:cubicBezTo>
                    <a:pt x="285" y="1109"/>
                    <a:pt x="159" y="1204"/>
                    <a:pt x="159" y="1331"/>
                  </a:cubicBezTo>
                  <a:lnTo>
                    <a:pt x="0" y="2503"/>
                  </a:lnTo>
                  <a:lnTo>
                    <a:pt x="4086" y="2503"/>
                  </a:lnTo>
                  <a:lnTo>
                    <a:pt x="3959" y="1331"/>
                  </a:lnTo>
                  <a:cubicBezTo>
                    <a:pt x="3959" y="1204"/>
                    <a:pt x="3832" y="1109"/>
                    <a:pt x="3706" y="1109"/>
                  </a:cubicBezTo>
                  <a:lnTo>
                    <a:pt x="3136" y="1109"/>
                  </a:lnTo>
                  <a:cubicBezTo>
                    <a:pt x="2946" y="1109"/>
                    <a:pt x="2819" y="951"/>
                    <a:pt x="2819" y="761"/>
                  </a:cubicBezTo>
                  <a:cubicBezTo>
                    <a:pt x="2787" y="286"/>
                    <a:pt x="2471" y="1"/>
                    <a:pt x="2059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36"/>
            <p:cNvSpPr/>
            <p:nvPr/>
          </p:nvSpPr>
          <p:spPr>
            <a:xfrm>
              <a:off x="5191950" y="2610850"/>
              <a:ext cx="112450" cy="72075"/>
            </a:xfrm>
            <a:custGeom>
              <a:avLst/>
              <a:gdLst/>
              <a:ahLst/>
              <a:cxnLst/>
              <a:rect l="l" t="t" r="r" b="b"/>
              <a:pathLst>
                <a:path w="4498" h="2883" extrusionOk="0">
                  <a:moveTo>
                    <a:pt x="2249" y="381"/>
                  </a:moveTo>
                  <a:cubicBezTo>
                    <a:pt x="2597" y="381"/>
                    <a:pt x="2819" y="602"/>
                    <a:pt x="2819" y="951"/>
                  </a:cubicBezTo>
                  <a:cubicBezTo>
                    <a:pt x="2819" y="1109"/>
                    <a:pt x="2882" y="1236"/>
                    <a:pt x="2977" y="1331"/>
                  </a:cubicBezTo>
                  <a:cubicBezTo>
                    <a:pt x="3072" y="1426"/>
                    <a:pt x="3199" y="1489"/>
                    <a:pt x="3326" y="1489"/>
                  </a:cubicBezTo>
                  <a:lnTo>
                    <a:pt x="3896" y="1489"/>
                  </a:lnTo>
                  <a:cubicBezTo>
                    <a:pt x="3927" y="1489"/>
                    <a:pt x="3959" y="1489"/>
                    <a:pt x="3959" y="1521"/>
                  </a:cubicBezTo>
                  <a:lnTo>
                    <a:pt x="3959" y="1552"/>
                  </a:lnTo>
                  <a:lnTo>
                    <a:pt x="4086" y="2534"/>
                  </a:lnTo>
                  <a:lnTo>
                    <a:pt x="412" y="2534"/>
                  </a:lnTo>
                  <a:lnTo>
                    <a:pt x="539" y="1552"/>
                  </a:lnTo>
                  <a:lnTo>
                    <a:pt x="539" y="1521"/>
                  </a:lnTo>
                  <a:cubicBezTo>
                    <a:pt x="539" y="1489"/>
                    <a:pt x="570" y="1457"/>
                    <a:pt x="602" y="1457"/>
                  </a:cubicBezTo>
                  <a:lnTo>
                    <a:pt x="1172" y="1457"/>
                  </a:lnTo>
                  <a:cubicBezTo>
                    <a:pt x="1299" y="1457"/>
                    <a:pt x="1425" y="1426"/>
                    <a:pt x="1520" y="1331"/>
                  </a:cubicBezTo>
                  <a:cubicBezTo>
                    <a:pt x="1615" y="1236"/>
                    <a:pt x="1679" y="1109"/>
                    <a:pt x="1679" y="982"/>
                  </a:cubicBezTo>
                  <a:lnTo>
                    <a:pt x="1679" y="919"/>
                  </a:lnTo>
                  <a:cubicBezTo>
                    <a:pt x="1679" y="539"/>
                    <a:pt x="1964" y="381"/>
                    <a:pt x="2249" y="381"/>
                  </a:cubicBezTo>
                  <a:close/>
                  <a:moveTo>
                    <a:pt x="2249" y="1"/>
                  </a:moveTo>
                  <a:cubicBezTo>
                    <a:pt x="1679" y="32"/>
                    <a:pt x="1330" y="381"/>
                    <a:pt x="1299" y="951"/>
                  </a:cubicBezTo>
                  <a:lnTo>
                    <a:pt x="1299" y="982"/>
                  </a:lnTo>
                  <a:cubicBezTo>
                    <a:pt x="1299" y="1014"/>
                    <a:pt x="1299" y="1046"/>
                    <a:pt x="1267" y="1077"/>
                  </a:cubicBezTo>
                  <a:cubicBezTo>
                    <a:pt x="1235" y="1077"/>
                    <a:pt x="1204" y="1109"/>
                    <a:pt x="1172" y="1109"/>
                  </a:cubicBezTo>
                  <a:lnTo>
                    <a:pt x="602" y="1109"/>
                  </a:lnTo>
                  <a:cubicBezTo>
                    <a:pt x="380" y="1109"/>
                    <a:pt x="190" y="1299"/>
                    <a:pt x="190" y="1521"/>
                  </a:cubicBezTo>
                  <a:lnTo>
                    <a:pt x="32" y="2693"/>
                  </a:lnTo>
                  <a:cubicBezTo>
                    <a:pt x="0" y="2724"/>
                    <a:pt x="32" y="2788"/>
                    <a:pt x="64" y="2819"/>
                  </a:cubicBezTo>
                  <a:cubicBezTo>
                    <a:pt x="95" y="2883"/>
                    <a:pt x="159" y="2883"/>
                    <a:pt x="190" y="2883"/>
                  </a:cubicBezTo>
                  <a:lnTo>
                    <a:pt x="4307" y="2883"/>
                  </a:lnTo>
                  <a:cubicBezTo>
                    <a:pt x="4339" y="2883"/>
                    <a:pt x="4402" y="2883"/>
                    <a:pt x="4434" y="2819"/>
                  </a:cubicBezTo>
                  <a:cubicBezTo>
                    <a:pt x="4466" y="2788"/>
                    <a:pt x="4497" y="2724"/>
                    <a:pt x="4497" y="2693"/>
                  </a:cubicBezTo>
                  <a:lnTo>
                    <a:pt x="4339" y="1521"/>
                  </a:lnTo>
                  <a:cubicBezTo>
                    <a:pt x="4307" y="1299"/>
                    <a:pt x="4117" y="1109"/>
                    <a:pt x="3896" y="1109"/>
                  </a:cubicBezTo>
                  <a:lnTo>
                    <a:pt x="3326" y="1109"/>
                  </a:lnTo>
                  <a:cubicBezTo>
                    <a:pt x="3294" y="1109"/>
                    <a:pt x="3262" y="1077"/>
                    <a:pt x="3231" y="1077"/>
                  </a:cubicBezTo>
                  <a:cubicBezTo>
                    <a:pt x="3199" y="1046"/>
                    <a:pt x="3199" y="1014"/>
                    <a:pt x="3199" y="951"/>
                  </a:cubicBezTo>
                  <a:cubicBezTo>
                    <a:pt x="3167" y="381"/>
                    <a:pt x="2787" y="1"/>
                    <a:pt x="224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36"/>
            <p:cNvSpPr/>
            <p:nvPr/>
          </p:nvSpPr>
          <p:spPr>
            <a:xfrm>
              <a:off x="5240250" y="2625900"/>
              <a:ext cx="15850" cy="16650"/>
            </a:xfrm>
            <a:custGeom>
              <a:avLst/>
              <a:gdLst/>
              <a:ahLst/>
              <a:cxnLst/>
              <a:rect l="l" t="t" r="r" b="b"/>
              <a:pathLst>
                <a:path w="634" h="666" extrusionOk="0">
                  <a:moveTo>
                    <a:pt x="317" y="0"/>
                  </a:moveTo>
                  <a:cubicBezTo>
                    <a:pt x="127" y="0"/>
                    <a:pt x="0" y="159"/>
                    <a:pt x="0" y="349"/>
                  </a:cubicBezTo>
                  <a:cubicBezTo>
                    <a:pt x="0" y="507"/>
                    <a:pt x="127" y="665"/>
                    <a:pt x="317" y="665"/>
                  </a:cubicBezTo>
                  <a:cubicBezTo>
                    <a:pt x="507" y="665"/>
                    <a:pt x="634" y="507"/>
                    <a:pt x="634" y="349"/>
                  </a:cubicBezTo>
                  <a:cubicBezTo>
                    <a:pt x="634" y="159"/>
                    <a:pt x="507" y="0"/>
                    <a:pt x="31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36"/>
            <p:cNvSpPr/>
            <p:nvPr/>
          </p:nvSpPr>
          <p:spPr>
            <a:xfrm>
              <a:off x="5235500" y="2621150"/>
              <a:ext cx="25350" cy="26150"/>
            </a:xfrm>
            <a:custGeom>
              <a:avLst/>
              <a:gdLst/>
              <a:ahLst/>
              <a:cxnLst/>
              <a:rect l="l" t="t" r="r" b="b"/>
              <a:pathLst>
                <a:path w="1014" h="1046" extrusionOk="0">
                  <a:moveTo>
                    <a:pt x="507" y="380"/>
                  </a:moveTo>
                  <a:cubicBezTo>
                    <a:pt x="570" y="380"/>
                    <a:pt x="634" y="444"/>
                    <a:pt x="634" y="539"/>
                  </a:cubicBezTo>
                  <a:cubicBezTo>
                    <a:pt x="634" y="602"/>
                    <a:pt x="570" y="665"/>
                    <a:pt x="507" y="665"/>
                  </a:cubicBezTo>
                  <a:cubicBezTo>
                    <a:pt x="444" y="665"/>
                    <a:pt x="380" y="602"/>
                    <a:pt x="380" y="539"/>
                  </a:cubicBezTo>
                  <a:cubicBezTo>
                    <a:pt x="380" y="444"/>
                    <a:pt x="444" y="380"/>
                    <a:pt x="507" y="380"/>
                  </a:cubicBezTo>
                  <a:close/>
                  <a:moveTo>
                    <a:pt x="507" y="0"/>
                  </a:moveTo>
                  <a:cubicBezTo>
                    <a:pt x="222" y="0"/>
                    <a:pt x="0" y="254"/>
                    <a:pt x="0" y="539"/>
                  </a:cubicBezTo>
                  <a:cubicBezTo>
                    <a:pt x="0" y="792"/>
                    <a:pt x="222" y="1045"/>
                    <a:pt x="507" y="1045"/>
                  </a:cubicBezTo>
                  <a:cubicBezTo>
                    <a:pt x="792" y="1045"/>
                    <a:pt x="1014" y="792"/>
                    <a:pt x="1014" y="539"/>
                  </a:cubicBezTo>
                  <a:cubicBezTo>
                    <a:pt x="1014" y="254"/>
                    <a:pt x="792" y="0"/>
                    <a:pt x="50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36"/>
            <p:cNvSpPr/>
            <p:nvPr/>
          </p:nvSpPr>
          <p:spPr>
            <a:xfrm>
              <a:off x="5159475" y="2671025"/>
              <a:ext cx="175000" cy="229625"/>
            </a:xfrm>
            <a:custGeom>
              <a:avLst/>
              <a:gdLst/>
              <a:ahLst/>
              <a:cxnLst/>
              <a:rect l="l" t="t" r="r" b="b"/>
              <a:pathLst>
                <a:path w="7000" h="9185" extrusionOk="0">
                  <a:moveTo>
                    <a:pt x="1" y="0"/>
                  </a:moveTo>
                  <a:lnTo>
                    <a:pt x="1" y="9184"/>
                  </a:lnTo>
                  <a:lnTo>
                    <a:pt x="7000" y="9184"/>
                  </a:lnTo>
                  <a:lnTo>
                    <a:pt x="7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36"/>
            <p:cNvSpPr/>
            <p:nvPr/>
          </p:nvSpPr>
          <p:spPr>
            <a:xfrm>
              <a:off x="5154725" y="2666275"/>
              <a:ext cx="184500" cy="238325"/>
            </a:xfrm>
            <a:custGeom>
              <a:avLst/>
              <a:gdLst/>
              <a:ahLst/>
              <a:cxnLst/>
              <a:rect l="l" t="t" r="r" b="b"/>
              <a:pathLst>
                <a:path w="7380" h="9533" extrusionOk="0">
                  <a:moveTo>
                    <a:pt x="7000" y="349"/>
                  </a:moveTo>
                  <a:lnTo>
                    <a:pt x="7000" y="9184"/>
                  </a:lnTo>
                  <a:lnTo>
                    <a:pt x="381" y="9184"/>
                  </a:lnTo>
                  <a:lnTo>
                    <a:pt x="381" y="349"/>
                  </a:lnTo>
                  <a:close/>
                  <a:moveTo>
                    <a:pt x="191" y="0"/>
                  </a:moveTo>
                  <a:cubicBezTo>
                    <a:pt x="96" y="0"/>
                    <a:pt x="1" y="64"/>
                    <a:pt x="1" y="190"/>
                  </a:cubicBezTo>
                  <a:lnTo>
                    <a:pt x="1" y="9374"/>
                  </a:lnTo>
                  <a:cubicBezTo>
                    <a:pt x="1" y="9469"/>
                    <a:pt x="96" y="9533"/>
                    <a:pt x="191" y="9533"/>
                  </a:cubicBezTo>
                  <a:lnTo>
                    <a:pt x="7190" y="9533"/>
                  </a:lnTo>
                  <a:cubicBezTo>
                    <a:pt x="7316" y="9533"/>
                    <a:pt x="7380" y="9469"/>
                    <a:pt x="7380" y="9374"/>
                  </a:cubicBezTo>
                  <a:lnTo>
                    <a:pt x="7380" y="190"/>
                  </a:lnTo>
                  <a:cubicBezTo>
                    <a:pt x="7380" y="64"/>
                    <a:pt x="7316" y="0"/>
                    <a:pt x="719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36"/>
            <p:cNvSpPr/>
            <p:nvPr/>
          </p:nvSpPr>
          <p:spPr>
            <a:xfrm>
              <a:off x="5191950" y="2720100"/>
              <a:ext cx="21400" cy="9525"/>
            </a:xfrm>
            <a:custGeom>
              <a:avLst/>
              <a:gdLst/>
              <a:ahLst/>
              <a:cxnLst/>
              <a:rect l="l" t="t" r="r" b="b"/>
              <a:pathLst>
                <a:path w="856" h="381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81"/>
                    <a:pt x="190" y="381"/>
                  </a:cubicBezTo>
                  <a:lnTo>
                    <a:pt x="665" y="381"/>
                  </a:lnTo>
                  <a:cubicBezTo>
                    <a:pt x="792" y="381"/>
                    <a:pt x="855" y="286"/>
                    <a:pt x="855" y="191"/>
                  </a:cubicBezTo>
                  <a:cubicBezTo>
                    <a:pt x="855" y="96"/>
                    <a:pt x="792" y="1"/>
                    <a:pt x="66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36"/>
            <p:cNvSpPr/>
            <p:nvPr/>
          </p:nvSpPr>
          <p:spPr>
            <a:xfrm>
              <a:off x="5221250" y="2720100"/>
              <a:ext cx="83150" cy="9525"/>
            </a:xfrm>
            <a:custGeom>
              <a:avLst/>
              <a:gdLst/>
              <a:ahLst/>
              <a:cxnLst/>
              <a:rect l="l" t="t" r="r" b="b"/>
              <a:pathLst>
                <a:path w="3326" h="381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81"/>
                    <a:pt x="190" y="381"/>
                  </a:cubicBezTo>
                  <a:lnTo>
                    <a:pt x="3135" y="381"/>
                  </a:lnTo>
                  <a:cubicBezTo>
                    <a:pt x="3230" y="381"/>
                    <a:pt x="3325" y="286"/>
                    <a:pt x="3325" y="191"/>
                  </a:cubicBezTo>
                  <a:cubicBezTo>
                    <a:pt x="3325" y="96"/>
                    <a:pt x="3230" y="1"/>
                    <a:pt x="313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36"/>
            <p:cNvSpPr/>
            <p:nvPr/>
          </p:nvSpPr>
          <p:spPr>
            <a:xfrm>
              <a:off x="5191950" y="2751775"/>
              <a:ext cx="21400" cy="8750"/>
            </a:xfrm>
            <a:custGeom>
              <a:avLst/>
              <a:gdLst/>
              <a:ahLst/>
              <a:cxnLst/>
              <a:rect l="l" t="t" r="r" b="b"/>
              <a:pathLst>
                <a:path w="856" h="350" extrusionOk="0">
                  <a:moveTo>
                    <a:pt x="190" y="1"/>
                  </a:moveTo>
                  <a:cubicBezTo>
                    <a:pt x="95" y="1"/>
                    <a:pt x="0" y="64"/>
                    <a:pt x="0" y="191"/>
                  </a:cubicBezTo>
                  <a:cubicBezTo>
                    <a:pt x="0" y="286"/>
                    <a:pt x="95" y="349"/>
                    <a:pt x="190" y="349"/>
                  </a:cubicBezTo>
                  <a:lnTo>
                    <a:pt x="665" y="349"/>
                  </a:lnTo>
                  <a:cubicBezTo>
                    <a:pt x="792" y="349"/>
                    <a:pt x="855" y="286"/>
                    <a:pt x="855" y="191"/>
                  </a:cubicBezTo>
                  <a:cubicBezTo>
                    <a:pt x="855" y="64"/>
                    <a:pt x="792" y="1"/>
                    <a:pt x="66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36"/>
            <p:cNvSpPr/>
            <p:nvPr/>
          </p:nvSpPr>
          <p:spPr>
            <a:xfrm>
              <a:off x="5221250" y="2751775"/>
              <a:ext cx="83150" cy="8750"/>
            </a:xfrm>
            <a:custGeom>
              <a:avLst/>
              <a:gdLst/>
              <a:ahLst/>
              <a:cxnLst/>
              <a:rect l="l" t="t" r="r" b="b"/>
              <a:pathLst>
                <a:path w="3326" h="350" extrusionOk="0">
                  <a:moveTo>
                    <a:pt x="190" y="1"/>
                  </a:moveTo>
                  <a:cubicBezTo>
                    <a:pt x="95" y="1"/>
                    <a:pt x="0" y="64"/>
                    <a:pt x="0" y="191"/>
                  </a:cubicBezTo>
                  <a:cubicBezTo>
                    <a:pt x="0" y="286"/>
                    <a:pt x="95" y="349"/>
                    <a:pt x="190" y="349"/>
                  </a:cubicBezTo>
                  <a:lnTo>
                    <a:pt x="3135" y="349"/>
                  </a:lnTo>
                  <a:cubicBezTo>
                    <a:pt x="3230" y="349"/>
                    <a:pt x="3325" y="286"/>
                    <a:pt x="3325" y="191"/>
                  </a:cubicBezTo>
                  <a:cubicBezTo>
                    <a:pt x="3325" y="64"/>
                    <a:pt x="3230" y="1"/>
                    <a:pt x="313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36"/>
            <p:cNvSpPr/>
            <p:nvPr/>
          </p:nvSpPr>
          <p:spPr>
            <a:xfrm>
              <a:off x="5191950" y="2782650"/>
              <a:ext cx="21400" cy="9525"/>
            </a:xfrm>
            <a:custGeom>
              <a:avLst/>
              <a:gdLst/>
              <a:ahLst/>
              <a:cxnLst/>
              <a:rect l="l" t="t" r="r" b="b"/>
              <a:pathLst>
                <a:path w="856" h="381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81"/>
                    <a:pt x="190" y="381"/>
                  </a:cubicBezTo>
                  <a:lnTo>
                    <a:pt x="665" y="381"/>
                  </a:lnTo>
                  <a:cubicBezTo>
                    <a:pt x="792" y="381"/>
                    <a:pt x="855" y="286"/>
                    <a:pt x="855" y="191"/>
                  </a:cubicBezTo>
                  <a:cubicBezTo>
                    <a:pt x="855" y="96"/>
                    <a:pt x="792" y="1"/>
                    <a:pt x="66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36"/>
            <p:cNvSpPr/>
            <p:nvPr/>
          </p:nvSpPr>
          <p:spPr>
            <a:xfrm>
              <a:off x="5221250" y="2782650"/>
              <a:ext cx="83150" cy="9525"/>
            </a:xfrm>
            <a:custGeom>
              <a:avLst/>
              <a:gdLst/>
              <a:ahLst/>
              <a:cxnLst/>
              <a:rect l="l" t="t" r="r" b="b"/>
              <a:pathLst>
                <a:path w="3326" h="381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81"/>
                    <a:pt x="190" y="381"/>
                  </a:cubicBezTo>
                  <a:lnTo>
                    <a:pt x="3135" y="381"/>
                  </a:lnTo>
                  <a:cubicBezTo>
                    <a:pt x="3230" y="381"/>
                    <a:pt x="3325" y="286"/>
                    <a:pt x="3325" y="191"/>
                  </a:cubicBezTo>
                  <a:cubicBezTo>
                    <a:pt x="3325" y="96"/>
                    <a:pt x="3230" y="1"/>
                    <a:pt x="313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36"/>
            <p:cNvSpPr/>
            <p:nvPr/>
          </p:nvSpPr>
          <p:spPr>
            <a:xfrm>
              <a:off x="5191950" y="2813525"/>
              <a:ext cx="21400" cy="9525"/>
            </a:xfrm>
            <a:custGeom>
              <a:avLst/>
              <a:gdLst/>
              <a:ahLst/>
              <a:cxnLst/>
              <a:rect l="l" t="t" r="r" b="b"/>
              <a:pathLst>
                <a:path w="856" h="381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81"/>
                    <a:pt x="190" y="381"/>
                  </a:cubicBezTo>
                  <a:lnTo>
                    <a:pt x="665" y="381"/>
                  </a:lnTo>
                  <a:cubicBezTo>
                    <a:pt x="792" y="381"/>
                    <a:pt x="855" y="286"/>
                    <a:pt x="855" y="191"/>
                  </a:cubicBezTo>
                  <a:cubicBezTo>
                    <a:pt x="855" y="96"/>
                    <a:pt x="792" y="1"/>
                    <a:pt x="66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36"/>
            <p:cNvSpPr/>
            <p:nvPr/>
          </p:nvSpPr>
          <p:spPr>
            <a:xfrm>
              <a:off x="5221250" y="2813525"/>
              <a:ext cx="83150" cy="9525"/>
            </a:xfrm>
            <a:custGeom>
              <a:avLst/>
              <a:gdLst/>
              <a:ahLst/>
              <a:cxnLst/>
              <a:rect l="l" t="t" r="r" b="b"/>
              <a:pathLst>
                <a:path w="3326" h="381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81"/>
                    <a:pt x="190" y="381"/>
                  </a:cubicBezTo>
                  <a:lnTo>
                    <a:pt x="3135" y="381"/>
                  </a:lnTo>
                  <a:cubicBezTo>
                    <a:pt x="3230" y="381"/>
                    <a:pt x="3325" y="286"/>
                    <a:pt x="3325" y="191"/>
                  </a:cubicBezTo>
                  <a:cubicBezTo>
                    <a:pt x="3325" y="96"/>
                    <a:pt x="3230" y="1"/>
                    <a:pt x="313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36"/>
            <p:cNvSpPr/>
            <p:nvPr/>
          </p:nvSpPr>
          <p:spPr>
            <a:xfrm>
              <a:off x="5286150" y="2820650"/>
              <a:ext cx="110075" cy="110875"/>
            </a:xfrm>
            <a:custGeom>
              <a:avLst/>
              <a:gdLst/>
              <a:ahLst/>
              <a:cxnLst/>
              <a:rect l="l" t="t" r="r" b="b"/>
              <a:pathLst>
                <a:path w="4403" h="4435" extrusionOk="0">
                  <a:moveTo>
                    <a:pt x="2218" y="1"/>
                  </a:moveTo>
                  <a:cubicBezTo>
                    <a:pt x="983" y="1"/>
                    <a:pt x="1" y="983"/>
                    <a:pt x="1" y="2218"/>
                  </a:cubicBezTo>
                  <a:cubicBezTo>
                    <a:pt x="1" y="3421"/>
                    <a:pt x="983" y="4435"/>
                    <a:pt x="2218" y="4435"/>
                  </a:cubicBezTo>
                  <a:cubicBezTo>
                    <a:pt x="3421" y="4435"/>
                    <a:pt x="4403" y="3421"/>
                    <a:pt x="4403" y="2218"/>
                  </a:cubicBezTo>
                  <a:cubicBezTo>
                    <a:pt x="4403" y="983"/>
                    <a:pt x="3421" y="1"/>
                    <a:pt x="2218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36"/>
            <p:cNvSpPr/>
            <p:nvPr/>
          </p:nvSpPr>
          <p:spPr>
            <a:xfrm>
              <a:off x="5281400" y="2815900"/>
              <a:ext cx="119575" cy="119575"/>
            </a:xfrm>
            <a:custGeom>
              <a:avLst/>
              <a:gdLst/>
              <a:ahLst/>
              <a:cxnLst/>
              <a:rect l="l" t="t" r="r" b="b"/>
              <a:pathLst>
                <a:path w="4783" h="4783" extrusionOk="0">
                  <a:moveTo>
                    <a:pt x="2408" y="381"/>
                  </a:moveTo>
                  <a:cubicBezTo>
                    <a:pt x="3516" y="381"/>
                    <a:pt x="4403" y="1299"/>
                    <a:pt x="4403" y="2408"/>
                  </a:cubicBezTo>
                  <a:cubicBezTo>
                    <a:pt x="4403" y="3516"/>
                    <a:pt x="3516" y="4435"/>
                    <a:pt x="2408" y="4435"/>
                  </a:cubicBezTo>
                  <a:cubicBezTo>
                    <a:pt x="1268" y="4435"/>
                    <a:pt x="381" y="3516"/>
                    <a:pt x="381" y="2408"/>
                  </a:cubicBezTo>
                  <a:cubicBezTo>
                    <a:pt x="381" y="1299"/>
                    <a:pt x="1268" y="381"/>
                    <a:pt x="2408" y="381"/>
                  </a:cubicBezTo>
                  <a:close/>
                  <a:moveTo>
                    <a:pt x="2408" y="1"/>
                  </a:moveTo>
                  <a:cubicBezTo>
                    <a:pt x="1078" y="1"/>
                    <a:pt x="1" y="1078"/>
                    <a:pt x="1" y="2408"/>
                  </a:cubicBezTo>
                  <a:cubicBezTo>
                    <a:pt x="1" y="3706"/>
                    <a:pt x="1078" y="4783"/>
                    <a:pt x="2408" y="4783"/>
                  </a:cubicBezTo>
                  <a:cubicBezTo>
                    <a:pt x="3706" y="4783"/>
                    <a:pt x="4783" y="3706"/>
                    <a:pt x="4783" y="2408"/>
                  </a:cubicBezTo>
                  <a:cubicBezTo>
                    <a:pt x="4783" y="1078"/>
                    <a:pt x="3706" y="1"/>
                    <a:pt x="240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36"/>
            <p:cNvSpPr/>
            <p:nvPr/>
          </p:nvSpPr>
          <p:spPr>
            <a:xfrm>
              <a:off x="5318625" y="2850750"/>
              <a:ext cx="53850" cy="42575"/>
            </a:xfrm>
            <a:custGeom>
              <a:avLst/>
              <a:gdLst/>
              <a:ahLst/>
              <a:cxnLst/>
              <a:rect l="l" t="t" r="r" b="b"/>
              <a:pathLst>
                <a:path w="2154" h="1703" extrusionOk="0">
                  <a:moveTo>
                    <a:pt x="2154" y="0"/>
                  </a:moveTo>
                  <a:lnTo>
                    <a:pt x="0" y="919"/>
                  </a:lnTo>
                  <a:lnTo>
                    <a:pt x="697" y="1679"/>
                  </a:lnTo>
                  <a:cubicBezTo>
                    <a:pt x="713" y="1695"/>
                    <a:pt x="737" y="1703"/>
                    <a:pt x="760" y="1703"/>
                  </a:cubicBezTo>
                  <a:cubicBezTo>
                    <a:pt x="784" y="1703"/>
                    <a:pt x="808" y="1695"/>
                    <a:pt x="824" y="1679"/>
                  </a:cubicBezTo>
                  <a:lnTo>
                    <a:pt x="2154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36"/>
            <p:cNvSpPr/>
            <p:nvPr/>
          </p:nvSpPr>
          <p:spPr>
            <a:xfrm>
              <a:off x="5313075" y="2845675"/>
              <a:ext cx="64950" cy="52600"/>
            </a:xfrm>
            <a:custGeom>
              <a:avLst/>
              <a:gdLst/>
              <a:ahLst/>
              <a:cxnLst/>
              <a:rect l="l" t="t" r="r" b="b"/>
              <a:pathLst>
                <a:path w="2598" h="2104" extrusionOk="0">
                  <a:moveTo>
                    <a:pt x="2390" y="1"/>
                  </a:moveTo>
                  <a:cubicBezTo>
                    <a:pt x="2338" y="1"/>
                    <a:pt x="2284" y="24"/>
                    <a:pt x="2249" y="77"/>
                  </a:cubicBezTo>
                  <a:lnTo>
                    <a:pt x="982" y="1660"/>
                  </a:lnTo>
                  <a:lnTo>
                    <a:pt x="349" y="995"/>
                  </a:lnTo>
                  <a:cubicBezTo>
                    <a:pt x="317" y="963"/>
                    <a:pt x="270" y="948"/>
                    <a:pt x="222" y="948"/>
                  </a:cubicBezTo>
                  <a:cubicBezTo>
                    <a:pt x="175" y="948"/>
                    <a:pt x="127" y="963"/>
                    <a:pt x="96" y="995"/>
                  </a:cubicBezTo>
                  <a:cubicBezTo>
                    <a:pt x="1" y="1058"/>
                    <a:pt x="1" y="1185"/>
                    <a:pt x="64" y="1248"/>
                  </a:cubicBezTo>
                  <a:lnTo>
                    <a:pt x="761" y="2008"/>
                  </a:lnTo>
                  <a:cubicBezTo>
                    <a:pt x="824" y="2072"/>
                    <a:pt x="887" y="2103"/>
                    <a:pt x="982" y="2103"/>
                  </a:cubicBezTo>
                  <a:cubicBezTo>
                    <a:pt x="1046" y="2103"/>
                    <a:pt x="1109" y="2072"/>
                    <a:pt x="1172" y="2008"/>
                  </a:cubicBezTo>
                  <a:lnTo>
                    <a:pt x="1204" y="2008"/>
                  </a:lnTo>
                  <a:lnTo>
                    <a:pt x="2534" y="298"/>
                  </a:lnTo>
                  <a:cubicBezTo>
                    <a:pt x="2598" y="235"/>
                    <a:pt x="2598" y="108"/>
                    <a:pt x="2503" y="45"/>
                  </a:cubicBezTo>
                  <a:cubicBezTo>
                    <a:pt x="2474" y="17"/>
                    <a:pt x="2433" y="1"/>
                    <a:pt x="239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36"/>
            <p:cNvSpPr/>
            <p:nvPr/>
          </p:nvSpPr>
          <p:spPr>
            <a:xfrm>
              <a:off x="3425600" y="1872775"/>
              <a:ext cx="302475" cy="420625"/>
            </a:xfrm>
            <a:custGeom>
              <a:avLst/>
              <a:gdLst/>
              <a:ahLst/>
              <a:cxnLst/>
              <a:rect l="l" t="t" r="r" b="b"/>
              <a:pathLst>
                <a:path w="12099" h="16825" extrusionOk="0">
                  <a:moveTo>
                    <a:pt x="11956" y="0"/>
                  </a:moveTo>
                  <a:cubicBezTo>
                    <a:pt x="11941" y="0"/>
                    <a:pt x="11925" y="3"/>
                    <a:pt x="11908" y="8"/>
                  </a:cubicBezTo>
                  <a:cubicBezTo>
                    <a:pt x="11338" y="103"/>
                    <a:pt x="10768" y="230"/>
                    <a:pt x="10198" y="388"/>
                  </a:cubicBezTo>
                  <a:cubicBezTo>
                    <a:pt x="10103" y="420"/>
                    <a:pt x="10071" y="515"/>
                    <a:pt x="10103" y="610"/>
                  </a:cubicBezTo>
                  <a:cubicBezTo>
                    <a:pt x="10103" y="705"/>
                    <a:pt x="10198" y="737"/>
                    <a:pt x="10261" y="737"/>
                  </a:cubicBezTo>
                  <a:lnTo>
                    <a:pt x="10293" y="737"/>
                  </a:lnTo>
                  <a:cubicBezTo>
                    <a:pt x="10831" y="578"/>
                    <a:pt x="11402" y="420"/>
                    <a:pt x="11972" y="325"/>
                  </a:cubicBezTo>
                  <a:cubicBezTo>
                    <a:pt x="12035" y="325"/>
                    <a:pt x="12098" y="230"/>
                    <a:pt x="12098" y="135"/>
                  </a:cubicBezTo>
                  <a:cubicBezTo>
                    <a:pt x="12072" y="57"/>
                    <a:pt x="12025" y="0"/>
                    <a:pt x="11956" y="0"/>
                  </a:cubicBezTo>
                  <a:close/>
                  <a:moveTo>
                    <a:pt x="8665" y="995"/>
                  </a:moveTo>
                  <a:cubicBezTo>
                    <a:pt x="8639" y="995"/>
                    <a:pt x="8611" y="1003"/>
                    <a:pt x="8583" y="1022"/>
                  </a:cubicBezTo>
                  <a:cubicBezTo>
                    <a:pt x="8045" y="1243"/>
                    <a:pt x="7538" y="1528"/>
                    <a:pt x="7031" y="1813"/>
                  </a:cubicBezTo>
                  <a:cubicBezTo>
                    <a:pt x="6968" y="1877"/>
                    <a:pt x="6936" y="1972"/>
                    <a:pt x="6968" y="2035"/>
                  </a:cubicBezTo>
                  <a:cubicBezTo>
                    <a:pt x="7000" y="2098"/>
                    <a:pt x="7063" y="2130"/>
                    <a:pt x="7126" y="2130"/>
                  </a:cubicBezTo>
                  <a:cubicBezTo>
                    <a:pt x="7158" y="2130"/>
                    <a:pt x="7190" y="2130"/>
                    <a:pt x="7221" y="2098"/>
                  </a:cubicBezTo>
                  <a:cubicBezTo>
                    <a:pt x="7696" y="1813"/>
                    <a:pt x="8203" y="1560"/>
                    <a:pt x="8710" y="1307"/>
                  </a:cubicBezTo>
                  <a:cubicBezTo>
                    <a:pt x="8805" y="1275"/>
                    <a:pt x="8836" y="1180"/>
                    <a:pt x="8805" y="1085"/>
                  </a:cubicBezTo>
                  <a:cubicBezTo>
                    <a:pt x="8782" y="1040"/>
                    <a:pt x="8728" y="995"/>
                    <a:pt x="8665" y="995"/>
                  </a:cubicBezTo>
                  <a:close/>
                  <a:moveTo>
                    <a:pt x="5698" y="2761"/>
                  </a:moveTo>
                  <a:cubicBezTo>
                    <a:pt x="5664" y="2761"/>
                    <a:pt x="5630" y="2771"/>
                    <a:pt x="5606" y="2795"/>
                  </a:cubicBezTo>
                  <a:cubicBezTo>
                    <a:pt x="5131" y="3143"/>
                    <a:pt x="4719" y="3523"/>
                    <a:pt x="4308" y="3935"/>
                  </a:cubicBezTo>
                  <a:cubicBezTo>
                    <a:pt x="4213" y="3999"/>
                    <a:pt x="4213" y="4125"/>
                    <a:pt x="4308" y="4189"/>
                  </a:cubicBezTo>
                  <a:cubicBezTo>
                    <a:pt x="4339" y="4220"/>
                    <a:pt x="4371" y="4220"/>
                    <a:pt x="4403" y="4220"/>
                  </a:cubicBezTo>
                  <a:cubicBezTo>
                    <a:pt x="4466" y="4220"/>
                    <a:pt x="4498" y="4220"/>
                    <a:pt x="4529" y="4189"/>
                  </a:cubicBezTo>
                  <a:cubicBezTo>
                    <a:pt x="4941" y="3777"/>
                    <a:pt x="5353" y="3428"/>
                    <a:pt x="5796" y="3080"/>
                  </a:cubicBezTo>
                  <a:cubicBezTo>
                    <a:pt x="5891" y="3017"/>
                    <a:pt x="5891" y="2890"/>
                    <a:pt x="5828" y="2827"/>
                  </a:cubicBezTo>
                  <a:cubicBezTo>
                    <a:pt x="5808" y="2788"/>
                    <a:pt x="5752" y="2761"/>
                    <a:pt x="5698" y="2761"/>
                  </a:cubicBezTo>
                  <a:close/>
                  <a:moveTo>
                    <a:pt x="3282" y="5167"/>
                  </a:moveTo>
                  <a:cubicBezTo>
                    <a:pt x="3226" y="5167"/>
                    <a:pt x="3175" y="5194"/>
                    <a:pt x="3136" y="5234"/>
                  </a:cubicBezTo>
                  <a:cubicBezTo>
                    <a:pt x="2788" y="5677"/>
                    <a:pt x="2439" y="6152"/>
                    <a:pt x="2123" y="6659"/>
                  </a:cubicBezTo>
                  <a:cubicBezTo>
                    <a:pt x="2091" y="6754"/>
                    <a:pt x="2091" y="6849"/>
                    <a:pt x="2186" y="6880"/>
                  </a:cubicBezTo>
                  <a:cubicBezTo>
                    <a:pt x="2218" y="6912"/>
                    <a:pt x="2249" y="6912"/>
                    <a:pt x="2281" y="6912"/>
                  </a:cubicBezTo>
                  <a:cubicBezTo>
                    <a:pt x="2344" y="6912"/>
                    <a:pt x="2376" y="6880"/>
                    <a:pt x="2408" y="6849"/>
                  </a:cubicBezTo>
                  <a:cubicBezTo>
                    <a:pt x="2724" y="6374"/>
                    <a:pt x="3041" y="5899"/>
                    <a:pt x="3389" y="5455"/>
                  </a:cubicBezTo>
                  <a:cubicBezTo>
                    <a:pt x="3453" y="5360"/>
                    <a:pt x="3453" y="5265"/>
                    <a:pt x="3389" y="5202"/>
                  </a:cubicBezTo>
                  <a:cubicBezTo>
                    <a:pt x="3353" y="5178"/>
                    <a:pt x="3317" y="5167"/>
                    <a:pt x="3282" y="5167"/>
                  </a:cubicBezTo>
                  <a:close/>
                  <a:moveTo>
                    <a:pt x="1453" y="8083"/>
                  </a:moveTo>
                  <a:cubicBezTo>
                    <a:pt x="1394" y="8083"/>
                    <a:pt x="1340" y="8117"/>
                    <a:pt x="1299" y="8179"/>
                  </a:cubicBezTo>
                  <a:cubicBezTo>
                    <a:pt x="1077" y="8717"/>
                    <a:pt x="856" y="9256"/>
                    <a:pt x="666" y="9794"/>
                  </a:cubicBezTo>
                  <a:cubicBezTo>
                    <a:pt x="634" y="9889"/>
                    <a:pt x="697" y="9984"/>
                    <a:pt x="792" y="10016"/>
                  </a:cubicBezTo>
                  <a:cubicBezTo>
                    <a:pt x="792" y="10016"/>
                    <a:pt x="824" y="10047"/>
                    <a:pt x="824" y="10047"/>
                  </a:cubicBezTo>
                  <a:cubicBezTo>
                    <a:pt x="919" y="10047"/>
                    <a:pt x="982" y="9984"/>
                    <a:pt x="1014" y="9921"/>
                  </a:cubicBezTo>
                  <a:cubicBezTo>
                    <a:pt x="1172" y="9382"/>
                    <a:pt x="1394" y="8844"/>
                    <a:pt x="1616" y="8337"/>
                  </a:cubicBezTo>
                  <a:cubicBezTo>
                    <a:pt x="1647" y="8242"/>
                    <a:pt x="1616" y="8147"/>
                    <a:pt x="1552" y="8115"/>
                  </a:cubicBezTo>
                  <a:cubicBezTo>
                    <a:pt x="1519" y="8093"/>
                    <a:pt x="1485" y="8083"/>
                    <a:pt x="1453" y="8083"/>
                  </a:cubicBezTo>
                  <a:close/>
                  <a:moveTo>
                    <a:pt x="444" y="11346"/>
                  </a:moveTo>
                  <a:cubicBezTo>
                    <a:pt x="349" y="11346"/>
                    <a:pt x="254" y="11409"/>
                    <a:pt x="254" y="11504"/>
                  </a:cubicBezTo>
                  <a:cubicBezTo>
                    <a:pt x="127" y="12074"/>
                    <a:pt x="64" y="12644"/>
                    <a:pt x="32" y="13214"/>
                  </a:cubicBezTo>
                  <a:cubicBezTo>
                    <a:pt x="1" y="13309"/>
                    <a:pt x="96" y="13404"/>
                    <a:pt x="191" y="13404"/>
                  </a:cubicBezTo>
                  <a:cubicBezTo>
                    <a:pt x="286" y="13404"/>
                    <a:pt x="349" y="13341"/>
                    <a:pt x="349" y="13246"/>
                  </a:cubicBezTo>
                  <a:cubicBezTo>
                    <a:pt x="412" y="12676"/>
                    <a:pt x="476" y="12106"/>
                    <a:pt x="571" y="11567"/>
                  </a:cubicBezTo>
                  <a:cubicBezTo>
                    <a:pt x="602" y="11472"/>
                    <a:pt x="539" y="11377"/>
                    <a:pt x="444" y="11346"/>
                  </a:cubicBezTo>
                  <a:close/>
                  <a:moveTo>
                    <a:pt x="159" y="14766"/>
                  </a:moveTo>
                  <a:cubicBezTo>
                    <a:pt x="64" y="14798"/>
                    <a:pt x="1" y="14861"/>
                    <a:pt x="1" y="14956"/>
                  </a:cubicBezTo>
                  <a:cubicBezTo>
                    <a:pt x="32" y="15526"/>
                    <a:pt x="96" y="16128"/>
                    <a:pt x="191" y="16698"/>
                  </a:cubicBezTo>
                  <a:cubicBezTo>
                    <a:pt x="191" y="16761"/>
                    <a:pt x="286" y="16824"/>
                    <a:pt x="349" y="16824"/>
                  </a:cubicBezTo>
                  <a:lnTo>
                    <a:pt x="381" y="16824"/>
                  </a:lnTo>
                  <a:cubicBezTo>
                    <a:pt x="476" y="16793"/>
                    <a:pt x="539" y="16729"/>
                    <a:pt x="539" y="16634"/>
                  </a:cubicBezTo>
                  <a:cubicBezTo>
                    <a:pt x="444" y="16064"/>
                    <a:pt x="381" y="15494"/>
                    <a:pt x="349" y="14924"/>
                  </a:cubicBezTo>
                  <a:cubicBezTo>
                    <a:pt x="349" y="14829"/>
                    <a:pt x="254" y="14766"/>
                    <a:pt x="159" y="14766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36"/>
            <p:cNvSpPr/>
            <p:nvPr/>
          </p:nvSpPr>
          <p:spPr>
            <a:xfrm>
              <a:off x="3594250" y="2255375"/>
              <a:ext cx="553425" cy="334925"/>
            </a:xfrm>
            <a:custGeom>
              <a:avLst/>
              <a:gdLst/>
              <a:ahLst/>
              <a:cxnLst/>
              <a:rect l="l" t="t" r="r" b="b"/>
              <a:pathLst>
                <a:path w="22137" h="13397" extrusionOk="0">
                  <a:moveTo>
                    <a:pt x="21979" y="0"/>
                  </a:moveTo>
                  <a:cubicBezTo>
                    <a:pt x="21884" y="0"/>
                    <a:pt x="21789" y="64"/>
                    <a:pt x="21789" y="159"/>
                  </a:cubicBezTo>
                  <a:cubicBezTo>
                    <a:pt x="21757" y="697"/>
                    <a:pt x="21662" y="1267"/>
                    <a:pt x="21535" y="1837"/>
                  </a:cubicBezTo>
                  <a:cubicBezTo>
                    <a:pt x="21535" y="1932"/>
                    <a:pt x="21598" y="1995"/>
                    <a:pt x="21693" y="2027"/>
                  </a:cubicBezTo>
                  <a:lnTo>
                    <a:pt x="21725" y="2027"/>
                  </a:lnTo>
                  <a:cubicBezTo>
                    <a:pt x="21789" y="2027"/>
                    <a:pt x="21852" y="1964"/>
                    <a:pt x="21884" y="1900"/>
                  </a:cubicBezTo>
                  <a:cubicBezTo>
                    <a:pt x="22010" y="1330"/>
                    <a:pt x="22074" y="760"/>
                    <a:pt x="22137" y="190"/>
                  </a:cubicBezTo>
                  <a:cubicBezTo>
                    <a:pt x="22137" y="95"/>
                    <a:pt x="22074" y="0"/>
                    <a:pt x="21979" y="0"/>
                  </a:cubicBezTo>
                  <a:close/>
                  <a:moveTo>
                    <a:pt x="21262" y="3349"/>
                  </a:moveTo>
                  <a:cubicBezTo>
                    <a:pt x="21186" y="3349"/>
                    <a:pt x="21118" y="3401"/>
                    <a:pt x="21092" y="3452"/>
                  </a:cubicBezTo>
                  <a:cubicBezTo>
                    <a:pt x="20902" y="3991"/>
                    <a:pt x="20712" y="4529"/>
                    <a:pt x="20458" y="5036"/>
                  </a:cubicBezTo>
                  <a:cubicBezTo>
                    <a:pt x="20427" y="5131"/>
                    <a:pt x="20458" y="5226"/>
                    <a:pt x="20522" y="5257"/>
                  </a:cubicBezTo>
                  <a:cubicBezTo>
                    <a:pt x="20553" y="5289"/>
                    <a:pt x="20585" y="5289"/>
                    <a:pt x="20617" y="5289"/>
                  </a:cubicBezTo>
                  <a:cubicBezTo>
                    <a:pt x="20680" y="5289"/>
                    <a:pt x="20743" y="5257"/>
                    <a:pt x="20775" y="5194"/>
                  </a:cubicBezTo>
                  <a:cubicBezTo>
                    <a:pt x="21028" y="4656"/>
                    <a:pt x="21250" y="4117"/>
                    <a:pt x="21408" y="3579"/>
                  </a:cubicBezTo>
                  <a:cubicBezTo>
                    <a:pt x="21440" y="3484"/>
                    <a:pt x="21408" y="3389"/>
                    <a:pt x="21313" y="3357"/>
                  </a:cubicBezTo>
                  <a:cubicBezTo>
                    <a:pt x="21296" y="3351"/>
                    <a:pt x="21279" y="3349"/>
                    <a:pt x="21262" y="3349"/>
                  </a:cubicBezTo>
                  <a:close/>
                  <a:moveTo>
                    <a:pt x="19769" y="6442"/>
                  </a:moveTo>
                  <a:cubicBezTo>
                    <a:pt x="19713" y="6442"/>
                    <a:pt x="19655" y="6464"/>
                    <a:pt x="19635" y="6524"/>
                  </a:cubicBezTo>
                  <a:cubicBezTo>
                    <a:pt x="19318" y="6999"/>
                    <a:pt x="19002" y="7443"/>
                    <a:pt x="18622" y="7886"/>
                  </a:cubicBezTo>
                  <a:cubicBezTo>
                    <a:pt x="18558" y="7949"/>
                    <a:pt x="18590" y="8076"/>
                    <a:pt x="18653" y="8139"/>
                  </a:cubicBezTo>
                  <a:cubicBezTo>
                    <a:pt x="18685" y="8171"/>
                    <a:pt x="18717" y="8171"/>
                    <a:pt x="18780" y="8171"/>
                  </a:cubicBezTo>
                  <a:cubicBezTo>
                    <a:pt x="18812" y="8171"/>
                    <a:pt x="18875" y="8139"/>
                    <a:pt x="18907" y="8108"/>
                  </a:cubicBezTo>
                  <a:cubicBezTo>
                    <a:pt x="19255" y="7664"/>
                    <a:pt x="19603" y="7189"/>
                    <a:pt x="19920" y="6714"/>
                  </a:cubicBezTo>
                  <a:cubicBezTo>
                    <a:pt x="19983" y="6619"/>
                    <a:pt x="19952" y="6524"/>
                    <a:pt x="19857" y="6461"/>
                  </a:cubicBezTo>
                  <a:cubicBezTo>
                    <a:pt x="19834" y="6449"/>
                    <a:pt x="19802" y="6442"/>
                    <a:pt x="19769" y="6442"/>
                  </a:cubicBezTo>
                  <a:close/>
                  <a:moveTo>
                    <a:pt x="17581" y="9093"/>
                  </a:moveTo>
                  <a:cubicBezTo>
                    <a:pt x="17545" y="9093"/>
                    <a:pt x="17510" y="9110"/>
                    <a:pt x="17482" y="9153"/>
                  </a:cubicBezTo>
                  <a:cubicBezTo>
                    <a:pt x="17070" y="9533"/>
                    <a:pt x="16626" y="9913"/>
                    <a:pt x="16183" y="10229"/>
                  </a:cubicBezTo>
                  <a:cubicBezTo>
                    <a:pt x="16088" y="10293"/>
                    <a:pt x="16088" y="10419"/>
                    <a:pt x="16151" y="10483"/>
                  </a:cubicBezTo>
                  <a:cubicBezTo>
                    <a:pt x="16183" y="10514"/>
                    <a:pt x="16246" y="10546"/>
                    <a:pt x="16278" y="10546"/>
                  </a:cubicBezTo>
                  <a:cubicBezTo>
                    <a:pt x="16310" y="10546"/>
                    <a:pt x="16373" y="10546"/>
                    <a:pt x="16373" y="10514"/>
                  </a:cubicBezTo>
                  <a:cubicBezTo>
                    <a:pt x="16848" y="10166"/>
                    <a:pt x="17291" y="9786"/>
                    <a:pt x="17703" y="9374"/>
                  </a:cubicBezTo>
                  <a:cubicBezTo>
                    <a:pt x="17798" y="9311"/>
                    <a:pt x="17798" y="9216"/>
                    <a:pt x="17703" y="9153"/>
                  </a:cubicBezTo>
                  <a:cubicBezTo>
                    <a:pt x="17668" y="9118"/>
                    <a:pt x="17624" y="9093"/>
                    <a:pt x="17581" y="9093"/>
                  </a:cubicBezTo>
                  <a:close/>
                  <a:moveTo>
                    <a:pt x="214" y="10939"/>
                  </a:moveTo>
                  <a:cubicBezTo>
                    <a:pt x="157" y="10939"/>
                    <a:pt x="104" y="10961"/>
                    <a:pt x="64" y="11021"/>
                  </a:cubicBezTo>
                  <a:cubicBezTo>
                    <a:pt x="0" y="11116"/>
                    <a:pt x="32" y="11211"/>
                    <a:pt x="127" y="11243"/>
                  </a:cubicBezTo>
                  <a:cubicBezTo>
                    <a:pt x="602" y="11559"/>
                    <a:pt x="1077" y="11813"/>
                    <a:pt x="1552" y="12034"/>
                  </a:cubicBezTo>
                  <a:cubicBezTo>
                    <a:pt x="1584" y="12066"/>
                    <a:pt x="1615" y="12066"/>
                    <a:pt x="1647" y="12066"/>
                  </a:cubicBezTo>
                  <a:cubicBezTo>
                    <a:pt x="1710" y="12066"/>
                    <a:pt x="1774" y="12034"/>
                    <a:pt x="1805" y="11971"/>
                  </a:cubicBezTo>
                  <a:cubicBezTo>
                    <a:pt x="1837" y="11876"/>
                    <a:pt x="1805" y="11781"/>
                    <a:pt x="1710" y="11718"/>
                  </a:cubicBezTo>
                  <a:cubicBezTo>
                    <a:pt x="1235" y="11496"/>
                    <a:pt x="760" y="11243"/>
                    <a:pt x="317" y="10958"/>
                  </a:cubicBezTo>
                  <a:cubicBezTo>
                    <a:pt x="282" y="10946"/>
                    <a:pt x="247" y="10939"/>
                    <a:pt x="214" y="10939"/>
                  </a:cubicBezTo>
                  <a:close/>
                  <a:moveTo>
                    <a:pt x="14858" y="11146"/>
                  </a:moveTo>
                  <a:cubicBezTo>
                    <a:pt x="14825" y="11146"/>
                    <a:pt x="14792" y="11157"/>
                    <a:pt x="14758" y="11179"/>
                  </a:cubicBezTo>
                  <a:cubicBezTo>
                    <a:pt x="14283" y="11464"/>
                    <a:pt x="13776" y="11718"/>
                    <a:pt x="13238" y="11939"/>
                  </a:cubicBezTo>
                  <a:cubicBezTo>
                    <a:pt x="13175" y="11971"/>
                    <a:pt x="13111" y="12066"/>
                    <a:pt x="13175" y="12161"/>
                  </a:cubicBezTo>
                  <a:cubicBezTo>
                    <a:pt x="13175" y="12225"/>
                    <a:pt x="13238" y="12256"/>
                    <a:pt x="13333" y="12256"/>
                  </a:cubicBezTo>
                  <a:lnTo>
                    <a:pt x="13365" y="12256"/>
                  </a:lnTo>
                  <a:cubicBezTo>
                    <a:pt x="13903" y="12034"/>
                    <a:pt x="14441" y="11749"/>
                    <a:pt x="14948" y="11464"/>
                  </a:cubicBezTo>
                  <a:cubicBezTo>
                    <a:pt x="15011" y="11433"/>
                    <a:pt x="15043" y="11338"/>
                    <a:pt x="15011" y="11243"/>
                  </a:cubicBezTo>
                  <a:cubicBezTo>
                    <a:pt x="14970" y="11181"/>
                    <a:pt x="14916" y="11146"/>
                    <a:pt x="14858" y="11146"/>
                  </a:cubicBezTo>
                  <a:close/>
                  <a:moveTo>
                    <a:pt x="3244" y="12343"/>
                  </a:moveTo>
                  <a:cubicBezTo>
                    <a:pt x="3167" y="12343"/>
                    <a:pt x="3098" y="12400"/>
                    <a:pt x="3072" y="12478"/>
                  </a:cubicBezTo>
                  <a:cubicBezTo>
                    <a:pt x="3040" y="12573"/>
                    <a:pt x="3072" y="12668"/>
                    <a:pt x="3167" y="12700"/>
                  </a:cubicBezTo>
                  <a:cubicBezTo>
                    <a:pt x="3737" y="12858"/>
                    <a:pt x="4307" y="13016"/>
                    <a:pt x="4846" y="13143"/>
                  </a:cubicBezTo>
                  <a:lnTo>
                    <a:pt x="4909" y="13143"/>
                  </a:lnTo>
                  <a:cubicBezTo>
                    <a:pt x="4972" y="13143"/>
                    <a:pt x="5036" y="13080"/>
                    <a:pt x="5067" y="12985"/>
                  </a:cubicBezTo>
                  <a:cubicBezTo>
                    <a:pt x="5067" y="12890"/>
                    <a:pt x="5036" y="12826"/>
                    <a:pt x="4941" y="12795"/>
                  </a:cubicBezTo>
                  <a:cubicBezTo>
                    <a:pt x="4371" y="12668"/>
                    <a:pt x="3832" y="12541"/>
                    <a:pt x="3294" y="12351"/>
                  </a:cubicBezTo>
                  <a:cubicBezTo>
                    <a:pt x="3277" y="12346"/>
                    <a:pt x="3260" y="12343"/>
                    <a:pt x="3244" y="12343"/>
                  </a:cubicBezTo>
                  <a:close/>
                  <a:moveTo>
                    <a:pt x="11705" y="12501"/>
                  </a:moveTo>
                  <a:cubicBezTo>
                    <a:pt x="11688" y="12501"/>
                    <a:pt x="11671" y="12504"/>
                    <a:pt x="11654" y="12510"/>
                  </a:cubicBezTo>
                  <a:cubicBezTo>
                    <a:pt x="11116" y="12668"/>
                    <a:pt x="10546" y="12795"/>
                    <a:pt x="10008" y="12890"/>
                  </a:cubicBezTo>
                  <a:cubicBezTo>
                    <a:pt x="9913" y="12890"/>
                    <a:pt x="9849" y="12985"/>
                    <a:pt x="9849" y="13080"/>
                  </a:cubicBezTo>
                  <a:cubicBezTo>
                    <a:pt x="9881" y="13175"/>
                    <a:pt x="9944" y="13238"/>
                    <a:pt x="10039" y="13238"/>
                  </a:cubicBezTo>
                  <a:cubicBezTo>
                    <a:pt x="10609" y="13143"/>
                    <a:pt x="11179" y="13016"/>
                    <a:pt x="11749" y="12826"/>
                  </a:cubicBezTo>
                  <a:cubicBezTo>
                    <a:pt x="11844" y="12826"/>
                    <a:pt x="11908" y="12731"/>
                    <a:pt x="11876" y="12636"/>
                  </a:cubicBezTo>
                  <a:cubicBezTo>
                    <a:pt x="11850" y="12558"/>
                    <a:pt x="11781" y="12501"/>
                    <a:pt x="11705" y="12501"/>
                  </a:cubicBezTo>
                  <a:close/>
                  <a:moveTo>
                    <a:pt x="6619" y="13016"/>
                  </a:moveTo>
                  <a:cubicBezTo>
                    <a:pt x="6524" y="13016"/>
                    <a:pt x="6429" y="13080"/>
                    <a:pt x="6429" y="13175"/>
                  </a:cubicBezTo>
                  <a:cubicBezTo>
                    <a:pt x="6429" y="13270"/>
                    <a:pt x="6492" y="13365"/>
                    <a:pt x="6587" y="13365"/>
                  </a:cubicBezTo>
                  <a:cubicBezTo>
                    <a:pt x="6967" y="13396"/>
                    <a:pt x="7347" y="13396"/>
                    <a:pt x="7696" y="13396"/>
                  </a:cubicBezTo>
                  <a:lnTo>
                    <a:pt x="8329" y="13396"/>
                  </a:lnTo>
                  <a:cubicBezTo>
                    <a:pt x="8424" y="13396"/>
                    <a:pt x="8487" y="13301"/>
                    <a:pt x="8487" y="13206"/>
                  </a:cubicBezTo>
                  <a:cubicBezTo>
                    <a:pt x="8487" y="13111"/>
                    <a:pt x="8392" y="13048"/>
                    <a:pt x="8297" y="13048"/>
                  </a:cubicBezTo>
                  <a:cubicBezTo>
                    <a:pt x="8074" y="13061"/>
                    <a:pt x="7846" y="13069"/>
                    <a:pt x="7614" y="13069"/>
                  </a:cubicBezTo>
                  <a:cubicBezTo>
                    <a:pt x="7287" y="13069"/>
                    <a:pt x="6953" y="13053"/>
                    <a:pt x="6619" y="13016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36"/>
            <p:cNvSpPr/>
            <p:nvPr/>
          </p:nvSpPr>
          <p:spPr>
            <a:xfrm>
              <a:off x="3918850" y="1894050"/>
              <a:ext cx="172625" cy="143625"/>
            </a:xfrm>
            <a:custGeom>
              <a:avLst/>
              <a:gdLst/>
              <a:ahLst/>
              <a:cxnLst/>
              <a:rect l="l" t="t" r="r" b="b"/>
              <a:pathLst>
                <a:path w="6905" h="5745" extrusionOk="0">
                  <a:moveTo>
                    <a:pt x="184" y="0"/>
                  </a:moveTo>
                  <a:cubicBezTo>
                    <a:pt x="115" y="0"/>
                    <a:pt x="56" y="36"/>
                    <a:pt x="32" y="107"/>
                  </a:cubicBezTo>
                  <a:cubicBezTo>
                    <a:pt x="1" y="202"/>
                    <a:pt x="32" y="297"/>
                    <a:pt x="127" y="329"/>
                  </a:cubicBezTo>
                  <a:cubicBezTo>
                    <a:pt x="634" y="551"/>
                    <a:pt x="1172" y="804"/>
                    <a:pt x="1647" y="1057"/>
                  </a:cubicBezTo>
                  <a:cubicBezTo>
                    <a:pt x="1679" y="1089"/>
                    <a:pt x="1711" y="1089"/>
                    <a:pt x="1742" y="1089"/>
                  </a:cubicBezTo>
                  <a:cubicBezTo>
                    <a:pt x="1806" y="1089"/>
                    <a:pt x="1869" y="1057"/>
                    <a:pt x="1901" y="994"/>
                  </a:cubicBezTo>
                  <a:cubicBezTo>
                    <a:pt x="1932" y="931"/>
                    <a:pt x="1901" y="836"/>
                    <a:pt x="1837" y="772"/>
                  </a:cubicBezTo>
                  <a:cubicBezTo>
                    <a:pt x="1331" y="487"/>
                    <a:pt x="792" y="234"/>
                    <a:pt x="254" y="12"/>
                  </a:cubicBezTo>
                  <a:cubicBezTo>
                    <a:pt x="230" y="4"/>
                    <a:pt x="206" y="0"/>
                    <a:pt x="184" y="0"/>
                  </a:cubicBezTo>
                  <a:close/>
                  <a:moveTo>
                    <a:pt x="3187" y="1688"/>
                  </a:moveTo>
                  <a:cubicBezTo>
                    <a:pt x="3131" y="1688"/>
                    <a:pt x="3080" y="1715"/>
                    <a:pt x="3041" y="1754"/>
                  </a:cubicBezTo>
                  <a:cubicBezTo>
                    <a:pt x="2977" y="1849"/>
                    <a:pt x="3009" y="1944"/>
                    <a:pt x="3072" y="2007"/>
                  </a:cubicBezTo>
                  <a:cubicBezTo>
                    <a:pt x="3547" y="2324"/>
                    <a:pt x="3959" y="2704"/>
                    <a:pt x="4371" y="3084"/>
                  </a:cubicBezTo>
                  <a:cubicBezTo>
                    <a:pt x="4434" y="3116"/>
                    <a:pt x="4466" y="3116"/>
                    <a:pt x="4498" y="3116"/>
                  </a:cubicBezTo>
                  <a:cubicBezTo>
                    <a:pt x="4561" y="3116"/>
                    <a:pt x="4593" y="3116"/>
                    <a:pt x="4624" y="3084"/>
                  </a:cubicBezTo>
                  <a:cubicBezTo>
                    <a:pt x="4688" y="3021"/>
                    <a:pt x="4688" y="2894"/>
                    <a:pt x="4624" y="2831"/>
                  </a:cubicBezTo>
                  <a:cubicBezTo>
                    <a:pt x="4212" y="2451"/>
                    <a:pt x="3737" y="2071"/>
                    <a:pt x="3294" y="1722"/>
                  </a:cubicBezTo>
                  <a:cubicBezTo>
                    <a:pt x="3258" y="1698"/>
                    <a:pt x="3222" y="1688"/>
                    <a:pt x="3187" y="1688"/>
                  </a:cubicBezTo>
                  <a:close/>
                  <a:moveTo>
                    <a:pt x="5668" y="4031"/>
                  </a:moveTo>
                  <a:cubicBezTo>
                    <a:pt x="5632" y="4031"/>
                    <a:pt x="5598" y="4042"/>
                    <a:pt x="5574" y="4066"/>
                  </a:cubicBezTo>
                  <a:cubicBezTo>
                    <a:pt x="5511" y="4129"/>
                    <a:pt x="5479" y="4256"/>
                    <a:pt x="5543" y="4319"/>
                  </a:cubicBezTo>
                  <a:cubicBezTo>
                    <a:pt x="5923" y="4763"/>
                    <a:pt x="6271" y="5206"/>
                    <a:pt x="6556" y="5681"/>
                  </a:cubicBezTo>
                  <a:cubicBezTo>
                    <a:pt x="6588" y="5744"/>
                    <a:pt x="6651" y="5744"/>
                    <a:pt x="6714" y="5744"/>
                  </a:cubicBezTo>
                  <a:lnTo>
                    <a:pt x="6809" y="5744"/>
                  </a:lnTo>
                  <a:cubicBezTo>
                    <a:pt x="6873" y="5681"/>
                    <a:pt x="6904" y="5586"/>
                    <a:pt x="6841" y="5491"/>
                  </a:cubicBezTo>
                  <a:cubicBezTo>
                    <a:pt x="6524" y="5016"/>
                    <a:pt x="6176" y="4541"/>
                    <a:pt x="5828" y="4098"/>
                  </a:cubicBezTo>
                  <a:cubicBezTo>
                    <a:pt x="5788" y="4058"/>
                    <a:pt x="5725" y="4031"/>
                    <a:pt x="5668" y="403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36"/>
            <p:cNvSpPr/>
            <p:nvPr/>
          </p:nvSpPr>
          <p:spPr>
            <a:xfrm>
              <a:off x="3481025" y="2259325"/>
              <a:ext cx="271575" cy="17450"/>
            </a:xfrm>
            <a:custGeom>
              <a:avLst/>
              <a:gdLst/>
              <a:ahLst/>
              <a:cxnLst/>
              <a:rect l="l" t="t" r="r" b="b"/>
              <a:pathLst>
                <a:path w="10863" h="698" extrusionOk="0">
                  <a:moveTo>
                    <a:pt x="349" y="1"/>
                  </a:moveTo>
                  <a:cubicBezTo>
                    <a:pt x="159" y="1"/>
                    <a:pt x="1" y="159"/>
                    <a:pt x="1" y="349"/>
                  </a:cubicBezTo>
                  <a:lnTo>
                    <a:pt x="1" y="381"/>
                  </a:lnTo>
                  <a:cubicBezTo>
                    <a:pt x="1" y="571"/>
                    <a:pt x="159" y="697"/>
                    <a:pt x="349" y="697"/>
                  </a:cubicBezTo>
                  <a:lnTo>
                    <a:pt x="10483" y="697"/>
                  </a:lnTo>
                  <a:cubicBezTo>
                    <a:pt x="10705" y="697"/>
                    <a:pt x="10863" y="571"/>
                    <a:pt x="10863" y="381"/>
                  </a:cubicBezTo>
                  <a:lnTo>
                    <a:pt x="10863" y="349"/>
                  </a:lnTo>
                  <a:cubicBezTo>
                    <a:pt x="10863" y="159"/>
                    <a:pt x="10705" y="1"/>
                    <a:pt x="1048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36"/>
            <p:cNvSpPr/>
            <p:nvPr/>
          </p:nvSpPr>
          <p:spPr>
            <a:xfrm>
              <a:off x="3476275" y="2255375"/>
              <a:ext cx="281075" cy="26150"/>
            </a:xfrm>
            <a:custGeom>
              <a:avLst/>
              <a:gdLst/>
              <a:ahLst/>
              <a:cxnLst/>
              <a:rect l="l" t="t" r="r" b="b"/>
              <a:pathLst>
                <a:path w="11243" h="1046" extrusionOk="0">
                  <a:moveTo>
                    <a:pt x="10673" y="349"/>
                  </a:moveTo>
                  <a:cubicBezTo>
                    <a:pt x="10800" y="349"/>
                    <a:pt x="10895" y="412"/>
                    <a:pt x="10895" y="507"/>
                  </a:cubicBezTo>
                  <a:cubicBezTo>
                    <a:pt x="10895" y="602"/>
                    <a:pt x="10800" y="697"/>
                    <a:pt x="10673" y="697"/>
                  </a:cubicBezTo>
                  <a:lnTo>
                    <a:pt x="539" y="697"/>
                  </a:lnTo>
                  <a:cubicBezTo>
                    <a:pt x="444" y="697"/>
                    <a:pt x="349" y="602"/>
                    <a:pt x="349" y="507"/>
                  </a:cubicBezTo>
                  <a:cubicBezTo>
                    <a:pt x="349" y="412"/>
                    <a:pt x="444" y="349"/>
                    <a:pt x="539" y="349"/>
                  </a:cubicBezTo>
                  <a:close/>
                  <a:moveTo>
                    <a:pt x="571" y="0"/>
                  </a:moveTo>
                  <a:cubicBezTo>
                    <a:pt x="254" y="0"/>
                    <a:pt x="0" y="222"/>
                    <a:pt x="0" y="507"/>
                  </a:cubicBezTo>
                  <a:cubicBezTo>
                    <a:pt x="0" y="792"/>
                    <a:pt x="254" y="1045"/>
                    <a:pt x="571" y="1045"/>
                  </a:cubicBezTo>
                  <a:lnTo>
                    <a:pt x="10673" y="1045"/>
                  </a:lnTo>
                  <a:cubicBezTo>
                    <a:pt x="10990" y="1045"/>
                    <a:pt x="11243" y="792"/>
                    <a:pt x="11243" y="507"/>
                  </a:cubicBezTo>
                  <a:cubicBezTo>
                    <a:pt x="11243" y="222"/>
                    <a:pt x="10990" y="0"/>
                    <a:pt x="1070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36"/>
            <p:cNvSpPr/>
            <p:nvPr/>
          </p:nvSpPr>
          <p:spPr>
            <a:xfrm>
              <a:off x="3486575" y="2272800"/>
              <a:ext cx="262875" cy="201100"/>
            </a:xfrm>
            <a:custGeom>
              <a:avLst/>
              <a:gdLst/>
              <a:ahLst/>
              <a:cxnLst/>
              <a:rect l="l" t="t" r="r" b="b"/>
              <a:pathLst>
                <a:path w="10515" h="8044" extrusionOk="0">
                  <a:moveTo>
                    <a:pt x="10166" y="348"/>
                  </a:moveTo>
                  <a:lnTo>
                    <a:pt x="10166" y="7537"/>
                  </a:lnTo>
                  <a:cubicBezTo>
                    <a:pt x="10166" y="7632"/>
                    <a:pt x="10103" y="7696"/>
                    <a:pt x="10039" y="7696"/>
                  </a:cubicBezTo>
                  <a:lnTo>
                    <a:pt x="570" y="7696"/>
                  </a:lnTo>
                  <a:cubicBezTo>
                    <a:pt x="444" y="7696"/>
                    <a:pt x="349" y="7601"/>
                    <a:pt x="349" y="7506"/>
                  </a:cubicBezTo>
                  <a:lnTo>
                    <a:pt x="349" y="348"/>
                  </a:lnTo>
                  <a:close/>
                  <a:moveTo>
                    <a:pt x="190" y="0"/>
                  </a:moveTo>
                  <a:cubicBezTo>
                    <a:pt x="95" y="0"/>
                    <a:pt x="0" y="63"/>
                    <a:pt x="0" y="158"/>
                  </a:cubicBezTo>
                  <a:lnTo>
                    <a:pt x="0" y="7506"/>
                  </a:lnTo>
                  <a:cubicBezTo>
                    <a:pt x="0" y="7791"/>
                    <a:pt x="254" y="8044"/>
                    <a:pt x="570" y="8044"/>
                  </a:cubicBezTo>
                  <a:lnTo>
                    <a:pt x="10039" y="8044"/>
                  </a:lnTo>
                  <a:cubicBezTo>
                    <a:pt x="10293" y="8044"/>
                    <a:pt x="10514" y="7822"/>
                    <a:pt x="10483" y="7537"/>
                  </a:cubicBezTo>
                  <a:lnTo>
                    <a:pt x="10483" y="158"/>
                  </a:lnTo>
                  <a:cubicBezTo>
                    <a:pt x="10483" y="63"/>
                    <a:pt x="10419" y="0"/>
                    <a:pt x="1032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36"/>
            <p:cNvSpPr/>
            <p:nvPr/>
          </p:nvSpPr>
          <p:spPr>
            <a:xfrm>
              <a:off x="3551500" y="2309200"/>
              <a:ext cx="27725" cy="28525"/>
            </a:xfrm>
            <a:custGeom>
              <a:avLst/>
              <a:gdLst/>
              <a:ahLst/>
              <a:cxnLst/>
              <a:rect l="l" t="t" r="r" b="b"/>
              <a:pathLst>
                <a:path w="1109" h="1141" extrusionOk="0">
                  <a:moveTo>
                    <a:pt x="538" y="1"/>
                  </a:moveTo>
                  <a:cubicBezTo>
                    <a:pt x="253" y="1"/>
                    <a:pt x="0" y="254"/>
                    <a:pt x="0" y="571"/>
                  </a:cubicBezTo>
                  <a:cubicBezTo>
                    <a:pt x="0" y="888"/>
                    <a:pt x="253" y="1141"/>
                    <a:pt x="538" y="1141"/>
                  </a:cubicBezTo>
                  <a:cubicBezTo>
                    <a:pt x="855" y="1141"/>
                    <a:pt x="1108" y="888"/>
                    <a:pt x="1108" y="571"/>
                  </a:cubicBezTo>
                  <a:cubicBezTo>
                    <a:pt x="1108" y="254"/>
                    <a:pt x="855" y="1"/>
                    <a:pt x="538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36"/>
            <p:cNvSpPr/>
            <p:nvPr/>
          </p:nvSpPr>
          <p:spPr>
            <a:xfrm>
              <a:off x="3546750" y="2304450"/>
              <a:ext cx="37225" cy="37250"/>
            </a:xfrm>
            <a:custGeom>
              <a:avLst/>
              <a:gdLst/>
              <a:ahLst/>
              <a:cxnLst/>
              <a:rect l="l" t="t" r="r" b="b"/>
              <a:pathLst>
                <a:path w="1489" h="1490" extrusionOk="0">
                  <a:moveTo>
                    <a:pt x="760" y="349"/>
                  </a:moveTo>
                  <a:cubicBezTo>
                    <a:pt x="950" y="349"/>
                    <a:pt x="1140" y="539"/>
                    <a:pt x="1140" y="761"/>
                  </a:cubicBezTo>
                  <a:cubicBezTo>
                    <a:pt x="1140" y="983"/>
                    <a:pt x="950" y="1141"/>
                    <a:pt x="760" y="1141"/>
                  </a:cubicBezTo>
                  <a:cubicBezTo>
                    <a:pt x="538" y="1141"/>
                    <a:pt x="348" y="983"/>
                    <a:pt x="348" y="761"/>
                  </a:cubicBezTo>
                  <a:cubicBezTo>
                    <a:pt x="348" y="539"/>
                    <a:pt x="538" y="349"/>
                    <a:pt x="760" y="349"/>
                  </a:cubicBezTo>
                  <a:close/>
                  <a:moveTo>
                    <a:pt x="760" y="1"/>
                  </a:moveTo>
                  <a:cubicBezTo>
                    <a:pt x="348" y="1"/>
                    <a:pt x="0" y="349"/>
                    <a:pt x="0" y="761"/>
                  </a:cubicBezTo>
                  <a:cubicBezTo>
                    <a:pt x="0" y="1173"/>
                    <a:pt x="348" y="1489"/>
                    <a:pt x="760" y="1489"/>
                  </a:cubicBezTo>
                  <a:cubicBezTo>
                    <a:pt x="1140" y="1489"/>
                    <a:pt x="1488" y="1173"/>
                    <a:pt x="1488" y="761"/>
                  </a:cubicBezTo>
                  <a:cubicBezTo>
                    <a:pt x="1488" y="349"/>
                    <a:pt x="1140" y="1"/>
                    <a:pt x="76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36"/>
            <p:cNvSpPr/>
            <p:nvPr/>
          </p:nvSpPr>
          <p:spPr>
            <a:xfrm>
              <a:off x="3544375" y="2408975"/>
              <a:ext cx="32475" cy="32475"/>
            </a:xfrm>
            <a:custGeom>
              <a:avLst/>
              <a:gdLst/>
              <a:ahLst/>
              <a:cxnLst/>
              <a:rect l="l" t="t" r="r" b="b"/>
              <a:pathLst>
                <a:path w="1299" h="1299" extrusionOk="0">
                  <a:moveTo>
                    <a:pt x="665" y="0"/>
                  </a:moveTo>
                  <a:cubicBezTo>
                    <a:pt x="285" y="0"/>
                    <a:pt x="0" y="285"/>
                    <a:pt x="0" y="665"/>
                  </a:cubicBezTo>
                  <a:cubicBezTo>
                    <a:pt x="0" y="1013"/>
                    <a:pt x="285" y="1299"/>
                    <a:pt x="665" y="1299"/>
                  </a:cubicBezTo>
                  <a:cubicBezTo>
                    <a:pt x="1013" y="1299"/>
                    <a:pt x="1298" y="1013"/>
                    <a:pt x="1298" y="665"/>
                  </a:cubicBezTo>
                  <a:cubicBezTo>
                    <a:pt x="1298" y="285"/>
                    <a:pt x="1013" y="0"/>
                    <a:pt x="665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36"/>
            <p:cNvSpPr/>
            <p:nvPr/>
          </p:nvSpPr>
          <p:spPr>
            <a:xfrm>
              <a:off x="3540400" y="2405000"/>
              <a:ext cx="41200" cy="40400"/>
            </a:xfrm>
            <a:custGeom>
              <a:avLst/>
              <a:gdLst/>
              <a:ahLst/>
              <a:cxnLst/>
              <a:rect l="l" t="t" r="r" b="b"/>
              <a:pathLst>
                <a:path w="1648" h="1616" extrusionOk="0">
                  <a:moveTo>
                    <a:pt x="824" y="349"/>
                  </a:moveTo>
                  <a:cubicBezTo>
                    <a:pt x="1077" y="349"/>
                    <a:pt x="1299" y="539"/>
                    <a:pt x="1299" y="792"/>
                  </a:cubicBezTo>
                  <a:cubicBezTo>
                    <a:pt x="1299" y="1077"/>
                    <a:pt x="1077" y="1267"/>
                    <a:pt x="824" y="1267"/>
                  </a:cubicBezTo>
                  <a:cubicBezTo>
                    <a:pt x="571" y="1267"/>
                    <a:pt x="349" y="1077"/>
                    <a:pt x="349" y="792"/>
                  </a:cubicBezTo>
                  <a:cubicBezTo>
                    <a:pt x="349" y="539"/>
                    <a:pt x="571" y="349"/>
                    <a:pt x="824" y="349"/>
                  </a:cubicBezTo>
                  <a:close/>
                  <a:moveTo>
                    <a:pt x="824" y="1"/>
                  </a:moveTo>
                  <a:cubicBezTo>
                    <a:pt x="381" y="1"/>
                    <a:pt x="1" y="349"/>
                    <a:pt x="1" y="824"/>
                  </a:cubicBezTo>
                  <a:cubicBezTo>
                    <a:pt x="1" y="1267"/>
                    <a:pt x="381" y="1616"/>
                    <a:pt x="824" y="1616"/>
                  </a:cubicBezTo>
                  <a:cubicBezTo>
                    <a:pt x="1267" y="1616"/>
                    <a:pt x="1647" y="1267"/>
                    <a:pt x="1647" y="824"/>
                  </a:cubicBezTo>
                  <a:cubicBezTo>
                    <a:pt x="1647" y="381"/>
                    <a:pt x="1267" y="1"/>
                    <a:pt x="82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36"/>
            <p:cNvSpPr/>
            <p:nvPr/>
          </p:nvSpPr>
          <p:spPr>
            <a:xfrm>
              <a:off x="3637000" y="2309200"/>
              <a:ext cx="27725" cy="28525"/>
            </a:xfrm>
            <a:custGeom>
              <a:avLst/>
              <a:gdLst/>
              <a:ahLst/>
              <a:cxnLst/>
              <a:rect l="l" t="t" r="r" b="b"/>
              <a:pathLst>
                <a:path w="1109" h="1141" extrusionOk="0">
                  <a:moveTo>
                    <a:pt x="539" y="1"/>
                  </a:moveTo>
                  <a:cubicBezTo>
                    <a:pt x="254" y="1"/>
                    <a:pt x="0" y="254"/>
                    <a:pt x="0" y="571"/>
                  </a:cubicBezTo>
                  <a:cubicBezTo>
                    <a:pt x="0" y="888"/>
                    <a:pt x="254" y="1141"/>
                    <a:pt x="539" y="1141"/>
                  </a:cubicBezTo>
                  <a:cubicBezTo>
                    <a:pt x="855" y="1141"/>
                    <a:pt x="1109" y="888"/>
                    <a:pt x="1109" y="571"/>
                  </a:cubicBezTo>
                  <a:cubicBezTo>
                    <a:pt x="1109" y="254"/>
                    <a:pt x="855" y="1"/>
                    <a:pt x="539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36"/>
            <p:cNvSpPr/>
            <p:nvPr/>
          </p:nvSpPr>
          <p:spPr>
            <a:xfrm>
              <a:off x="3632250" y="2304450"/>
              <a:ext cx="37225" cy="37250"/>
            </a:xfrm>
            <a:custGeom>
              <a:avLst/>
              <a:gdLst/>
              <a:ahLst/>
              <a:cxnLst/>
              <a:rect l="l" t="t" r="r" b="b"/>
              <a:pathLst>
                <a:path w="1489" h="1490" extrusionOk="0">
                  <a:moveTo>
                    <a:pt x="760" y="349"/>
                  </a:moveTo>
                  <a:cubicBezTo>
                    <a:pt x="950" y="349"/>
                    <a:pt x="1140" y="539"/>
                    <a:pt x="1140" y="761"/>
                  </a:cubicBezTo>
                  <a:cubicBezTo>
                    <a:pt x="1140" y="983"/>
                    <a:pt x="950" y="1141"/>
                    <a:pt x="760" y="1141"/>
                  </a:cubicBezTo>
                  <a:cubicBezTo>
                    <a:pt x="539" y="1141"/>
                    <a:pt x="349" y="983"/>
                    <a:pt x="349" y="761"/>
                  </a:cubicBezTo>
                  <a:cubicBezTo>
                    <a:pt x="349" y="539"/>
                    <a:pt x="539" y="349"/>
                    <a:pt x="760" y="349"/>
                  </a:cubicBezTo>
                  <a:close/>
                  <a:moveTo>
                    <a:pt x="760" y="1"/>
                  </a:moveTo>
                  <a:cubicBezTo>
                    <a:pt x="349" y="1"/>
                    <a:pt x="0" y="349"/>
                    <a:pt x="0" y="761"/>
                  </a:cubicBezTo>
                  <a:cubicBezTo>
                    <a:pt x="0" y="1173"/>
                    <a:pt x="349" y="1489"/>
                    <a:pt x="760" y="1489"/>
                  </a:cubicBezTo>
                  <a:cubicBezTo>
                    <a:pt x="1140" y="1489"/>
                    <a:pt x="1489" y="1173"/>
                    <a:pt x="1489" y="761"/>
                  </a:cubicBezTo>
                  <a:cubicBezTo>
                    <a:pt x="1489" y="349"/>
                    <a:pt x="1140" y="1"/>
                    <a:pt x="76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36"/>
            <p:cNvSpPr/>
            <p:nvPr/>
          </p:nvSpPr>
          <p:spPr>
            <a:xfrm>
              <a:off x="3590275" y="2350375"/>
              <a:ext cx="18250" cy="26150"/>
            </a:xfrm>
            <a:custGeom>
              <a:avLst/>
              <a:gdLst/>
              <a:ahLst/>
              <a:cxnLst/>
              <a:rect l="l" t="t" r="r" b="b"/>
              <a:pathLst>
                <a:path w="730" h="1046" extrusionOk="0">
                  <a:moveTo>
                    <a:pt x="1" y="1"/>
                  </a:moveTo>
                  <a:lnTo>
                    <a:pt x="729" y="10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36"/>
            <p:cNvSpPr/>
            <p:nvPr/>
          </p:nvSpPr>
          <p:spPr>
            <a:xfrm>
              <a:off x="3585525" y="2346100"/>
              <a:ext cx="28525" cy="34375"/>
            </a:xfrm>
            <a:custGeom>
              <a:avLst/>
              <a:gdLst/>
              <a:ahLst/>
              <a:cxnLst/>
              <a:rect l="l" t="t" r="r" b="b"/>
              <a:pathLst>
                <a:path w="1141" h="1375" extrusionOk="0">
                  <a:moveTo>
                    <a:pt x="205" y="1"/>
                  </a:moveTo>
                  <a:cubicBezTo>
                    <a:pt x="166" y="1"/>
                    <a:pt x="124" y="16"/>
                    <a:pt x="96" y="45"/>
                  </a:cubicBezTo>
                  <a:cubicBezTo>
                    <a:pt x="1" y="108"/>
                    <a:pt x="1" y="203"/>
                    <a:pt x="32" y="267"/>
                  </a:cubicBezTo>
                  <a:lnTo>
                    <a:pt x="793" y="1312"/>
                  </a:lnTo>
                  <a:cubicBezTo>
                    <a:pt x="824" y="1343"/>
                    <a:pt x="888" y="1375"/>
                    <a:pt x="919" y="1375"/>
                  </a:cubicBezTo>
                  <a:cubicBezTo>
                    <a:pt x="983" y="1375"/>
                    <a:pt x="1014" y="1375"/>
                    <a:pt x="1046" y="1343"/>
                  </a:cubicBezTo>
                  <a:cubicBezTo>
                    <a:pt x="1109" y="1280"/>
                    <a:pt x="1141" y="1185"/>
                    <a:pt x="1078" y="1090"/>
                  </a:cubicBezTo>
                  <a:lnTo>
                    <a:pt x="318" y="77"/>
                  </a:lnTo>
                  <a:cubicBezTo>
                    <a:pt x="300" y="24"/>
                    <a:pt x="254" y="1"/>
                    <a:pt x="20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36"/>
            <p:cNvSpPr/>
            <p:nvPr/>
          </p:nvSpPr>
          <p:spPr>
            <a:xfrm>
              <a:off x="3590275" y="2350375"/>
              <a:ext cx="18250" cy="26150"/>
            </a:xfrm>
            <a:custGeom>
              <a:avLst/>
              <a:gdLst/>
              <a:ahLst/>
              <a:cxnLst/>
              <a:rect l="l" t="t" r="r" b="b"/>
              <a:pathLst>
                <a:path w="730" h="1046" extrusionOk="0">
                  <a:moveTo>
                    <a:pt x="729" y="1"/>
                  </a:moveTo>
                  <a:lnTo>
                    <a:pt x="1" y="104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36"/>
            <p:cNvSpPr/>
            <p:nvPr/>
          </p:nvSpPr>
          <p:spPr>
            <a:xfrm>
              <a:off x="3585525" y="2346350"/>
              <a:ext cx="28525" cy="34125"/>
            </a:xfrm>
            <a:custGeom>
              <a:avLst/>
              <a:gdLst/>
              <a:ahLst/>
              <a:cxnLst/>
              <a:rect l="l" t="t" r="r" b="b"/>
              <a:pathLst>
                <a:path w="1141" h="1365" extrusionOk="0">
                  <a:moveTo>
                    <a:pt x="939" y="0"/>
                  </a:moveTo>
                  <a:cubicBezTo>
                    <a:pt x="883" y="0"/>
                    <a:pt x="832" y="27"/>
                    <a:pt x="793" y="67"/>
                  </a:cubicBezTo>
                  <a:lnTo>
                    <a:pt x="32" y="1080"/>
                  </a:lnTo>
                  <a:cubicBezTo>
                    <a:pt x="1" y="1175"/>
                    <a:pt x="1" y="1270"/>
                    <a:pt x="96" y="1333"/>
                  </a:cubicBezTo>
                  <a:cubicBezTo>
                    <a:pt x="128" y="1365"/>
                    <a:pt x="159" y="1365"/>
                    <a:pt x="191" y="1365"/>
                  </a:cubicBezTo>
                  <a:cubicBezTo>
                    <a:pt x="254" y="1365"/>
                    <a:pt x="286" y="1333"/>
                    <a:pt x="318" y="1302"/>
                  </a:cubicBezTo>
                  <a:lnTo>
                    <a:pt x="1078" y="257"/>
                  </a:lnTo>
                  <a:cubicBezTo>
                    <a:pt x="1141" y="193"/>
                    <a:pt x="1109" y="67"/>
                    <a:pt x="1046" y="35"/>
                  </a:cubicBezTo>
                  <a:cubicBezTo>
                    <a:pt x="1010" y="11"/>
                    <a:pt x="973" y="0"/>
                    <a:pt x="93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36"/>
            <p:cNvSpPr/>
            <p:nvPr/>
          </p:nvSpPr>
          <p:spPr>
            <a:xfrm>
              <a:off x="3673425" y="2355125"/>
              <a:ext cx="19025" cy="25350"/>
            </a:xfrm>
            <a:custGeom>
              <a:avLst/>
              <a:gdLst/>
              <a:ahLst/>
              <a:cxnLst/>
              <a:rect l="l" t="t" r="r" b="b"/>
              <a:pathLst>
                <a:path w="761" h="1014" extrusionOk="0">
                  <a:moveTo>
                    <a:pt x="0" y="1"/>
                  </a:moveTo>
                  <a:lnTo>
                    <a:pt x="760" y="10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36"/>
            <p:cNvSpPr/>
            <p:nvPr/>
          </p:nvSpPr>
          <p:spPr>
            <a:xfrm>
              <a:off x="3668675" y="2350700"/>
              <a:ext cx="28525" cy="34550"/>
            </a:xfrm>
            <a:custGeom>
              <a:avLst/>
              <a:gdLst/>
              <a:ahLst/>
              <a:cxnLst/>
              <a:rect l="l" t="t" r="r" b="b"/>
              <a:pathLst>
                <a:path w="1141" h="1382" extrusionOk="0">
                  <a:moveTo>
                    <a:pt x="198" y="0"/>
                  </a:moveTo>
                  <a:cubicBezTo>
                    <a:pt x="165" y="0"/>
                    <a:pt x="130" y="8"/>
                    <a:pt x="95" y="19"/>
                  </a:cubicBezTo>
                  <a:cubicBezTo>
                    <a:pt x="32" y="83"/>
                    <a:pt x="0" y="209"/>
                    <a:pt x="63" y="273"/>
                  </a:cubicBezTo>
                  <a:lnTo>
                    <a:pt x="792" y="1318"/>
                  </a:lnTo>
                  <a:cubicBezTo>
                    <a:pt x="855" y="1349"/>
                    <a:pt x="887" y="1381"/>
                    <a:pt x="950" y="1381"/>
                  </a:cubicBezTo>
                  <a:cubicBezTo>
                    <a:pt x="982" y="1381"/>
                    <a:pt x="1013" y="1381"/>
                    <a:pt x="1045" y="1349"/>
                  </a:cubicBezTo>
                  <a:cubicBezTo>
                    <a:pt x="1140" y="1286"/>
                    <a:pt x="1140" y="1159"/>
                    <a:pt x="1077" y="1096"/>
                  </a:cubicBezTo>
                  <a:lnTo>
                    <a:pt x="348" y="83"/>
                  </a:lnTo>
                  <a:cubicBezTo>
                    <a:pt x="308" y="22"/>
                    <a:pt x="255" y="0"/>
                    <a:pt x="19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36"/>
            <p:cNvSpPr/>
            <p:nvPr/>
          </p:nvSpPr>
          <p:spPr>
            <a:xfrm>
              <a:off x="3673425" y="2355125"/>
              <a:ext cx="19025" cy="25350"/>
            </a:xfrm>
            <a:custGeom>
              <a:avLst/>
              <a:gdLst/>
              <a:ahLst/>
              <a:cxnLst/>
              <a:rect l="l" t="t" r="r" b="b"/>
              <a:pathLst>
                <a:path w="761" h="1014" extrusionOk="0">
                  <a:moveTo>
                    <a:pt x="760" y="1"/>
                  </a:moveTo>
                  <a:lnTo>
                    <a:pt x="0" y="10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36"/>
            <p:cNvSpPr/>
            <p:nvPr/>
          </p:nvSpPr>
          <p:spPr>
            <a:xfrm>
              <a:off x="3668675" y="2350700"/>
              <a:ext cx="28525" cy="34550"/>
            </a:xfrm>
            <a:custGeom>
              <a:avLst/>
              <a:gdLst/>
              <a:ahLst/>
              <a:cxnLst/>
              <a:rect l="l" t="t" r="r" b="b"/>
              <a:pathLst>
                <a:path w="1141" h="1382" extrusionOk="0">
                  <a:moveTo>
                    <a:pt x="956" y="0"/>
                  </a:moveTo>
                  <a:cubicBezTo>
                    <a:pt x="898" y="0"/>
                    <a:pt x="832" y="22"/>
                    <a:pt x="792" y="83"/>
                  </a:cubicBezTo>
                  <a:lnTo>
                    <a:pt x="63" y="1096"/>
                  </a:lnTo>
                  <a:cubicBezTo>
                    <a:pt x="0" y="1191"/>
                    <a:pt x="32" y="1286"/>
                    <a:pt x="95" y="1349"/>
                  </a:cubicBezTo>
                  <a:cubicBezTo>
                    <a:pt x="127" y="1349"/>
                    <a:pt x="158" y="1381"/>
                    <a:pt x="190" y="1381"/>
                  </a:cubicBezTo>
                  <a:cubicBezTo>
                    <a:pt x="253" y="1381"/>
                    <a:pt x="317" y="1349"/>
                    <a:pt x="348" y="1318"/>
                  </a:cubicBezTo>
                  <a:lnTo>
                    <a:pt x="1077" y="273"/>
                  </a:lnTo>
                  <a:cubicBezTo>
                    <a:pt x="1140" y="209"/>
                    <a:pt x="1108" y="83"/>
                    <a:pt x="1045" y="19"/>
                  </a:cubicBezTo>
                  <a:cubicBezTo>
                    <a:pt x="1022" y="8"/>
                    <a:pt x="990" y="0"/>
                    <a:pt x="95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36"/>
            <p:cNvSpPr/>
            <p:nvPr/>
          </p:nvSpPr>
          <p:spPr>
            <a:xfrm>
              <a:off x="3591075" y="2379375"/>
              <a:ext cx="57825" cy="48625"/>
            </a:xfrm>
            <a:custGeom>
              <a:avLst/>
              <a:gdLst/>
              <a:ahLst/>
              <a:cxnLst/>
              <a:rect l="l" t="t" r="r" b="b"/>
              <a:pathLst>
                <a:path w="2313" h="1945" extrusionOk="0">
                  <a:moveTo>
                    <a:pt x="2115" y="0"/>
                  </a:moveTo>
                  <a:cubicBezTo>
                    <a:pt x="2045" y="0"/>
                    <a:pt x="1980" y="36"/>
                    <a:pt x="1932" y="107"/>
                  </a:cubicBezTo>
                  <a:cubicBezTo>
                    <a:pt x="1426" y="1342"/>
                    <a:pt x="159" y="1596"/>
                    <a:pt x="159" y="1596"/>
                  </a:cubicBezTo>
                  <a:cubicBezTo>
                    <a:pt x="64" y="1627"/>
                    <a:pt x="1" y="1722"/>
                    <a:pt x="32" y="1817"/>
                  </a:cubicBezTo>
                  <a:cubicBezTo>
                    <a:pt x="32" y="1881"/>
                    <a:pt x="127" y="1944"/>
                    <a:pt x="191" y="1944"/>
                  </a:cubicBezTo>
                  <a:lnTo>
                    <a:pt x="222" y="1944"/>
                  </a:lnTo>
                  <a:cubicBezTo>
                    <a:pt x="286" y="1944"/>
                    <a:pt x="1647" y="1627"/>
                    <a:pt x="2249" y="234"/>
                  </a:cubicBezTo>
                  <a:cubicBezTo>
                    <a:pt x="2312" y="171"/>
                    <a:pt x="2249" y="44"/>
                    <a:pt x="2186" y="12"/>
                  </a:cubicBezTo>
                  <a:cubicBezTo>
                    <a:pt x="2162" y="4"/>
                    <a:pt x="2138" y="0"/>
                    <a:pt x="211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36"/>
            <p:cNvSpPr/>
            <p:nvPr/>
          </p:nvSpPr>
          <p:spPr>
            <a:xfrm>
              <a:off x="3614825" y="2376500"/>
              <a:ext cx="42775" cy="30125"/>
            </a:xfrm>
            <a:custGeom>
              <a:avLst/>
              <a:gdLst/>
              <a:ahLst/>
              <a:cxnLst/>
              <a:rect l="l" t="t" r="r" b="b"/>
              <a:pathLst>
                <a:path w="1711" h="1205" extrusionOk="0">
                  <a:moveTo>
                    <a:pt x="1141" y="1"/>
                  </a:moveTo>
                  <a:lnTo>
                    <a:pt x="127" y="412"/>
                  </a:lnTo>
                  <a:cubicBezTo>
                    <a:pt x="32" y="444"/>
                    <a:pt x="1" y="539"/>
                    <a:pt x="32" y="634"/>
                  </a:cubicBezTo>
                  <a:cubicBezTo>
                    <a:pt x="58" y="686"/>
                    <a:pt x="126" y="737"/>
                    <a:pt x="202" y="737"/>
                  </a:cubicBezTo>
                  <a:cubicBezTo>
                    <a:pt x="219" y="737"/>
                    <a:pt x="237" y="735"/>
                    <a:pt x="254" y="729"/>
                  </a:cubicBezTo>
                  <a:lnTo>
                    <a:pt x="1109" y="381"/>
                  </a:lnTo>
                  <a:lnTo>
                    <a:pt x="1362" y="1077"/>
                  </a:lnTo>
                  <a:cubicBezTo>
                    <a:pt x="1394" y="1172"/>
                    <a:pt x="1457" y="1204"/>
                    <a:pt x="1521" y="1204"/>
                  </a:cubicBezTo>
                  <a:lnTo>
                    <a:pt x="1584" y="1204"/>
                  </a:lnTo>
                  <a:cubicBezTo>
                    <a:pt x="1647" y="1172"/>
                    <a:pt x="1711" y="1077"/>
                    <a:pt x="1679" y="982"/>
                  </a:cubicBezTo>
                  <a:lnTo>
                    <a:pt x="1362" y="96"/>
                  </a:lnTo>
                  <a:cubicBezTo>
                    <a:pt x="1362" y="64"/>
                    <a:pt x="1331" y="32"/>
                    <a:pt x="126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36"/>
            <p:cNvSpPr/>
            <p:nvPr/>
          </p:nvSpPr>
          <p:spPr>
            <a:xfrm>
              <a:off x="3677375" y="2398675"/>
              <a:ext cx="182900" cy="107700"/>
            </a:xfrm>
            <a:custGeom>
              <a:avLst/>
              <a:gdLst/>
              <a:ahLst/>
              <a:cxnLst/>
              <a:rect l="l" t="t" r="r" b="b"/>
              <a:pathLst>
                <a:path w="7316" h="4308" extrusionOk="0">
                  <a:moveTo>
                    <a:pt x="1932" y="0"/>
                  </a:moveTo>
                  <a:cubicBezTo>
                    <a:pt x="792" y="634"/>
                    <a:pt x="0" y="1837"/>
                    <a:pt x="0" y="3231"/>
                  </a:cubicBezTo>
                  <a:lnTo>
                    <a:pt x="0" y="4307"/>
                  </a:lnTo>
                  <a:lnTo>
                    <a:pt x="7316" y="4307"/>
                  </a:lnTo>
                  <a:lnTo>
                    <a:pt x="7316" y="3231"/>
                  </a:lnTo>
                  <a:cubicBezTo>
                    <a:pt x="7316" y="1837"/>
                    <a:pt x="6524" y="634"/>
                    <a:pt x="538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36"/>
            <p:cNvSpPr/>
            <p:nvPr/>
          </p:nvSpPr>
          <p:spPr>
            <a:xfrm>
              <a:off x="3673425" y="2394725"/>
              <a:ext cx="190825" cy="111650"/>
            </a:xfrm>
            <a:custGeom>
              <a:avLst/>
              <a:gdLst/>
              <a:ahLst/>
              <a:cxnLst/>
              <a:rect l="l" t="t" r="r" b="b"/>
              <a:pathLst>
                <a:path w="7633" h="4466" extrusionOk="0">
                  <a:moveTo>
                    <a:pt x="2059" y="0"/>
                  </a:moveTo>
                  <a:cubicBezTo>
                    <a:pt x="2059" y="0"/>
                    <a:pt x="2027" y="0"/>
                    <a:pt x="1995" y="32"/>
                  </a:cubicBezTo>
                  <a:cubicBezTo>
                    <a:pt x="760" y="697"/>
                    <a:pt x="0" y="1964"/>
                    <a:pt x="0" y="3389"/>
                  </a:cubicBezTo>
                  <a:lnTo>
                    <a:pt x="0" y="4434"/>
                  </a:lnTo>
                  <a:lnTo>
                    <a:pt x="348" y="4434"/>
                  </a:lnTo>
                  <a:lnTo>
                    <a:pt x="348" y="3389"/>
                  </a:lnTo>
                  <a:cubicBezTo>
                    <a:pt x="348" y="2122"/>
                    <a:pt x="1014" y="950"/>
                    <a:pt x="2122" y="348"/>
                  </a:cubicBezTo>
                  <a:lnTo>
                    <a:pt x="5511" y="348"/>
                  </a:lnTo>
                  <a:cubicBezTo>
                    <a:pt x="6619" y="950"/>
                    <a:pt x="7284" y="2122"/>
                    <a:pt x="7284" y="3389"/>
                  </a:cubicBezTo>
                  <a:lnTo>
                    <a:pt x="7284" y="4465"/>
                  </a:lnTo>
                  <a:lnTo>
                    <a:pt x="7632" y="4465"/>
                  </a:lnTo>
                  <a:lnTo>
                    <a:pt x="7632" y="3389"/>
                  </a:lnTo>
                  <a:cubicBezTo>
                    <a:pt x="7632" y="1964"/>
                    <a:pt x="6872" y="697"/>
                    <a:pt x="5637" y="32"/>
                  </a:cubicBezTo>
                  <a:cubicBezTo>
                    <a:pt x="5606" y="0"/>
                    <a:pt x="5574" y="0"/>
                    <a:pt x="554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36"/>
            <p:cNvSpPr/>
            <p:nvPr/>
          </p:nvSpPr>
          <p:spPr>
            <a:xfrm>
              <a:off x="3712200" y="2397875"/>
              <a:ext cx="114825" cy="42000"/>
            </a:xfrm>
            <a:custGeom>
              <a:avLst/>
              <a:gdLst/>
              <a:ahLst/>
              <a:cxnLst/>
              <a:rect l="l" t="t" r="r" b="b"/>
              <a:pathLst>
                <a:path w="4593" h="1680" extrusionOk="0">
                  <a:moveTo>
                    <a:pt x="444" y="1"/>
                  </a:moveTo>
                  <a:lnTo>
                    <a:pt x="1" y="1679"/>
                  </a:lnTo>
                  <a:lnTo>
                    <a:pt x="1553" y="1172"/>
                  </a:lnTo>
                  <a:lnTo>
                    <a:pt x="3041" y="1172"/>
                  </a:lnTo>
                  <a:lnTo>
                    <a:pt x="4593" y="1679"/>
                  </a:lnTo>
                  <a:lnTo>
                    <a:pt x="4118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36"/>
            <p:cNvSpPr/>
            <p:nvPr/>
          </p:nvSpPr>
          <p:spPr>
            <a:xfrm>
              <a:off x="3707450" y="2396300"/>
              <a:ext cx="124325" cy="47850"/>
            </a:xfrm>
            <a:custGeom>
              <a:avLst/>
              <a:gdLst/>
              <a:ahLst/>
              <a:cxnLst/>
              <a:rect l="l" t="t" r="r" b="b"/>
              <a:pathLst>
                <a:path w="4973" h="1914" extrusionOk="0">
                  <a:moveTo>
                    <a:pt x="444" y="0"/>
                  </a:moveTo>
                  <a:lnTo>
                    <a:pt x="33" y="1710"/>
                  </a:lnTo>
                  <a:cubicBezTo>
                    <a:pt x="1" y="1774"/>
                    <a:pt x="33" y="1837"/>
                    <a:pt x="64" y="1869"/>
                  </a:cubicBezTo>
                  <a:cubicBezTo>
                    <a:pt x="109" y="1891"/>
                    <a:pt x="154" y="1914"/>
                    <a:pt x="199" y="1914"/>
                  </a:cubicBezTo>
                  <a:cubicBezTo>
                    <a:pt x="217" y="1914"/>
                    <a:pt x="236" y="1910"/>
                    <a:pt x="254" y="1901"/>
                  </a:cubicBezTo>
                  <a:lnTo>
                    <a:pt x="1774" y="1394"/>
                  </a:lnTo>
                  <a:lnTo>
                    <a:pt x="3199" y="1394"/>
                  </a:lnTo>
                  <a:lnTo>
                    <a:pt x="4751" y="1901"/>
                  </a:lnTo>
                  <a:lnTo>
                    <a:pt x="4783" y="1901"/>
                  </a:lnTo>
                  <a:cubicBezTo>
                    <a:pt x="4846" y="1901"/>
                    <a:pt x="4878" y="1901"/>
                    <a:pt x="4910" y="1869"/>
                  </a:cubicBezTo>
                  <a:cubicBezTo>
                    <a:pt x="4941" y="1837"/>
                    <a:pt x="4973" y="1742"/>
                    <a:pt x="4941" y="1710"/>
                  </a:cubicBezTo>
                  <a:lnTo>
                    <a:pt x="4466" y="0"/>
                  </a:lnTo>
                  <a:lnTo>
                    <a:pt x="4118" y="95"/>
                  </a:lnTo>
                  <a:lnTo>
                    <a:pt x="4530" y="1489"/>
                  </a:lnTo>
                  <a:lnTo>
                    <a:pt x="3294" y="1077"/>
                  </a:lnTo>
                  <a:lnTo>
                    <a:pt x="1711" y="1077"/>
                  </a:lnTo>
                  <a:lnTo>
                    <a:pt x="444" y="1489"/>
                  </a:lnTo>
                  <a:lnTo>
                    <a:pt x="793" y="95"/>
                  </a:lnTo>
                  <a:lnTo>
                    <a:pt x="444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36"/>
            <p:cNvSpPr/>
            <p:nvPr/>
          </p:nvSpPr>
          <p:spPr>
            <a:xfrm>
              <a:off x="3753375" y="2426375"/>
              <a:ext cx="29325" cy="19825"/>
            </a:xfrm>
            <a:custGeom>
              <a:avLst/>
              <a:gdLst/>
              <a:ahLst/>
              <a:cxnLst/>
              <a:rect l="l" t="t" r="r" b="b"/>
              <a:pathLst>
                <a:path w="1173" h="793" extrusionOk="0">
                  <a:moveTo>
                    <a:pt x="1" y="1"/>
                  </a:moveTo>
                  <a:lnTo>
                    <a:pt x="1" y="507"/>
                  </a:lnTo>
                  <a:cubicBezTo>
                    <a:pt x="1" y="666"/>
                    <a:pt x="127" y="793"/>
                    <a:pt x="286" y="793"/>
                  </a:cubicBezTo>
                  <a:lnTo>
                    <a:pt x="887" y="793"/>
                  </a:lnTo>
                  <a:cubicBezTo>
                    <a:pt x="1046" y="793"/>
                    <a:pt x="1172" y="666"/>
                    <a:pt x="1172" y="507"/>
                  </a:cubicBezTo>
                  <a:lnTo>
                    <a:pt x="1172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36"/>
            <p:cNvSpPr/>
            <p:nvPr/>
          </p:nvSpPr>
          <p:spPr>
            <a:xfrm>
              <a:off x="3748625" y="2426375"/>
              <a:ext cx="38825" cy="23775"/>
            </a:xfrm>
            <a:custGeom>
              <a:avLst/>
              <a:gdLst/>
              <a:ahLst/>
              <a:cxnLst/>
              <a:rect l="l" t="t" r="r" b="b"/>
              <a:pathLst>
                <a:path w="1553" h="951" extrusionOk="0">
                  <a:moveTo>
                    <a:pt x="1" y="1"/>
                  </a:moveTo>
                  <a:lnTo>
                    <a:pt x="1" y="507"/>
                  </a:lnTo>
                  <a:cubicBezTo>
                    <a:pt x="1" y="761"/>
                    <a:pt x="222" y="951"/>
                    <a:pt x="476" y="951"/>
                  </a:cubicBezTo>
                  <a:lnTo>
                    <a:pt x="1077" y="951"/>
                  </a:lnTo>
                  <a:cubicBezTo>
                    <a:pt x="1331" y="951"/>
                    <a:pt x="1552" y="761"/>
                    <a:pt x="1552" y="507"/>
                  </a:cubicBezTo>
                  <a:lnTo>
                    <a:pt x="1552" y="1"/>
                  </a:lnTo>
                  <a:lnTo>
                    <a:pt x="1204" y="1"/>
                  </a:lnTo>
                  <a:lnTo>
                    <a:pt x="1204" y="507"/>
                  </a:lnTo>
                  <a:cubicBezTo>
                    <a:pt x="1204" y="571"/>
                    <a:pt x="1141" y="634"/>
                    <a:pt x="1077" y="634"/>
                  </a:cubicBezTo>
                  <a:lnTo>
                    <a:pt x="476" y="634"/>
                  </a:lnTo>
                  <a:cubicBezTo>
                    <a:pt x="412" y="634"/>
                    <a:pt x="349" y="571"/>
                    <a:pt x="349" y="507"/>
                  </a:cubicBezTo>
                  <a:lnTo>
                    <a:pt x="349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36"/>
            <p:cNvSpPr/>
            <p:nvPr/>
          </p:nvSpPr>
          <p:spPr>
            <a:xfrm>
              <a:off x="3753375" y="2446175"/>
              <a:ext cx="31700" cy="80175"/>
            </a:xfrm>
            <a:custGeom>
              <a:avLst/>
              <a:gdLst/>
              <a:ahLst/>
              <a:cxnLst/>
              <a:rect l="l" t="t" r="r" b="b"/>
              <a:pathLst>
                <a:path w="1268" h="3207" extrusionOk="0">
                  <a:moveTo>
                    <a:pt x="286" y="1"/>
                  </a:moveTo>
                  <a:lnTo>
                    <a:pt x="1" y="2566"/>
                  </a:lnTo>
                  <a:cubicBezTo>
                    <a:pt x="1" y="2661"/>
                    <a:pt x="32" y="2756"/>
                    <a:pt x="96" y="2819"/>
                  </a:cubicBezTo>
                  <a:lnTo>
                    <a:pt x="412" y="3136"/>
                  </a:lnTo>
                  <a:cubicBezTo>
                    <a:pt x="476" y="3183"/>
                    <a:pt x="539" y="3207"/>
                    <a:pt x="602" y="3207"/>
                  </a:cubicBezTo>
                  <a:cubicBezTo>
                    <a:pt x="666" y="3207"/>
                    <a:pt x="729" y="3183"/>
                    <a:pt x="792" y="3136"/>
                  </a:cubicBezTo>
                  <a:lnTo>
                    <a:pt x="1141" y="2819"/>
                  </a:lnTo>
                  <a:cubicBezTo>
                    <a:pt x="1204" y="2756"/>
                    <a:pt x="1267" y="2661"/>
                    <a:pt x="1236" y="2566"/>
                  </a:cubicBezTo>
                  <a:lnTo>
                    <a:pt x="951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36"/>
            <p:cNvSpPr/>
            <p:nvPr/>
          </p:nvSpPr>
          <p:spPr>
            <a:xfrm>
              <a:off x="3748625" y="2445375"/>
              <a:ext cx="40400" cy="84750"/>
            </a:xfrm>
            <a:custGeom>
              <a:avLst/>
              <a:gdLst/>
              <a:ahLst/>
              <a:cxnLst/>
              <a:rect l="l" t="t" r="r" b="b"/>
              <a:pathLst>
                <a:path w="1616" h="3390" extrusionOk="0">
                  <a:moveTo>
                    <a:pt x="317" y="1"/>
                  </a:moveTo>
                  <a:lnTo>
                    <a:pt x="32" y="2566"/>
                  </a:lnTo>
                  <a:cubicBezTo>
                    <a:pt x="1" y="2724"/>
                    <a:pt x="64" y="2883"/>
                    <a:pt x="191" y="2978"/>
                  </a:cubicBezTo>
                  <a:lnTo>
                    <a:pt x="507" y="3294"/>
                  </a:lnTo>
                  <a:cubicBezTo>
                    <a:pt x="602" y="3358"/>
                    <a:pt x="697" y="3389"/>
                    <a:pt x="792" y="3389"/>
                  </a:cubicBezTo>
                  <a:cubicBezTo>
                    <a:pt x="887" y="3389"/>
                    <a:pt x="982" y="3358"/>
                    <a:pt x="1077" y="3294"/>
                  </a:cubicBezTo>
                  <a:lnTo>
                    <a:pt x="1426" y="2978"/>
                  </a:lnTo>
                  <a:cubicBezTo>
                    <a:pt x="1552" y="2883"/>
                    <a:pt x="1616" y="2724"/>
                    <a:pt x="1584" y="2566"/>
                  </a:cubicBezTo>
                  <a:lnTo>
                    <a:pt x="1299" y="1"/>
                  </a:lnTo>
                  <a:lnTo>
                    <a:pt x="951" y="64"/>
                  </a:lnTo>
                  <a:lnTo>
                    <a:pt x="1267" y="2598"/>
                  </a:lnTo>
                  <a:cubicBezTo>
                    <a:pt x="1267" y="2629"/>
                    <a:pt x="1236" y="2693"/>
                    <a:pt x="1204" y="2693"/>
                  </a:cubicBezTo>
                  <a:cubicBezTo>
                    <a:pt x="1204" y="2693"/>
                    <a:pt x="1204" y="2724"/>
                    <a:pt x="1204" y="2724"/>
                  </a:cubicBezTo>
                  <a:lnTo>
                    <a:pt x="856" y="3041"/>
                  </a:lnTo>
                  <a:cubicBezTo>
                    <a:pt x="840" y="3057"/>
                    <a:pt x="816" y="3065"/>
                    <a:pt x="792" y="3065"/>
                  </a:cubicBezTo>
                  <a:cubicBezTo>
                    <a:pt x="769" y="3065"/>
                    <a:pt x="745" y="3057"/>
                    <a:pt x="729" y="3041"/>
                  </a:cubicBezTo>
                  <a:lnTo>
                    <a:pt x="412" y="2724"/>
                  </a:lnTo>
                  <a:cubicBezTo>
                    <a:pt x="412" y="2724"/>
                    <a:pt x="412" y="2693"/>
                    <a:pt x="412" y="2693"/>
                  </a:cubicBezTo>
                  <a:cubicBezTo>
                    <a:pt x="381" y="2693"/>
                    <a:pt x="349" y="2629"/>
                    <a:pt x="349" y="2598"/>
                  </a:cubicBezTo>
                  <a:lnTo>
                    <a:pt x="666" y="33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36"/>
            <p:cNvSpPr/>
            <p:nvPr/>
          </p:nvSpPr>
          <p:spPr>
            <a:xfrm>
              <a:off x="3709050" y="2295750"/>
              <a:ext cx="117975" cy="133025"/>
            </a:xfrm>
            <a:custGeom>
              <a:avLst/>
              <a:gdLst/>
              <a:ahLst/>
              <a:cxnLst/>
              <a:rect l="l" t="t" r="r" b="b"/>
              <a:pathLst>
                <a:path w="4719" h="5321" extrusionOk="0">
                  <a:moveTo>
                    <a:pt x="2344" y="0"/>
                  </a:moveTo>
                  <a:cubicBezTo>
                    <a:pt x="1045" y="0"/>
                    <a:pt x="0" y="1046"/>
                    <a:pt x="0" y="2376"/>
                  </a:cubicBezTo>
                  <a:cubicBezTo>
                    <a:pt x="0" y="3674"/>
                    <a:pt x="1045" y="5321"/>
                    <a:pt x="2344" y="5321"/>
                  </a:cubicBezTo>
                  <a:cubicBezTo>
                    <a:pt x="3674" y="5321"/>
                    <a:pt x="4719" y="3674"/>
                    <a:pt x="4719" y="2376"/>
                  </a:cubicBezTo>
                  <a:cubicBezTo>
                    <a:pt x="4719" y="1077"/>
                    <a:pt x="3674" y="0"/>
                    <a:pt x="234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36"/>
            <p:cNvSpPr/>
            <p:nvPr/>
          </p:nvSpPr>
          <p:spPr>
            <a:xfrm>
              <a:off x="3704300" y="2291800"/>
              <a:ext cx="127475" cy="140950"/>
            </a:xfrm>
            <a:custGeom>
              <a:avLst/>
              <a:gdLst/>
              <a:ahLst/>
              <a:cxnLst/>
              <a:rect l="l" t="t" r="r" b="b"/>
              <a:pathLst>
                <a:path w="5099" h="5638" extrusionOk="0">
                  <a:moveTo>
                    <a:pt x="2534" y="348"/>
                  </a:moveTo>
                  <a:cubicBezTo>
                    <a:pt x="3769" y="348"/>
                    <a:pt x="4751" y="1330"/>
                    <a:pt x="4751" y="2534"/>
                  </a:cubicBezTo>
                  <a:cubicBezTo>
                    <a:pt x="4751" y="3769"/>
                    <a:pt x="3737" y="5320"/>
                    <a:pt x="2534" y="5320"/>
                  </a:cubicBezTo>
                  <a:cubicBezTo>
                    <a:pt x="1362" y="5320"/>
                    <a:pt x="349" y="3769"/>
                    <a:pt x="349" y="2534"/>
                  </a:cubicBezTo>
                  <a:cubicBezTo>
                    <a:pt x="349" y="1330"/>
                    <a:pt x="1330" y="348"/>
                    <a:pt x="2534" y="348"/>
                  </a:cubicBezTo>
                  <a:close/>
                  <a:moveTo>
                    <a:pt x="2534" y="0"/>
                  </a:moveTo>
                  <a:cubicBezTo>
                    <a:pt x="1140" y="0"/>
                    <a:pt x="0" y="1140"/>
                    <a:pt x="0" y="2534"/>
                  </a:cubicBezTo>
                  <a:cubicBezTo>
                    <a:pt x="0" y="3959"/>
                    <a:pt x="1140" y="5637"/>
                    <a:pt x="2534" y="5637"/>
                  </a:cubicBezTo>
                  <a:cubicBezTo>
                    <a:pt x="3959" y="5637"/>
                    <a:pt x="5099" y="3927"/>
                    <a:pt x="5099" y="2534"/>
                  </a:cubicBezTo>
                  <a:cubicBezTo>
                    <a:pt x="5099" y="1140"/>
                    <a:pt x="3959" y="0"/>
                    <a:pt x="253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36"/>
            <p:cNvSpPr/>
            <p:nvPr/>
          </p:nvSpPr>
          <p:spPr>
            <a:xfrm>
              <a:off x="3975075" y="2114000"/>
              <a:ext cx="166275" cy="104975"/>
            </a:xfrm>
            <a:custGeom>
              <a:avLst/>
              <a:gdLst/>
              <a:ahLst/>
              <a:cxnLst/>
              <a:rect l="l" t="t" r="r" b="b"/>
              <a:pathLst>
                <a:path w="6651" h="4199" extrusionOk="0">
                  <a:moveTo>
                    <a:pt x="5025" y="1"/>
                  </a:moveTo>
                  <a:cubicBezTo>
                    <a:pt x="4541" y="1"/>
                    <a:pt x="4006" y="66"/>
                    <a:pt x="3515" y="272"/>
                  </a:cubicBezTo>
                  <a:cubicBezTo>
                    <a:pt x="3325" y="367"/>
                    <a:pt x="3104" y="462"/>
                    <a:pt x="2945" y="588"/>
                  </a:cubicBezTo>
                  <a:cubicBezTo>
                    <a:pt x="1298" y="1665"/>
                    <a:pt x="0" y="2203"/>
                    <a:pt x="0" y="2203"/>
                  </a:cubicBezTo>
                  <a:lnTo>
                    <a:pt x="760" y="3502"/>
                  </a:lnTo>
                  <a:cubicBezTo>
                    <a:pt x="760" y="3502"/>
                    <a:pt x="1140" y="4072"/>
                    <a:pt x="1678" y="4104"/>
                  </a:cubicBezTo>
                  <a:cubicBezTo>
                    <a:pt x="1692" y="4104"/>
                    <a:pt x="1705" y="4105"/>
                    <a:pt x="1717" y="4105"/>
                  </a:cubicBezTo>
                  <a:cubicBezTo>
                    <a:pt x="2250" y="4105"/>
                    <a:pt x="2280" y="3470"/>
                    <a:pt x="2280" y="3470"/>
                  </a:cubicBezTo>
                  <a:cubicBezTo>
                    <a:pt x="2280" y="3470"/>
                    <a:pt x="2470" y="4167"/>
                    <a:pt x="3199" y="4199"/>
                  </a:cubicBezTo>
                  <a:lnTo>
                    <a:pt x="3072" y="3502"/>
                  </a:lnTo>
                  <a:lnTo>
                    <a:pt x="3072" y="3502"/>
                  </a:lnTo>
                  <a:cubicBezTo>
                    <a:pt x="3072" y="3502"/>
                    <a:pt x="3439" y="3912"/>
                    <a:pt x="3853" y="3912"/>
                  </a:cubicBezTo>
                  <a:cubicBezTo>
                    <a:pt x="3940" y="3912"/>
                    <a:pt x="4029" y="3894"/>
                    <a:pt x="4117" y="3850"/>
                  </a:cubicBezTo>
                  <a:lnTo>
                    <a:pt x="3832" y="3122"/>
                  </a:lnTo>
                  <a:lnTo>
                    <a:pt x="3832" y="3122"/>
                  </a:lnTo>
                  <a:cubicBezTo>
                    <a:pt x="3832" y="3122"/>
                    <a:pt x="4318" y="3487"/>
                    <a:pt x="4772" y="3487"/>
                  </a:cubicBezTo>
                  <a:cubicBezTo>
                    <a:pt x="4886" y="3487"/>
                    <a:pt x="4997" y="3464"/>
                    <a:pt x="5099" y="3407"/>
                  </a:cubicBezTo>
                  <a:lnTo>
                    <a:pt x="4529" y="2710"/>
                  </a:lnTo>
                  <a:lnTo>
                    <a:pt x="4529" y="2710"/>
                  </a:lnTo>
                  <a:cubicBezTo>
                    <a:pt x="4529" y="2710"/>
                    <a:pt x="4957" y="2861"/>
                    <a:pt x="5352" y="2861"/>
                  </a:cubicBezTo>
                  <a:cubicBezTo>
                    <a:pt x="5610" y="2861"/>
                    <a:pt x="5854" y="2796"/>
                    <a:pt x="5954" y="2583"/>
                  </a:cubicBezTo>
                  <a:lnTo>
                    <a:pt x="4750" y="2013"/>
                  </a:lnTo>
                  <a:lnTo>
                    <a:pt x="4750" y="2013"/>
                  </a:lnTo>
                  <a:cubicBezTo>
                    <a:pt x="4750" y="2013"/>
                    <a:pt x="4787" y="2015"/>
                    <a:pt x="4849" y="2015"/>
                  </a:cubicBezTo>
                  <a:cubicBezTo>
                    <a:pt x="5174" y="2015"/>
                    <a:pt x="6201" y="1970"/>
                    <a:pt x="6334" y="1412"/>
                  </a:cubicBezTo>
                  <a:lnTo>
                    <a:pt x="4687" y="1190"/>
                  </a:lnTo>
                  <a:cubicBezTo>
                    <a:pt x="4687" y="1190"/>
                    <a:pt x="6651" y="968"/>
                    <a:pt x="6587" y="208"/>
                  </a:cubicBezTo>
                  <a:cubicBezTo>
                    <a:pt x="6587" y="208"/>
                    <a:pt x="5887" y="1"/>
                    <a:pt x="502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36"/>
            <p:cNvSpPr/>
            <p:nvPr/>
          </p:nvSpPr>
          <p:spPr>
            <a:xfrm>
              <a:off x="3970300" y="2110050"/>
              <a:ext cx="174225" cy="112875"/>
            </a:xfrm>
            <a:custGeom>
              <a:avLst/>
              <a:gdLst/>
              <a:ahLst/>
              <a:cxnLst/>
              <a:rect l="l" t="t" r="r" b="b"/>
              <a:pathLst>
                <a:path w="6969" h="4515" extrusionOk="0">
                  <a:moveTo>
                    <a:pt x="5207" y="334"/>
                  </a:moveTo>
                  <a:cubicBezTo>
                    <a:pt x="5811" y="334"/>
                    <a:pt x="6337" y="439"/>
                    <a:pt x="6588" y="493"/>
                  </a:cubicBezTo>
                  <a:cubicBezTo>
                    <a:pt x="6556" y="525"/>
                    <a:pt x="6556" y="556"/>
                    <a:pt x="6525" y="556"/>
                  </a:cubicBezTo>
                  <a:cubicBezTo>
                    <a:pt x="6240" y="936"/>
                    <a:pt x="5226" y="1126"/>
                    <a:pt x="4846" y="1158"/>
                  </a:cubicBezTo>
                  <a:cubicBezTo>
                    <a:pt x="4783" y="1158"/>
                    <a:pt x="4688" y="1253"/>
                    <a:pt x="4688" y="1316"/>
                  </a:cubicBezTo>
                  <a:cubicBezTo>
                    <a:pt x="4688" y="1411"/>
                    <a:pt x="4751" y="1475"/>
                    <a:pt x="4846" y="1506"/>
                  </a:cubicBezTo>
                  <a:lnTo>
                    <a:pt x="6240" y="1696"/>
                  </a:lnTo>
                  <a:cubicBezTo>
                    <a:pt x="6010" y="1926"/>
                    <a:pt x="5492" y="1991"/>
                    <a:pt x="5150" y="1991"/>
                  </a:cubicBezTo>
                  <a:cubicBezTo>
                    <a:pt x="5068" y="1991"/>
                    <a:pt x="4997" y="1988"/>
                    <a:pt x="4941" y="1981"/>
                  </a:cubicBezTo>
                  <a:cubicBezTo>
                    <a:pt x="4878" y="1981"/>
                    <a:pt x="4783" y="2045"/>
                    <a:pt x="4783" y="2140"/>
                  </a:cubicBezTo>
                  <a:cubicBezTo>
                    <a:pt x="4751" y="2203"/>
                    <a:pt x="4783" y="2298"/>
                    <a:pt x="4878" y="2330"/>
                  </a:cubicBezTo>
                  <a:lnTo>
                    <a:pt x="5860" y="2773"/>
                  </a:lnTo>
                  <a:cubicBezTo>
                    <a:pt x="5774" y="2811"/>
                    <a:pt x="5668" y="2826"/>
                    <a:pt x="5554" y="2826"/>
                  </a:cubicBezTo>
                  <a:cubicBezTo>
                    <a:pt x="5290" y="2826"/>
                    <a:pt x="4982" y="2745"/>
                    <a:pt x="4783" y="2678"/>
                  </a:cubicBezTo>
                  <a:cubicBezTo>
                    <a:pt x="4720" y="2678"/>
                    <a:pt x="4625" y="2678"/>
                    <a:pt x="4593" y="2741"/>
                  </a:cubicBezTo>
                  <a:cubicBezTo>
                    <a:pt x="4530" y="2805"/>
                    <a:pt x="4561" y="2900"/>
                    <a:pt x="4593" y="2963"/>
                  </a:cubicBezTo>
                  <a:lnTo>
                    <a:pt x="5005" y="3470"/>
                  </a:lnTo>
                  <a:cubicBezTo>
                    <a:pt x="4986" y="3472"/>
                    <a:pt x="4968" y="3473"/>
                    <a:pt x="4949" y="3473"/>
                  </a:cubicBezTo>
                  <a:cubicBezTo>
                    <a:pt x="4641" y="3473"/>
                    <a:pt x="4267" y="3243"/>
                    <a:pt x="4118" y="3153"/>
                  </a:cubicBezTo>
                  <a:cubicBezTo>
                    <a:pt x="4102" y="3121"/>
                    <a:pt x="4070" y="3106"/>
                    <a:pt x="4035" y="3106"/>
                  </a:cubicBezTo>
                  <a:cubicBezTo>
                    <a:pt x="3999" y="3106"/>
                    <a:pt x="3960" y="3121"/>
                    <a:pt x="3928" y="3153"/>
                  </a:cubicBezTo>
                  <a:cubicBezTo>
                    <a:pt x="3865" y="3185"/>
                    <a:pt x="3833" y="3280"/>
                    <a:pt x="3865" y="3343"/>
                  </a:cubicBezTo>
                  <a:lnTo>
                    <a:pt x="4055" y="3913"/>
                  </a:lnTo>
                  <a:cubicBezTo>
                    <a:pt x="3738" y="3913"/>
                    <a:pt x="3390" y="3565"/>
                    <a:pt x="3390" y="3565"/>
                  </a:cubicBezTo>
                  <a:cubicBezTo>
                    <a:pt x="3366" y="3518"/>
                    <a:pt x="3309" y="3489"/>
                    <a:pt x="3255" y="3489"/>
                  </a:cubicBezTo>
                  <a:cubicBezTo>
                    <a:pt x="3236" y="3489"/>
                    <a:pt x="3217" y="3493"/>
                    <a:pt x="3200" y="3501"/>
                  </a:cubicBezTo>
                  <a:cubicBezTo>
                    <a:pt x="3136" y="3533"/>
                    <a:pt x="3105" y="3628"/>
                    <a:pt x="3105" y="3691"/>
                  </a:cubicBezTo>
                  <a:lnTo>
                    <a:pt x="3200" y="4135"/>
                  </a:lnTo>
                  <a:cubicBezTo>
                    <a:pt x="2788" y="4040"/>
                    <a:pt x="2630" y="3596"/>
                    <a:pt x="2630" y="3596"/>
                  </a:cubicBezTo>
                  <a:cubicBezTo>
                    <a:pt x="2598" y="3501"/>
                    <a:pt x="2535" y="3470"/>
                    <a:pt x="2471" y="3470"/>
                  </a:cubicBezTo>
                  <a:cubicBezTo>
                    <a:pt x="2471" y="3470"/>
                    <a:pt x="2440" y="3470"/>
                    <a:pt x="2440" y="3438"/>
                  </a:cubicBezTo>
                  <a:cubicBezTo>
                    <a:pt x="2345" y="3470"/>
                    <a:pt x="2281" y="3533"/>
                    <a:pt x="2281" y="3628"/>
                  </a:cubicBezTo>
                  <a:cubicBezTo>
                    <a:pt x="2281" y="3628"/>
                    <a:pt x="2249" y="4103"/>
                    <a:pt x="1901" y="4103"/>
                  </a:cubicBezTo>
                  <a:cubicBezTo>
                    <a:pt x="1426" y="4072"/>
                    <a:pt x="1109" y="3565"/>
                    <a:pt x="1109" y="3565"/>
                  </a:cubicBezTo>
                  <a:lnTo>
                    <a:pt x="413" y="2425"/>
                  </a:lnTo>
                  <a:cubicBezTo>
                    <a:pt x="856" y="2235"/>
                    <a:pt x="1933" y="1728"/>
                    <a:pt x="3231" y="873"/>
                  </a:cubicBezTo>
                  <a:cubicBezTo>
                    <a:pt x="3358" y="778"/>
                    <a:pt x="3580" y="683"/>
                    <a:pt x="3770" y="588"/>
                  </a:cubicBezTo>
                  <a:cubicBezTo>
                    <a:pt x="4236" y="396"/>
                    <a:pt x="4745" y="334"/>
                    <a:pt x="5207" y="334"/>
                  </a:cubicBezTo>
                  <a:close/>
                  <a:moveTo>
                    <a:pt x="5273" y="0"/>
                  </a:moveTo>
                  <a:cubicBezTo>
                    <a:pt x="4756" y="0"/>
                    <a:pt x="4176" y="73"/>
                    <a:pt x="3643" y="303"/>
                  </a:cubicBezTo>
                  <a:cubicBezTo>
                    <a:pt x="3421" y="398"/>
                    <a:pt x="3200" y="493"/>
                    <a:pt x="3041" y="588"/>
                  </a:cubicBezTo>
                  <a:cubicBezTo>
                    <a:pt x="1426" y="1665"/>
                    <a:pt x="128" y="2203"/>
                    <a:pt x="128" y="2203"/>
                  </a:cubicBezTo>
                  <a:cubicBezTo>
                    <a:pt x="64" y="2235"/>
                    <a:pt x="33" y="2266"/>
                    <a:pt x="1" y="2298"/>
                  </a:cubicBezTo>
                  <a:cubicBezTo>
                    <a:pt x="1" y="2361"/>
                    <a:pt x="1" y="2393"/>
                    <a:pt x="33" y="2456"/>
                  </a:cubicBezTo>
                  <a:lnTo>
                    <a:pt x="824" y="3755"/>
                  </a:lnTo>
                  <a:cubicBezTo>
                    <a:pt x="824" y="3787"/>
                    <a:pt x="1236" y="4420"/>
                    <a:pt x="1869" y="4452"/>
                  </a:cubicBezTo>
                  <a:cubicBezTo>
                    <a:pt x="2186" y="4452"/>
                    <a:pt x="2408" y="4293"/>
                    <a:pt x="2503" y="4072"/>
                  </a:cubicBezTo>
                  <a:cubicBezTo>
                    <a:pt x="2693" y="4293"/>
                    <a:pt x="2978" y="4515"/>
                    <a:pt x="3390" y="4515"/>
                  </a:cubicBezTo>
                  <a:cubicBezTo>
                    <a:pt x="3453" y="4515"/>
                    <a:pt x="3485" y="4483"/>
                    <a:pt x="3548" y="4452"/>
                  </a:cubicBezTo>
                  <a:cubicBezTo>
                    <a:pt x="3580" y="4420"/>
                    <a:pt x="3580" y="4388"/>
                    <a:pt x="3580" y="4325"/>
                  </a:cubicBezTo>
                  <a:lnTo>
                    <a:pt x="3516" y="4103"/>
                  </a:lnTo>
                  <a:lnTo>
                    <a:pt x="3516" y="4103"/>
                  </a:lnTo>
                  <a:cubicBezTo>
                    <a:pt x="3685" y="4188"/>
                    <a:pt x="3868" y="4258"/>
                    <a:pt x="4065" y="4258"/>
                  </a:cubicBezTo>
                  <a:cubicBezTo>
                    <a:pt x="4164" y="4258"/>
                    <a:pt x="4266" y="4240"/>
                    <a:pt x="4371" y="4198"/>
                  </a:cubicBezTo>
                  <a:cubicBezTo>
                    <a:pt x="4466" y="4167"/>
                    <a:pt x="4498" y="4072"/>
                    <a:pt x="4466" y="3977"/>
                  </a:cubicBezTo>
                  <a:lnTo>
                    <a:pt x="4340" y="3691"/>
                  </a:lnTo>
                  <a:lnTo>
                    <a:pt x="4340" y="3691"/>
                  </a:lnTo>
                  <a:cubicBezTo>
                    <a:pt x="4527" y="3767"/>
                    <a:pt x="4749" y="3831"/>
                    <a:pt x="4964" y="3831"/>
                  </a:cubicBezTo>
                  <a:cubicBezTo>
                    <a:pt x="5111" y="3831"/>
                    <a:pt x="5256" y="3800"/>
                    <a:pt x="5385" y="3723"/>
                  </a:cubicBezTo>
                  <a:cubicBezTo>
                    <a:pt x="5448" y="3691"/>
                    <a:pt x="5480" y="3660"/>
                    <a:pt x="5480" y="3596"/>
                  </a:cubicBezTo>
                  <a:cubicBezTo>
                    <a:pt x="5480" y="3565"/>
                    <a:pt x="5480" y="3501"/>
                    <a:pt x="5448" y="3470"/>
                  </a:cubicBezTo>
                  <a:lnTo>
                    <a:pt x="5195" y="3153"/>
                  </a:lnTo>
                  <a:lnTo>
                    <a:pt x="5195" y="3153"/>
                  </a:lnTo>
                  <a:cubicBezTo>
                    <a:pt x="5314" y="3181"/>
                    <a:pt x="5442" y="3198"/>
                    <a:pt x="5568" y="3198"/>
                  </a:cubicBezTo>
                  <a:cubicBezTo>
                    <a:pt x="5874" y="3198"/>
                    <a:pt x="6168" y="3097"/>
                    <a:pt x="6303" y="2805"/>
                  </a:cubicBezTo>
                  <a:cubicBezTo>
                    <a:pt x="6335" y="2741"/>
                    <a:pt x="6303" y="2646"/>
                    <a:pt x="6208" y="2583"/>
                  </a:cubicBezTo>
                  <a:lnTo>
                    <a:pt x="5638" y="2330"/>
                  </a:lnTo>
                  <a:cubicBezTo>
                    <a:pt x="6081" y="2235"/>
                    <a:pt x="6588" y="2076"/>
                    <a:pt x="6683" y="1601"/>
                  </a:cubicBezTo>
                  <a:cubicBezTo>
                    <a:pt x="6683" y="1570"/>
                    <a:pt x="6683" y="1506"/>
                    <a:pt x="6651" y="1475"/>
                  </a:cubicBezTo>
                  <a:cubicBezTo>
                    <a:pt x="6620" y="1443"/>
                    <a:pt x="6588" y="1411"/>
                    <a:pt x="6556" y="1411"/>
                  </a:cubicBezTo>
                  <a:lnTo>
                    <a:pt x="5891" y="1316"/>
                  </a:lnTo>
                  <a:cubicBezTo>
                    <a:pt x="6240" y="1190"/>
                    <a:pt x="6620" y="1031"/>
                    <a:pt x="6810" y="810"/>
                  </a:cubicBezTo>
                  <a:cubicBezTo>
                    <a:pt x="6905" y="651"/>
                    <a:pt x="6968" y="525"/>
                    <a:pt x="6937" y="366"/>
                  </a:cubicBezTo>
                  <a:cubicBezTo>
                    <a:pt x="6937" y="303"/>
                    <a:pt x="6873" y="240"/>
                    <a:pt x="6810" y="208"/>
                  </a:cubicBezTo>
                  <a:cubicBezTo>
                    <a:pt x="6771" y="188"/>
                    <a:pt x="6105" y="0"/>
                    <a:pt x="527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36"/>
            <p:cNvSpPr/>
            <p:nvPr/>
          </p:nvSpPr>
          <p:spPr>
            <a:xfrm>
              <a:off x="3802475" y="2114000"/>
              <a:ext cx="167075" cy="104975"/>
            </a:xfrm>
            <a:custGeom>
              <a:avLst/>
              <a:gdLst/>
              <a:ahLst/>
              <a:cxnLst/>
              <a:rect l="l" t="t" r="r" b="b"/>
              <a:pathLst>
                <a:path w="6683" h="4199" extrusionOk="0">
                  <a:moveTo>
                    <a:pt x="1635" y="1"/>
                  </a:moveTo>
                  <a:cubicBezTo>
                    <a:pt x="783" y="1"/>
                    <a:pt x="95" y="208"/>
                    <a:pt x="95" y="208"/>
                  </a:cubicBezTo>
                  <a:cubicBezTo>
                    <a:pt x="0" y="968"/>
                    <a:pt x="1964" y="1190"/>
                    <a:pt x="1964" y="1190"/>
                  </a:cubicBezTo>
                  <a:lnTo>
                    <a:pt x="349" y="1412"/>
                  </a:lnTo>
                  <a:cubicBezTo>
                    <a:pt x="455" y="1970"/>
                    <a:pt x="1478" y="2015"/>
                    <a:pt x="1802" y="2015"/>
                  </a:cubicBezTo>
                  <a:cubicBezTo>
                    <a:pt x="1864" y="2015"/>
                    <a:pt x="1900" y="2013"/>
                    <a:pt x="1900" y="2013"/>
                  </a:cubicBezTo>
                  <a:lnTo>
                    <a:pt x="1900" y="2013"/>
                  </a:lnTo>
                  <a:lnTo>
                    <a:pt x="729" y="2583"/>
                  </a:lnTo>
                  <a:cubicBezTo>
                    <a:pt x="816" y="2796"/>
                    <a:pt x="1052" y="2861"/>
                    <a:pt x="1306" y="2861"/>
                  </a:cubicBezTo>
                  <a:cubicBezTo>
                    <a:pt x="1694" y="2861"/>
                    <a:pt x="2122" y="2710"/>
                    <a:pt x="2122" y="2710"/>
                  </a:cubicBezTo>
                  <a:lnTo>
                    <a:pt x="2122" y="2710"/>
                  </a:lnTo>
                  <a:lnTo>
                    <a:pt x="1552" y="3407"/>
                  </a:lnTo>
                  <a:cubicBezTo>
                    <a:pt x="1653" y="3464"/>
                    <a:pt x="1765" y="3487"/>
                    <a:pt x="1878" y="3487"/>
                  </a:cubicBezTo>
                  <a:cubicBezTo>
                    <a:pt x="2332" y="3487"/>
                    <a:pt x="2819" y="3122"/>
                    <a:pt x="2819" y="3122"/>
                  </a:cubicBezTo>
                  <a:lnTo>
                    <a:pt x="2819" y="3122"/>
                  </a:lnTo>
                  <a:lnTo>
                    <a:pt x="2565" y="3850"/>
                  </a:lnTo>
                  <a:cubicBezTo>
                    <a:pt x="2653" y="3894"/>
                    <a:pt x="2742" y="3912"/>
                    <a:pt x="2827" y="3912"/>
                  </a:cubicBezTo>
                  <a:cubicBezTo>
                    <a:pt x="3233" y="3912"/>
                    <a:pt x="3579" y="3502"/>
                    <a:pt x="3579" y="3502"/>
                  </a:cubicBezTo>
                  <a:lnTo>
                    <a:pt x="3579" y="3502"/>
                  </a:lnTo>
                  <a:lnTo>
                    <a:pt x="3452" y="4199"/>
                  </a:lnTo>
                  <a:cubicBezTo>
                    <a:pt x="4180" y="4167"/>
                    <a:pt x="4402" y="3470"/>
                    <a:pt x="4402" y="3470"/>
                  </a:cubicBezTo>
                  <a:cubicBezTo>
                    <a:pt x="4402" y="3470"/>
                    <a:pt x="4432" y="4105"/>
                    <a:pt x="4935" y="4105"/>
                  </a:cubicBezTo>
                  <a:cubicBezTo>
                    <a:pt x="4947" y="4105"/>
                    <a:pt x="4960" y="4104"/>
                    <a:pt x="4972" y="4104"/>
                  </a:cubicBezTo>
                  <a:cubicBezTo>
                    <a:pt x="5542" y="4072"/>
                    <a:pt x="5891" y="3502"/>
                    <a:pt x="5891" y="3502"/>
                  </a:cubicBezTo>
                  <a:lnTo>
                    <a:pt x="6682" y="2203"/>
                  </a:lnTo>
                  <a:cubicBezTo>
                    <a:pt x="6682" y="2203"/>
                    <a:pt x="5384" y="1665"/>
                    <a:pt x="3705" y="588"/>
                  </a:cubicBezTo>
                  <a:cubicBezTo>
                    <a:pt x="3547" y="462"/>
                    <a:pt x="3325" y="367"/>
                    <a:pt x="3135" y="272"/>
                  </a:cubicBezTo>
                  <a:cubicBezTo>
                    <a:pt x="2645" y="66"/>
                    <a:pt x="2114" y="1"/>
                    <a:pt x="163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36"/>
            <p:cNvSpPr/>
            <p:nvPr/>
          </p:nvSpPr>
          <p:spPr>
            <a:xfrm>
              <a:off x="3800100" y="2109500"/>
              <a:ext cx="174200" cy="113425"/>
            </a:xfrm>
            <a:custGeom>
              <a:avLst/>
              <a:gdLst/>
              <a:ahLst/>
              <a:cxnLst/>
              <a:rect l="l" t="t" r="r" b="b"/>
              <a:pathLst>
                <a:path w="6968" h="4537" extrusionOk="0">
                  <a:moveTo>
                    <a:pt x="1684" y="362"/>
                  </a:moveTo>
                  <a:cubicBezTo>
                    <a:pt x="2156" y="362"/>
                    <a:pt x="2684" y="429"/>
                    <a:pt x="3167" y="642"/>
                  </a:cubicBezTo>
                  <a:cubicBezTo>
                    <a:pt x="3389" y="705"/>
                    <a:pt x="3579" y="832"/>
                    <a:pt x="3705" y="927"/>
                  </a:cubicBezTo>
                  <a:cubicBezTo>
                    <a:pt x="5004" y="1750"/>
                    <a:pt x="6112" y="2288"/>
                    <a:pt x="6524" y="2478"/>
                  </a:cubicBezTo>
                  <a:lnTo>
                    <a:pt x="5827" y="3587"/>
                  </a:lnTo>
                  <a:cubicBezTo>
                    <a:pt x="5827" y="3587"/>
                    <a:pt x="5511" y="4094"/>
                    <a:pt x="5067" y="4125"/>
                  </a:cubicBezTo>
                  <a:cubicBezTo>
                    <a:pt x="5054" y="4126"/>
                    <a:pt x="5041" y="4127"/>
                    <a:pt x="5029" y="4127"/>
                  </a:cubicBezTo>
                  <a:cubicBezTo>
                    <a:pt x="4685" y="4127"/>
                    <a:pt x="4655" y="3711"/>
                    <a:pt x="4655" y="3650"/>
                  </a:cubicBezTo>
                  <a:cubicBezTo>
                    <a:pt x="4655" y="3555"/>
                    <a:pt x="4592" y="3492"/>
                    <a:pt x="4497" y="3492"/>
                  </a:cubicBezTo>
                  <a:cubicBezTo>
                    <a:pt x="4434" y="3492"/>
                    <a:pt x="4339" y="3523"/>
                    <a:pt x="4307" y="3618"/>
                  </a:cubicBezTo>
                  <a:cubicBezTo>
                    <a:pt x="4307" y="3618"/>
                    <a:pt x="4180" y="4062"/>
                    <a:pt x="3769" y="4157"/>
                  </a:cubicBezTo>
                  <a:lnTo>
                    <a:pt x="3832" y="3713"/>
                  </a:lnTo>
                  <a:cubicBezTo>
                    <a:pt x="3864" y="3650"/>
                    <a:pt x="3832" y="3587"/>
                    <a:pt x="3769" y="3555"/>
                  </a:cubicBezTo>
                  <a:cubicBezTo>
                    <a:pt x="3737" y="3523"/>
                    <a:pt x="3705" y="3523"/>
                    <a:pt x="3674" y="3523"/>
                  </a:cubicBezTo>
                  <a:cubicBezTo>
                    <a:pt x="3642" y="3523"/>
                    <a:pt x="3579" y="3555"/>
                    <a:pt x="3547" y="3587"/>
                  </a:cubicBezTo>
                  <a:cubicBezTo>
                    <a:pt x="3547" y="3587"/>
                    <a:pt x="3255" y="3937"/>
                    <a:pt x="2924" y="3937"/>
                  </a:cubicBezTo>
                  <a:cubicBezTo>
                    <a:pt x="2910" y="3937"/>
                    <a:pt x="2896" y="3936"/>
                    <a:pt x="2882" y="3935"/>
                  </a:cubicBezTo>
                  <a:lnTo>
                    <a:pt x="3072" y="3397"/>
                  </a:lnTo>
                  <a:cubicBezTo>
                    <a:pt x="3104" y="3302"/>
                    <a:pt x="3072" y="3238"/>
                    <a:pt x="3040" y="3175"/>
                  </a:cubicBezTo>
                  <a:cubicBezTo>
                    <a:pt x="3009" y="3159"/>
                    <a:pt x="2969" y="3151"/>
                    <a:pt x="2930" y="3151"/>
                  </a:cubicBezTo>
                  <a:cubicBezTo>
                    <a:pt x="2890" y="3151"/>
                    <a:pt x="2850" y="3159"/>
                    <a:pt x="2819" y="3175"/>
                  </a:cubicBezTo>
                  <a:cubicBezTo>
                    <a:pt x="2671" y="3294"/>
                    <a:pt x="2329" y="3495"/>
                    <a:pt x="2001" y="3495"/>
                  </a:cubicBezTo>
                  <a:cubicBezTo>
                    <a:pt x="1978" y="3495"/>
                    <a:pt x="1955" y="3494"/>
                    <a:pt x="1932" y="3492"/>
                  </a:cubicBezTo>
                  <a:lnTo>
                    <a:pt x="2344" y="2985"/>
                  </a:lnTo>
                  <a:cubicBezTo>
                    <a:pt x="2407" y="2922"/>
                    <a:pt x="2407" y="2858"/>
                    <a:pt x="2375" y="2795"/>
                  </a:cubicBezTo>
                  <a:cubicBezTo>
                    <a:pt x="2329" y="2749"/>
                    <a:pt x="2283" y="2719"/>
                    <a:pt x="2224" y="2719"/>
                  </a:cubicBezTo>
                  <a:cubicBezTo>
                    <a:pt x="2202" y="2719"/>
                    <a:pt x="2179" y="2723"/>
                    <a:pt x="2154" y="2732"/>
                  </a:cubicBezTo>
                  <a:cubicBezTo>
                    <a:pt x="1977" y="2798"/>
                    <a:pt x="1660" y="2880"/>
                    <a:pt x="1399" y="2880"/>
                  </a:cubicBezTo>
                  <a:cubicBezTo>
                    <a:pt x="1287" y="2880"/>
                    <a:pt x="1185" y="2865"/>
                    <a:pt x="1109" y="2827"/>
                  </a:cubicBezTo>
                  <a:lnTo>
                    <a:pt x="2090" y="2352"/>
                  </a:lnTo>
                  <a:cubicBezTo>
                    <a:pt x="2154" y="2320"/>
                    <a:pt x="2185" y="2225"/>
                    <a:pt x="2185" y="2162"/>
                  </a:cubicBezTo>
                  <a:cubicBezTo>
                    <a:pt x="2154" y="2067"/>
                    <a:pt x="2090" y="2035"/>
                    <a:pt x="1995" y="2035"/>
                  </a:cubicBezTo>
                  <a:cubicBezTo>
                    <a:pt x="1710" y="2035"/>
                    <a:pt x="982" y="2003"/>
                    <a:pt x="697" y="1750"/>
                  </a:cubicBezTo>
                  <a:lnTo>
                    <a:pt x="2090" y="1528"/>
                  </a:lnTo>
                  <a:cubicBezTo>
                    <a:pt x="2185" y="1528"/>
                    <a:pt x="2249" y="1465"/>
                    <a:pt x="2249" y="1370"/>
                  </a:cubicBezTo>
                  <a:cubicBezTo>
                    <a:pt x="2249" y="1275"/>
                    <a:pt x="2185" y="1212"/>
                    <a:pt x="2090" y="1180"/>
                  </a:cubicBezTo>
                  <a:cubicBezTo>
                    <a:pt x="1710" y="1148"/>
                    <a:pt x="697" y="958"/>
                    <a:pt x="412" y="610"/>
                  </a:cubicBezTo>
                  <a:cubicBezTo>
                    <a:pt x="412" y="578"/>
                    <a:pt x="380" y="547"/>
                    <a:pt x="380" y="515"/>
                  </a:cubicBezTo>
                  <a:cubicBezTo>
                    <a:pt x="607" y="463"/>
                    <a:pt x="1104" y="362"/>
                    <a:pt x="1684" y="362"/>
                  </a:cubicBezTo>
                  <a:close/>
                  <a:moveTo>
                    <a:pt x="1739" y="0"/>
                  </a:moveTo>
                  <a:cubicBezTo>
                    <a:pt x="879" y="0"/>
                    <a:pt x="187" y="210"/>
                    <a:pt x="127" y="230"/>
                  </a:cubicBezTo>
                  <a:cubicBezTo>
                    <a:pt x="63" y="230"/>
                    <a:pt x="32" y="293"/>
                    <a:pt x="32" y="357"/>
                  </a:cubicBezTo>
                  <a:cubicBezTo>
                    <a:pt x="0" y="515"/>
                    <a:pt x="32" y="673"/>
                    <a:pt x="158" y="800"/>
                  </a:cubicBezTo>
                  <a:cubicBezTo>
                    <a:pt x="349" y="1053"/>
                    <a:pt x="697" y="1212"/>
                    <a:pt x="1077" y="1307"/>
                  </a:cubicBezTo>
                  <a:lnTo>
                    <a:pt x="412" y="1402"/>
                  </a:lnTo>
                  <a:cubicBezTo>
                    <a:pt x="380" y="1433"/>
                    <a:pt x="317" y="1433"/>
                    <a:pt x="317" y="1497"/>
                  </a:cubicBezTo>
                  <a:cubicBezTo>
                    <a:pt x="285" y="1528"/>
                    <a:pt x="253" y="1560"/>
                    <a:pt x="285" y="1623"/>
                  </a:cubicBezTo>
                  <a:cubicBezTo>
                    <a:pt x="380" y="2067"/>
                    <a:pt x="887" y="2257"/>
                    <a:pt x="1330" y="2320"/>
                  </a:cubicBezTo>
                  <a:lnTo>
                    <a:pt x="729" y="2605"/>
                  </a:lnTo>
                  <a:cubicBezTo>
                    <a:pt x="665" y="2637"/>
                    <a:pt x="602" y="2732"/>
                    <a:pt x="665" y="2827"/>
                  </a:cubicBezTo>
                  <a:cubicBezTo>
                    <a:pt x="802" y="3122"/>
                    <a:pt x="1102" y="3206"/>
                    <a:pt x="1412" y="3206"/>
                  </a:cubicBezTo>
                  <a:cubicBezTo>
                    <a:pt x="1534" y="3206"/>
                    <a:pt x="1658" y="3193"/>
                    <a:pt x="1774" y="3175"/>
                  </a:cubicBezTo>
                  <a:lnTo>
                    <a:pt x="1774" y="3175"/>
                  </a:lnTo>
                  <a:lnTo>
                    <a:pt x="1520" y="3460"/>
                  </a:lnTo>
                  <a:cubicBezTo>
                    <a:pt x="1489" y="3523"/>
                    <a:pt x="1489" y="3555"/>
                    <a:pt x="1489" y="3618"/>
                  </a:cubicBezTo>
                  <a:cubicBezTo>
                    <a:pt x="1489" y="3650"/>
                    <a:pt x="1520" y="3713"/>
                    <a:pt x="1584" y="3713"/>
                  </a:cubicBezTo>
                  <a:cubicBezTo>
                    <a:pt x="1709" y="3802"/>
                    <a:pt x="1850" y="3835"/>
                    <a:pt x="1992" y="3835"/>
                  </a:cubicBezTo>
                  <a:cubicBezTo>
                    <a:pt x="2207" y="3835"/>
                    <a:pt x="2425" y="3758"/>
                    <a:pt x="2597" y="3682"/>
                  </a:cubicBezTo>
                  <a:lnTo>
                    <a:pt x="2597" y="3682"/>
                  </a:lnTo>
                  <a:lnTo>
                    <a:pt x="2502" y="3967"/>
                  </a:lnTo>
                  <a:cubicBezTo>
                    <a:pt x="2470" y="4062"/>
                    <a:pt x="2502" y="4157"/>
                    <a:pt x="2597" y="4189"/>
                  </a:cubicBezTo>
                  <a:cubicBezTo>
                    <a:pt x="2700" y="4246"/>
                    <a:pt x="2807" y="4270"/>
                    <a:pt x="2913" y="4270"/>
                  </a:cubicBezTo>
                  <a:cubicBezTo>
                    <a:pt x="3099" y="4270"/>
                    <a:pt x="3279" y="4195"/>
                    <a:pt x="3420" y="4094"/>
                  </a:cubicBezTo>
                  <a:lnTo>
                    <a:pt x="3420" y="4094"/>
                  </a:lnTo>
                  <a:lnTo>
                    <a:pt x="3389" y="4315"/>
                  </a:lnTo>
                  <a:cubicBezTo>
                    <a:pt x="3389" y="4379"/>
                    <a:pt x="3389" y="4442"/>
                    <a:pt x="3420" y="4474"/>
                  </a:cubicBezTo>
                  <a:cubicBezTo>
                    <a:pt x="3452" y="4505"/>
                    <a:pt x="3515" y="4537"/>
                    <a:pt x="3547" y="4537"/>
                  </a:cubicBezTo>
                  <a:cubicBezTo>
                    <a:pt x="3959" y="4537"/>
                    <a:pt x="4275" y="4315"/>
                    <a:pt x="4434" y="4094"/>
                  </a:cubicBezTo>
                  <a:cubicBezTo>
                    <a:pt x="4551" y="4269"/>
                    <a:pt x="4723" y="4445"/>
                    <a:pt x="5024" y="4445"/>
                  </a:cubicBezTo>
                  <a:cubicBezTo>
                    <a:pt x="5048" y="4445"/>
                    <a:pt x="5073" y="4444"/>
                    <a:pt x="5099" y="4442"/>
                  </a:cubicBezTo>
                  <a:cubicBezTo>
                    <a:pt x="5732" y="4442"/>
                    <a:pt x="6112" y="3777"/>
                    <a:pt x="6144" y="3745"/>
                  </a:cubicBezTo>
                  <a:lnTo>
                    <a:pt x="6936" y="2447"/>
                  </a:lnTo>
                  <a:cubicBezTo>
                    <a:pt x="6967" y="2415"/>
                    <a:pt x="6967" y="2352"/>
                    <a:pt x="6936" y="2320"/>
                  </a:cubicBezTo>
                  <a:cubicBezTo>
                    <a:pt x="6936" y="2257"/>
                    <a:pt x="6904" y="2225"/>
                    <a:pt x="6841" y="2193"/>
                  </a:cubicBezTo>
                  <a:cubicBezTo>
                    <a:pt x="6841" y="2193"/>
                    <a:pt x="5542" y="1687"/>
                    <a:pt x="3927" y="610"/>
                  </a:cubicBezTo>
                  <a:cubicBezTo>
                    <a:pt x="3769" y="515"/>
                    <a:pt x="3547" y="388"/>
                    <a:pt x="3325" y="293"/>
                  </a:cubicBezTo>
                  <a:cubicBezTo>
                    <a:pt x="2800" y="72"/>
                    <a:pt x="2241" y="0"/>
                    <a:pt x="173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36"/>
            <p:cNvSpPr/>
            <p:nvPr/>
          </p:nvSpPr>
          <p:spPr>
            <a:xfrm>
              <a:off x="3932300" y="2059025"/>
              <a:ext cx="74450" cy="74450"/>
            </a:xfrm>
            <a:custGeom>
              <a:avLst/>
              <a:gdLst/>
              <a:ahLst/>
              <a:cxnLst/>
              <a:rect l="l" t="t" r="r" b="b"/>
              <a:pathLst>
                <a:path w="2978" h="2978" extrusionOk="0">
                  <a:moveTo>
                    <a:pt x="1489" y="317"/>
                  </a:moveTo>
                  <a:cubicBezTo>
                    <a:pt x="2123" y="317"/>
                    <a:pt x="2629" y="855"/>
                    <a:pt x="2629" y="1489"/>
                  </a:cubicBezTo>
                  <a:cubicBezTo>
                    <a:pt x="2629" y="2122"/>
                    <a:pt x="2123" y="2629"/>
                    <a:pt x="1489" y="2629"/>
                  </a:cubicBezTo>
                  <a:cubicBezTo>
                    <a:pt x="856" y="2629"/>
                    <a:pt x="318" y="2122"/>
                    <a:pt x="318" y="1489"/>
                  </a:cubicBezTo>
                  <a:cubicBezTo>
                    <a:pt x="318" y="855"/>
                    <a:pt x="856" y="317"/>
                    <a:pt x="1489" y="317"/>
                  </a:cubicBezTo>
                  <a:close/>
                  <a:moveTo>
                    <a:pt x="1489" y="0"/>
                  </a:moveTo>
                  <a:cubicBezTo>
                    <a:pt x="666" y="0"/>
                    <a:pt x="1" y="665"/>
                    <a:pt x="1" y="1489"/>
                  </a:cubicBezTo>
                  <a:cubicBezTo>
                    <a:pt x="1" y="2312"/>
                    <a:pt x="666" y="2977"/>
                    <a:pt x="1489" y="2977"/>
                  </a:cubicBezTo>
                  <a:cubicBezTo>
                    <a:pt x="2313" y="2977"/>
                    <a:pt x="2978" y="2312"/>
                    <a:pt x="2978" y="1489"/>
                  </a:cubicBezTo>
                  <a:cubicBezTo>
                    <a:pt x="2978" y="665"/>
                    <a:pt x="2313" y="0"/>
                    <a:pt x="148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36"/>
            <p:cNvSpPr/>
            <p:nvPr/>
          </p:nvSpPr>
          <p:spPr>
            <a:xfrm>
              <a:off x="3903025" y="2140575"/>
              <a:ext cx="136975" cy="281875"/>
            </a:xfrm>
            <a:custGeom>
              <a:avLst/>
              <a:gdLst/>
              <a:ahLst/>
              <a:cxnLst/>
              <a:rect l="l" t="t" r="r" b="b"/>
              <a:pathLst>
                <a:path w="5479" h="11275" extrusionOk="0">
                  <a:moveTo>
                    <a:pt x="1647" y="0"/>
                  </a:moveTo>
                  <a:cubicBezTo>
                    <a:pt x="697" y="0"/>
                    <a:pt x="0" y="729"/>
                    <a:pt x="0" y="1552"/>
                  </a:cubicBezTo>
                  <a:lnTo>
                    <a:pt x="32" y="5321"/>
                  </a:lnTo>
                  <a:cubicBezTo>
                    <a:pt x="32" y="5637"/>
                    <a:pt x="285" y="5891"/>
                    <a:pt x="634" y="5891"/>
                  </a:cubicBezTo>
                  <a:cubicBezTo>
                    <a:pt x="950" y="5891"/>
                    <a:pt x="1172" y="5796"/>
                    <a:pt x="1267" y="5606"/>
                  </a:cubicBezTo>
                  <a:lnTo>
                    <a:pt x="1330" y="10514"/>
                  </a:lnTo>
                  <a:cubicBezTo>
                    <a:pt x="1330" y="10926"/>
                    <a:pt x="1679" y="11274"/>
                    <a:pt x="2090" y="11274"/>
                  </a:cubicBezTo>
                  <a:cubicBezTo>
                    <a:pt x="2502" y="11274"/>
                    <a:pt x="2819" y="10926"/>
                    <a:pt x="2819" y="10514"/>
                  </a:cubicBezTo>
                  <a:cubicBezTo>
                    <a:pt x="2819" y="10926"/>
                    <a:pt x="3167" y="11274"/>
                    <a:pt x="3579" y="11274"/>
                  </a:cubicBezTo>
                  <a:cubicBezTo>
                    <a:pt x="3990" y="11274"/>
                    <a:pt x="4339" y="10926"/>
                    <a:pt x="4339" y="10514"/>
                  </a:cubicBezTo>
                  <a:lnTo>
                    <a:pt x="4339" y="5732"/>
                  </a:lnTo>
                  <a:cubicBezTo>
                    <a:pt x="4434" y="5859"/>
                    <a:pt x="4624" y="5922"/>
                    <a:pt x="4814" y="5922"/>
                  </a:cubicBezTo>
                  <a:cubicBezTo>
                    <a:pt x="5194" y="5922"/>
                    <a:pt x="5479" y="5669"/>
                    <a:pt x="5479" y="5352"/>
                  </a:cubicBezTo>
                  <a:lnTo>
                    <a:pt x="5447" y="1425"/>
                  </a:lnTo>
                  <a:cubicBezTo>
                    <a:pt x="5416" y="729"/>
                    <a:pt x="4719" y="0"/>
                    <a:pt x="367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36"/>
            <p:cNvSpPr/>
            <p:nvPr/>
          </p:nvSpPr>
          <p:spPr>
            <a:xfrm>
              <a:off x="3899050" y="2135825"/>
              <a:ext cx="145700" cy="290575"/>
            </a:xfrm>
            <a:custGeom>
              <a:avLst/>
              <a:gdLst/>
              <a:ahLst/>
              <a:cxnLst/>
              <a:rect l="l" t="t" r="r" b="b"/>
              <a:pathLst>
                <a:path w="5828" h="11623" extrusionOk="0">
                  <a:moveTo>
                    <a:pt x="3864" y="349"/>
                  </a:moveTo>
                  <a:cubicBezTo>
                    <a:pt x="4783" y="349"/>
                    <a:pt x="5416" y="1014"/>
                    <a:pt x="5448" y="1615"/>
                  </a:cubicBezTo>
                  <a:lnTo>
                    <a:pt x="5448" y="5542"/>
                  </a:lnTo>
                  <a:cubicBezTo>
                    <a:pt x="5448" y="5669"/>
                    <a:pt x="5416" y="5732"/>
                    <a:pt x="5353" y="5796"/>
                  </a:cubicBezTo>
                  <a:cubicBezTo>
                    <a:pt x="5258" y="5891"/>
                    <a:pt x="5131" y="5954"/>
                    <a:pt x="4973" y="5954"/>
                  </a:cubicBezTo>
                  <a:cubicBezTo>
                    <a:pt x="4814" y="5954"/>
                    <a:pt x="4688" y="5891"/>
                    <a:pt x="4593" y="5796"/>
                  </a:cubicBezTo>
                  <a:cubicBezTo>
                    <a:pt x="4570" y="5773"/>
                    <a:pt x="4516" y="5751"/>
                    <a:pt x="4464" y="5751"/>
                  </a:cubicBezTo>
                  <a:cubicBezTo>
                    <a:pt x="4443" y="5751"/>
                    <a:pt x="4421" y="5755"/>
                    <a:pt x="4403" y="5764"/>
                  </a:cubicBezTo>
                  <a:cubicBezTo>
                    <a:pt x="4339" y="5796"/>
                    <a:pt x="4308" y="5859"/>
                    <a:pt x="4308" y="5922"/>
                  </a:cubicBezTo>
                  <a:lnTo>
                    <a:pt x="4308" y="10704"/>
                  </a:lnTo>
                  <a:cubicBezTo>
                    <a:pt x="4308" y="11021"/>
                    <a:pt x="4054" y="11274"/>
                    <a:pt x="3738" y="11274"/>
                  </a:cubicBezTo>
                  <a:cubicBezTo>
                    <a:pt x="3421" y="11274"/>
                    <a:pt x="3168" y="11053"/>
                    <a:pt x="3168" y="10736"/>
                  </a:cubicBezTo>
                  <a:cubicBezTo>
                    <a:pt x="3168" y="10736"/>
                    <a:pt x="3168" y="10704"/>
                    <a:pt x="3136" y="10704"/>
                  </a:cubicBezTo>
                  <a:cubicBezTo>
                    <a:pt x="3136" y="10609"/>
                    <a:pt x="3073" y="10546"/>
                    <a:pt x="2978" y="10546"/>
                  </a:cubicBezTo>
                  <a:cubicBezTo>
                    <a:pt x="2883" y="10546"/>
                    <a:pt x="2819" y="10609"/>
                    <a:pt x="2819" y="10704"/>
                  </a:cubicBezTo>
                  <a:lnTo>
                    <a:pt x="2819" y="10736"/>
                  </a:lnTo>
                  <a:cubicBezTo>
                    <a:pt x="2788" y="11053"/>
                    <a:pt x="2534" y="11274"/>
                    <a:pt x="2249" y="11274"/>
                  </a:cubicBezTo>
                  <a:cubicBezTo>
                    <a:pt x="1933" y="11274"/>
                    <a:pt x="1648" y="11021"/>
                    <a:pt x="1648" y="10704"/>
                  </a:cubicBezTo>
                  <a:lnTo>
                    <a:pt x="1584" y="5796"/>
                  </a:lnTo>
                  <a:cubicBezTo>
                    <a:pt x="1584" y="5732"/>
                    <a:pt x="1553" y="5669"/>
                    <a:pt x="1489" y="5637"/>
                  </a:cubicBezTo>
                  <a:cubicBezTo>
                    <a:pt x="1394" y="5637"/>
                    <a:pt x="1331" y="5637"/>
                    <a:pt x="1299" y="5701"/>
                  </a:cubicBezTo>
                  <a:cubicBezTo>
                    <a:pt x="1204" y="5859"/>
                    <a:pt x="1014" y="5922"/>
                    <a:pt x="793" y="5922"/>
                  </a:cubicBezTo>
                  <a:cubicBezTo>
                    <a:pt x="539" y="5922"/>
                    <a:pt x="381" y="5764"/>
                    <a:pt x="381" y="5511"/>
                  </a:cubicBezTo>
                  <a:lnTo>
                    <a:pt x="317" y="1742"/>
                  </a:lnTo>
                  <a:cubicBezTo>
                    <a:pt x="317" y="982"/>
                    <a:pt x="983" y="380"/>
                    <a:pt x="1806" y="349"/>
                  </a:cubicBezTo>
                  <a:close/>
                  <a:moveTo>
                    <a:pt x="1838" y="0"/>
                  </a:moveTo>
                  <a:cubicBezTo>
                    <a:pt x="793" y="32"/>
                    <a:pt x="1" y="792"/>
                    <a:pt x="1" y="1774"/>
                  </a:cubicBezTo>
                  <a:lnTo>
                    <a:pt x="32" y="5511"/>
                  </a:lnTo>
                  <a:cubicBezTo>
                    <a:pt x="32" y="5954"/>
                    <a:pt x="349" y="6271"/>
                    <a:pt x="793" y="6271"/>
                  </a:cubicBezTo>
                  <a:cubicBezTo>
                    <a:pt x="983" y="6271"/>
                    <a:pt x="1141" y="6239"/>
                    <a:pt x="1268" y="6176"/>
                  </a:cubicBezTo>
                  <a:lnTo>
                    <a:pt x="1331" y="10704"/>
                  </a:lnTo>
                  <a:cubicBezTo>
                    <a:pt x="1331" y="11211"/>
                    <a:pt x="1743" y="11623"/>
                    <a:pt x="2249" y="11623"/>
                  </a:cubicBezTo>
                  <a:cubicBezTo>
                    <a:pt x="2566" y="11623"/>
                    <a:pt x="2819" y="11464"/>
                    <a:pt x="2978" y="11243"/>
                  </a:cubicBezTo>
                  <a:cubicBezTo>
                    <a:pt x="3168" y="11464"/>
                    <a:pt x="3421" y="11623"/>
                    <a:pt x="3738" y="11623"/>
                  </a:cubicBezTo>
                  <a:cubicBezTo>
                    <a:pt x="4244" y="11623"/>
                    <a:pt x="4656" y="11211"/>
                    <a:pt x="4656" y="10704"/>
                  </a:cubicBezTo>
                  <a:lnTo>
                    <a:pt x="4656" y="6239"/>
                  </a:lnTo>
                  <a:cubicBezTo>
                    <a:pt x="4751" y="6271"/>
                    <a:pt x="4878" y="6302"/>
                    <a:pt x="5004" y="6302"/>
                  </a:cubicBezTo>
                  <a:cubicBezTo>
                    <a:pt x="5226" y="6271"/>
                    <a:pt x="5448" y="6207"/>
                    <a:pt x="5606" y="6049"/>
                  </a:cubicBezTo>
                  <a:cubicBezTo>
                    <a:pt x="5733" y="5891"/>
                    <a:pt x="5828" y="5732"/>
                    <a:pt x="5828" y="5542"/>
                  </a:cubicBezTo>
                  <a:lnTo>
                    <a:pt x="5796" y="1615"/>
                  </a:lnTo>
                  <a:cubicBezTo>
                    <a:pt x="5765" y="855"/>
                    <a:pt x="5004" y="32"/>
                    <a:pt x="3864" y="32"/>
                  </a:cubicBezTo>
                  <a:lnTo>
                    <a:pt x="3833" y="32"/>
                  </a:lnTo>
                  <a:lnTo>
                    <a:pt x="1869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36"/>
            <p:cNvSpPr/>
            <p:nvPr/>
          </p:nvSpPr>
          <p:spPr>
            <a:xfrm>
              <a:off x="3934675" y="2187275"/>
              <a:ext cx="25" cy="94250"/>
            </a:xfrm>
            <a:custGeom>
              <a:avLst/>
              <a:gdLst/>
              <a:ahLst/>
              <a:cxnLst/>
              <a:rect l="l" t="t" r="r" b="b"/>
              <a:pathLst>
                <a:path w="1" h="3770" extrusionOk="0">
                  <a:moveTo>
                    <a:pt x="1" y="1"/>
                  </a:moveTo>
                  <a:lnTo>
                    <a:pt x="1" y="37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36"/>
            <p:cNvSpPr/>
            <p:nvPr/>
          </p:nvSpPr>
          <p:spPr>
            <a:xfrm>
              <a:off x="3930725" y="2182525"/>
              <a:ext cx="8725" cy="102950"/>
            </a:xfrm>
            <a:custGeom>
              <a:avLst/>
              <a:gdLst/>
              <a:ahLst/>
              <a:cxnLst/>
              <a:rect l="l" t="t" r="r" b="b"/>
              <a:pathLst>
                <a:path w="349" h="4118" extrusionOk="0">
                  <a:moveTo>
                    <a:pt x="159" y="1"/>
                  </a:moveTo>
                  <a:cubicBezTo>
                    <a:pt x="64" y="1"/>
                    <a:pt x="1" y="96"/>
                    <a:pt x="1" y="191"/>
                  </a:cubicBezTo>
                  <a:lnTo>
                    <a:pt x="1" y="3928"/>
                  </a:lnTo>
                  <a:cubicBezTo>
                    <a:pt x="1" y="4023"/>
                    <a:pt x="64" y="4118"/>
                    <a:pt x="159" y="4118"/>
                  </a:cubicBezTo>
                  <a:cubicBezTo>
                    <a:pt x="254" y="4118"/>
                    <a:pt x="349" y="4054"/>
                    <a:pt x="349" y="3928"/>
                  </a:cubicBezTo>
                  <a:lnTo>
                    <a:pt x="349" y="191"/>
                  </a:lnTo>
                  <a:cubicBezTo>
                    <a:pt x="349" y="96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36"/>
            <p:cNvSpPr/>
            <p:nvPr/>
          </p:nvSpPr>
          <p:spPr>
            <a:xfrm>
              <a:off x="4006725" y="2183325"/>
              <a:ext cx="8750" cy="105325"/>
            </a:xfrm>
            <a:custGeom>
              <a:avLst/>
              <a:gdLst/>
              <a:ahLst/>
              <a:cxnLst/>
              <a:rect l="l" t="t" r="r" b="b"/>
              <a:pathLst>
                <a:path w="350" h="4213" extrusionOk="0">
                  <a:moveTo>
                    <a:pt x="191" y="0"/>
                  </a:moveTo>
                  <a:cubicBezTo>
                    <a:pt x="96" y="0"/>
                    <a:pt x="1" y="64"/>
                    <a:pt x="1" y="159"/>
                  </a:cubicBezTo>
                  <a:lnTo>
                    <a:pt x="1" y="4022"/>
                  </a:lnTo>
                  <a:cubicBezTo>
                    <a:pt x="1" y="4117"/>
                    <a:pt x="96" y="4212"/>
                    <a:pt x="191" y="4212"/>
                  </a:cubicBezTo>
                  <a:cubicBezTo>
                    <a:pt x="286" y="4212"/>
                    <a:pt x="349" y="4117"/>
                    <a:pt x="349" y="4022"/>
                  </a:cubicBezTo>
                  <a:lnTo>
                    <a:pt x="349" y="159"/>
                  </a:lnTo>
                  <a:cubicBezTo>
                    <a:pt x="349" y="64"/>
                    <a:pt x="286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36"/>
            <p:cNvSpPr/>
            <p:nvPr/>
          </p:nvSpPr>
          <p:spPr>
            <a:xfrm>
              <a:off x="3969525" y="2275175"/>
              <a:ext cx="8725" cy="133025"/>
            </a:xfrm>
            <a:custGeom>
              <a:avLst/>
              <a:gdLst/>
              <a:ahLst/>
              <a:cxnLst/>
              <a:rect l="l" t="t" r="r" b="b"/>
              <a:pathLst>
                <a:path w="349" h="5321" extrusionOk="0">
                  <a:moveTo>
                    <a:pt x="159" y="0"/>
                  </a:moveTo>
                  <a:cubicBezTo>
                    <a:pt x="64" y="0"/>
                    <a:pt x="0" y="95"/>
                    <a:pt x="0" y="190"/>
                  </a:cubicBezTo>
                  <a:lnTo>
                    <a:pt x="0" y="5162"/>
                  </a:lnTo>
                  <a:cubicBezTo>
                    <a:pt x="0" y="5257"/>
                    <a:pt x="64" y="5320"/>
                    <a:pt x="159" y="5320"/>
                  </a:cubicBezTo>
                  <a:cubicBezTo>
                    <a:pt x="254" y="5320"/>
                    <a:pt x="349" y="5257"/>
                    <a:pt x="349" y="5162"/>
                  </a:cubicBezTo>
                  <a:lnTo>
                    <a:pt x="349" y="190"/>
                  </a:lnTo>
                  <a:cubicBezTo>
                    <a:pt x="349" y="95"/>
                    <a:pt x="254" y="0"/>
                    <a:pt x="15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36"/>
            <p:cNvSpPr/>
            <p:nvPr/>
          </p:nvSpPr>
          <p:spPr>
            <a:xfrm>
              <a:off x="3987725" y="2287050"/>
              <a:ext cx="77625" cy="59400"/>
            </a:xfrm>
            <a:custGeom>
              <a:avLst/>
              <a:gdLst/>
              <a:ahLst/>
              <a:cxnLst/>
              <a:rect l="l" t="t" r="r" b="b"/>
              <a:pathLst>
                <a:path w="3105" h="2376" extrusionOk="0">
                  <a:moveTo>
                    <a:pt x="96" y="0"/>
                  </a:moveTo>
                  <a:cubicBezTo>
                    <a:pt x="64" y="0"/>
                    <a:pt x="1" y="32"/>
                    <a:pt x="1" y="95"/>
                  </a:cubicBezTo>
                  <a:lnTo>
                    <a:pt x="1" y="2280"/>
                  </a:lnTo>
                  <a:cubicBezTo>
                    <a:pt x="1" y="2312"/>
                    <a:pt x="64" y="2375"/>
                    <a:pt x="96" y="2375"/>
                  </a:cubicBezTo>
                  <a:lnTo>
                    <a:pt x="3009" y="2375"/>
                  </a:lnTo>
                  <a:cubicBezTo>
                    <a:pt x="3041" y="2375"/>
                    <a:pt x="3073" y="2312"/>
                    <a:pt x="3104" y="2280"/>
                  </a:cubicBezTo>
                  <a:lnTo>
                    <a:pt x="3104" y="95"/>
                  </a:lnTo>
                  <a:cubicBezTo>
                    <a:pt x="3104" y="32"/>
                    <a:pt x="3041" y="0"/>
                    <a:pt x="3009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36"/>
            <p:cNvSpPr/>
            <p:nvPr/>
          </p:nvSpPr>
          <p:spPr>
            <a:xfrm>
              <a:off x="3983775" y="2283075"/>
              <a:ext cx="85525" cy="67325"/>
            </a:xfrm>
            <a:custGeom>
              <a:avLst/>
              <a:gdLst/>
              <a:ahLst/>
              <a:cxnLst/>
              <a:rect l="l" t="t" r="r" b="b"/>
              <a:pathLst>
                <a:path w="3421" h="2693" extrusionOk="0">
                  <a:moveTo>
                    <a:pt x="3072" y="317"/>
                  </a:moveTo>
                  <a:lnTo>
                    <a:pt x="3072" y="2344"/>
                  </a:lnTo>
                  <a:lnTo>
                    <a:pt x="349" y="2344"/>
                  </a:lnTo>
                  <a:lnTo>
                    <a:pt x="349" y="317"/>
                  </a:lnTo>
                  <a:close/>
                  <a:moveTo>
                    <a:pt x="254" y="1"/>
                  </a:moveTo>
                  <a:cubicBezTo>
                    <a:pt x="127" y="1"/>
                    <a:pt x="0" y="96"/>
                    <a:pt x="0" y="254"/>
                  </a:cubicBezTo>
                  <a:lnTo>
                    <a:pt x="0" y="2439"/>
                  </a:lnTo>
                  <a:cubicBezTo>
                    <a:pt x="0" y="2566"/>
                    <a:pt x="127" y="2693"/>
                    <a:pt x="254" y="2693"/>
                  </a:cubicBezTo>
                  <a:lnTo>
                    <a:pt x="3167" y="2693"/>
                  </a:lnTo>
                  <a:cubicBezTo>
                    <a:pt x="3294" y="2693"/>
                    <a:pt x="3421" y="2566"/>
                    <a:pt x="3421" y="2439"/>
                  </a:cubicBezTo>
                  <a:lnTo>
                    <a:pt x="3421" y="254"/>
                  </a:lnTo>
                  <a:cubicBezTo>
                    <a:pt x="3421" y="96"/>
                    <a:pt x="3294" y="1"/>
                    <a:pt x="316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36"/>
            <p:cNvSpPr/>
            <p:nvPr/>
          </p:nvSpPr>
          <p:spPr>
            <a:xfrm>
              <a:off x="3982975" y="2293075"/>
              <a:ext cx="87125" cy="47025"/>
            </a:xfrm>
            <a:custGeom>
              <a:avLst/>
              <a:gdLst/>
              <a:ahLst/>
              <a:cxnLst/>
              <a:rect l="l" t="t" r="r" b="b"/>
              <a:pathLst>
                <a:path w="3485" h="1881" extrusionOk="0">
                  <a:moveTo>
                    <a:pt x="229" y="1"/>
                  </a:moveTo>
                  <a:cubicBezTo>
                    <a:pt x="207" y="1"/>
                    <a:pt x="183" y="5"/>
                    <a:pt x="159" y="12"/>
                  </a:cubicBezTo>
                  <a:cubicBezTo>
                    <a:pt x="64" y="44"/>
                    <a:pt x="1" y="139"/>
                    <a:pt x="32" y="234"/>
                  </a:cubicBezTo>
                  <a:lnTo>
                    <a:pt x="349" y="1121"/>
                  </a:lnTo>
                  <a:lnTo>
                    <a:pt x="412" y="1311"/>
                  </a:lnTo>
                  <a:cubicBezTo>
                    <a:pt x="539" y="1659"/>
                    <a:pt x="792" y="1881"/>
                    <a:pt x="1109" y="1881"/>
                  </a:cubicBezTo>
                  <a:lnTo>
                    <a:pt x="2376" y="1881"/>
                  </a:lnTo>
                  <a:cubicBezTo>
                    <a:pt x="2693" y="1881"/>
                    <a:pt x="2946" y="1659"/>
                    <a:pt x="3073" y="1311"/>
                  </a:cubicBezTo>
                  <a:lnTo>
                    <a:pt x="3453" y="234"/>
                  </a:lnTo>
                  <a:cubicBezTo>
                    <a:pt x="3484" y="139"/>
                    <a:pt x="3421" y="44"/>
                    <a:pt x="3326" y="12"/>
                  </a:cubicBezTo>
                  <a:cubicBezTo>
                    <a:pt x="3310" y="5"/>
                    <a:pt x="3290" y="1"/>
                    <a:pt x="3269" y="1"/>
                  </a:cubicBezTo>
                  <a:cubicBezTo>
                    <a:pt x="3205" y="1"/>
                    <a:pt x="3128" y="36"/>
                    <a:pt x="3104" y="107"/>
                  </a:cubicBezTo>
                  <a:lnTo>
                    <a:pt x="2788" y="994"/>
                  </a:lnTo>
                  <a:lnTo>
                    <a:pt x="2724" y="1184"/>
                  </a:lnTo>
                  <a:cubicBezTo>
                    <a:pt x="2661" y="1406"/>
                    <a:pt x="2534" y="1533"/>
                    <a:pt x="2376" y="1533"/>
                  </a:cubicBezTo>
                  <a:lnTo>
                    <a:pt x="1109" y="1533"/>
                  </a:lnTo>
                  <a:cubicBezTo>
                    <a:pt x="951" y="1533"/>
                    <a:pt x="824" y="1406"/>
                    <a:pt x="761" y="1216"/>
                  </a:cubicBezTo>
                  <a:lnTo>
                    <a:pt x="381" y="107"/>
                  </a:lnTo>
                  <a:cubicBezTo>
                    <a:pt x="357" y="36"/>
                    <a:pt x="298" y="1"/>
                    <a:pt x="22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36"/>
            <p:cNvSpPr/>
            <p:nvPr/>
          </p:nvSpPr>
          <p:spPr>
            <a:xfrm>
              <a:off x="4012275" y="2271200"/>
              <a:ext cx="27725" cy="15075"/>
            </a:xfrm>
            <a:custGeom>
              <a:avLst/>
              <a:gdLst/>
              <a:ahLst/>
              <a:cxnLst/>
              <a:rect l="l" t="t" r="r" b="b"/>
              <a:pathLst>
                <a:path w="1109" h="603" extrusionOk="0">
                  <a:moveTo>
                    <a:pt x="0" y="1"/>
                  </a:moveTo>
                  <a:lnTo>
                    <a:pt x="0" y="602"/>
                  </a:lnTo>
                  <a:lnTo>
                    <a:pt x="1109" y="602"/>
                  </a:lnTo>
                  <a:lnTo>
                    <a:pt x="110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36"/>
            <p:cNvSpPr/>
            <p:nvPr/>
          </p:nvSpPr>
          <p:spPr>
            <a:xfrm>
              <a:off x="4007525" y="2266450"/>
              <a:ext cx="37225" cy="24575"/>
            </a:xfrm>
            <a:custGeom>
              <a:avLst/>
              <a:gdLst/>
              <a:ahLst/>
              <a:cxnLst/>
              <a:rect l="l" t="t" r="r" b="b"/>
              <a:pathLst>
                <a:path w="1489" h="983" extrusionOk="0">
                  <a:moveTo>
                    <a:pt x="1141" y="349"/>
                  </a:moveTo>
                  <a:lnTo>
                    <a:pt x="1141" y="634"/>
                  </a:lnTo>
                  <a:lnTo>
                    <a:pt x="349" y="634"/>
                  </a:lnTo>
                  <a:lnTo>
                    <a:pt x="349" y="349"/>
                  </a:lnTo>
                  <a:close/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lnTo>
                    <a:pt x="0" y="792"/>
                  </a:lnTo>
                  <a:cubicBezTo>
                    <a:pt x="0" y="919"/>
                    <a:pt x="95" y="982"/>
                    <a:pt x="190" y="982"/>
                  </a:cubicBezTo>
                  <a:lnTo>
                    <a:pt x="1299" y="982"/>
                  </a:lnTo>
                  <a:cubicBezTo>
                    <a:pt x="1394" y="982"/>
                    <a:pt x="1489" y="919"/>
                    <a:pt x="1489" y="792"/>
                  </a:cubicBezTo>
                  <a:lnTo>
                    <a:pt x="1489" y="191"/>
                  </a:lnTo>
                  <a:cubicBezTo>
                    <a:pt x="1489" y="96"/>
                    <a:pt x="1394" y="1"/>
                    <a:pt x="129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36"/>
            <p:cNvSpPr/>
            <p:nvPr/>
          </p:nvSpPr>
          <p:spPr>
            <a:xfrm>
              <a:off x="3498450" y="2196775"/>
              <a:ext cx="133825" cy="8750"/>
            </a:xfrm>
            <a:custGeom>
              <a:avLst/>
              <a:gdLst/>
              <a:ahLst/>
              <a:cxnLst/>
              <a:rect l="l" t="t" r="r" b="b"/>
              <a:pathLst>
                <a:path w="5353" h="350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286"/>
                    <a:pt x="95" y="349"/>
                    <a:pt x="190" y="349"/>
                  </a:cubicBezTo>
                  <a:lnTo>
                    <a:pt x="5194" y="349"/>
                  </a:lnTo>
                  <a:cubicBezTo>
                    <a:pt x="5289" y="349"/>
                    <a:pt x="5352" y="286"/>
                    <a:pt x="5352" y="191"/>
                  </a:cubicBezTo>
                  <a:cubicBezTo>
                    <a:pt x="5352" y="96"/>
                    <a:pt x="5289" y="1"/>
                    <a:pt x="519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36"/>
            <p:cNvSpPr/>
            <p:nvPr/>
          </p:nvSpPr>
          <p:spPr>
            <a:xfrm>
              <a:off x="3624325" y="2102575"/>
              <a:ext cx="133825" cy="102950"/>
            </a:xfrm>
            <a:custGeom>
              <a:avLst/>
              <a:gdLst/>
              <a:ahLst/>
              <a:cxnLst/>
              <a:rect l="l" t="t" r="r" b="b"/>
              <a:pathLst>
                <a:path w="5353" h="4118" extrusionOk="0">
                  <a:moveTo>
                    <a:pt x="507" y="0"/>
                  </a:moveTo>
                  <a:cubicBezTo>
                    <a:pt x="222" y="0"/>
                    <a:pt x="1" y="222"/>
                    <a:pt x="1" y="507"/>
                  </a:cubicBezTo>
                  <a:lnTo>
                    <a:pt x="1" y="3959"/>
                  </a:lnTo>
                  <a:cubicBezTo>
                    <a:pt x="1" y="4054"/>
                    <a:pt x="64" y="4117"/>
                    <a:pt x="159" y="4117"/>
                  </a:cubicBezTo>
                  <a:cubicBezTo>
                    <a:pt x="254" y="4117"/>
                    <a:pt x="317" y="4054"/>
                    <a:pt x="349" y="3959"/>
                  </a:cubicBezTo>
                  <a:lnTo>
                    <a:pt x="349" y="507"/>
                  </a:lnTo>
                  <a:cubicBezTo>
                    <a:pt x="349" y="412"/>
                    <a:pt x="412" y="317"/>
                    <a:pt x="507" y="317"/>
                  </a:cubicBezTo>
                  <a:lnTo>
                    <a:pt x="5194" y="317"/>
                  </a:lnTo>
                  <a:cubicBezTo>
                    <a:pt x="5289" y="317"/>
                    <a:pt x="5353" y="254"/>
                    <a:pt x="5353" y="159"/>
                  </a:cubicBezTo>
                  <a:cubicBezTo>
                    <a:pt x="5353" y="64"/>
                    <a:pt x="5289" y="0"/>
                    <a:pt x="519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36"/>
            <p:cNvSpPr/>
            <p:nvPr/>
          </p:nvSpPr>
          <p:spPr>
            <a:xfrm>
              <a:off x="3749425" y="2007550"/>
              <a:ext cx="134625" cy="102950"/>
            </a:xfrm>
            <a:custGeom>
              <a:avLst/>
              <a:gdLst/>
              <a:ahLst/>
              <a:cxnLst/>
              <a:rect l="l" t="t" r="r" b="b"/>
              <a:pathLst>
                <a:path w="5385" h="4118" extrusionOk="0">
                  <a:moveTo>
                    <a:pt x="507" y="1"/>
                  </a:moveTo>
                  <a:cubicBezTo>
                    <a:pt x="222" y="1"/>
                    <a:pt x="0" y="223"/>
                    <a:pt x="0" y="508"/>
                  </a:cubicBezTo>
                  <a:lnTo>
                    <a:pt x="0" y="3960"/>
                  </a:lnTo>
                  <a:cubicBezTo>
                    <a:pt x="0" y="4055"/>
                    <a:pt x="95" y="4118"/>
                    <a:pt x="190" y="4118"/>
                  </a:cubicBezTo>
                  <a:cubicBezTo>
                    <a:pt x="285" y="4118"/>
                    <a:pt x="349" y="4055"/>
                    <a:pt x="349" y="3960"/>
                  </a:cubicBezTo>
                  <a:lnTo>
                    <a:pt x="349" y="508"/>
                  </a:lnTo>
                  <a:cubicBezTo>
                    <a:pt x="349" y="413"/>
                    <a:pt x="412" y="349"/>
                    <a:pt x="507" y="349"/>
                  </a:cubicBezTo>
                  <a:lnTo>
                    <a:pt x="5194" y="349"/>
                  </a:lnTo>
                  <a:cubicBezTo>
                    <a:pt x="5289" y="349"/>
                    <a:pt x="5384" y="254"/>
                    <a:pt x="5384" y="159"/>
                  </a:cubicBezTo>
                  <a:cubicBezTo>
                    <a:pt x="5384" y="64"/>
                    <a:pt x="5289" y="1"/>
                    <a:pt x="519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36"/>
            <p:cNvSpPr/>
            <p:nvPr/>
          </p:nvSpPr>
          <p:spPr>
            <a:xfrm>
              <a:off x="3862650" y="1985325"/>
              <a:ext cx="23775" cy="50775"/>
            </a:xfrm>
            <a:custGeom>
              <a:avLst/>
              <a:gdLst/>
              <a:ahLst/>
              <a:cxnLst/>
              <a:rect l="l" t="t" r="r" b="b"/>
              <a:pathLst>
                <a:path w="951" h="2031" extrusionOk="0">
                  <a:moveTo>
                    <a:pt x="186" y="0"/>
                  </a:moveTo>
                  <a:cubicBezTo>
                    <a:pt x="153" y="0"/>
                    <a:pt x="119" y="11"/>
                    <a:pt x="95" y="35"/>
                  </a:cubicBezTo>
                  <a:cubicBezTo>
                    <a:pt x="0" y="98"/>
                    <a:pt x="0" y="193"/>
                    <a:pt x="32" y="257"/>
                  </a:cubicBezTo>
                  <a:lnTo>
                    <a:pt x="570" y="1048"/>
                  </a:lnTo>
                  <a:lnTo>
                    <a:pt x="95" y="1777"/>
                  </a:lnTo>
                  <a:cubicBezTo>
                    <a:pt x="32" y="1872"/>
                    <a:pt x="63" y="1967"/>
                    <a:pt x="127" y="2030"/>
                  </a:cubicBezTo>
                  <a:lnTo>
                    <a:pt x="222" y="2030"/>
                  </a:lnTo>
                  <a:cubicBezTo>
                    <a:pt x="285" y="2030"/>
                    <a:pt x="348" y="2030"/>
                    <a:pt x="380" y="1967"/>
                  </a:cubicBezTo>
                  <a:lnTo>
                    <a:pt x="918" y="1143"/>
                  </a:lnTo>
                  <a:cubicBezTo>
                    <a:pt x="950" y="1080"/>
                    <a:pt x="950" y="1017"/>
                    <a:pt x="918" y="953"/>
                  </a:cubicBezTo>
                  <a:lnTo>
                    <a:pt x="317" y="67"/>
                  </a:lnTo>
                  <a:cubicBezTo>
                    <a:pt x="297" y="27"/>
                    <a:pt x="241" y="0"/>
                    <a:pt x="18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36"/>
            <p:cNvSpPr/>
            <p:nvPr/>
          </p:nvSpPr>
          <p:spPr>
            <a:xfrm>
              <a:off x="3661550" y="1969550"/>
              <a:ext cx="45150" cy="46750"/>
            </a:xfrm>
            <a:custGeom>
              <a:avLst/>
              <a:gdLst/>
              <a:ahLst/>
              <a:cxnLst/>
              <a:rect l="l" t="t" r="r" b="b"/>
              <a:pathLst>
                <a:path w="1806" h="1870" extrusionOk="0">
                  <a:moveTo>
                    <a:pt x="887" y="1"/>
                  </a:moveTo>
                  <a:cubicBezTo>
                    <a:pt x="380" y="1"/>
                    <a:pt x="0" y="413"/>
                    <a:pt x="0" y="951"/>
                  </a:cubicBezTo>
                  <a:cubicBezTo>
                    <a:pt x="0" y="1458"/>
                    <a:pt x="380" y="1869"/>
                    <a:pt x="887" y="1869"/>
                  </a:cubicBezTo>
                  <a:cubicBezTo>
                    <a:pt x="1393" y="1869"/>
                    <a:pt x="1805" y="1458"/>
                    <a:pt x="1805" y="951"/>
                  </a:cubicBezTo>
                  <a:cubicBezTo>
                    <a:pt x="1805" y="413"/>
                    <a:pt x="1393" y="1"/>
                    <a:pt x="887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36"/>
            <p:cNvSpPr/>
            <p:nvPr/>
          </p:nvSpPr>
          <p:spPr>
            <a:xfrm>
              <a:off x="3656800" y="1965600"/>
              <a:ext cx="53850" cy="55450"/>
            </a:xfrm>
            <a:custGeom>
              <a:avLst/>
              <a:gdLst/>
              <a:ahLst/>
              <a:cxnLst/>
              <a:rect l="l" t="t" r="r" b="b"/>
              <a:pathLst>
                <a:path w="2154" h="2218" extrusionOk="0">
                  <a:moveTo>
                    <a:pt x="1077" y="317"/>
                  </a:moveTo>
                  <a:cubicBezTo>
                    <a:pt x="1488" y="317"/>
                    <a:pt x="1805" y="666"/>
                    <a:pt x="1805" y="1109"/>
                  </a:cubicBezTo>
                  <a:cubicBezTo>
                    <a:pt x="1805" y="1521"/>
                    <a:pt x="1488" y="1869"/>
                    <a:pt x="1077" y="1869"/>
                  </a:cubicBezTo>
                  <a:cubicBezTo>
                    <a:pt x="665" y="1869"/>
                    <a:pt x="348" y="1521"/>
                    <a:pt x="348" y="1109"/>
                  </a:cubicBezTo>
                  <a:cubicBezTo>
                    <a:pt x="348" y="666"/>
                    <a:pt x="665" y="317"/>
                    <a:pt x="1077" y="317"/>
                  </a:cubicBezTo>
                  <a:close/>
                  <a:moveTo>
                    <a:pt x="1077" y="1"/>
                  </a:moveTo>
                  <a:cubicBezTo>
                    <a:pt x="475" y="1"/>
                    <a:pt x="0" y="476"/>
                    <a:pt x="0" y="1109"/>
                  </a:cubicBezTo>
                  <a:cubicBezTo>
                    <a:pt x="0" y="1711"/>
                    <a:pt x="475" y="2217"/>
                    <a:pt x="1077" y="2217"/>
                  </a:cubicBezTo>
                  <a:cubicBezTo>
                    <a:pt x="1679" y="2217"/>
                    <a:pt x="2154" y="1711"/>
                    <a:pt x="2154" y="1109"/>
                  </a:cubicBezTo>
                  <a:cubicBezTo>
                    <a:pt x="2154" y="476"/>
                    <a:pt x="1679" y="1"/>
                    <a:pt x="107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36"/>
            <p:cNvSpPr/>
            <p:nvPr/>
          </p:nvSpPr>
          <p:spPr>
            <a:xfrm>
              <a:off x="3641750" y="2028150"/>
              <a:ext cx="85525" cy="53850"/>
            </a:xfrm>
            <a:custGeom>
              <a:avLst/>
              <a:gdLst/>
              <a:ahLst/>
              <a:cxnLst/>
              <a:rect l="l" t="t" r="r" b="b"/>
              <a:pathLst>
                <a:path w="3421" h="2154" extrusionOk="0">
                  <a:moveTo>
                    <a:pt x="1109" y="0"/>
                  </a:moveTo>
                  <a:cubicBezTo>
                    <a:pt x="0" y="32"/>
                    <a:pt x="32" y="1869"/>
                    <a:pt x="32" y="1869"/>
                  </a:cubicBezTo>
                  <a:cubicBezTo>
                    <a:pt x="32" y="2027"/>
                    <a:pt x="792" y="2154"/>
                    <a:pt x="1710" y="2154"/>
                  </a:cubicBezTo>
                  <a:cubicBezTo>
                    <a:pt x="2661" y="2154"/>
                    <a:pt x="3421" y="2027"/>
                    <a:pt x="3421" y="1869"/>
                  </a:cubicBezTo>
                  <a:cubicBezTo>
                    <a:pt x="3421" y="1869"/>
                    <a:pt x="3326" y="32"/>
                    <a:pt x="2249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36"/>
            <p:cNvSpPr/>
            <p:nvPr/>
          </p:nvSpPr>
          <p:spPr>
            <a:xfrm>
              <a:off x="3637775" y="2023825"/>
              <a:ext cx="93450" cy="62925"/>
            </a:xfrm>
            <a:custGeom>
              <a:avLst/>
              <a:gdLst/>
              <a:ahLst/>
              <a:cxnLst/>
              <a:rect l="l" t="t" r="r" b="b"/>
              <a:pathLst>
                <a:path w="3738" h="2517" extrusionOk="0">
                  <a:moveTo>
                    <a:pt x="1818" y="340"/>
                  </a:moveTo>
                  <a:cubicBezTo>
                    <a:pt x="2004" y="340"/>
                    <a:pt x="2202" y="348"/>
                    <a:pt x="2408" y="363"/>
                  </a:cubicBezTo>
                  <a:cubicBezTo>
                    <a:pt x="3231" y="363"/>
                    <a:pt x="3390" y="1725"/>
                    <a:pt x="3390" y="1978"/>
                  </a:cubicBezTo>
                  <a:cubicBezTo>
                    <a:pt x="3263" y="2073"/>
                    <a:pt x="2725" y="2168"/>
                    <a:pt x="1869" y="2168"/>
                  </a:cubicBezTo>
                  <a:cubicBezTo>
                    <a:pt x="1014" y="2168"/>
                    <a:pt x="476" y="2073"/>
                    <a:pt x="349" y="1978"/>
                  </a:cubicBezTo>
                  <a:cubicBezTo>
                    <a:pt x="349" y="1693"/>
                    <a:pt x="444" y="363"/>
                    <a:pt x="1299" y="363"/>
                  </a:cubicBezTo>
                  <a:cubicBezTo>
                    <a:pt x="1458" y="348"/>
                    <a:pt x="1632" y="340"/>
                    <a:pt x="1818" y="340"/>
                  </a:cubicBezTo>
                  <a:close/>
                  <a:moveTo>
                    <a:pt x="2007" y="1"/>
                  </a:moveTo>
                  <a:cubicBezTo>
                    <a:pt x="1746" y="1"/>
                    <a:pt x="1500" y="15"/>
                    <a:pt x="1268" y="15"/>
                  </a:cubicBezTo>
                  <a:cubicBezTo>
                    <a:pt x="1" y="47"/>
                    <a:pt x="1" y="1947"/>
                    <a:pt x="1" y="2042"/>
                  </a:cubicBezTo>
                  <a:cubicBezTo>
                    <a:pt x="1" y="2454"/>
                    <a:pt x="1173" y="2517"/>
                    <a:pt x="1869" y="2517"/>
                  </a:cubicBezTo>
                  <a:cubicBezTo>
                    <a:pt x="2566" y="2517"/>
                    <a:pt x="3738" y="2454"/>
                    <a:pt x="3738" y="2042"/>
                  </a:cubicBezTo>
                  <a:cubicBezTo>
                    <a:pt x="3738" y="1947"/>
                    <a:pt x="3643" y="47"/>
                    <a:pt x="2408" y="15"/>
                  </a:cubicBezTo>
                  <a:cubicBezTo>
                    <a:pt x="2271" y="4"/>
                    <a:pt x="2137" y="1"/>
                    <a:pt x="200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36"/>
            <p:cNvSpPr/>
            <p:nvPr/>
          </p:nvSpPr>
          <p:spPr>
            <a:xfrm>
              <a:off x="3535650" y="2067725"/>
              <a:ext cx="45150" cy="46750"/>
            </a:xfrm>
            <a:custGeom>
              <a:avLst/>
              <a:gdLst/>
              <a:ahLst/>
              <a:cxnLst/>
              <a:rect l="l" t="t" r="r" b="b"/>
              <a:pathLst>
                <a:path w="1806" h="1870" extrusionOk="0">
                  <a:moveTo>
                    <a:pt x="919" y="1"/>
                  </a:moveTo>
                  <a:cubicBezTo>
                    <a:pt x="412" y="1"/>
                    <a:pt x="1" y="444"/>
                    <a:pt x="1" y="951"/>
                  </a:cubicBezTo>
                  <a:cubicBezTo>
                    <a:pt x="1" y="1458"/>
                    <a:pt x="412" y="1869"/>
                    <a:pt x="919" y="1869"/>
                  </a:cubicBezTo>
                  <a:cubicBezTo>
                    <a:pt x="1394" y="1869"/>
                    <a:pt x="1806" y="1458"/>
                    <a:pt x="1806" y="951"/>
                  </a:cubicBezTo>
                  <a:cubicBezTo>
                    <a:pt x="1806" y="444"/>
                    <a:pt x="1394" y="1"/>
                    <a:pt x="919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36"/>
            <p:cNvSpPr/>
            <p:nvPr/>
          </p:nvSpPr>
          <p:spPr>
            <a:xfrm>
              <a:off x="3531700" y="2063775"/>
              <a:ext cx="53850" cy="55450"/>
            </a:xfrm>
            <a:custGeom>
              <a:avLst/>
              <a:gdLst/>
              <a:ahLst/>
              <a:cxnLst/>
              <a:rect l="l" t="t" r="r" b="b"/>
              <a:pathLst>
                <a:path w="2154" h="2218" extrusionOk="0">
                  <a:moveTo>
                    <a:pt x="1077" y="349"/>
                  </a:moveTo>
                  <a:cubicBezTo>
                    <a:pt x="1457" y="349"/>
                    <a:pt x="1805" y="697"/>
                    <a:pt x="1805" y="1109"/>
                  </a:cubicBezTo>
                  <a:cubicBezTo>
                    <a:pt x="1805" y="1521"/>
                    <a:pt x="1457" y="1869"/>
                    <a:pt x="1077" y="1869"/>
                  </a:cubicBezTo>
                  <a:cubicBezTo>
                    <a:pt x="665" y="1869"/>
                    <a:pt x="317" y="1521"/>
                    <a:pt x="317" y="1109"/>
                  </a:cubicBezTo>
                  <a:cubicBezTo>
                    <a:pt x="317" y="697"/>
                    <a:pt x="665" y="349"/>
                    <a:pt x="1077" y="349"/>
                  </a:cubicBezTo>
                  <a:close/>
                  <a:moveTo>
                    <a:pt x="1077" y="0"/>
                  </a:moveTo>
                  <a:cubicBezTo>
                    <a:pt x="475" y="0"/>
                    <a:pt x="0" y="475"/>
                    <a:pt x="0" y="1109"/>
                  </a:cubicBezTo>
                  <a:cubicBezTo>
                    <a:pt x="0" y="1711"/>
                    <a:pt x="475" y="2217"/>
                    <a:pt x="1077" y="2217"/>
                  </a:cubicBezTo>
                  <a:cubicBezTo>
                    <a:pt x="1647" y="2217"/>
                    <a:pt x="2154" y="1711"/>
                    <a:pt x="2154" y="1109"/>
                  </a:cubicBezTo>
                  <a:cubicBezTo>
                    <a:pt x="2154" y="475"/>
                    <a:pt x="1647" y="0"/>
                    <a:pt x="107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36"/>
            <p:cNvSpPr/>
            <p:nvPr/>
          </p:nvSpPr>
          <p:spPr>
            <a:xfrm>
              <a:off x="3516650" y="2126325"/>
              <a:ext cx="84750" cy="54650"/>
            </a:xfrm>
            <a:custGeom>
              <a:avLst/>
              <a:gdLst/>
              <a:ahLst/>
              <a:cxnLst/>
              <a:rect l="l" t="t" r="r" b="b"/>
              <a:pathLst>
                <a:path w="3390" h="2186" extrusionOk="0">
                  <a:moveTo>
                    <a:pt x="1109" y="0"/>
                  </a:moveTo>
                  <a:cubicBezTo>
                    <a:pt x="1" y="32"/>
                    <a:pt x="1" y="1869"/>
                    <a:pt x="1" y="1869"/>
                  </a:cubicBezTo>
                  <a:cubicBezTo>
                    <a:pt x="1" y="2059"/>
                    <a:pt x="761" y="2185"/>
                    <a:pt x="1711" y="2185"/>
                  </a:cubicBezTo>
                  <a:cubicBezTo>
                    <a:pt x="2629" y="2185"/>
                    <a:pt x="3389" y="2027"/>
                    <a:pt x="3389" y="1869"/>
                  </a:cubicBezTo>
                  <a:cubicBezTo>
                    <a:pt x="3389" y="1869"/>
                    <a:pt x="3326" y="64"/>
                    <a:pt x="2249" y="32"/>
                  </a:cubicBezTo>
                  <a:cubicBezTo>
                    <a:pt x="1806" y="0"/>
                    <a:pt x="1426" y="0"/>
                    <a:pt x="1109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36"/>
            <p:cNvSpPr/>
            <p:nvPr/>
          </p:nvSpPr>
          <p:spPr>
            <a:xfrm>
              <a:off x="3511900" y="2122350"/>
              <a:ext cx="94250" cy="62575"/>
            </a:xfrm>
            <a:custGeom>
              <a:avLst/>
              <a:gdLst/>
              <a:ahLst/>
              <a:cxnLst/>
              <a:rect l="l" t="t" r="r" b="b"/>
              <a:pathLst>
                <a:path w="3770" h="2503" extrusionOk="0">
                  <a:moveTo>
                    <a:pt x="2439" y="349"/>
                  </a:moveTo>
                  <a:cubicBezTo>
                    <a:pt x="3231" y="381"/>
                    <a:pt x="3389" y="1711"/>
                    <a:pt x="3421" y="1996"/>
                  </a:cubicBezTo>
                  <a:cubicBezTo>
                    <a:pt x="3263" y="2059"/>
                    <a:pt x="2756" y="2154"/>
                    <a:pt x="1901" y="2154"/>
                  </a:cubicBezTo>
                  <a:cubicBezTo>
                    <a:pt x="1014" y="2154"/>
                    <a:pt x="507" y="2059"/>
                    <a:pt x="349" y="1996"/>
                  </a:cubicBezTo>
                  <a:cubicBezTo>
                    <a:pt x="381" y="1711"/>
                    <a:pt x="444" y="349"/>
                    <a:pt x="1299" y="349"/>
                  </a:cubicBezTo>
                  <a:close/>
                  <a:moveTo>
                    <a:pt x="1299" y="1"/>
                  </a:moveTo>
                  <a:cubicBezTo>
                    <a:pt x="32" y="33"/>
                    <a:pt x="1" y="1964"/>
                    <a:pt x="1" y="2028"/>
                  </a:cubicBezTo>
                  <a:cubicBezTo>
                    <a:pt x="1" y="2439"/>
                    <a:pt x="1172" y="2503"/>
                    <a:pt x="1901" y="2503"/>
                  </a:cubicBezTo>
                  <a:cubicBezTo>
                    <a:pt x="2597" y="2503"/>
                    <a:pt x="3769" y="2439"/>
                    <a:pt x="3769" y="2028"/>
                  </a:cubicBezTo>
                  <a:cubicBezTo>
                    <a:pt x="3769" y="1933"/>
                    <a:pt x="3643" y="33"/>
                    <a:pt x="243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36"/>
            <p:cNvSpPr/>
            <p:nvPr/>
          </p:nvSpPr>
          <p:spPr>
            <a:xfrm>
              <a:off x="3786625" y="1871375"/>
              <a:ext cx="45150" cy="46750"/>
            </a:xfrm>
            <a:custGeom>
              <a:avLst/>
              <a:gdLst/>
              <a:ahLst/>
              <a:cxnLst/>
              <a:rect l="l" t="t" r="r" b="b"/>
              <a:pathLst>
                <a:path w="1806" h="1870" extrusionOk="0">
                  <a:moveTo>
                    <a:pt x="919" y="1"/>
                  </a:moveTo>
                  <a:cubicBezTo>
                    <a:pt x="412" y="1"/>
                    <a:pt x="1" y="413"/>
                    <a:pt x="1" y="919"/>
                  </a:cubicBezTo>
                  <a:cubicBezTo>
                    <a:pt x="1" y="1458"/>
                    <a:pt x="412" y="1869"/>
                    <a:pt x="919" y="1869"/>
                  </a:cubicBezTo>
                  <a:cubicBezTo>
                    <a:pt x="1394" y="1869"/>
                    <a:pt x="1806" y="1458"/>
                    <a:pt x="1806" y="919"/>
                  </a:cubicBezTo>
                  <a:cubicBezTo>
                    <a:pt x="1806" y="413"/>
                    <a:pt x="1394" y="1"/>
                    <a:pt x="919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36"/>
            <p:cNvSpPr/>
            <p:nvPr/>
          </p:nvSpPr>
          <p:spPr>
            <a:xfrm>
              <a:off x="3782675" y="1866625"/>
              <a:ext cx="53850" cy="55450"/>
            </a:xfrm>
            <a:custGeom>
              <a:avLst/>
              <a:gdLst/>
              <a:ahLst/>
              <a:cxnLst/>
              <a:rect l="l" t="t" r="r" b="b"/>
              <a:pathLst>
                <a:path w="2154" h="2218" extrusionOk="0">
                  <a:moveTo>
                    <a:pt x="1077" y="349"/>
                  </a:moveTo>
                  <a:cubicBezTo>
                    <a:pt x="1457" y="349"/>
                    <a:pt x="1806" y="698"/>
                    <a:pt x="1806" y="1109"/>
                  </a:cubicBezTo>
                  <a:cubicBezTo>
                    <a:pt x="1806" y="1553"/>
                    <a:pt x="1457" y="1869"/>
                    <a:pt x="1077" y="1869"/>
                  </a:cubicBezTo>
                  <a:cubicBezTo>
                    <a:pt x="665" y="1869"/>
                    <a:pt x="349" y="1553"/>
                    <a:pt x="349" y="1109"/>
                  </a:cubicBezTo>
                  <a:cubicBezTo>
                    <a:pt x="349" y="698"/>
                    <a:pt x="665" y="349"/>
                    <a:pt x="1077" y="349"/>
                  </a:cubicBezTo>
                  <a:close/>
                  <a:moveTo>
                    <a:pt x="1077" y="1"/>
                  </a:moveTo>
                  <a:cubicBezTo>
                    <a:pt x="475" y="1"/>
                    <a:pt x="0" y="508"/>
                    <a:pt x="0" y="1109"/>
                  </a:cubicBezTo>
                  <a:cubicBezTo>
                    <a:pt x="0" y="1743"/>
                    <a:pt x="475" y="2218"/>
                    <a:pt x="1077" y="2218"/>
                  </a:cubicBezTo>
                  <a:cubicBezTo>
                    <a:pt x="1647" y="2218"/>
                    <a:pt x="2154" y="1743"/>
                    <a:pt x="2154" y="1109"/>
                  </a:cubicBezTo>
                  <a:cubicBezTo>
                    <a:pt x="2154" y="508"/>
                    <a:pt x="1647" y="1"/>
                    <a:pt x="107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36"/>
            <p:cNvSpPr/>
            <p:nvPr/>
          </p:nvSpPr>
          <p:spPr>
            <a:xfrm>
              <a:off x="3767625" y="1929975"/>
              <a:ext cx="85525" cy="53850"/>
            </a:xfrm>
            <a:custGeom>
              <a:avLst/>
              <a:gdLst/>
              <a:ahLst/>
              <a:cxnLst/>
              <a:rect l="l" t="t" r="r" b="b"/>
              <a:pathLst>
                <a:path w="3421" h="2154" extrusionOk="0">
                  <a:moveTo>
                    <a:pt x="1109" y="0"/>
                  </a:moveTo>
                  <a:cubicBezTo>
                    <a:pt x="1" y="0"/>
                    <a:pt x="1" y="1869"/>
                    <a:pt x="1" y="1869"/>
                  </a:cubicBezTo>
                  <a:cubicBezTo>
                    <a:pt x="1" y="2027"/>
                    <a:pt x="761" y="2154"/>
                    <a:pt x="1711" y="2154"/>
                  </a:cubicBezTo>
                  <a:cubicBezTo>
                    <a:pt x="2629" y="2154"/>
                    <a:pt x="3421" y="2027"/>
                    <a:pt x="3421" y="1869"/>
                  </a:cubicBezTo>
                  <a:cubicBezTo>
                    <a:pt x="3389" y="1869"/>
                    <a:pt x="3389" y="1869"/>
                    <a:pt x="3389" y="1837"/>
                  </a:cubicBezTo>
                  <a:cubicBezTo>
                    <a:pt x="3389" y="1837"/>
                    <a:pt x="3326" y="32"/>
                    <a:pt x="2249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36"/>
            <p:cNvSpPr/>
            <p:nvPr/>
          </p:nvSpPr>
          <p:spPr>
            <a:xfrm>
              <a:off x="3763675" y="1925225"/>
              <a:ext cx="93450" cy="63350"/>
            </a:xfrm>
            <a:custGeom>
              <a:avLst/>
              <a:gdLst/>
              <a:ahLst/>
              <a:cxnLst/>
              <a:rect l="l" t="t" r="r" b="b"/>
              <a:pathLst>
                <a:path w="3738" h="2534" extrusionOk="0">
                  <a:moveTo>
                    <a:pt x="2407" y="349"/>
                  </a:moveTo>
                  <a:cubicBezTo>
                    <a:pt x="3199" y="380"/>
                    <a:pt x="3357" y="1711"/>
                    <a:pt x="3389" y="1996"/>
                  </a:cubicBezTo>
                  <a:cubicBezTo>
                    <a:pt x="3231" y="2059"/>
                    <a:pt x="2724" y="2186"/>
                    <a:pt x="1869" y="2186"/>
                  </a:cubicBezTo>
                  <a:cubicBezTo>
                    <a:pt x="982" y="2186"/>
                    <a:pt x="475" y="2059"/>
                    <a:pt x="317" y="1996"/>
                  </a:cubicBezTo>
                  <a:cubicBezTo>
                    <a:pt x="349" y="1711"/>
                    <a:pt x="444" y="380"/>
                    <a:pt x="1267" y="349"/>
                  </a:cubicBezTo>
                  <a:close/>
                  <a:moveTo>
                    <a:pt x="1267" y="0"/>
                  </a:moveTo>
                  <a:cubicBezTo>
                    <a:pt x="0" y="32"/>
                    <a:pt x="0" y="1964"/>
                    <a:pt x="0" y="2059"/>
                  </a:cubicBezTo>
                  <a:cubicBezTo>
                    <a:pt x="0" y="2471"/>
                    <a:pt x="1172" y="2534"/>
                    <a:pt x="1869" y="2534"/>
                  </a:cubicBezTo>
                  <a:cubicBezTo>
                    <a:pt x="2566" y="2534"/>
                    <a:pt x="3737" y="2471"/>
                    <a:pt x="3737" y="2059"/>
                  </a:cubicBezTo>
                  <a:lnTo>
                    <a:pt x="3737" y="2027"/>
                  </a:lnTo>
                  <a:cubicBezTo>
                    <a:pt x="3737" y="1964"/>
                    <a:pt x="3642" y="64"/>
                    <a:pt x="2407" y="32"/>
                  </a:cubicBezTo>
                  <a:cubicBezTo>
                    <a:pt x="1996" y="0"/>
                    <a:pt x="1615" y="0"/>
                    <a:pt x="126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36"/>
            <p:cNvSpPr/>
            <p:nvPr/>
          </p:nvSpPr>
          <p:spPr>
            <a:xfrm>
              <a:off x="881000" y="2348875"/>
              <a:ext cx="142525" cy="481300"/>
            </a:xfrm>
            <a:custGeom>
              <a:avLst/>
              <a:gdLst/>
              <a:ahLst/>
              <a:cxnLst/>
              <a:rect l="l" t="t" r="r" b="b"/>
              <a:pathLst>
                <a:path w="5701" h="19252" extrusionOk="0">
                  <a:moveTo>
                    <a:pt x="5497" y="1"/>
                  </a:moveTo>
                  <a:cubicBezTo>
                    <a:pt x="5454" y="1"/>
                    <a:pt x="5413" y="18"/>
                    <a:pt x="5384" y="61"/>
                  </a:cubicBezTo>
                  <a:cubicBezTo>
                    <a:pt x="4877" y="441"/>
                    <a:pt x="4402" y="884"/>
                    <a:pt x="3991" y="1359"/>
                  </a:cubicBezTo>
                  <a:cubicBezTo>
                    <a:pt x="3896" y="1454"/>
                    <a:pt x="3896" y="1549"/>
                    <a:pt x="3991" y="1644"/>
                  </a:cubicBezTo>
                  <a:cubicBezTo>
                    <a:pt x="4022" y="1676"/>
                    <a:pt x="4054" y="1676"/>
                    <a:pt x="4117" y="1676"/>
                  </a:cubicBezTo>
                  <a:cubicBezTo>
                    <a:pt x="4181" y="1676"/>
                    <a:pt x="4212" y="1676"/>
                    <a:pt x="4244" y="1612"/>
                  </a:cubicBezTo>
                  <a:cubicBezTo>
                    <a:pt x="4687" y="1169"/>
                    <a:pt x="5131" y="726"/>
                    <a:pt x="5606" y="346"/>
                  </a:cubicBezTo>
                  <a:cubicBezTo>
                    <a:pt x="5701" y="282"/>
                    <a:pt x="5701" y="156"/>
                    <a:pt x="5637" y="61"/>
                  </a:cubicBezTo>
                  <a:cubicBezTo>
                    <a:pt x="5603" y="26"/>
                    <a:pt x="5549" y="1"/>
                    <a:pt x="5497" y="1"/>
                  </a:cubicBezTo>
                  <a:close/>
                  <a:moveTo>
                    <a:pt x="2897" y="2772"/>
                  </a:moveTo>
                  <a:cubicBezTo>
                    <a:pt x="2844" y="2772"/>
                    <a:pt x="2790" y="2795"/>
                    <a:pt x="2755" y="2847"/>
                  </a:cubicBezTo>
                  <a:cubicBezTo>
                    <a:pt x="2375" y="3386"/>
                    <a:pt x="2059" y="3924"/>
                    <a:pt x="1742" y="4494"/>
                  </a:cubicBezTo>
                  <a:cubicBezTo>
                    <a:pt x="1710" y="4589"/>
                    <a:pt x="1742" y="4684"/>
                    <a:pt x="1837" y="4748"/>
                  </a:cubicBezTo>
                  <a:cubicBezTo>
                    <a:pt x="1869" y="4748"/>
                    <a:pt x="1869" y="4779"/>
                    <a:pt x="1900" y="4779"/>
                  </a:cubicBezTo>
                  <a:cubicBezTo>
                    <a:pt x="1964" y="4779"/>
                    <a:pt x="2059" y="4716"/>
                    <a:pt x="2090" y="4653"/>
                  </a:cubicBezTo>
                  <a:cubicBezTo>
                    <a:pt x="2375" y="4114"/>
                    <a:pt x="2692" y="3576"/>
                    <a:pt x="3072" y="3069"/>
                  </a:cubicBezTo>
                  <a:cubicBezTo>
                    <a:pt x="3136" y="2974"/>
                    <a:pt x="3104" y="2879"/>
                    <a:pt x="3009" y="2816"/>
                  </a:cubicBezTo>
                  <a:cubicBezTo>
                    <a:pt x="2980" y="2787"/>
                    <a:pt x="2939" y="2772"/>
                    <a:pt x="2897" y="2772"/>
                  </a:cubicBezTo>
                  <a:close/>
                  <a:moveTo>
                    <a:pt x="1151" y="6101"/>
                  </a:moveTo>
                  <a:cubicBezTo>
                    <a:pt x="1067" y="6101"/>
                    <a:pt x="976" y="6158"/>
                    <a:pt x="950" y="6236"/>
                  </a:cubicBezTo>
                  <a:cubicBezTo>
                    <a:pt x="729" y="6838"/>
                    <a:pt x="539" y="7471"/>
                    <a:pt x="380" y="8073"/>
                  </a:cubicBezTo>
                  <a:cubicBezTo>
                    <a:pt x="380" y="8168"/>
                    <a:pt x="444" y="8294"/>
                    <a:pt x="539" y="8294"/>
                  </a:cubicBezTo>
                  <a:cubicBezTo>
                    <a:pt x="539" y="8326"/>
                    <a:pt x="570" y="8326"/>
                    <a:pt x="570" y="8326"/>
                  </a:cubicBezTo>
                  <a:cubicBezTo>
                    <a:pt x="665" y="8326"/>
                    <a:pt x="760" y="8263"/>
                    <a:pt x="760" y="8168"/>
                  </a:cubicBezTo>
                  <a:cubicBezTo>
                    <a:pt x="919" y="7566"/>
                    <a:pt x="1077" y="6964"/>
                    <a:pt x="1299" y="6363"/>
                  </a:cubicBezTo>
                  <a:cubicBezTo>
                    <a:pt x="1330" y="6268"/>
                    <a:pt x="1299" y="6173"/>
                    <a:pt x="1204" y="6109"/>
                  </a:cubicBezTo>
                  <a:cubicBezTo>
                    <a:pt x="1187" y="6104"/>
                    <a:pt x="1169" y="6101"/>
                    <a:pt x="1151" y="6101"/>
                  </a:cubicBezTo>
                  <a:close/>
                  <a:moveTo>
                    <a:pt x="247" y="9808"/>
                  </a:moveTo>
                  <a:cubicBezTo>
                    <a:pt x="167" y="9808"/>
                    <a:pt x="95" y="9891"/>
                    <a:pt x="95" y="9973"/>
                  </a:cubicBezTo>
                  <a:cubicBezTo>
                    <a:pt x="32" y="10448"/>
                    <a:pt x="0" y="10923"/>
                    <a:pt x="0" y="11430"/>
                  </a:cubicBezTo>
                  <a:cubicBezTo>
                    <a:pt x="0" y="11588"/>
                    <a:pt x="0" y="11746"/>
                    <a:pt x="32" y="11905"/>
                  </a:cubicBezTo>
                  <a:cubicBezTo>
                    <a:pt x="32" y="12000"/>
                    <a:pt x="95" y="12095"/>
                    <a:pt x="222" y="12095"/>
                  </a:cubicBezTo>
                  <a:cubicBezTo>
                    <a:pt x="317" y="12095"/>
                    <a:pt x="412" y="12000"/>
                    <a:pt x="412" y="11873"/>
                  </a:cubicBezTo>
                  <a:cubicBezTo>
                    <a:pt x="412" y="11746"/>
                    <a:pt x="380" y="11588"/>
                    <a:pt x="380" y="11430"/>
                  </a:cubicBezTo>
                  <a:cubicBezTo>
                    <a:pt x="380" y="10955"/>
                    <a:pt x="412" y="10480"/>
                    <a:pt x="475" y="10005"/>
                  </a:cubicBezTo>
                  <a:cubicBezTo>
                    <a:pt x="475" y="9910"/>
                    <a:pt x="380" y="9815"/>
                    <a:pt x="285" y="9815"/>
                  </a:cubicBezTo>
                  <a:cubicBezTo>
                    <a:pt x="273" y="9810"/>
                    <a:pt x="260" y="9808"/>
                    <a:pt x="247" y="9808"/>
                  </a:cubicBezTo>
                  <a:close/>
                  <a:moveTo>
                    <a:pt x="380" y="13583"/>
                  </a:moveTo>
                  <a:cubicBezTo>
                    <a:pt x="254" y="13615"/>
                    <a:pt x="190" y="13710"/>
                    <a:pt x="222" y="13805"/>
                  </a:cubicBezTo>
                  <a:cubicBezTo>
                    <a:pt x="317" y="14438"/>
                    <a:pt x="475" y="15072"/>
                    <a:pt x="634" y="15673"/>
                  </a:cubicBezTo>
                  <a:cubicBezTo>
                    <a:pt x="665" y="15768"/>
                    <a:pt x="760" y="15832"/>
                    <a:pt x="824" y="15832"/>
                  </a:cubicBezTo>
                  <a:cubicBezTo>
                    <a:pt x="855" y="15832"/>
                    <a:pt x="855" y="15800"/>
                    <a:pt x="887" y="15800"/>
                  </a:cubicBezTo>
                  <a:cubicBezTo>
                    <a:pt x="982" y="15768"/>
                    <a:pt x="1045" y="15673"/>
                    <a:pt x="1014" y="15578"/>
                  </a:cubicBezTo>
                  <a:cubicBezTo>
                    <a:pt x="824" y="14977"/>
                    <a:pt x="697" y="14375"/>
                    <a:pt x="602" y="13742"/>
                  </a:cubicBezTo>
                  <a:cubicBezTo>
                    <a:pt x="570" y="13647"/>
                    <a:pt x="475" y="13583"/>
                    <a:pt x="380" y="13583"/>
                  </a:cubicBezTo>
                  <a:close/>
                  <a:moveTo>
                    <a:pt x="1496" y="17213"/>
                  </a:moveTo>
                  <a:cubicBezTo>
                    <a:pt x="1473" y="17213"/>
                    <a:pt x="1449" y="17217"/>
                    <a:pt x="1425" y="17225"/>
                  </a:cubicBezTo>
                  <a:cubicBezTo>
                    <a:pt x="1330" y="17257"/>
                    <a:pt x="1267" y="17383"/>
                    <a:pt x="1330" y="17478"/>
                  </a:cubicBezTo>
                  <a:cubicBezTo>
                    <a:pt x="1584" y="18049"/>
                    <a:pt x="1900" y="18619"/>
                    <a:pt x="2217" y="19189"/>
                  </a:cubicBezTo>
                  <a:cubicBezTo>
                    <a:pt x="2249" y="19220"/>
                    <a:pt x="2312" y="19252"/>
                    <a:pt x="2375" y="19252"/>
                  </a:cubicBezTo>
                  <a:cubicBezTo>
                    <a:pt x="2439" y="19252"/>
                    <a:pt x="2470" y="19252"/>
                    <a:pt x="2470" y="19220"/>
                  </a:cubicBezTo>
                  <a:cubicBezTo>
                    <a:pt x="2565" y="19189"/>
                    <a:pt x="2597" y="19062"/>
                    <a:pt x="2534" y="18967"/>
                  </a:cubicBezTo>
                  <a:cubicBezTo>
                    <a:pt x="2217" y="18429"/>
                    <a:pt x="1932" y="17890"/>
                    <a:pt x="1647" y="17320"/>
                  </a:cubicBezTo>
                  <a:cubicBezTo>
                    <a:pt x="1623" y="17249"/>
                    <a:pt x="1564" y="17213"/>
                    <a:pt x="1496" y="17213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36"/>
            <p:cNvSpPr/>
            <p:nvPr/>
          </p:nvSpPr>
          <p:spPr>
            <a:xfrm>
              <a:off x="1355250" y="2753850"/>
              <a:ext cx="242275" cy="231525"/>
            </a:xfrm>
            <a:custGeom>
              <a:avLst/>
              <a:gdLst/>
              <a:ahLst/>
              <a:cxnLst/>
              <a:rect l="l" t="t" r="r" b="b"/>
              <a:pathLst>
                <a:path w="9691" h="9261" extrusionOk="0">
                  <a:moveTo>
                    <a:pt x="9462" y="1"/>
                  </a:moveTo>
                  <a:cubicBezTo>
                    <a:pt x="9394" y="1"/>
                    <a:pt x="9335" y="36"/>
                    <a:pt x="9311" y="108"/>
                  </a:cubicBezTo>
                  <a:cubicBezTo>
                    <a:pt x="9089" y="709"/>
                    <a:pt x="8836" y="1279"/>
                    <a:pt x="8551" y="1850"/>
                  </a:cubicBezTo>
                  <a:cubicBezTo>
                    <a:pt x="8487" y="1945"/>
                    <a:pt x="8519" y="2040"/>
                    <a:pt x="8614" y="2103"/>
                  </a:cubicBezTo>
                  <a:lnTo>
                    <a:pt x="8709" y="2103"/>
                  </a:lnTo>
                  <a:cubicBezTo>
                    <a:pt x="8772" y="2103"/>
                    <a:pt x="8836" y="2071"/>
                    <a:pt x="8899" y="2008"/>
                  </a:cubicBezTo>
                  <a:cubicBezTo>
                    <a:pt x="9184" y="1438"/>
                    <a:pt x="9437" y="836"/>
                    <a:pt x="9659" y="266"/>
                  </a:cubicBezTo>
                  <a:cubicBezTo>
                    <a:pt x="9691" y="139"/>
                    <a:pt x="9659" y="44"/>
                    <a:pt x="9532" y="13"/>
                  </a:cubicBezTo>
                  <a:cubicBezTo>
                    <a:pt x="9509" y="5"/>
                    <a:pt x="9485" y="1"/>
                    <a:pt x="9462" y="1"/>
                  </a:cubicBezTo>
                  <a:close/>
                  <a:moveTo>
                    <a:pt x="7710" y="3357"/>
                  </a:moveTo>
                  <a:cubicBezTo>
                    <a:pt x="7658" y="3357"/>
                    <a:pt x="7604" y="3381"/>
                    <a:pt x="7569" y="3433"/>
                  </a:cubicBezTo>
                  <a:cubicBezTo>
                    <a:pt x="7221" y="3940"/>
                    <a:pt x="6809" y="4446"/>
                    <a:pt x="6397" y="4890"/>
                  </a:cubicBezTo>
                  <a:cubicBezTo>
                    <a:pt x="6334" y="4985"/>
                    <a:pt x="6334" y="5080"/>
                    <a:pt x="6397" y="5175"/>
                  </a:cubicBezTo>
                  <a:cubicBezTo>
                    <a:pt x="6461" y="5206"/>
                    <a:pt x="6492" y="5206"/>
                    <a:pt x="6524" y="5206"/>
                  </a:cubicBezTo>
                  <a:cubicBezTo>
                    <a:pt x="6587" y="5206"/>
                    <a:pt x="6651" y="5206"/>
                    <a:pt x="6682" y="5143"/>
                  </a:cubicBezTo>
                  <a:cubicBezTo>
                    <a:pt x="7126" y="4668"/>
                    <a:pt x="7506" y="4161"/>
                    <a:pt x="7886" y="3655"/>
                  </a:cubicBezTo>
                  <a:cubicBezTo>
                    <a:pt x="7949" y="3560"/>
                    <a:pt x="7917" y="3433"/>
                    <a:pt x="7822" y="3401"/>
                  </a:cubicBezTo>
                  <a:cubicBezTo>
                    <a:pt x="7794" y="3373"/>
                    <a:pt x="7753" y="3357"/>
                    <a:pt x="7710" y="3357"/>
                  </a:cubicBezTo>
                  <a:close/>
                  <a:moveTo>
                    <a:pt x="5174" y="6144"/>
                  </a:moveTo>
                  <a:cubicBezTo>
                    <a:pt x="5127" y="6144"/>
                    <a:pt x="5078" y="6160"/>
                    <a:pt x="5035" y="6188"/>
                  </a:cubicBezTo>
                  <a:cubicBezTo>
                    <a:pt x="4560" y="6600"/>
                    <a:pt x="4054" y="6980"/>
                    <a:pt x="3547" y="7297"/>
                  </a:cubicBezTo>
                  <a:cubicBezTo>
                    <a:pt x="3452" y="7360"/>
                    <a:pt x="3420" y="7487"/>
                    <a:pt x="3484" y="7582"/>
                  </a:cubicBezTo>
                  <a:cubicBezTo>
                    <a:pt x="3515" y="7613"/>
                    <a:pt x="3579" y="7645"/>
                    <a:pt x="3642" y="7645"/>
                  </a:cubicBezTo>
                  <a:lnTo>
                    <a:pt x="3737" y="7645"/>
                  </a:lnTo>
                  <a:cubicBezTo>
                    <a:pt x="4275" y="7297"/>
                    <a:pt x="4814" y="6917"/>
                    <a:pt x="5289" y="6505"/>
                  </a:cubicBezTo>
                  <a:cubicBezTo>
                    <a:pt x="5384" y="6410"/>
                    <a:pt x="5384" y="6315"/>
                    <a:pt x="5320" y="6220"/>
                  </a:cubicBezTo>
                  <a:cubicBezTo>
                    <a:pt x="5286" y="6168"/>
                    <a:pt x="5232" y="6144"/>
                    <a:pt x="5174" y="6144"/>
                  </a:cubicBezTo>
                  <a:close/>
                  <a:moveTo>
                    <a:pt x="1975" y="8203"/>
                  </a:moveTo>
                  <a:cubicBezTo>
                    <a:pt x="1950" y="8203"/>
                    <a:pt x="1924" y="8207"/>
                    <a:pt x="1900" y="8215"/>
                  </a:cubicBezTo>
                  <a:cubicBezTo>
                    <a:pt x="1330" y="8500"/>
                    <a:pt x="760" y="8722"/>
                    <a:pt x="158" y="8912"/>
                  </a:cubicBezTo>
                  <a:cubicBezTo>
                    <a:pt x="63" y="8943"/>
                    <a:pt x="0" y="9038"/>
                    <a:pt x="32" y="9133"/>
                  </a:cubicBezTo>
                  <a:cubicBezTo>
                    <a:pt x="63" y="9228"/>
                    <a:pt x="127" y="9260"/>
                    <a:pt x="222" y="9260"/>
                  </a:cubicBezTo>
                  <a:lnTo>
                    <a:pt x="285" y="9260"/>
                  </a:lnTo>
                  <a:cubicBezTo>
                    <a:pt x="887" y="9070"/>
                    <a:pt x="1489" y="8848"/>
                    <a:pt x="2059" y="8563"/>
                  </a:cubicBezTo>
                  <a:cubicBezTo>
                    <a:pt x="2154" y="8532"/>
                    <a:pt x="2185" y="8405"/>
                    <a:pt x="2154" y="8310"/>
                  </a:cubicBezTo>
                  <a:cubicBezTo>
                    <a:pt x="2130" y="8239"/>
                    <a:pt x="2053" y="8203"/>
                    <a:pt x="1975" y="8203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36"/>
            <p:cNvSpPr/>
            <p:nvPr/>
          </p:nvSpPr>
          <p:spPr>
            <a:xfrm>
              <a:off x="1368700" y="2287200"/>
              <a:ext cx="131450" cy="83000"/>
            </a:xfrm>
            <a:custGeom>
              <a:avLst/>
              <a:gdLst/>
              <a:ahLst/>
              <a:cxnLst/>
              <a:rect l="l" t="t" r="r" b="b"/>
              <a:pathLst>
                <a:path w="5258" h="3320" extrusionOk="0">
                  <a:moveTo>
                    <a:pt x="201" y="0"/>
                  </a:moveTo>
                  <a:cubicBezTo>
                    <a:pt x="127" y="0"/>
                    <a:pt x="55" y="52"/>
                    <a:pt x="32" y="121"/>
                  </a:cubicBezTo>
                  <a:cubicBezTo>
                    <a:pt x="0" y="216"/>
                    <a:pt x="64" y="342"/>
                    <a:pt x="159" y="374"/>
                  </a:cubicBezTo>
                  <a:cubicBezTo>
                    <a:pt x="729" y="596"/>
                    <a:pt x="1299" y="849"/>
                    <a:pt x="1869" y="1134"/>
                  </a:cubicBezTo>
                  <a:lnTo>
                    <a:pt x="1964" y="1134"/>
                  </a:lnTo>
                  <a:cubicBezTo>
                    <a:pt x="2027" y="1134"/>
                    <a:pt x="2091" y="1102"/>
                    <a:pt x="2122" y="1039"/>
                  </a:cubicBezTo>
                  <a:cubicBezTo>
                    <a:pt x="2186" y="944"/>
                    <a:pt x="2122" y="817"/>
                    <a:pt x="2027" y="786"/>
                  </a:cubicBezTo>
                  <a:cubicBezTo>
                    <a:pt x="1457" y="501"/>
                    <a:pt x="887" y="247"/>
                    <a:pt x="285" y="26"/>
                  </a:cubicBezTo>
                  <a:cubicBezTo>
                    <a:pt x="259" y="8"/>
                    <a:pt x="230" y="0"/>
                    <a:pt x="201" y="0"/>
                  </a:cubicBezTo>
                  <a:close/>
                  <a:moveTo>
                    <a:pt x="3589" y="1735"/>
                  </a:moveTo>
                  <a:cubicBezTo>
                    <a:pt x="3529" y="1735"/>
                    <a:pt x="3462" y="1770"/>
                    <a:pt x="3421" y="1831"/>
                  </a:cubicBezTo>
                  <a:cubicBezTo>
                    <a:pt x="3357" y="1926"/>
                    <a:pt x="3389" y="2021"/>
                    <a:pt x="3484" y="2084"/>
                  </a:cubicBezTo>
                  <a:cubicBezTo>
                    <a:pt x="3991" y="2433"/>
                    <a:pt x="4466" y="2844"/>
                    <a:pt x="4941" y="3256"/>
                  </a:cubicBezTo>
                  <a:cubicBezTo>
                    <a:pt x="4972" y="3288"/>
                    <a:pt x="5004" y="3319"/>
                    <a:pt x="5067" y="3319"/>
                  </a:cubicBezTo>
                  <a:cubicBezTo>
                    <a:pt x="5099" y="3319"/>
                    <a:pt x="5162" y="3288"/>
                    <a:pt x="5194" y="3256"/>
                  </a:cubicBezTo>
                  <a:cubicBezTo>
                    <a:pt x="5257" y="3161"/>
                    <a:pt x="5257" y="3034"/>
                    <a:pt x="5194" y="2971"/>
                  </a:cubicBezTo>
                  <a:cubicBezTo>
                    <a:pt x="4719" y="2559"/>
                    <a:pt x="4212" y="2148"/>
                    <a:pt x="3674" y="1768"/>
                  </a:cubicBezTo>
                  <a:cubicBezTo>
                    <a:pt x="3652" y="1745"/>
                    <a:pt x="3621" y="1735"/>
                    <a:pt x="3589" y="1735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36"/>
            <p:cNvSpPr/>
            <p:nvPr/>
          </p:nvSpPr>
          <p:spPr>
            <a:xfrm>
              <a:off x="1023500" y="2388200"/>
              <a:ext cx="49125" cy="46925"/>
            </a:xfrm>
            <a:custGeom>
              <a:avLst/>
              <a:gdLst/>
              <a:ahLst/>
              <a:cxnLst/>
              <a:rect l="l" t="t" r="r" b="b"/>
              <a:pathLst>
                <a:path w="1965" h="1877" extrusionOk="0">
                  <a:moveTo>
                    <a:pt x="986" y="385"/>
                  </a:moveTo>
                  <a:cubicBezTo>
                    <a:pt x="1006" y="385"/>
                    <a:pt x="1026" y="386"/>
                    <a:pt x="1046" y="388"/>
                  </a:cubicBezTo>
                  <a:cubicBezTo>
                    <a:pt x="1204" y="388"/>
                    <a:pt x="1331" y="451"/>
                    <a:pt x="1426" y="578"/>
                  </a:cubicBezTo>
                  <a:cubicBezTo>
                    <a:pt x="1521" y="704"/>
                    <a:pt x="1584" y="831"/>
                    <a:pt x="1553" y="989"/>
                  </a:cubicBezTo>
                  <a:cubicBezTo>
                    <a:pt x="1553" y="1258"/>
                    <a:pt x="1299" y="1499"/>
                    <a:pt x="978" y="1499"/>
                  </a:cubicBezTo>
                  <a:cubicBezTo>
                    <a:pt x="959" y="1499"/>
                    <a:pt x="939" y="1498"/>
                    <a:pt x="919" y="1496"/>
                  </a:cubicBezTo>
                  <a:cubicBezTo>
                    <a:pt x="761" y="1464"/>
                    <a:pt x="634" y="1401"/>
                    <a:pt x="539" y="1274"/>
                  </a:cubicBezTo>
                  <a:cubicBezTo>
                    <a:pt x="444" y="1179"/>
                    <a:pt x="381" y="1021"/>
                    <a:pt x="412" y="894"/>
                  </a:cubicBezTo>
                  <a:cubicBezTo>
                    <a:pt x="442" y="598"/>
                    <a:pt x="694" y="385"/>
                    <a:pt x="986" y="385"/>
                  </a:cubicBezTo>
                  <a:close/>
                  <a:moveTo>
                    <a:pt x="960" y="1"/>
                  </a:moveTo>
                  <a:cubicBezTo>
                    <a:pt x="472" y="1"/>
                    <a:pt x="62" y="362"/>
                    <a:pt x="32" y="831"/>
                  </a:cubicBezTo>
                  <a:cubicBezTo>
                    <a:pt x="1" y="1084"/>
                    <a:pt x="64" y="1338"/>
                    <a:pt x="222" y="1528"/>
                  </a:cubicBezTo>
                  <a:cubicBezTo>
                    <a:pt x="412" y="1718"/>
                    <a:pt x="634" y="1844"/>
                    <a:pt x="887" y="1876"/>
                  </a:cubicBezTo>
                  <a:lnTo>
                    <a:pt x="982" y="1876"/>
                  </a:lnTo>
                  <a:cubicBezTo>
                    <a:pt x="1489" y="1876"/>
                    <a:pt x="1901" y="1496"/>
                    <a:pt x="1933" y="1021"/>
                  </a:cubicBezTo>
                  <a:cubicBezTo>
                    <a:pt x="1964" y="768"/>
                    <a:pt x="1901" y="514"/>
                    <a:pt x="1743" y="324"/>
                  </a:cubicBezTo>
                  <a:cubicBezTo>
                    <a:pt x="1553" y="134"/>
                    <a:pt x="1331" y="8"/>
                    <a:pt x="1077" y="8"/>
                  </a:cubicBezTo>
                  <a:cubicBezTo>
                    <a:pt x="1038" y="3"/>
                    <a:pt x="999" y="1"/>
                    <a:pt x="96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36"/>
            <p:cNvSpPr/>
            <p:nvPr/>
          </p:nvSpPr>
          <p:spPr>
            <a:xfrm>
              <a:off x="961750" y="2509825"/>
              <a:ext cx="62575" cy="98675"/>
            </a:xfrm>
            <a:custGeom>
              <a:avLst/>
              <a:gdLst/>
              <a:ahLst/>
              <a:cxnLst/>
              <a:rect l="l" t="t" r="r" b="b"/>
              <a:pathLst>
                <a:path w="2503" h="3947" extrusionOk="0">
                  <a:moveTo>
                    <a:pt x="2016" y="0"/>
                  </a:moveTo>
                  <a:cubicBezTo>
                    <a:pt x="1835" y="0"/>
                    <a:pt x="1660" y="97"/>
                    <a:pt x="1584" y="273"/>
                  </a:cubicBezTo>
                  <a:lnTo>
                    <a:pt x="824" y="2205"/>
                  </a:lnTo>
                  <a:cubicBezTo>
                    <a:pt x="539" y="2648"/>
                    <a:pt x="222" y="3155"/>
                    <a:pt x="159" y="3250"/>
                  </a:cubicBezTo>
                  <a:cubicBezTo>
                    <a:pt x="127" y="3250"/>
                    <a:pt x="127" y="3282"/>
                    <a:pt x="127" y="3313"/>
                  </a:cubicBezTo>
                  <a:cubicBezTo>
                    <a:pt x="1" y="3503"/>
                    <a:pt x="64" y="3757"/>
                    <a:pt x="254" y="3883"/>
                  </a:cubicBezTo>
                  <a:cubicBezTo>
                    <a:pt x="286" y="3883"/>
                    <a:pt x="349" y="3947"/>
                    <a:pt x="444" y="3947"/>
                  </a:cubicBezTo>
                  <a:cubicBezTo>
                    <a:pt x="571" y="3947"/>
                    <a:pt x="761" y="3915"/>
                    <a:pt x="887" y="3725"/>
                  </a:cubicBezTo>
                  <a:cubicBezTo>
                    <a:pt x="919" y="3693"/>
                    <a:pt x="951" y="3630"/>
                    <a:pt x="982" y="3567"/>
                  </a:cubicBezTo>
                  <a:cubicBezTo>
                    <a:pt x="1046" y="3472"/>
                    <a:pt x="1141" y="3345"/>
                    <a:pt x="1236" y="3187"/>
                  </a:cubicBezTo>
                  <a:lnTo>
                    <a:pt x="1584" y="2617"/>
                  </a:lnTo>
                  <a:lnTo>
                    <a:pt x="1616" y="2585"/>
                  </a:lnTo>
                  <a:lnTo>
                    <a:pt x="2407" y="590"/>
                  </a:lnTo>
                  <a:cubicBezTo>
                    <a:pt x="2502" y="368"/>
                    <a:pt x="2376" y="115"/>
                    <a:pt x="2154" y="20"/>
                  </a:cubicBezTo>
                  <a:cubicBezTo>
                    <a:pt x="2109" y="7"/>
                    <a:pt x="2062" y="0"/>
                    <a:pt x="201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36"/>
            <p:cNvSpPr/>
            <p:nvPr/>
          </p:nvSpPr>
          <p:spPr>
            <a:xfrm>
              <a:off x="957800" y="2505250"/>
              <a:ext cx="70475" cy="108000"/>
            </a:xfrm>
            <a:custGeom>
              <a:avLst/>
              <a:gdLst/>
              <a:ahLst/>
              <a:cxnLst/>
              <a:rect l="l" t="t" r="r" b="b"/>
              <a:pathLst>
                <a:path w="2819" h="4320" extrusionOk="0">
                  <a:moveTo>
                    <a:pt x="2154" y="361"/>
                  </a:moveTo>
                  <a:cubicBezTo>
                    <a:pt x="2185" y="361"/>
                    <a:pt x="2217" y="393"/>
                    <a:pt x="2249" y="393"/>
                  </a:cubicBezTo>
                  <a:cubicBezTo>
                    <a:pt x="2312" y="424"/>
                    <a:pt x="2375" y="456"/>
                    <a:pt x="2407" y="519"/>
                  </a:cubicBezTo>
                  <a:cubicBezTo>
                    <a:pt x="2407" y="583"/>
                    <a:pt x="2439" y="646"/>
                    <a:pt x="2407" y="678"/>
                  </a:cubicBezTo>
                  <a:lnTo>
                    <a:pt x="1615" y="2673"/>
                  </a:lnTo>
                  <a:lnTo>
                    <a:pt x="1615" y="2705"/>
                  </a:lnTo>
                  <a:lnTo>
                    <a:pt x="1235" y="3275"/>
                  </a:lnTo>
                  <a:cubicBezTo>
                    <a:pt x="1140" y="3401"/>
                    <a:pt x="1045" y="3560"/>
                    <a:pt x="982" y="3655"/>
                  </a:cubicBezTo>
                  <a:cubicBezTo>
                    <a:pt x="950" y="3718"/>
                    <a:pt x="919" y="3750"/>
                    <a:pt x="887" y="3781"/>
                  </a:cubicBezTo>
                  <a:cubicBezTo>
                    <a:pt x="824" y="3908"/>
                    <a:pt x="729" y="3940"/>
                    <a:pt x="634" y="3940"/>
                  </a:cubicBezTo>
                  <a:cubicBezTo>
                    <a:pt x="570" y="3940"/>
                    <a:pt x="507" y="3908"/>
                    <a:pt x="507" y="3908"/>
                  </a:cubicBezTo>
                  <a:cubicBezTo>
                    <a:pt x="475" y="3876"/>
                    <a:pt x="412" y="3813"/>
                    <a:pt x="412" y="3750"/>
                  </a:cubicBezTo>
                  <a:cubicBezTo>
                    <a:pt x="380" y="3686"/>
                    <a:pt x="412" y="3623"/>
                    <a:pt x="444" y="3591"/>
                  </a:cubicBezTo>
                  <a:cubicBezTo>
                    <a:pt x="444" y="3560"/>
                    <a:pt x="444" y="3560"/>
                    <a:pt x="475" y="3560"/>
                  </a:cubicBezTo>
                  <a:cubicBezTo>
                    <a:pt x="475" y="3528"/>
                    <a:pt x="475" y="3528"/>
                    <a:pt x="475" y="3528"/>
                  </a:cubicBezTo>
                  <a:cubicBezTo>
                    <a:pt x="539" y="3433"/>
                    <a:pt x="855" y="2926"/>
                    <a:pt x="1140" y="2483"/>
                  </a:cubicBezTo>
                  <a:cubicBezTo>
                    <a:pt x="1140" y="2483"/>
                    <a:pt x="1172" y="2483"/>
                    <a:pt x="1172" y="2451"/>
                  </a:cubicBezTo>
                  <a:lnTo>
                    <a:pt x="1932" y="519"/>
                  </a:lnTo>
                  <a:cubicBezTo>
                    <a:pt x="1964" y="424"/>
                    <a:pt x="2059" y="361"/>
                    <a:pt x="2154" y="361"/>
                  </a:cubicBezTo>
                  <a:close/>
                  <a:moveTo>
                    <a:pt x="2151" y="1"/>
                  </a:moveTo>
                  <a:cubicBezTo>
                    <a:pt x="1908" y="1"/>
                    <a:pt x="1681" y="150"/>
                    <a:pt x="1584" y="393"/>
                  </a:cubicBezTo>
                  <a:lnTo>
                    <a:pt x="824" y="2293"/>
                  </a:lnTo>
                  <a:cubicBezTo>
                    <a:pt x="507" y="2768"/>
                    <a:pt x="222" y="3211"/>
                    <a:pt x="159" y="3306"/>
                  </a:cubicBezTo>
                  <a:cubicBezTo>
                    <a:pt x="127" y="3338"/>
                    <a:pt x="127" y="3370"/>
                    <a:pt x="95" y="3370"/>
                  </a:cubicBezTo>
                  <a:cubicBezTo>
                    <a:pt x="32" y="3528"/>
                    <a:pt x="0" y="3686"/>
                    <a:pt x="32" y="3845"/>
                  </a:cubicBezTo>
                  <a:cubicBezTo>
                    <a:pt x="64" y="4003"/>
                    <a:pt x="190" y="4130"/>
                    <a:pt x="317" y="4225"/>
                  </a:cubicBezTo>
                  <a:cubicBezTo>
                    <a:pt x="349" y="4256"/>
                    <a:pt x="444" y="4288"/>
                    <a:pt x="602" y="4320"/>
                  </a:cubicBezTo>
                  <a:lnTo>
                    <a:pt x="665" y="4320"/>
                  </a:lnTo>
                  <a:cubicBezTo>
                    <a:pt x="855" y="4320"/>
                    <a:pt x="1077" y="4193"/>
                    <a:pt x="1204" y="4003"/>
                  </a:cubicBezTo>
                  <a:cubicBezTo>
                    <a:pt x="1204" y="3971"/>
                    <a:pt x="1235" y="3908"/>
                    <a:pt x="1299" y="3876"/>
                  </a:cubicBezTo>
                  <a:cubicBezTo>
                    <a:pt x="1362" y="3750"/>
                    <a:pt x="1457" y="3623"/>
                    <a:pt x="1552" y="3465"/>
                  </a:cubicBezTo>
                  <a:cubicBezTo>
                    <a:pt x="1742" y="3180"/>
                    <a:pt x="1900" y="2895"/>
                    <a:pt x="1900" y="2895"/>
                  </a:cubicBezTo>
                  <a:lnTo>
                    <a:pt x="1932" y="2863"/>
                  </a:lnTo>
                  <a:cubicBezTo>
                    <a:pt x="1932" y="2863"/>
                    <a:pt x="1932" y="2863"/>
                    <a:pt x="1964" y="2831"/>
                  </a:cubicBezTo>
                  <a:lnTo>
                    <a:pt x="2755" y="836"/>
                  </a:lnTo>
                  <a:cubicBezTo>
                    <a:pt x="2819" y="678"/>
                    <a:pt x="2819" y="519"/>
                    <a:pt x="2724" y="361"/>
                  </a:cubicBezTo>
                  <a:cubicBezTo>
                    <a:pt x="2660" y="203"/>
                    <a:pt x="2534" y="108"/>
                    <a:pt x="2375" y="44"/>
                  </a:cubicBezTo>
                  <a:cubicBezTo>
                    <a:pt x="2301" y="15"/>
                    <a:pt x="2225" y="1"/>
                    <a:pt x="215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36"/>
            <p:cNvSpPr/>
            <p:nvPr/>
          </p:nvSpPr>
          <p:spPr>
            <a:xfrm>
              <a:off x="991050" y="2427375"/>
              <a:ext cx="131450" cy="160550"/>
            </a:xfrm>
            <a:custGeom>
              <a:avLst/>
              <a:gdLst/>
              <a:ahLst/>
              <a:cxnLst/>
              <a:rect l="l" t="t" r="r" b="b"/>
              <a:pathLst>
                <a:path w="5258" h="6422" extrusionOk="0">
                  <a:moveTo>
                    <a:pt x="4810" y="0"/>
                  </a:moveTo>
                  <a:cubicBezTo>
                    <a:pt x="4703" y="0"/>
                    <a:pt x="4592" y="40"/>
                    <a:pt x="4497" y="119"/>
                  </a:cubicBezTo>
                  <a:lnTo>
                    <a:pt x="3452" y="1069"/>
                  </a:lnTo>
                  <a:lnTo>
                    <a:pt x="3041" y="1038"/>
                  </a:lnTo>
                  <a:cubicBezTo>
                    <a:pt x="2977" y="753"/>
                    <a:pt x="2787" y="531"/>
                    <a:pt x="2534" y="404"/>
                  </a:cubicBezTo>
                  <a:cubicBezTo>
                    <a:pt x="2400" y="345"/>
                    <a:pt x="2261" y="318"/>
                    <a:pt x="2125" y="318"/>
                  </a:cubicBezTo>
                  <a:cubicBezTo>
                    <a:pt x="1749" y="318"/>
                    <a:pt x="1398" y="530"/>
                    <a:pt x="1235" y="879"/>
                  </a:cubicBezTo>
                  <a:lnTo>
                    <a:pt x="919" y="1544"/>
                  </a:lnTo>
                  <a:lnTo>
                    <a:pt x="222" y="3033"/>
                  </a:lnTo>
                  <a:cubicBezTo>
                    <a:pt x="0" y="3508"/>
                    <a:pt x="222" y="4078"/>
                    <a:pt x="729" y="4268"/>
                  </a:cubicBezTo>
                  <a:cubicBezTo>
                    <a:pt x="855" y="4331"/>
                    <a:pt x="982" y="4363"/>
                    <a:pt x="1109" y="4363"/>
                  </a:cubicBezTo>
                  <a:lnTo>
                    <a:pt x="2312" y="4553"/>
                  </a:lnTo>
                  <a:lnTo>
                    <a:pt x="1995" y="5883"/>
                  </a:lnTo>
                  <a:cubicBezTo>
                    <a:pt x="1932" y="6105"/>
                    <a:pt x="2090" y="6358"/>
                    <a:pt x="2312" y="6390"/>
                  </a:cubicBezTo>
                  <a:cubicBezTo>
                    <a:pt x="2344" y="6421"/>
                    <a:pt x="2375" y="6421"/>
                    <a:pt x="2407" y="6421"/>
                  </a:cubicBezTo>
                  <a:cubicBezTo>
                    <a:pt x="2629" y="6421"/>
                    <a:pt x="2787" y="6263"/>
                    <a:pt x="2851" y="6073"/>
                  </a:cubicBezTo>
                  <a:lnTo>
                    <a:pt x="3199" y="4521"/>
                  </a:lnTo>
                  <a:cubicBezTo>
                    <a:pt x="3294" y="4236"/>
                    <a:pt x="3136" y="3919"/>
                    <a:pt x="2851" y="3824"/>
                  </a:cubicBezTo>
                  <a:lnTo>
                    <a:pt x="2787" y="3793"/>
                  </a:lnTo>
                  <a:lnTo>
                    <a:pt x="2090" y="3666"/>
                  </a:lnTo>
                  <a:lnTo>
                    <a:pt x="2692" y="2336"/>
                  </a:lnTo>
                  <a:lnTo>
                    <a:pt x="2946" y="1829"/>
                  </a:lnTo>
                  <a:lnTo>
                    <a:pt x="3579" y="1893"/>
                  </a:lnTo>
                  <a:lnTo>
                    <a:pt x="3611" y="1893"/>
                  </a:lnTo>
                  <a:cubicBezTo>
                    <a:pt x="3706" y="1893"/>
                    <a:pt x="3832" y="1861"/>
                    <a:pt x="3896" y="1766"/>
                  </a:cubicBezTo>
                  <a:lnTo>
                    <a:pt x="5099" y="689"/>
                  </a:lnTo>
                  <a:cubicBezTo>
                    <a:pt x="5257" y="531"/>
                    <a:pt x="5257" y="277"/>
                    <a:pt x="5099" y="119"/>
                  </a:cubicBezTo>
                  <a:cubicBezTo>
                    <a:pt x="5020" y="40"/>
                    <a:pt x="4917" y="0"/>
                    <a:pt x="481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36"/>
            <p:cNvSpPr/>
            <p:nvPr/>
          </p:nvSpPr>
          <p:spPr>
            <a:xfrm>
              <a:off x="988675" y="2422600"/>
              <a:ext cx="137775" cy="170075"/>
            </a:xfrm>
            <a:custGeom>
              <a:avLst/>
              <a:gdLst/>
              <a:ahLst/>
              <a:cxnLst/>
              <a:rect l="l" t="t" r="r" b="b"/>
              <a:pathLst>
                <a:path w="5511" h="6803" extrusionOk="0">
                  <a:moveTo>
                    <a:pt x="4872" y="377"/>
                  </a:moveTo>
                  <a:cubicBezTo>
                    <a:pt x="4938" y="377"/>
                    <a:pt x="5001" y="402"/>
                    <a:pt x="5036" y="437"/>
                  </a:cubicBezTo>
                  <a:cubicBezTo>
                    <a:pt x="5099" y="500"/>
                    <a:pt x="5099" y="532"/>
                    <a:pt x="5099" y="595"/>
                  </a:cubicBezTo>
                  <a:cubicBezTo>
                    <a:pt x="5099" y="658"/>
                    <a:pt x="5099" y="690"/>
                    <a:pt x="5036" y="754"/>
                  </a:cubicBezTo>
                  <a:lnTo>
                    <a:pt x="3864" y="1830"/>
                  </a:lnTo>
                  <a:cubicBezTo>
                    <a:pt x="3801" y="1862"/>
                    <a:pt x="3769" y="1894"/>
                    <a:pt x="3706" y="1894"/>
                  </a:cubicBezTo>
                  <a:lnTo>
                    <a:pt x="3674" y="1894"/>
                  </a:lnTo>
                  <a:lnTo>
                    <a:pt x="3041" y="1830"/>
                  </a:lnTo>
                  <a:cubicBezTo>
                    <a:pt x="3023" y="1824"/>
                    <a:pt x="3007" y="1822"/>
                    <a:pt x="2991" y="1822"/>
                  </a:cubicBezTo>
                  <a:cubicBezTo>
                    <a:pt x="2923" y="1822"/>
                    <a:pt x="2876" y="1874"/>
                    <a:pt x="2850" y="1925"/>
                  </a:cubicBezTo>
                  <a:lnTo>
                    <a:pt x="2597" y="2432"/>
                  </a:lnTo>
                  <a:lnTo>
                    <a:pt x="1995" y="3762"/>
                  </a:lnTo>
                  <a:cubicBezTo>
                    <a:pt x="1964" y="3825"/>
                    <a:pt x="1964" y="3889"/>
                    <a:pt x="1995" y="3952"/>
                  </a:cubicBezTo>
                  <a:cubicBezTo>
                    <a:pt x="2027" y="3984"/>
                    <a:pt x="2059" y="4015"/>
                    <a:pt x="2122" y="4047"/>
                  </a:cubicBezTo>
                  <a:lnTo>
                    <a:pt x="2819" y="4174"/>
                  </a:lnTo>
                  <a:lnTo>
                    <a:pt x="2850" y="4174"/>
                  </a:lnTo>
                  <a:cubicBezTo>
                    <a:pt x="3041" y="4269"/>
                    <a:pt x="3167" y="4459"/>
                    <a:pt x="3104" y="4680"/>
                  </a:cubicBezTo>
                  <a:lnTo>
                    <a:pt x="2755" y="6232"/>
                  </a:lnTo>
                  <a:cubicBezTo>
                    <a:pt x="2724" y="6327"/>
                    <a:pt x="2629" y="6422"/>
                    <a:pt x="2502" y="6422"/>
                  </a:cubicBezTo>
                  <a:cubicBezTo>
                    <a:pt x="2502" y="6422"/>
                    <a:pt x="2470" y="6391"/>
                    <a:pt x="2439" y="6391"/>
                  </a:cubicBezTo>
                  <a:cubicBezTo>
                    <a:pt x="2375" y="6391"/>
                    <a:pt x="2344" y="6327"/>
                    <a:pt x="2280" y="6296"/>
                  </a:cubicBezTo>
                  <a:cubicBezTo>
                    <a:pt x="2249" y="6232"/>
                    <a:pt x="2249" y="6169"/>
                    <a:pt x="2280" y="6106"/>
                  </a:cubicBezTo>
                  <a:lnTo>
                    <a:pt x="2565" y="4807"/>
                  </a:lnTo>
                  <a:cubicBezTo>
                    <a:pt x="2597" y="4744"/>
                    <a:pt x="2565" y="4680"/>
                    <a:pt x="2534" y="4649"/>
                  </a:cubicBezTo>
                  <a:cubicBezTo>
                    <a:pt x="2534" y="4617"/>
                    <a:pt x="2470" y="4585"/>
                    <a:pt x="2407" y="4554"/>
                  </a:cubicBezTo>
                  <a:lnTo>
                    <a:pt x="1235" y="4364"/>
                  </a:lnTo>
                  <a:lnTo>
                    <a:pt x="1204" y="4364"/>
                  </a:lnTo>
                  <a:cubicBezTo>
                    <a:pt x="1077" y="4364"/>
                    <a:pt x="982" y="4332"/>
                    <a:pt x="887" y="4300"/>
                  </a:cubicBezTo>
                  <a:cubicBezTo>
                    <a:pt x="697" y="4205"/>
                    <a:pt x="539" y="4047"/>
                    <a:pt x="475" y="3857"/>
                  </a:cubicBezTo>
                  <a:cubicBezTo>
                    <a:pt x="380" y="3667"/>
                    <a:pt x="412" y="3477"/>
                    <a:pt x="475" y="3287"/>
                  </a:cubicBezTo>
                  <a:lnTo>
                    <a:pt x="1172" y="1799"/>
                  </a:lnTo>
                  <a:lnTo>
                    <a:pt x="1489" y="1165"/>
                  </a:lnTo>
                  <a:cubicBezTo>
                    <a:pt x="1615" y="880"/>
                    <a:pt x="1900" y="722"/>
                    <a:pt x="2217" y="722"/>
                  </a:cubicBezTo>
                  <a:cubicBezTo>
                    <a:pt x="2312" y="722"/>
                    <a:pt x="2439" y="722"/>
                    <a:pt x="2534" y="785"/>
                  </a:cubicBezTo>
                  <a:cubicBezTo>
                    <a:pt x="2724" y="880"/>
                    <a:pt x="2882" y="1039"/>
                    <a:pt x="2946" y="1260"/>
                  </a:cubicBezTo>
                  <a:cubicBezTo>
                    <a:pt x="2977" y="1324"/>
                    <a:pt x="3041" y="1387"/>
                    <a:pt x="3104" y="1387"/>
                  </a:cubicBezTo>
                  <a:lnTo>
                    <a:pt x="3516" y="1450"/>
                  </a:lnTo>
                  <a:cubicBezTo>
                    <a:pt x="3579" y="1450"/>
                    <a:pt x="3642" y="1419"/>
                    <a:pt x="3674" y="1387"/>
                  </a:cubicBezTo>
                  <a:lnTo>
                    <a:pt x="4719" y="437"/>
                  </a:lnTo>
                  <a:cubicBezTo>
                    <a:pt x="4762" y="394"/>
                    <a:pt x="4818" y="377"/>
                    <a:pt x="4872" y="377"/>
                  </a:cubicBezTo>
                  <a:close/>
                  <a:moveTo>
                    <a:pt x="4877" y="1"/>
                  </a:moveTo>
                  <a:cubicBezTo>
                    <a:pt x="4737" y="1"/>
                    <a:pt x="4600" y="49"/>
                    <a:pt x="4497" y="152"/>
                  </a:cubicBezTo>
                  <a:lnTo>
                    <a:pt x="3484" y="1070"/>
                  </a:lnTo>
                  <a:lnTo>
                    <a:pt x="3294" y="1039"/>
                  </a:lnTo>
                  <a:cubicBezTo>
                    <a:pt x="3167" y="785"/>
                    <a:pt x="2977" y="563"/>
                    <a:pt x="2692" y="437"/>
                  </a:cubicBezTo>
                  <a:cubicBezTo>
                    <a:pt x="2534" y="367"/>
                    <a:pt x="2367" y="333"/>
                    <a:pt x="2201" y="333"/>
                  </a:cubicBezTo>
                  <a:cubicBezTo>
                    <a:pt x="1768" y="333"/>
                    <a:pt x="1346" y="563"/>
                    <a:pt x="1140" y="975"/>
                  </a:cubicBezTo>
                  <a:lnTo>
                    <a:pt x="824" y="1640"/>
                  </a:lnTo>
                  <a:lnTo>
                    <a:pt x="159" y="3129"/>
                  </a:lnTo>
                  <a:cubicBezTo>
                    <a:pt x="32" y="3414"/>
                    <a:pt x="0" y="3730"/>
                    <a:pt x="127" y="4015"/>
                  </a:cubicBezTo>
                  <a:cubicBezTo>
                    <a:pt x="222" y="4300"/>
                    <a:pt x="444" y="4522"/>
                    <a:pt x="729" y="4649"/>
                  </a:cubicBezTo>
                  <a:cubicBezTo>
                    <a:pt x="887" y="4712"/>
                    <a:pt x="1045" y="4744"/>
                    <a:pt x="1204" y="4744"/>
                  </a:cubicBezTo>
                  <a:lnTo>
                    <a:pt x="2154" y="4902"/>
                  </a:lnTo>
                  <a:lnTo>
                    <a:pt x="1900" y="6042"/>
                  </a:lnTo>
                  <a:cubicBezTo>
                    <a:pt x="1869" y="6201"/>
                    <a:pt x="1900" y="6359"/>
                    <a:pt x="1964" y="6486"/>
                  </a:cubicBezTo>
                  <a:cubicBezTo>
                    <a:pt x="2059" y="6644"/>
                    <a:pt x="2217" y="6739"/>
                    <a:pt x="2375" y="6771"/>
                  </a:cubicBezTo>
                  <a:cubicBezTo>
                    <a:pt x="2407" y="6771"/>
                    <a:pt x="2470" y="6802"/>
                    <a:pt x="2502" y="6802"/>
                  </a:cubicBezTo>
                  <a:cubicBezTo>
                    <a:pt x="2819" y="6802"/>
                    <a:pt x="3072" y="6581"/>
                    <a:pt x="3136" y="6296"/>
                  </a:cubicBezTo>
                  <a:lnTo>
                    <a:pt x="3484" y="4775"/>
                  </a:lnTo>
                  <a:cubicBezTo>
                    <a:pt x="3579" y="4364"/>
                    <a:pt x="3389" y="3984"/>
                    <a:pt x="3009" y="3825"/>
                  </a:cubicBezTo>
                  <a:lnTo>
                    <a:pt x="2946" y="3794"/>
                  </a:lnTo>
                  <a:lnTo>
                    <a:pt x="2914" y="3794"/>
                  </a:lnTo>
                  <a:lnTo>
                    <a:pt x="2439" y="3699"/>
                  </a:lnTo>
                  <a:lnTo>
                    <a:pt x="2946" y="2622"/>
                  </a:lnTo>
                  <a:lnTo>
                    <a:pt x="3136" y="2210"/>
                  </a:lnTo>
                  <a:lnTo>
                    <a:pt x="3642" y="2274"/>
                  </a:lnTo>
                  <a:lnTo>
                    <a:pt x="3706" y="2274"/>
                  </a:lnTo>
                  <a:cubicBezTo>
                    <a:pt x="3864" y="2274"/>
                    <a:pt x="4022" y="2210"/>
                    <a:pt x="4117" y="2115"/>
                  </a:cubicBezTo>
                  <a:lnTo>
                    <a:pt x="5321" y="1039"/>
                  </a:lnTo>
                  <a:cubicBezTo>
                    <a:pt x="5416" y="912"/>
                    <a:pt x="5511" y="785"/>
                    <a:pt x="5511" y="627"/>
                  </a:cubicBezTo>
                  <a:cubicBezTo>
                    <a:pt x="5511" y="437"/>
                    <a:pt x="5447" y="310"/>
                    <a:pt x="5321" y="183"/>
                  </a:cubicBezTo>
                  <a:cubicBezTo>
                    <a:pt x="5202" y="65"/>
                    <a:pt x="5038" y="1"/>
                    <a:pt x="487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36"/>
            <p:cNvSpPr/>
            <p:nvPr/>
          </p:nvSpPr>
          <p:spPr>
            <a:xfrm>
              <a:off x="1107425" y="2340875"/>
              <a:ext cx="135425" cy="178950"/>
            </a:xfrm>
            <a:custGeom>
              <a:avLst/>
              <a:gdLst/>
              <a:ahLst/>
              <a:cxnLst/>
              <a:rect l="l" t="t" r="r" b="b"/>
              <a:pathLst>
                <a:path w="5417" h="7158" extrusionOk="0">
                  <a:moveTo>
                    <a:pt x="4023" y="1"/>
                  </a:moveTo>
                  <a:cubicBezTo>
                    <a:pt x="3421" y="32"/>
                    <a:pt x="2534" y="64"/>
                    <a:pt x="2186" y="64"/>
                  </a:cubicBezTo>
                  <a:cubicBezTo>
                    <a:pt x="2152" y="58"/>
                    <a:pt x="2118" y="56"/>
                    <a:pt x="2085" y="56"/>
                  </a:cubicBezTo>
                  <a:cubicBezTo>
                    <a:pt x="1928" y="56"/>
                    <a:pt x="1772" y="112"/>
                    <a:pt x="1616" y="191"/>
                  </a:cubicBezTo>
                  <a:cubicBezTo>
                    <a:pt x="1394" y="317"/>
                    <a:pt x="1299" y="476"/>
                    <a:pt x="1204" y="666"/>
                  </a:cubicBezTo>
                  <a:cubicBezTo>
                    <a:pt x="1109" y="887"/>
                    <a:pt x="1046" y="1141"/>
                    <a:pt x="1014" y="1394"/>
                  </a:cubicBezTo>
                  <a:lnTo>
                    <a:pt x="824" y="2566"/>
                  </a:lnTo>
                  <a:lnTo>
                    <a:pt x="127" y="3452"/>
                  </a:lnTo>
                  <a:cubicBezTo>
                    <a:pt x="1" y="3611"/>
                    <a:pt x="1" y="3832"/>
                    <a:pt x="159" y="3991"/>
                  </a:cubicBezTo>
                  <a:cubicBezTo>
                    <a:pt x="222" y="4086"/>
                    <a:pt x="349" y="4118"/>
                    <a:pt x="444" y="4118"/>
                  </a:cubicBezTo>
                  <a:cubicBezTo>
                    <a:pt x="571" y="4118"/>
                    <a:pt x="697" y="4054"/>
                    <a:pt x="761" y="3959"/>
                  </a:cubicBezTo>
                  <a:lnTo>
                    <a:pt x="1552" y="2977"/>
                  </a:lnTo>
                  <a:cubicBezTo>
                    <a:pt x="1584" y="2946"/>
                    <a:pt x="1616" y="2882"/>
                    <a:pt x="1647" y="2819"/>
                  </a:cubicBezTo>
                  <a:lnTo>
                    <a:pt x="1742" y="2312"/>
                  </a:lnTo>
                  <a:lnTo>
                    <a:pt x="2344" y="3389"/>
                  </a:lnTo>
                  <a:cubicBezTo>
                    <a:pt x="2376" y="3421"/>
                    <a:pt x="2407" y="3484"/>
                    <a:pt x="2439" y="3516"/>
                  </a:cubicBezTo>
                  <a:lnTo>
                    <a:pt x="1711" y="4973"/>
                  </a:lnTo>
                  <a:lnTo>
                    <a:pt x="2534" y="6904"/>
                  </a:lnTo>
                  <a:cubicBezTo>
                    <a:pt x="2598" y="7063"/>
                    <a:pt x="2756" y="7158"/>
                    <a:pt x="2946" y="7158"/>
                  </a:cubicBezTo>
                  <a:cubicBezTo>
                    <a:pt x="3009" y="7158"/>
                    <a:pt x="3104" y="7126"/>
                    <a:pt x="3199" y="7094"/>
                  </a:cubicBezTo>
                  <a:cubicBezTo>
                    <a:pt x="3358" y="6968"/>
                    <a:pt x="3421" y="6746"/>
                    <a:pt x="3326" y="6556"/>
                  </a:cubicBezTo>
                  <a:lnTo>
                    <a:pt x="2693" y="5004"/>
                  </a:lnTo>
                  <a:lnTo>
                    <a:pt x="3231" y="3864"/>
                  </a:lnTo>
                  <a:cubicBezTo>
                    <a:pt x="3326" y="3864"/>
                    <a:pt x="3421" y="3864"/>
                    <a:pt x="3516" y="3832"/>
                  </a:cubicBezTo>
                  <a:lnTo>
                    <a:pt x="3864" y="5131"/>
                  </a:lnTo>
                  <a:lnTo>
                    <a:pt x="4561" y="6461"/>
                  </a:lnTo>
                  <a:cubicBezTo>
                    <a:pt x="4624" y="6619"/>
                    <a:pt x="4783" y="6714"/>
                    <a:pt x="4941" y="6714"/>
                  </a:cubicBezTo>
                  <a:cubicBezTo>
                    <a:pt x="5036" y="6714"/>
                    <a:pt x="5131" y="6683"/>
                    <a:pt x="5194" y="6619"/>
                  </a:cubicBezTo>
                  <a:cubicBezTo>
                    <a:pt x="5384" y="6493"/>
                    <a:pt x="5416" y="6271"/>
                    <a:pt x="5321" y="6081"/>
                  </a:cubicBezTo>
                  <a:lnTo>
                    <a:pt x="4719" y="4814"/>
                  </a:lnTo>
                  <a:cubicBezTo>
                    <a:pt x="4719" y="4814"/>
                    <a:pt x="4149" y="2597"/>
                    <a:pt x="4054" y="2471"/>
                  </a:cubicBezTo>
                  <a:lnTo>
                    <a:pt x="3136" y="856"/>
                  </a:lnTo>
                  <a:cubicBezTo>
                    <a:pt x="3294" y="824"/>
                    <a:pt x="3484" y="824"/>
                    <a:pt x="3674" y="824"/>
                  </a:cubicBezTo>
                  <a:lnTo>
                    <a:pt x="3833" y="1837"/>
                  </a:lnTo>
                  <a:cubicBezTo>
                    <a:pt x="3862" y="2040"/>
                    <a:pt x="4049" y="2190"/>
                    <a:pt x="4251" y="2190"/>
                  </a:cubicBezTo>
                  <a:cubicBezTo>
                    <a:pt x="4270" y="2190"/>
                    <a:pt x="4289" y="2188"/>
                    <a:pt x="4308" y="2186"/>
                  </a:cubicBezTo>
                  <a:cubicBezTo>
                    <a:pt x="4529" y="2154"/>
                    <a:pt x="4688" y="1932"/>
                    <a:pt x="4656" y="1742"/>
                  </a:cubicBezTo>
                  <a:lnTo>
                    <a:pt x="4434" y="349"/>
                  </a:lnTo>
                  <a:cubicBezTo>
                    <a:pt x="4403" y="159"/>
                    <a:pt x="4244" y="1"/>
                    <a:pt x="4023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36"/>
            <p:cNvSpPr/>
            <p:nvPr/>
          </p:nvSpPr>
          <p:spPr>
            <a:xfrm>
              <a:off x="1101875" y="2336125"/>
              <a:ext cx="146500" cy="188450"/>
            </a:xfrm>
            <a:custGeom>
              <a:avLst/>
              <a:gdLst/>
              <a:ahLst/>
              <a:cxnLst/>
              <a:rect l="l" t="t" r="r" b="b"/>
              <a:pathLst>
                <a:path w="5860" h="7538" extrusionOk="0">
                  <a:moveTo>
                    <a:pt x="3738" y="1204"/>
                  </a:moveTo>
                  <a:lnTo>
                    <a:pt x="3770" y="1362"/>
                  </a:lnTo>
                  <a:lnTo>
                    <a:pt x="3675" y="1204"/>
                  </a:lnTo>
                  <a:close/>
                  <a:moveTo>
                    <a:pt x="4245" y="381"/>
                  </a:moveTo>
                  <a:cubicBezTo>
                    <a:pt x="4340" y="381"/>
                    <a:pt x="4466" y="476"/>
                    <a:pt x="4466" y="571"/>
                  </a:cubicBezTo>
                  <a:lnTo>
                    <a:pt x="4688" y="1964"/>
                  </a:lnTo>
                  <a:cubicBezTo>
                    <a:pt x="4688" y="1996"/>
                    <a:pt x="4656" y="2059"/>
                    <a:pt x="4625" y="2091"/>
                  </a:cubicBezTo>
                  <a:cubicBezTo>
                    <a:pt x="4593" y="2154"/>
                    <a:pt x="4561" y="2186"/>
                    <a:pt x="4498" y="2186"/>
                  </a:cubicBezTo>
                  <a:cubicBezTo>
                    <a:pt x="4481" y="2190"/>
                    <a:pt x="4465" y="2192"/>
                    <a:pt x="4448" y="2192"/>
                  </a:cubicBezTo>
                  <a:cubicBezTo>
                    <a:pt x="4340" y="2192"/>
                    <a:pt x="4245" y="2106"/>
                    <a:pt x="4245" y="1996"/>
                  </a:cubicBezTo>
                  <a:lnTo>
                    <a:pt x="4086" y="982"/>
                  </a:lnTo>
                  <a:cubicBezTo>
                    <a:pt x="4055" y="887"/>
                    <a:pt x="3991" y="824"/>
                    <a:pt x="3896" y="824"/>
                  </a:cubicBezTo>
                  <a:lnTo>
                    <a:pt x="3326" y="856"/>
                  </a:lnTo>
                  <a:cubicBezTo>
                    <a:pt x="3263" y="856"/>
                    <a:pt x="3200" y="887"/>
                    <a:pt x="3168" y="951"/>
                  </a:cubicBezTo>
                  <a:cubicBezTo>
                    <a:pt x="3136" y="982"/>
                    <a:pt x="3136" y="1077"/>
                    <a:pt x="3168" y="1141"/>
                  </a:cubicBezTo>
                  <a:lnTo>
                    <a:pt x="4118" y="2724"/>
                  </a:lnTo>
                  <a:cubicBezTo>
                    <a:pt x="4150" y="2851"/>
                    <a:pt x="4466" y="4022"/>
                    <a:pt x="4751" y="5068"/>
                  </a:cubicBezTo>
                  <a:cubicBezTo>
                    <a:pt x="4751" y="5068"/>
                    <a:pt x="4751" y="5068"/>
                    <a:pt x="4751" y="5099"/>
                  </a:cubicBezTo>
                  <a:lnTo>
                    <a:pt x="5385" y="6334"/>
                  </a:lnTo>
                  <a:cubicBezTo>
                    <a:pt x="5448" y="6461"/>
                    <a:pt x="5416" y="6588"/>
                    <a:pt x="5321" y="6651"/>
                  </a:cubicBezTo>
                  <a:cubicBezTo>
                    <a:pt x="5279" y="6683"/>
                    <a:pt x="5230" y="6697"/>
                    <a:pt x="5181" y="6697"/>
                  </a:cubicBezTo>
                  <a:cubicBezTo>
                    <a:pt x="5082" y="6697"/>
                    <a:pt x="4984" y="6640"/>
                    <a:pt x="4941" y="6556"/>
                  </a:cubicBezTo>
                  <a:lnTo>
                    <a:pt x="4276" y="5226"/>
                  </a:lnTo>
                  <a:lnTo>
                    <a:pt x="3928" y="3959"/>
                  </a:lnTo>
                  <a:cubicBezTo>
                    <a:pt x="3896" y="3896"/>
                    <a:pt x="3865" y="3864"/>
                    <a:pt x="3833" y="3832"/>
                  </a:cubicBezTo>
                  <a:cubicBezTo>
                    <a:pt x="3801" y="3817"/>
                    <a:pt x="3777" y="3809"/>
                    <a:pt x="3754" y="3809"/>
                  </a:cubicBezTo>
                  <a:cubicBezTo>
                    <a:pt x="3730" y="3809"/>
                    <a:pt x="3706" y="3817"/>
                    <a:pt x="3675" y="3832"/>
                  </a:cubicBezTo>
                  <a:cubicBezTo>
                    <a:pt x="3611" y="3864"/>
                    <a:pt x="3516" y="3864"/>
                    <a:pt x="3453" y="3864"/>
                  </a:cubicBezTo>
                  <a:cubicBezTo>
                    <a:pt x="3390" y="3864"/>
                    <a:pt x="3326" y="3896"/>
                    <a:pt x="3295" y="3959"/>
                  </a:cubicBezTo>
                  <a:lnTo>
                    <a:pt x="2724" y="5099"/>
                  </a:lnTo>
                  <a:cubicBezTo>
                    <a:pt x="2693" y="5163"/>
                    <a:pt x="2693" y="5226"/>
                    <a:pt x="2724" y="5258"/>
                  </a:cubicBezTo>
                  <a:lnTo>
                    <a:pt x="3390" y="6809"/>
                  </a:lnTo>
                  <a:cubicBezTo>
                    <a:pt x="3421" y="6936"/>
                    <a:pt x="3390" y="7063"/>
                    <a:pt x="3295" y="7126"/>
                  </a:cubicBezTo>
                  <a:cubicBezTo>
                    <a:pt x="3261" y="7143"/>
                    <a:pt x="3222" y="7151"/>
                    <a:pt x="3183" y="7151"/>
                  </a:cubicBezTo>
                  <a:cubicBezTo>
                    <a:pt x="3075" y="7151"/>
                    <a:pt x="2961" y="7092"/>
                    <a:pt x="2915" y="6999"/>
                  </a:cubicBezTo>
                  <a:lnTo>
                    <a:pt x="2154" y="5163"/>
                  </a:lnTo>
                  <a:lnTo>
                    <a:pt x="2820" y="3801"/>
                  </a:lnTo>
                  <a:cubicBezTo>
                    <a:pt x="2851" y="3737"/>
                    <a:pt x="2851" y="3642"/>
                    <a:pt x="2788" y="3611"/>
                  </a:cubicBezTo>
                  <a:cubicBezTo>
                    <a:pt x="2756" y="3547"/>
                    <a:pt x="2756" y="3516"/>
                    <a:pt x="2724" y="3484"/>
                  </a:cubicBezTo>
                  <a:lnTo>
                    <a:pt x="2091" y="2407"/>
                  </a:lnTo>
                  <a:cubicBezTo>
                    <a:pt x="2059" y="2344"/>
                    <a:pt x="1996" y="2312"/>
                    <a:pt x="1901" y="2312"/>
                  </a:cubicBezTo>
                  <a:cubicBezTo>
                    <a:pt x="1838" y="2344"/>
                    <a:pt x="1774" y="2376"/>
                    <a:pt x="1743" y="2471"/>
                  </a:cubicBezTo>
                  <a:lnTo>
                    <a:pt x="1648" y="2977"/>
                  </a:lnTo>
                  <a:cubicBezTo>
                    <a:pt x="1648" y="3009"/>
                    <a:pt x="1648" y="3041"/>
                    <a:pt x="1616" y="3072"/>
                  </a:cubicBezTo>
                  <a:lnTo>
                    <a:pt x="824" y="4054"/>
                  </a:lnTo>
                  <a:cubicBezTo>
                    <a:pt x="793" y="4102"/>
                    <a:pt x="729" y="4125"/>
                    <a:pt x="662" y="4125"/>
                  </a:cubicBezTo>
                  <a:cubicBezTo>
                    <a:pt x="595" y="4125"/>
                    <a:pt x="523" y="4102"/>
                    <a:pt x="476" y="4054"/>
                  </a:cubicBezTo>
                  <a:cubicBezTo>
                    <a:pt x="413" y="3991"/>
                    <a:pt x="413" y="3864"/>
                    <a:pt x="476" y="3769"/>
                  </a:cubicBezTo>
                  <a:lnTo>
                    <a:pt x="1204" y="2882"/>
                  </a:lnTo>
                  <a:cubicBezTo>
                    <a:pt x="1204" y="2851"/>
                    <a:pt x="1236" y="2819"/>
                    <a:pt x="1236" y="2787"/>
                  </a:cubicBezTo>
                  <a:lnTo>
                    <a:pt x="1394" y="1616"/>
                  </a:lnTo>
                  <a:cubicBezTo>
                    <a:pt x="1426" y="1394"/>
                    <a:pt x="1489" y="1141"/>
                    <a:pt x="1584" y="951"/>
                  </a:cubicBezTo>
                  <a:cubicBezTo>
                    <a:pt x="1679" y="761"/>
                    <a:pt x="1743" y="634"/>
                    <a:pt x="1933" y="539"/>
                  </a:cubicBezTo>
                  <a:cubicBezTo>
                    <a:pt x="2059" y="476"/>
                    <a:pt x="2218" y="444"/>
                    <a:pt x="2376" y="444"/>
                  </a:cubicBezTo>
                  <a:lnTo>
                    <a:pt x="2408" y="444"/>
                  </a:lnTo>
                  <a:cubicBezTo>
                    <a:pt x="2756" y="444"/>
                    <a:pt x="3643" y="412"/>
                    <a:pt x="4245" y="381"/>
                  </a:cubicBezTo>
                  <a:close/>
                  <a:moveTo>
                    <a:pt x="4245" y="1"/>
                  </a:moveTo>
                  <a:cubicBezTo>
                    <a:pt x="3643" y="1"/>
                    <a:pt x="2756" y="32"/>
                    <a:pt x="2408" y="64"/>
                  </a:cubicBezTo>
                  <a:cubicBezTo>
                    <a:pt x="2355" y="56"/>
                    <a:pt x="2303" y="52"/>
                    <a:pt x="2251" y="52"/>
                  </a:cubicBezTo>
                  <a:cubicBezTo>
                    <a:pt x="2081" y="52"/>
                    <a:pt x="1912" y="94"/>
                    <a:pt x="1743" y="191"/>
                  </a:cubicBezTo>
                  <a:cubicBezTo>
                    <a:pt x="1489" y="349"/>
                    <a:pt x="1331" y="539"/>
                    <a:pt x="1236" y="792"/>
                  </a:cubicBezTo>
                  <a:cubicBezTo>
                    <a:pt x="1141" y="1014"/>
                    <a:pt x="1078" y="1267"/>
                    <a:pt x="1014" y="1552"/>
                  </a:cubicBezTo>
                  <a:lnTo>
                    <a:pt x="856" y="2661"/>
                  </a:lnTo>
                  <a:lnTo>
                    <a:pt x="191" y="3516"/>
                  </a:lnTo>
                  <a:cubicBezTo>
                    <a:pt x="1" y="3769"/>
                    <a:pt x="1" y="4086"/>
                    <a:pt x="223" y="4308"/>
                  </a:cubicBezTo>
                  <a:cubicBezTo>
                    <a:pt x="349" y="4403"/>
                    <a:pt x="508" y="4466"/>
                    <a:pt x="666" y="4466"/>
                  </a:cubicBezTo>
                  <a:cubicBezTo>
                    <a:pt x="856" y="4466"/>
                    <a:pt x="1014" y="4403"/>
                    <a:pt x="1141" y="4244"/>
                  </a:cubicBezTo>
                  <a:lnTo>
                    <a:pt x="1933" y="3262"/>
                  </a:lnTo>
                  <a:cubicBezTo>
                    <a:pt x="1964" y="3199"/>
                    <a:pt x="2028" y="3104"/>
                    <a:pt x="2028" y="3041"/>
                  </a:cubicBezTo>
                  <a:lnTo>
                    <a:pt x="2028" y="3009"/>
                  </a:lnTo>
                  <a:lnTo>
                    <a:pt x="2408" y="3674"/>
                  </a:lnTo>
                  <a:cubicBezTo>
                    <a:pt x="2408" y="3674"/>
                    <a:pt x="2439" y="3706"/>
                    <a:pt x="2439" y="3706"/>
                  </a:cubicBezTo>
                  <a:lnTo>
                    <a:pt x="1774" y="5068"/>
                  </a:lnTo>
                  <a:cubicBezTo>
                    <a:pt x="1743" y="5131"/>
                    <a:pt x="1743" y="5194"/>
                    <a:pt x="1774" y="5226"/>
                  </a:cubicBezTo>
                  <a:lnTo>
                    <a:pt x="2566" y="7158"/>
                  </a:lnTo>
                  <a:cubicBezTo>
                    <a:pt x="2661" y="7379"/>
                    <a:pt x="2915" y="7538"/>
                    <a:pt x="3168" y="7538"/>
                  </a:cubicBezTo>
                  <a:cubicBezTo>
                    <a:pt x="3295" y="7538"/>
                    <a:pt x="3390" y="7506"/>
                    <a:pt x="3516" y="7443"/>
                  </a:cubicBezTo>
                  <a:cubicBezTo>
                    <a:pt x="3770" y="7253"/>
                    <a:pt x="3865" y="6936"/>
                    <a:pt x="3738" y="6651"/>
                  </a:cubicBezTo>
                  <a:lnTo>
                    <a:pt x="3105" y="5194"/>
                  </a:lnTo>
                  <a:lnTo>
                    <a:pt x="3580" y="4244"/>
                  </a:lnTo>
                  <a:lnTo>
                    <a:pt x="3611" y="4244"/>
                  </a:lnTo>
                  <a:lnTo>
                    <a:pt x="3928" y="5353"/>
                  </a:lnTo>
                  <a:cubicBezTo>
                    <a:pt x="3928" y="5353"/>
                    <a:pt x="3928" y="5384"/>
                    <a:pt x="3928" y="5384"/>
                  </a:cubicBezTo>
                  <a:lnTo>
                    <a:pt x="4593" y="6714"/>
                  </a:lnTo>
                  <a:cubicBezTo>
                    <a:pt x="4688" y="6936"/>
                    <a:pt x="4910" y="7063"/>
                    <a:pt x="5163" y="7063"/>
                  </a:cubicBezTo>
                  <a:cubicBezTo>
                    <a:pt x="5290" y="7063"/>
                    <a:pt x="5416" y="7031"/>
                    <a:pt x="5511" y="6968"/>
                  </a:cubicBezTo>
                  <a:cubicBezTo>
                    <a:pt x="5765" y="6778"/>
                    <a:pt x="5860" y="6429"/>
                    <a:pt x="5733" y="6176"/>
                  </a:cubicBezTo>
                  <a:lnTo>
                    <a:pt x="5100" y="4941"/>
                  </a:lnTo>
                  <a:cubicBezTo>
                    <a:pt x="4878" y="4117"/>
                    <a:pt x="4530" y="2756"/>
                    <a:pt x="4435" y="2566"/>
                  </a:cubicBezTo>
                  <a:cubicBezTo>
                    <a:pt x="4466" y="2566"/>
                    <a:pt x="4498" y="2566"/>
                    <a:pt x="4530" y="2534"/>
                  </a:cubicBezTo>
                  <a:cubicBezTo>
                    <a:pt x="4688" y="2534"/>
                    <a:pt x="4846" y="2439"/>
                    <a:pt x="4941" y="2312"/>
                  </a:cubicBezTo>
                  <a:cubicBezTo>
                    <a:pt x="5036" y="2186"/>
                    <a:pt x="5068" y="2027"/>
                    <a:pt x="5068" y="1869"/>
                  </a:cubicBezTo>
                  <a:lnTo>
                    <a:pt x="4846" y="507"/>
                  </a:lnTo>
                  <a:cubicBezTo>
                    <a:pt x="4815" y="191"/>
                    <a:pt x="4530" y="1"/>
                    <a:pt x="424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3" name="Google Shape;3653;p36"/>
            <p:cNvSpPr/>
            <p:nvPr/>
          </p:nvSpPr>
          <p:spPr>
            <a:xfrm>
              <a:off x="1105850" y="2300275"/>
              <a:ext cx="55450" cy="50125"/>
            </a:xfrm>
            <a:custGeom>
              <a:avLst/>
              <a:gdLst/>
              <a:ahLst/>
              <a:cxnLst/>
              <a:rect l="l" t="t" r="r" b="b"/>
              <a:pathLst>
                <a:path w="2218" h="2005" extrusionOk="0">
                  <a:moveTo>
                    <a:pt x="1109" y="389"/>
                  </a:moveTo>
                  <a:cubicBezTo>
                    <a:pt x="1235" y="389"/>
                    <a:pt x="1394" y="421"/>
                    <a:pt x="1520" y="516"/>
                  </a:cubicBezTo>
                  <a:cubicBezTo>
                    <a:pt x="1520" y="548"/>
                    <a:pt x="1552" y="548"/>
                    <a:pt x="1552" y="579"/>
                  </a:cubicBezTo>
                  <a:cubicBezTo>
                    <a:pt x="1774" y="801"/>
                    <a:pt x="1805" y="1086"/>
                    <a:pt x="1647" y="1308"/>
                  </a:cubicBezTo>
                  <a:cubicBezTo>
                    <a:pt x="1615" y="1371"/>
                    <a:pt x="1552" y="1435"/>
                    <a:pt x="1489" y="1498"/>
                  </a:cubicBezTo>
                  <a:cubicBezTo>
                    <a:pt x="1378" y="1577"/>
                    <a:pt x="1243" y="1617"/>
                    <a:pt x="1109" y="1617"/>
                  </a:cubicBezTo>
                  <a:cubicBezTo>
                    <a:pt x="974" y="1617"/>
                    <a:pt x="840" y="1577"/>
                    <a:pt x="729" y="1498"/>
                  </a:cubicBezTo>
                  <a:cubicBezTo>
                    <a:pt x="665" y="1466"/>
                    <a:pt x="634" y="1435"/>
                    <a:pt x="602" y="1403"/>
                  </a:cubicBezTo>
                  <a:cubicBezTo>
                    <a:pt x="412" y="1181"/>
                    <a:pt x="412" y="896"/>
                    <a:pt x="570" y="643"/>
                  </a:cubicBezTo>
                  <a:cubicBezTo>
                    <a:pt x="602" y="611"/>
                    <a:pt x="634" y="548"/>
                    <a:pt x="697" y="516"/>
                  </a:cubicBezTo>
                  <a:cubicBezTo>
                    <a:pt x="824" y="421"/>
                    <a:pt x="950" y="389"/>
                    <a:pt x="1109" y="389"/>
                  </a:cubicBezTo>
                  <a:close/>
                  <a:moveTo>
                    <a:pt x="1119" y="1"/>
                  </a:moveTo>
                  <a:cubicBezTo>
                    <a:pt x="880" y="1"/>
                    <a:pt x="644" y="81"/>
                    <a:pt x="444" y="231"/>
                  </a:cubicBezTo>
                  <a:cubicBezTo>
                    <a:pt x="380" y="294"/>
                    <a:pt x="317" y="358"/>
                    <a:pt x="254" y="421"/>
                  </a:cubicBezTo>
                  <a:cubicBezTo>
                    <a:pt x="0" y="801"/>
                    <a:pt x="32" y="1276"/>
                    <a:pt x="317" y="1625"/>
                  </a:cubicBezTo>
                  <a:cubicBezTo>
                    <a:pt x="380" y="1688"/>
                    <a:pt x="444" y="1751"/>
                    <a:pt x="507" y="1815"/>
                  </a:cubicBezTo>
                  <a:cubicBezTo>
                    <a:pt x="697" y="1941"/>
                    <a:pt x="887" y="2005"/>
                    <a:pt x="1109" y="2005"/>
                  </a:cubicBezTo>
                  <a:cubicBezTo>
                    <a:pt x="1330" y="2005"/>
                    <a:pt x="1520" y="1910"/>
                    <a:pt x="1710" y="1783"/>
                  </a:cubicBezTo>
                  <a:cubicBezTo>
                    <a:pt x="1805" y="1720"/>
                    <a:pt x="1900" y="1625"/>
                    <a:pt x="1964" y="1498"/>
                  </a:cubicBezTo>
                  <a:cubicBezTo>
                    <a:pt x="2217" y="1118"/>
                    <a:pt x="2154" y="643"/>
                    <a:pt x="1837" y="326"/>
                  </a:cubicBezTo>
                  <a:cubicBezTo>
                    <a:pt x="1805" y="263"/>
                    <a:pt x="1774" y="231"/>
                    <a:pt x="1742" y="199"/>
                  </a:cubicBezTo>
                  <a:cubicBezTo>
                    <a:pt x="1548" y="65"/>
                    <a:pt x="1332" y="1"/>
                    <a:pt x="111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4" name="Google Shape;3654;p36"/>
            <p:cNvSpPr/>
            <p:nvPr/>
          </p:nvSpPr>
          <p:spPr>
            <a:xfrm>
              <a:off x="1246775" y="2271800"/>
              <a:ext cx="81575" cy="58900"/>
            </a:xfrm>
            <a:custGeom>
              <a:avLst/>
              <a:gdLst/>
              <a:ahLst/>
              <a:cxnLst/>
              <a:rect l="l" t="t" r="r" b="b"/>
              <a:pathLst>
                <a:path w="3263" h="2356" extrusionOk="0">
                  <a:moveTo>
                    <a:pt x="682" y="0"/>
                  </a:moveTo>
                  <a:cubicBezTo>
                    <a:pt x="432" y="0"/>
                    <a:pt x="263" y="57"/>
                    <a:pt x="159" y="135"/>
                  </a:cubicBezTo>
                  <a:cubicBezTo>
                    <a:pt x="64" y="198"/>
                    <a:pt x="0" y="293"/>
                    <a:pt x="0" y="388"/>
                  </a:cubicBezTo>
                  <a:lnTo>
                    <a:pt x="0" y="2099"/>
                  </a:lnTo>
                  <a:cubicBezTo>
                    <a:pt x="0" y="2099"/>
                    <a:pt x="232" y="1867"/>
                    <a:pt x="591" y="1867"/>
                  </a:cubicBezTo>
                  <a:cubicBezTo>
                    <a:pt x="673" y="1867"/>
                    <a:pt x="762" y="1879"/>
                    <a:pt x="855" y="1908"/>
                  </a:cubicBezTo>
                  <a:cubicBezTo>
                    <a:pt x="1225" y="2007"/>
                    <a:pt x="1902" y="2355"/>
                    <a:pt x="2632" y="2355"/>
                  </a:cubicBezTo>
                  <a:cubicBezTo>
                    <a:pt x="2840" y="2355"/>
                    <a:pt x="3052" y="2327"/>
                    <a:pt x="3262" y="2257"/>
                  </a:cubicBezTo>
                  <a:lnTo>
                    <a:pt x="3262" y="452"/>
                  </a:lnTo>
                  <a:cubicBezTo>
                    <a:pt x="3141" y="479"/>
                    <a:pt x="3017" y="490"/>
                    <a:pt x="2893" y="490"/>
                  </a:cubicBezTo>
                  <a:cubicBezTo>
                    <a:pt x="2137" y="490"/>
                    <a:pt x="1345" y="63"/>
                    <a:pt x="855" y="8"/>
                  </a:cubicBezTo>
                  <a:cubicBezTo>
                    <a:pt x="794" y="3"/>
                    <a:pt x="736" y="0"/>
                    <a:pt x="682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36"/>
            <p:cNvSpPr/>
            <p:nvPr/>
          </p:nvSpPr>
          <p:spPr>
            <a:xfrm>
              <a:off x="1242025" y="2267100"/>
              <a:ext cx="91075" cy="276475"/>
            </a:xfrm>
            <a:custGeom>
              <a:avLst/>
              <a:gdLst/>
              <a:ahLst/>
              <a:cxnLst/>
              <a:rect l="l" t="t" r="r" b="b"/>
              <a:pathLst>
                <a:path w="3643" h="11059" extrusionOk="0">
                  <a:moveTo>
                    <a:pt x="866" y="378"/>
                  </a:moveTo>
                  <a:cubicBezTo>
                    <a:pt x="912" y="378"/>
                    <a:pt x="961" y="381"/>
                    <a:pt x="1014" y="386"/>
                  </a:cubicBezTo>
                  <a:cubicBezTo>
                    <a:pt x="1204" y="418"/>
                    <a:pt x="1425" y="481"/>
                    <a:pt x="1679" y="576"/>
                  </a:cubicBezTo>
                  <a:cubicBezTo>
                    <a:pt x="2112" y="721"/>
                    <a:pt x="2599" y="865"/>
                    <a:pt x="3114" y="865"/>
                  </a:cubicBezTo>
                  <a:cubicBezTo>
                    <a:pt x="3163" y="865"/>
                    <a:pt x="3213" y="864"/>
                    <a:pt x="3262" y="861"/>
                  </a:cubicBezTo>
                  <a:lnTo>
                    <a:pt x="3262" y="2287"/>
                  </a:lnTo>
                  <a:cubicBezTo>
                    <a:pt x="3114" y="2322"/>
                    <a:pt x="2966" y="2337"/>
                    <a:pt x="2820" y="2337"/>
                  </a:cubicBezTo>
                  <a:cubicBezTo>
                    <a:pt x="2310" y="2337"/>
                    <a:pt x="1826" y="2156"/>
                    <a:pt x="1457" y="2033"/>
                  </a:cubicBezTo>
                  <a:cubicBezTo>
                    <a:pt x="1330" y="1970"/>
                    <a:pt x="1204" y="1938"/>
                    <a:pt x="1109" y="1906"/>
                  </a:cubicBezTo>
                  <a:cubicBezTo>
                    <a:pt x="982" y="1875"/>
                    <a:pt x="887" y="1875"/>
                    <a:pt x="792" y="1875"/>
                  </a:cubicBezTo>
                  <a:cubicBezTo>
                    <a:pt x="634" y="1875"/>
                    <a:pt x="475" y="1906"/>
                    <a:pt x="380" y="1938"/>
                  </a:cubicBezTo>
                  <a:lnTo>
                    <a:pt x="380" y="576"/>
                  </a:lnTo>
                  <a:cubicBezTo>
                    <a:pt x="380" y="545"/>
                    <a:pt x="380" y="513"/>
                    <a:pt x="444" y="481"/>
                  </a:cubicBezTo>
                  <a:cubicBezTo>
                    <a:pt x="521" y="430"/>
                    <a:pt x="662" y="378"/>
                    <a:pt x="866" y="378"/>
                  </a:cubicBezTo>
                  <a:close/>
                  <a:moveTo>
                    <a:pt x="919" y="0"/>
                  </a:moveTo>
                  <a:cubicBezTo>
                    <a:pt x="592" y="0"/>
                    <a:pt x="363" y="82"/>
                    <a:pt x="254" y="165"/>
                  </a:cubicBezTo>
                  <a:cubicBezTo>
                    <a:pt x="95" y="228"/>
                    <a:pt x="0" y="418"/>
                    <a:pt x="0" y="576"/>
                  </a:cubicBezTo>
                  <a:lnTo>
                    <a:pt x="0" y="2255"/>
                  </a:lnTo>
                  <a:lnTo>
                    <a:pt x="0" y="10869"/>
                  </a:lnTo>
                  <a:cubicBezTo>
                    <a:pt x="0" y="10964"/>
                    <a:pt x="95" y="11059"/>
                    <a:pt x="190" y="11059"/>
                  </a:cubicBezTo>
                  <a:cubicBezTo>
                    <a:pt x="285" y="11059"/>
                    <a:pt x="380" y="10964"/>
                    <a:pt x="380" y="10869"/>
                  </a:cubicBezTo>
                  <a:lnTo>
                    <a:pt x="380" y="2350"/>
                  </a:lnTo>
                  <a:cubicBezTo>
                    <a:pt x="447" y="2306"/>
                    <a:pt x="574" y="2246"/>
                    <a:pt x="752" y="2246"/>
                  </a:cubicBezTo>
                  <a:cubicBezTo>
                    <a:pt x="830" y="2246"/>
                    <a:pt x="918" y="2258"/>
                    <a:pt x="1014" y="2287"/>
                  </a:cubicBezTo>
                  <a:cubicBezTo>
                    <a:pt x="1109" y="2287"/>
                    <a:pt x="1204" y="2350"/>
                    <a:pt x="1330" y="2382"/>
                  </a:cubicBezTo>
                  <a:cubicBezTo>
                    <a:pt x="1715" y="2517"/>
                    <a:pt x="2244" y="2717"/>
                    <a:pt x="2815" y="2717"/>
                  </a:cubicBezTo>
                  <a:cubicBezTo>
                    <a:pt x="3044" y="2717"/>
                    <a:pt x="3280" y="2685"/>
                    <a:pt x="3516" y="2603"/>
                  </a:cubicBezTo>
                  <a:cubicBezTo>
                    <a:pt x="3579" y="2572"/>
                    <a:pt x="3642" y="2508"/>
                    <a:pt x="3642" y="2413"/>
                  </a:cubicBezTo>
                  <a:lnTo>
                    <a:pt x="3642" y="640"/>
                  </a:lnTo>
                  <a:cubicBezTo>
                    <a:pt x="3642" y="576"/>
                    <a:pt x="3611" y="513"/>
                    <a:pt x="3547" y="481"/>
                  </a:cubicBezTo>
                  <a:cubicBezTo>
                    <a:pt x="3516" y="450"/>
                    <a:pt x="3452" y="450"/>
                    <a:pt x="3389" y="450"/>
                  </a:cubicBezTo>
                  <a:cubicBezTo>
                    <a:pt x="3275" y="478"/>
                    <a:pt x="3157" y="491"/>
                    <a:pt x="3038" y="491"/>
                  </a:cubicBezTo>
                  <a:cubicBezTo>
                    <a:pt x="2629" y="491"/>
                    <a:pt x="2198" y="344"/>
                    <a:pt x="1806" y="196"/>
                  </a:cubicBezTo>
                  <a:cubicBezTo>
                    <a:pt x="1520" y="133"/>
                    <a:pt x="1299" y="38"/>
                    <a:pt x="1077" y="6"/>
                  </a:cubicBezTo>
                  <a:cubicBezTo>
                    <a:pt x="1022" y="2"/>
                    <a:pt x="969" y="0"/>
                    <a:pt x="91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36"/>
            <p:cNvSpPr/>
            <p:nvPr/>
          </p:nvSpPr>
          <p:spPr>
            <a:xfrm>
              <a:off x="941950" y="2493675"/>
              <a:ext cx="320675" cy="124325"/>
            </a:xfrm>
            <a:custGeom>
              <a:avLst/>
              <a:gdLst/>
              <a:ahLst/>
              <a:cxnLst/>
              <a:rect l="l" t="t" r="r" b="b"/>
              <a:pathLst>
                <a:path w="12827" h="4973" extrusionOk="0">
                  <a:moveTo>
                    <a:pt x="12827" y="1"/>
                  </a:moveTo>
                  <a:lnTo>
                    <a:pt x="8013" y="1014"/>
                  </a:lnTo>
                  <a:lnTo>
                    <a:pt x="6145" y="3231"/>
                  </a:lnTo>
                  <a:lnTo>
                    <a:pt x="1173" y="4403"/>
                  </a:lnTo>
                  <a:lnTo>
                    <a:pt x="1" y="4403"/>
                  </a:lnTo>
                  <a:lnTo>
                    <a:pt x="1" y="4973"/>
                  </a:lnTo>
                  <a:lnTo>
                    <a:pt x="12827" y="4973"/>
                  </a:lnTo>
                  <a:lnTo>
                    <a:pt x="12827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36"/>
            <p:cNvSpPr/>
            <p:nvPr/>
          </p:nvSpPr>
          <p:spPr>
            <a:xfrm>
              <a:off x="937200" y="2489525"/>
              <a:ext cx="330175" cy="133225"/>
            </a:xfrm>
            <a:custGeom>
              <a:avLst/>
              <a:gdLst/>
              <a:ahLst/>
              <a:cxnLst/>
              <a:rect l="l" t="t" r="r" b="b"/>
              <a:pathLst>
                <a:path w="13207" h="5329" extrusionOk="0">
                  <a:moveTo>
                    <a:pt x="13035" y="0"/>
                  </a:moveTo>
                  <a:cubicBezTo>
                    <a:pt x="13019" y="0"/>
                    <a:pt x="13002" y="3"/>
                    <a:pt x="12985" y="8"/>
                  </a:cubicBezTo>
                  <a:lnTo>
                    <a:pt x="8140" y="990"/>
                  </a:lnTo>
                  <a:cubicBezTo>
                    <a:pt x="8108" y="990"/>
                    <a:pt x="8076" y="1022"/>
                    <a:pt x="8045" y="1053"/>
                  </a:cubicBezTo>
                  <a:lnTo>
                    <a:pt x="6208" y="3239"/>
                  </a:lnTo>
                  <a:lnTo>
                    <a:pt x="1363" y="4379"/>
                  </a:lnTo>
                  <a:lnTo>
                    <a:pt x="191" y="4379"/>
                  </a:lnTo>
                  <a:cubicBezTo>
                    <a:pt x="159" y="4379"/>
                    <a:pt x="96" y="4379"/>
                    <a:pt x="64" y="4442"/>
                  </a:cubicBezTo>
                  <a:cubicBezTo>
                    <a:pt x="32" y="4474"/>
                    <a:pt x="1" y="4505"/>
                    <a:pt x="1" y="4569"/>
                  </a:cubicBezTo>
                  <a:lnTo>
                    <a:pt x="1" y="5139"/>
                  </a:lnTo>
                  <a:cubicBezTo>
                    <a:pt x="1" y="5234"/>
                    <a:pt x="96" y="5329"/>
                    <a:pt x="191" y="5329"/>
                  </a:cubicBezTo>
                  <a:cubicBezTo>
                    <a:pt x="317" y="5329"/>
                    <a:pt x="381" y="5234"/>
                    <a:pt x="381" y="5139"/>
                  </a:cubicBezTo>
                  <a:lnTo>
                    <a:pt x="381" y="4759"/>
                  </a:lnTo>
                  <a:lnTo>
                    <a:pt x="1394" y="4759"/>
                  </a:lnTo>
                  <a:lnTo>
                    <a:pt x="6366" y="3587"/>
                  </a:lnTo>
                  <a:cubicBezTo>
                    <a:pt x="6398" y="3587"/>
                    <a:pt x="6430" y="3555"/>
                    <a:pt x="6461" y="3524"/>
                  </a:cubicBezTo>
                  <a:lnTo>
                    <a:pt x="8298" y="1338"/>
                  </a:lnTo>
                  <a:lnTo>
                    <a:pt x="13048" y="357"/>
                  </a:lnTo>
                  <a:cubicBezTo>
                    <a:pt x="13143" y="357"/>
                    <a:pt x="13207" y="262"/>
                    <a:pt x="13207" y="135"/>
                  </a:cubicBezTo>
                  <a:cubicBezTo>
                    <a:pt x="13181" y="57"/>
                    <a:pt x="13112" y="0"/>
                    <a:pt x="1303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36"/>
            <p:cNvSpPr/>
            <p:nvPr/>
          </p:nvSpPr>
          <p:spPr>
            <a:xfrm>
              <a:off x="1374250" y="2420050"/>
              <a:ext cx="61775" cy="62575"/>
            </a:xfrm>
            <a:custGeom>
              <a:avLst/>
              <a:gdLst/>
              <a:ahLst/>
              <a:cxnLst/>
              <a:rect l="l" t="t" r="r" b="b"/>
              <a:pathLst>
                <a:path w="2471" h="2503" extrusionOk="0">
                  <a:moveTo>
                    <a:pt x="1235" y="380"/>
                  </a:moveTo>
                  <a:cubicBezTo>
                    <a:pt x="1710" y="380"/>
                    <a:pt x="2090" y="760"/>
                    <a:pt x="2090" y="1236"/>
                  </a:cubicBezTo>
                  <a:cubicBezTo>
                    <a:pt x="2090" y="1742"/>
                    <a:pt x="1710" y="2122"/>
                    <a:pt x="1235" y="2122"/>
                  </a:cubicBezTo>
                  <a:cubicBezTo>
                    <a:pt x="760" y="2122"/>
                    <a:pt x="380" y="1742"/>
                    <a:pt x="380" y="1236"/>
                  </a:cubicBezTo>
                  <a:cubicBezTo>
                    <a:pt x="380" y="760"/>
                    <a:pt x="760" y="380"/>
                    <a:pt x="1235" y="380"/>
                  </a:cubicBezTo>
                  <a:close/>
                  <a:moveTo>
                    <a:pt x="1235" y="0"/>
                  </a:moveTo>
                  <a:cubicBezTo>
                    <a:pt x="538" y="0"/>
                    <a:pt x="0" y="539"/>
                    <a:pt x="0" y="1236"/>
                  </a:cubicBezTo>
                  <a:cubicBezTo>
                    <a:pt x="0" y="1932"/>
                    <a:pt x="538" y="2502"/>
                    <a:pt x="1235" y="2502"/>
                  </a:cubicBezTo>
                  <a:cubicBezTo>
                    <a:pt x="1932" y="2502"/>
                    <a:pt x="2470" y="1932"/>
                    <a:pt x="2470" y="1236"/>
                  </a:cubicBezTo>
                  <a:cubicBezTo>
                    <a:pt x="2470" y="539"/>
                    <a:pt x="1932" y="0"/>
                    <a:pt x="123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36"/>
            <p:cNvSpPr/>
            <p:nvPr/>
          </p:nvSpPr>
          <p:spPr>
            <a:xfrm>
              <a:off x="1347325" y="2484175"/>
              <a:ext cx="115625" cy="244675"/>
            </a:xfrm>
            <a:custGeom>
              <a:avLst/>
              <a:gdLst/>
              <a:ahLst/>
              <a:cxnLst/>
              <a:rect l="l" t="t" r="r" b="b"/>
              <a:pathLst>
                <a:path w="4625" h="9787" extrusionOk="0">
                  <a:moveTo>
                    <a:pt x="3104" y="381"/>
                  </a:moveTo>
                  <a:cubicBezTo>
                    <a:pt x="3737" y="412"/>
                    <a:pt x="4276" y="887"/>
                    <a:pt x="4244" y="1489"/>
                  </a:cubicBezTo>
                  <a:lnTo>
                    <a:pt x="4244" y="4561"/>
                  </a:lnTo>
                  <a:cubicBezTo>
                    <a:pt x="4215" y="4676"/>
                    <a:pt x="4107" y="4818"/>
                    <a:pt x="3944" y="4818"/>
                  </a:cubicBezTo>
                  <a:cubicBezTo>
                    <a:pt x="3929" y="4818"/>
                    <a:pt x="3912" y="4817"/>
                    <a:pt x="3896" y="4814"/>
                  </a:cubicBezTo>
                  <a:cubicBezTo>
                    <a:pt x="3801" y="4814"/>
                    <a:pt x="3706" y="4783"/>
                    <a:pt x="3642" y="4688"/>
                  </a:cubicBezTo>
                  <a:cubicBezTo>
                    <a:pt x="3579" y="4624"/>
                    <a:pt x="3484" y="4593"/>
                    <a:pt x="3421" y="4593"/>
                  </a:cubicBezTo>
                  <a:cubicBezTo>
                    <a:pt x="3326" y="4624"/>
                    <a:pt x="3294" y="4719"/>
                    <a:pt x="3294" y="4783"/>
                  </a:cubicBezTo>
                  <a:lnTo>
                    <a:pt x="3294" y="8995"/>
                  </a:lnTo>
                  <a:cubicBezTo>
                    <a:pt x="3294" y="9185"/>
                    <a:pt x="3167" y="9406"/>
                    <a:pt x="2882" y="9406"/>
                  </a:cubicBezTo>
                  <a:cubicBezTo>
                    <a:pt x="2566" y="9406"/>
                    <a:pt x="2502" y="9090"/>
                    <a:pt x="2471" y="9058"/>
                  </a:cubicBezTo>
                  <a:cubicBezTo>
                    <a:pt x="2471" y="8963"/>
                    <a:pt x="2376" y="8900"/>
                    <a:pt x="2312" y="8900"/>
                  </a:cubicBezTo>
                  <a:cubicBezTo>
                    <a:pt x="2217" y="8900"/>
                    <a:pt x="2122" y="8963"/>
                    <a:pt x="2122" y="9058"/>
                  </a:cubicBezTo>
                  <a:cubicBezTo>
                    <a:pt x="2091" y="9058"/>
                    <a:pt x="2027" y="9375"/>
                    <a:pt x="1742" y="9406"/>
                  </a:cubicBezTo>
                  <a:cubicBezTo>
                    <a:pt x="1703" y="9414"/>
                    <a:pt x="1665" y="9418"/>
                    <a:pt x="1629" y="9418"/>
                  </a:cubicBezTo>
                  <a:cubicBezTo>
                    <a:pt x="1522" y="9418"/>
                    <a:pt x="1433" y="9383"/>
                    <a:pt x="1362" y="9311"/>
                  </a:cubicBezTo>
                  <a:cubicBezTo>
                    <a:pt x="1330" y="9280"/>
                    <a:pt x="1267" y="9185"/>
                    <a:pt x="1267" y="9058"/>
                  </a:cubicBezTo>
                  <a:lnTo>
                    <a:pt x="1267" y="4878"/>
                  </a:lnTo>
                  <a:cubicBezTo>
                    <a:pt x="1267" y="4814"/>
                    <a:pt x="1204" y="4719"/>
                    <a:pt x="1140" y="4719"/>
                  </a:cubicBezTo>
                  <a:cubicBezTo>
                    <a:pt x="1109" y="4688"/>
                    <a:pt x="1109" y="4688"/>
                    <a:pt x="1077" y="4688"/>
                  </a:cubicBezTo>
                  <a:cubicBezTo>
                    <a:pt x="1014" y="4688"/>
                    <a:pt x="982" y="4719"/>
                    <a:pt x="950" y="4751"/>
                  </a:cubicBezTo>
                  <a:cubicBezTo>
                    <a:pt x="887" y="4814"/>
                    <a:pt x="792" y="4846"/>
                    <a:pt x="697" y="4846"/>
                  </a:cubicBezTo>
                  <a:cubicBezTo>
                    <a:pt x="602" y="4846"/>
                    <a:pt x="539" y="4814"/>
                    <a:pt x="475" y="4751"/>
                  </a:cubicBezTo>
                  <a:cubicBezTo>
                    <a:pt x="412" y="4719"/>
                    <a:pt x="380" y="4624"/>
                    <a:pt x="380" y="4561"/>
                  </a:cubicBezTo>
                  <a:lnTo>
                    <a:pt x="412" y="1362"/>
                  </a:lnTo>
                  <a:cubicBezTo>
                    <a:pt x="412" y="571"/>
                    <a:pt x="1267" y="381"/>
                    <a:pt x="1584" y="381"/>
                  </a:cubicBezTo>
                  <a:close/>
                  <a:moveTo>
                    <a:pt x="1552" y="1"/>
                  </a:moveTo>
                  <a:cubicBezTo>
                    <a:pt x="950" y="1"/>
                    <a:pt x="32" y="412"/>
                    <a:pt x="0" y="1362"/>
                  </a:cubicBezTo>
                  <a:lnTo>
                    <a:pt x="0" y="4561"/>
                  </a:lnTo>
                  <a:cubicBezTo>
                    <a:pt x="0" y="4751"/>
                    <a:pt x="64" y="4909"/>
                    <a:pt x="190" y="5036"/>
                  </a:cubicBezTo>
                  <a:cubicBezTo>
                    <a:pt x="317" y="5163"/>
                    <a:pt x="507" y="5226"/>
                    <a:pt x="697" y="5226"/>
                  </a:cubicBezTo>
                  <a:cubicBezTo>
                    <a:pt x="760" y="5226"/>
                    <a:pt x="824" y="5226"/>
                    <a:pt x="887" y="5194"/>
                  </a:cubicBezTo>
                  <a:lnTo>
                    <a:pt x="887" y="9058"/>
                  </a:lnTo>
                  <a:cubicBezTo>
                    <a:pt x="887" y="9280"/>
                    <a:pt x="950" y="9470"/>
                    <a:pt x="1109" y="9596"/>
                  </a:cubicBezTo>
                  <a:cubicBezTo>
                    <a:pt x="1267" y="9723"/>
                    <a:pt x="1457" y="9786"/>
                    <a:pt x="1647" y="9786"/>
                  </a:cubicBezTo>
                  <a:lnTo>
                    <a:pt x="1774" y="9786"/>
                  </a:lnTo>
                  <a:cubicBezTo>
                    <a:pt x="2027" y="9755"/>
                    <a:pt x="2186" y="9628"/>
                    <a:pt x="2281" y="9533"/>
                  </a:cubicBezTo>
                  <a:cubicBezTo>
                    <a:pt x="2407" y="9660"/>
                    <a:pt x="2597" y="9786"/>
                    <a:pt x="2882" y="9786"/>
                  </a:cubicBezTo>
                  <a:cubicBezTo>
                    <a:pt x="3326" y="9786"/>
                    <a:pt x="3674" y="9438"/>
                    <a:pt x="3674" y="8995"/>
                  </a:cubicBezTo>
                  <a:lnTo>
                    <a:pt x="3674" y="5163"/>
                  </a:lnTo>
                  <a:cubicBezTo>
                    <a:pt x="3737" y="5194"/>
                    <a:pt x="3801" y="5194"/>
                    <a:pt x="3896" y="5194"/>
                  </a:cubicBezTo>
                  <a:cubicBezTo>
                    <a:pt x="4276" y="5194"/>
                    <a:pt x="4592" y="4909"/>
                    <a:pt x="4592" y="4529"/>
                  </a:cubicBezTo>
                  <a:lnTo>
                    <a:pt x="4624" y="1489"/>
                  </a:lnTo>
                  <a:cubicBezTo>
                    <a:pt x="4624" y="666"/>
                    <a:pt x="3959" y="32"/>
                    <a:pt x="310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36"/>
            <p:cNvSpPr/>
            <p:nvPr/>
          </p:nvSpPr>
          <p:spPr>
            <a:xfrm>
              <a:off x="1433625" y="2526925"/>
              <a:ext cx="800" cy="76825"/>
            </a:xfrm>
            <a:custGeom>
              <a:avLst/>
              <a:gdLst/>
              <a:ahLst/>
              <a:cxnLst/>
              <a:rect l="l" t="t" r="r" b="b"/>
              <a:pathLst>
                <a:path w="32" h="3073" extrusionOk="0">
                  <a:moveTo>
                    <a:pt x="0" y="1"/>
                  </a:moveTo>
                  <a:lnTo>
                    <a:pt x="32" y="30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36"/>
            <p:cNvSpPr/>
            <p:nvPr/>
          </p:nvSpPr>
          <p:spPr>
            <a:xfrm>
              <a:off x="1428875" y="2522175"/>
              <a:ext cx="10300" cy="86325"/>
            </a:xfrm>
            <a:custGeom>
              <a:avLst/>
              <a:gdLst/>
              <a:ahLst/>
              <a:cxnLst/>
              <a:rect l="l" t="t" r="r" b="b"/>
              <a:pathLst>
                <a:path w="412" h="3453" extrusionOk="0">
                  <a:moveTo>
                    <a:pt x="190" y="1"/>
                  </a:moveTo>
                  <a:cubicBezTo>
                    <a:pt x="95" y="1"/>
                    <a:pt x="0" y="96"/>
                    <a:pt x="0" y="191"/>
                  </a:cubicBezTo>
                  <a:lnTo>
                    <a:pt x="32" y="3263"/>
                  </a:lnTo>
                  <a:cubicBezTo>
                    <a:pt x="32" y="3358"/>
                    <a:pt x="95" y="3453"/>
                    <a:pt x="222" y="3453"/>
                  </a:cubicBezTo>
                  <a:cubicBezTo>
                    <a:pt x="317" y="3453"/>
                    <a:pt x="412" y="3358"/>
                    <a:pt x="412" y="3263"/>
                  </a:cubicBezTo>
                  <a:lnTo>
                    <a:pt x="380" y="191"/>
                  </a:lnTo>
                  <a:cubicBezTo>
                    <a:pt x="380" y="96"/>
                    <a:pt x="317" y="1"/>
                    <a:pt x="19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36"/>
            <p:cNvSpPr/>
            <p:nvPr/>
          </p:nvSpPr>
          <p:spPr>
            <a:xfrm>
              <a:off x="1369500" y="2522175"/>
              <a:ext cx="9525" cy="88700"/>
            </a:xfrm>
            <a:custGeom>
              <a:avLst/>
              <a:gdLst/>
              <a:ahLst/>
              <a:cxnLst/>
              <a:rect l="l" t="t" r="r" b="b"/>
              <a:pathLst>
                <a:path w="381" h="3548" extrusionOk="0">
                  <a:moveTo>
                    <a:pt x="190" y="1"/>
                  </a:moveTo>
                  <a:cubicBezTo>
                    <a:pt x="63" y="1"/>
                    <a:pt x="0" y="96"/>
                    <a:pt x="0" y="191"/>
                  </a:cubicBezTo>
                  <a:lnTo>
                    <a:pt x="0" y="3358"/>
                  </a:lnTo>
                  <a:cubicBezTo>
                    <a:pt x="0" y="3453"/>
                    <a:pt x="95" y="3548"/>
                    <a:pt x="190" y="3548"/>
                  </a:cubicBezTo>
                  <a:cubicBezTo>
                    <a:pt x="285" y="3548"/>
                    <a:pt x="380" y="3453"/>
                    <a:pt x="380" y="3358"/>
                  </a:cubicBezTo>
                  <a:lnTo>
                    <a:pt x="380" y="191"/>
                  </a:lnTo>
                  <a:cubicBezTo>
                    <a:pt x="380" y="96"/>
                    <a:pt x="285" y="1"/>
                    <a:pt x="19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36"/>
            <p:cNvSpPr/>
            <p:nvPr/>
          </p:nvSpPr>
          <p:spPr>
            <a:xfrm>
              <a:off x="1399575" y="2598175"/>
              <a:ext cx="9525" cy="118000"/>
            </a:xfrm>
            <a:custGeom>
              <a:avLst/>
              <a:gdLst/>
              <a:ahLst/>
              <a:cxnLst/>
              <a:rect l="l" t="t" r="r" b="b"/>
              <a:pathLst>
                <a:path w="381" h="4720" extrusionOk="0">
                  <a:moveTo>
                    <a:pt x="191" y="1"/>
                  </a:moveTo>
                  <a:cubicBezTo>
                    <a:pt x="96" y="1"/>
                    <a:pt x="1" y="64"/>
                    <a:pt x="1" y="191"/>
                  </a:cubicBezTo>
                  <a:lnTo>
                    <a:pt x="1" y="4530"/>
                  </a:lnTo>
                  <a:cubicBezTo>
                    <a:pt x="1" y="4625"/>
                    <a:pt x="96" y="4720"/>
                    <a:pt x="191" y="4720"/>
                  </a:cubicBezTo>
                  <a:cubicBezTo>
                    <a:pt x="317" y="4720"/>
                    <a:pt x="381" y="4625"/>
                    <a:pt x="381" y="4530"/>
                  </a:cubicBezTo>
                  <a:lnTo>
                    <a:pt x="381" y="191"/>
                  </a:lnTo>
                  <a:cubicBezTo>
                    <a:pt x="381" y="64"/>
                    <a:pt x="317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36"/>
            <p:cNvSpPr/>
            <p:nvPr/>
          </p:nvSpPr>
          <p:spPr>
            <a:xfrm>
              <a:off x="1524675" y="2419250"/>
              <a:ext cx="61775" cy="62575"/>
            </a:xfrm>
            <a:custGeom>
              <a:avLst/>
              <a:gdLst/>
              <a:ahLst/>
              <a:cxnLst/>
              <a:rect l="l" t="t" r="r" b="b"/>
              <a:pathLst>
                <a:path w="2471" h="2503" extrusionOk="0">
                  <a:moveTo>
                    <a:pt x="1235" y="381"/>
                  </a:moveTo>
                  <a:cubicBezTo>
                    <a:pt x="1710" y="381"/>
                    <a:pt x="2090" y="761"/>
                    <a:pt x="2090" y="1236"/>
                  </a:cubicBezTo>
                  <a:cubicBezTo>
                    <a:pt x="2090" y="1743"/>
                    <a:pt x="1710" y="2123"/>
                    <a:pt x="1235" y="2123"/>
                  </a:cubicBezTo>
                  <a:cubicBezTo>
                    <a:pt x="760" y="2123"/>
                    <a:pt x="380" y="1743"/>
                    <a:pt x="380" y="1236"/>
                  </a:cubicBezTo>
                  <a:cubicBezTo>
                    <a:pt x="380" y="761"/>
                    <a:pt x="760" y="381"/>
                    <a:pt x="1235" y="381"/>
                  </a:cubicBezTo>
                  <a:close/>
                  <a:moveTo>
                    <a:pt x="1235" y="1"/>
                  </a:moveTo>
                  <a:cubicBezTo>
                    <a:pt x="570" y="1"/>
                    <a:pt x="0" y="571"/>
                    <a:pt x="0" y="1236"/>
                  </a:cubicBezTo>
                  <a:cubicBezTo>
                    <a:pt x="0" y="1933"/>
                    <a:pt x="570" y="2503"/>
                    <a:pt x="1235" y="2503"/>
                  </a:cubicBezTo>
                  <a:cubicBezTo>
                    <a:pt x="1932" y="2503"/>
                    <a:pt x="2470" y="1933"/>
                    <a:pt x="2470" y="1236"/>
                  </a:cubicBezTo>
                  <a:cubicBezTo>
                    <a:pt x="2470" y="571"/>
                    <a:pt x="1932" y="1"/>
                    <a:pt x="123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36"/>
            <p:cNvSpPr/>
            <p:nvPr/>
          </p:nvSpPr>
          <p:spPr>
            <a:xfrm>
              <a:off x="1497750" y="2483375"/>
              <a:ext cx="116400" cy="244675"/>
            </a:xfrm>
            <a:custGeom>
              <a:avLst/>
              <a:gdLst/>
              <a:ahLst/>
              <a:cxnLst/>
              <a:rect l="l" t="t" r="r" b="b"/>
              <a:pathLst>
                <a:path w="4656" h="9787" extrusionOk="0">
                  <a:moveTo>
                    <a:pt x="3104" y="381"/>
                  </a:moveTo>
                  <a:cubicBezTo>
                    <a:pt x="3769" y="381"/>
                    <a:pt x="4276" y="888"/>
                    <a:pt x="4276" y="1489"/>
                  </a:cubicBezTo>
                  <a:lnTo>
                    <a:pt x="4244" y="4530"/>
                  </a:lnTo>
                  <a:cubicBezTo>
                    <a:pt x="4244" y="4688"/>
                    <a:pt x="4086" y="4815"/>
                    <a:pt x="3896" y="4815"/>
                  </a:cubicBezTo>
                  <a:cubicBezTo>
                    <a:pt x="3801" y="4815"/>
                    <a:pt x="3706" y="4783"/>
                    <a:pt x="3642" y="4688"/>
                  </a:cubicBezTo>
                  <a:cubicBezTo>
                    <a:pt x="3579" y="4625"/>
                    <a:pt x="3516" y="4593"/>
                    <a:pt x="3421" y="4593"/>
                  </a:cubicBezTo>
                  <a:cubicBezTo>
                    <a:pt x="3357" y="4625"/>
                    <a:pt x="3294" y="4688"/>
                    <a:pt x="3294" y="4783"/>
                  </a:cubicBezTo>
                  <a:lnTo>
                    <a:pt x="3294" y="8995"/>
                  </a:lnTo>
                  <a:cubicBezTo>
                    <a:pt x="3294" y="9185"/>
                    <a:pt x="3167" y="9407"/>
                    <a:pt x="2882" y="9407"/>
                  </a:cubicBezTo>
                  <a:cubicBezTo>
                    <a:pt x="2566" y="9407"/>
                    <a:pt x="2502" y="9090"/>
                    <a:pt x="2502" y="9058"/>
                  </a:cubicBezTo>
                  <a:cubicBezTo>
                    <a:pt x="2471" y="8963"/>
                    <a:pt x="2407" y="8900"/>
                    <a:pt x="2312" y="8900"/>
                  </a:cubicBezTo>
                  <a:cubicBezTo>
                    <a:pt x="2217" y="8900"/>
                    <a:pt x="2122" y="8963"/>
                    <a:pt x="2122" y="9058"/>
                  </a:cubicBezTo>
                  <a:cubicBezTo>
                    <a:pt x="2122" y="9058"/>
                    <a:pt x="2059" y="9375"/>
                    <a:pt x="1742" y="9407"/>
                  </a:cubicBezTo>
                  <a:cubicBezTo>
                    <a:pt x="1703" y="9415"/>
                    <a:pt x="1665" y="9418"/>
                    <a:pt x="1629" y="9418"/>
                  </a:cubicBezTo>
                  <a:cubicBezTo>
                    <a:pt x="1523" y="9418"/>
                    <a:pt x="1434" y="9383"/>
                    <a:pt x="1362" y="9312"/>
                  </a:cubicBezTo>
                  <a:cubicBezTo>
                    <a:pt x="1331" y="9280"/>
                    <a:pt x="1267" y="9185"/>
                    <a:pt x="1267" y="9090"/>
                  </a:cubicBezTo>
                  <a:lnTo>
                    <a:pt x="1267" y="4878"/>
                  </a:lnTo>
                  <a:cubicBezTo>
                    <a:pt x="1267" y="4815"/>
                    <a:pt x="1204" y="4720"/>
                    <a:pt x="1141" y="4720"/>
                  </a:cubicBezTo>
                  <a:cubicBezTo>
                    <a:pt x="1109" y="4688"/>
                    <a:pt x="1109" y="4688"/>
                    <a:pt x="1077" y="4688"/>
                  </a:cubicBezTo>
                  <a:cubicBezTo>
                    <a:pt x="1014" y="4688"/>
                    <a:pt x="982" y="4720"/>
                    <a:pt x="951" y="4751"/>
                  </a:cubicBezTo>
                  <a:cubicBezTo>
                    <a:pt x="887" y="4815"/>
                    <a:pt x="792" y="4846"/>
                    <a:pt x="697" y="4846"/>
                  </a:cubicBezTo>
                  <a:cubicBezTo>
                    <a:pt x="602" y="4846"/>
                    <a:pt x="539" y="4815"/>
                    <a:pt x="476" y="4751"/>
                  </a:cubicBezTo>
                  <a:cubicBezTo>
                    <a:pt x="412" y="4720"/>
                    <a:pt x="381" y="4625"/>
                    <a:pt x="381" y="4561"/>
                  </a:cubicBezTo>
                  <a:lnTo>
                    <a:pt x="412" y="1363"/>
                  </a:lnTo>
                  <a:cubicBezTo>
                    <a:pt x="412" y="571"/>
                    <a:pt x="1267" y="381"/>
                    <a:pt x="1584" y="381"/>
                  </a:cubicBezTo>
                  <a:close/>
                  <a:moveTo>
                    <a:pt x="1584" y="1"/>
                  </a:moveTo>
                  <a:cubicBezTo>
                    <a:pt x="951" y="1"/>
                    <a:pt x="32" y="413"/>
                    <a:pt x="32" y="1363"/>
                  </a:cubicBezTo>
                  <a:lnTo>
                    <a:pt x="0" y="4561"/>
                  </a:lnTo>
                  <a:cubicBezTo>
                    <a:pt x="0" y="4751"/>
                    <a:pt x="64" y="4910"/>
                    <a:pt x="222" y="5036"/>
                  </a:cubicBezTo>
                  <a:cubicBezTo>
                    <a:pt x="349" y="5163"/>
                    <a:pt x="507" y="5226"/>
                    <a:pt x="697" y="5226"/>
                  </a:cubicBezTo>
                  <a:cubicBezTo>
                    <a:pt x="761" y="5226"/>
                    <a:pt x="824" y="5226"/>
                    <a:pt x="887" y="5195"/>
                  </a:cubicBezTo>
                  <a:lnTo>
                    <a:pt x="887" y="9058"/>
                  </a:lnTo>
                  <a:cubicBezTo>
                    <a:pt x="887" y="9280"/>
                    <a:pt x="982" y="9470"/>
                    <a:pt x="1141" y="9597"/>
                  </a:cubicBezTo>
                  <a:cubicBezTo>
                    <a:pt x="1267" y="9723"/>
                    <a:pt x="1457" y="9787"/>
                    <a:pt x="1679" y="9787"/>
                  </a:cubicBezTo>
                  <a:lnTo>
                    <a:pt x="1774" y="9787"/>
                  </a:lnTo>
                  <a:cubicBezTo>
                    <a:pt x="2027" y="9755"/>
                    <a:pt x="2186" y="9628"/>
                    <a:pt x="2281" y="9502"/>
                  </a:cubicBezTo>
                  <a:cubicBezTo>
                    <a:pt x="2407" y="9660"/>
                    <a:pt x="2597" y="9787"/>
                    <a:pt x="2882" y="9787"/>
                  </a:cubicBezTo>
                  <a:cubicBezTo>
                    <a:pt x="3326" y="9787"/>
                    <a:pt x="3674" y="9438"/>
                    <a:pt x="3674" y="8995"/>
                  </a:cubicBezTo>
                  <a:lnTo>
                    <a:pt x="3674" y="5163"/>
                  </a:lnTo>
                  <a:cubicBezTo>
                    <a:pt x="3737" y="5195"/>
                    <a:pt x="3832" y="5195"/>
                    <a:pt x="3896" y="5195"/>
                  </a:cubicBezTo>
                  <a:cubicBezTo>
                    <a:pt x="4307" y="5195"/>
                    <a:pt x="4593" y="4910"/>
                    <a:pt x="4624" y="4530"/>
                  </a:cubicBezTo>
                  <a:lnTo>
                    <a:pt x="4624" y="1458"/>
                  </a:lnTo>
                  <a:cubicBezTo>
                    <a:pt x="4656" y="666"/>
                    <a:pt x="3959" y="33"/>
                    <a:pt x="313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36"/>
            <p:cNvSpPr/>
            <p:nvPr/>
          </p:nvSpPr>
          <p:spPr>
            <a:xfrm>
              <a:off x="1584850" y="2526150"/>
              <a:ext cx="25" cy="76800"/>
            </a:xfrm>
            <a:custGeom>
              <a:avLst/>
              <a:gdLst/>
              <a:ahLst/>
              <a:cxnLst/>
              <a:rect l="l" t="t" r="r" b="b"/>
              <a:pathLst>
                <a:path w="1" h="3072" extrusionOk="0">
                  <a:moveTo>
                    <a:pt x="0" y="0"/>
                  </a:moveTo>
                  <a:lnTo>
                    <a:pt x="0" y="30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36"/>
            <p:cNvSpPr/>
            <p:nvPr/>
          </p:nvSpPr>
          <p:spPr>
            <a:xfrm>
              <a:off x="1580100" y="2521400"/>
              <a:ext cx="9525" cy="86300"/>
            </a:xfrm>
            <a:custGeom>
              <a:avLst/>
              <a:gdLst/>
              <a:ahLst/>
              <a:cxnLst/>
              <a:rect l="l" t="t" r="r" b="b"/>
              <a:pathLst>
                <a:path w="381" h="3452" extrusionOk="0">
                  <a:moveTo>
                    <a:pt x="190" y="0"/>
                  </a:moveTo>
                  <a:cubicBezTo>
                    <a:pt x="63" y="0"/>
                    <a:pt x="0" y="95"/>
                    <a:pt x="0" y="190"/>
                  </a:cubicBezTo>
                  <a:lnTo>
                    <a:pt x="0" y="3262"/>
                  </a:lnTo>
                  <a:cubicBezTo>
                    <a:pt x="0" y="3389"/>
                    <a:pt x="63" y="3452"/>
                    <a:pt x="190" y="3452"/>
                  </a:cubicBezTo>
                  <a:cubicBezTo>
                    <a:pt x="285" y="3452"/>
                    <a:pt x="380" y="3357"/>
                    <a:pt x="380" y="3262"/>
                  </a:cubicBezTo>
                  <a:lnTo>
                    <a:pt x="380" y="190"/>
                  </a:lnTo>
                  <a:cubicBezTo>
                    <a:pt x="380" y="95"/>
                    <a:pt x="285" y="0"/>
                    <a:pt x="19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36"/>
            <p:cNvSpPr/>
            <p:nvPr/>
          </p:nvSpPr>
          <p:spPr>
            <a:xfrm>
              <a:off x="1519925" y="2521400"/>
              <a:ext cx="9525" cy="88675"/>
            </a:xfrm>
            <a:custGeom>
              <a:avLst/>
              <a:gdLst/>
              <a:ahLst/>
              <a:cxnLst/>
              <a:rect l="l" t="t" r="r" b="b"/>
              <a:pathLst>
                <a:path w="381" h="3547" extrusionOk="0">
                  <a:moveTo>
                    <a:pt x="190" y="0"/>
                  </a:moveTo>
                  <a:cubicBezTo>
                    <a:pt x="95" y="0"/>
                    <a:pt x="0" y="95"/>
                    <a:pt x="0" y="190"/>
                  </a:cubicBezTo>
                  <a:lnTo>
                    <a:pt x="0" y="3357"/>
                  </a:lnTo>
                  <a:cubicBezTo>
                    <a:pt x="0" y="3452"/>
                    <a:pt x="95" y="3547"/>
                    <a:pt x="190" y="3547"/>
                  </a:cubicBezTo>
                  <a:cubicBezTo>
                    <a:pt x="285" y="3547"/>
                    <a:pt x="380" y="3452"/>
                    <a:pt x="380" y="3357"/>
                  </a:cubicBezTo>
                  <a:lnTo>
                    <a:pt x="380" y="190"/>
                  </a:lnTo>
                  <a:cubicBezTo>
                    <a:pt x="380" y="95"/>
                    <a:pt x="285" y="0"/>
                    <a:pt x="19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36"/>
            <p:cNvSpPr/>
            <p:nvPr/>
          </p:nvSpPr>
          <p:spPr>
            <a:xfrm>
              <a:off x="1550000" y="2597400"/>
              <a:ext cx="9525" cy="117975"/>
            </a:xfrm>
            <a:custGeom>
              <a:avLst/>
              <a:gdLst/>
              <a:ahLst/>
              <a:cxnLst/>
              <a:rect l="l" t="t" r="r" b="b"/>
              <a:pathLst>
                <a:path w="381" h="4719" extrusionOk="0">
                  <a:moveTo>
                    <a:pt x="191" y="0"/>
                  </a:moveTo>
                  <a:cubicBezTo>
                    <a:pt x="96" y="0"/>
                    <a:pt x="1" y="64"/>
                    <a:pt x="1" y="190"/>
                  </a:cubicBezTo>
                  <a:lnTo>
                    <a:pt x="1" y="4529"/>
                  </a:lnTo>
                  <a:cubicBezTo>
                    <a:pt x="1" y="4624"/>
                    <a:pt x="96" y="4719"/>
                    <a:pt x="191" y="4719"/>
                  </a:cubicBezTo>
                  <a:cubicBezTo>
                    <a:pt x="317" y="4719"/>
                    <a:pt x="381" y="4624"/>
                    <a:pt x="381" y="4529"/>
                  </a:cubicBezTo>
                  <a:lnTo>
                    <a:pt x="381" y="190"/>
                  </a:lnTo>
                  <a:cubicBezTo>
                    <a:pt x="381" y="64"/>
                    <a:pt x="317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36"/>
            <p:cNvSpPr/>
            <p:nvPr/>
          </p:nvSpPr>
          <p:spPr>
            <a:xfrm>
              <a:off x="1444700" y="2443000"/>
              <a:ext cx="64150" cy="37250"/>
            </a:xfrm>
            <a:custGeom>
              <a:avLst/>
              <a:gdLst/>
              <a:ahLst/>
              <a:cxnLst/>
              <a:rect l="l" t="t" r="r" b="b"/>
              <a:pathLst>
                <a:path w="2566" h="1490" extrusionOk="0">
                  <a:moveTo>
                    <a:pt x="1584" y="1"/>
                  </a:moveTo>
                  <a:lnTo>
                    <a:pt x="1584" y="413"/>
                  </a:lnTo>
                  <a:lnTo>
                    <a:pt x="1" y="413"/>
                  </a:lnTo>
                  <a:lnTo>
                    <a:pt x="1" y="1109"/>
                  </a:lnTo>
                  <a:lnTo>
                    <a:pt x="1584" y="1109"/>
                  </a:lnTo>
                  <a:lnTo>
                    <a:pt x="1584" y="1489"/>
                  </a:lnTo>
                  <a:lnTo>
                    <a:pt x="2566" y="761"/>
                  </a:lnTo>
                  <a:lnTo>
                    <a:pt x="1584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36"/>
            <p:cNvSpPr/>
            <p:nvPr/>
          </p:nvSpPr>
          <p:spPr>
            <a:xfrm>
              <a:off x="1439950" y="2438525"/>
              <a:ext cx="73650" cy="46475"/>
            </a:xfrm>
            <a:custGeom>
              <a:avLst/>
              <a:gdLst/>
              <a:ahLst/>
              <a:cxnLst/>
              <a:rect l="l" t="t" r="r" b="b"/>
              <a:pathLst>
                <a:path w="2946" h="1859" extrusionOk="0">
                  <a:moveTo>
                    <a:pt x="1964" y="560"/>
                  </a:moveTo>
                  <a:lnTo>
                    <a:pt x="2439" y="940"/>
                  </a:lnTo>
                  <a:lnTo>
                    <a:pt x="1964" y="1288"/>
                  </a:lnTo>
                  <a:cubicBezTo>
                    <a:pt x="1964" y="1162"/>
                    <a:pt x="1869" y="1098"/>
                    <a:pt x="1774" y="1098"/>
                  </a:cubicBezTo>
                  <a:lnTo>
                    <a:pt x="381" y="1098"/>
                  </a:lnTo>
                  <a:lnTo>
                    <a:pt x="381" y="782"/>
                  </a:lnTo>
                  <a:lnTo>
                    <a:pt x="1774" y="782"/>
                  </a:lnTo>
                  <a:cubicBezTo>
                    <a:pt x="1869" y="782"/>
                    <a:pt x="1964" y="687"/>
                    <a:pt x="1964" y="592"/>
                  </a:cubicBezTo>
                  <a:lnTo>
                    <a:pt x="1964" y="560"/>
                  </a:lnTo>
                  <a:close/>
                  <a:moveTo>
                    <a:pt x="1758" y="1"/>
                  </a:moveTo>
                  <a:cubicBezTo>
                    <a:pt x="1732" y="1"/>
                    <a:pt x="1705" y="8"/>
                    <a:pt x="1679" y="21"/>
                  </a:cubicBezTo>
                  <a:cubicBezTo>
                    <a:pt x="1616" y="53"/>
                    <a:pt x="1584" y="117"/>
                    <a:pt x="1584" y="212"/>
                  </a:cubicBezTo>
                  <a:lnTo>
                    <a:pt x="1584" y="402"/>
                  </a:lnTo>
                  <a:lnTo>
                    <a:pt x="191" y="402"/>
                  </a:lnTo>
                  <a:cubicBezTo>
                    <a:pt x="96" y="402"/>
                    <a:pt x="1" y="465"/>
                    <a:pt x="1" y="592"/>
                  </a:cubicBezTo>
                  <a:lnTo>
                    <a:pt x="1" y="1288"/>
                  </a:lnTo>
                  <a:cubicBezTo>
                    <a:pt x="1" y="1383"/>
                    <a:pt x="96" y="1478"/>
                    <a:pt x="191" y="1478"/>
                  </a:cubicBezTo>
                  <a:lnTo>
                    <a:pt x="1584" y="1478"/>
                  </a:lnTo>
                  <a:lnTo>
                    <a:pt x="1584" y="1668"/>
                  </a:lnTo>
                  <a:cubicBezTo>
                    <a:pt x="1584" y="1732"/>
                    <a:pt x="1616" y="1795"/>
                    <a:pt x="1679" y="1827"/>
                  </a:cubicBezTo>
                  <a:cubicBezTo>
                    <a:pt x="1711" y="1858"/>
                    <a:pt x="1742" y="1858"/>
                    <a:pt x="1774" y="1858"/>
                  </a:cubicBezTo>
                  <a:cubicBezTo>
                    <a:pt x="1806" y="1858"/>
                    <a:pt x="1837" y="1827"/>
                    <a:pt x="1869" y="1827"/>
                  </a:cubicBezTo>
                  <a:lnTo>
                    <a:pt x="2883" y="1098"/>
                  </a:lnTo>
                  <a:cubicBezTo>
                    <a:pt x="2946" y="1035"/>
                    <a:pt x="2946" y="1003"/>
                    <a:pt x="2946" y="940"/>
                  </a:cubicBezTo>
                  <a:cubicBezTo>
                    <a:pt x="2946" y="877"/>
                    <a:pt x="2946" y="813"/>
                    <a:pt x="2883" y="782"/>
                  </a:cubicBezTo>
                  <a:lnTo>
                    <a:pt x="1869" y="53"/>
                  </a:lnTo>
                  <a:cubicBezTo>
                    <a:pt x="1832" y="16"/>
                    <a:pt x="1795" y="1"/>
                    <a:pt x="175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36"/>
            <p:cNvSpPr/>
            <p:nvPr/>
          </p:nvSpPr>
          <p:spPr>
            <a:xfrm>
              <a:off x="1451050" y="2399475"/>
              <a:ext cx="64150" cy="36425"/>
            </a:xfrm>
            <a:custGeom>
              <a:avLst/>
              <a:gdLst/>
              <a:ahLst/>
              <a:cxnLst/>
              <a:rect l="l" t="t" r="r" b="b"/>
              <a:pathLst>
                <a:path w="2566" h="1457" extrusionOk="0">
                  <a:moveTo>
                    <a:pt x="1013" y="0"/>
                  </a:moveTo>
                  <a:lnTo>
                    <a:pt x="0" y="728"/>
                  </a:lnTo>
                  <a:lnTo>
                    <a:pt x="1013" y="1457"/>
                  </a:lnTo>
                  <a:lnTo>
                    <a:pt x="1013" y="1077"/>
                  </a:lnTo>
                  <a:lnTo>
                    <a:pt x="2565" y="1077"/>
                  </a:lnTo>
                  <a:lnTo>
                    <a:pt x="2565" y="380"/>
                  </a:lnTo>
                  <a:lnTo>
                    <a:pt x="1013" y="380"/>
                  </a:lnTo>
                  <a:lnTo>
                    <a:pt x="1013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36"/>
            <p:cNvSpPr/>
            <p:nvPr/>
          </p:nvSpPr>
          <p:spPr>
            <a:xfrm>
              <a:off x="1446275" y="2394375"/>
              <a:ext cx="73675" cy="46275"/>
            </a:xfrm>
            <a:custGeom>
              <a:avLst/>
              <a:gdLst/>
              <a:ahLst/>
              <a:cxnLst/>
              <a:rect l="l" t="t" r="r" b="b"/>
              <a:pathLst>
                <a:path w="2947" h="1851" extrusionOk="0">
                  <a:moveTo>
                    <a:pt x="1014" y="584"/>
                  </a:moveTo>
                  <a:cubicBezTo>
                    <a:pt x="1014" y="679"/>
                    <a:pt x="1109" y="774"/>
                    <a:pt x="1204" y="774"/>
                  </a:cubicBezTo>
                  <a:lnTo>
                    <a:pt x="2566" y="774"/>
                  </a:lnTo>
                  <a:lnTo>
                    <a:pt x="2566" y="1091"/>
                  </a:lnTo>
                  <a:lnTo>
                    <a:pt x="1204" y="1091"/>
                  </a:lnTo>
                  <a:cubicBezTo>
                    <a:pt x="1078" y="1091"/>
                    <a:pt x="1014" y="1186"/>
                    <a:pt x="1014" y="1281"/>
                  </a:cubicBezTo>
                  <a:lnTo>
                    <a:pt x="508" y="932"/>
                  </a:lnTo>
                  <a:lnTo>
                    <a:pt x="1014" y="584"/>
                  </a:lnTo>
                  <a:close/>
                  <a:moveTo>
                    <a:pt x="1237" y="1"/>
                  </a:moveTo>
                  <a:cubicBezTo>
                    <a:pt x="1183" y="1"/>
                    <a:pt x="1123" y="23"/>
                    <a:pt x="1078" y="46"/>
                  </a:cubicBezTo>
                  <a:lnTo>
                    <a:pt x="96" y="774"/>
                  </a:lnTo>
                  <a:cubicBezTo>
                    <a:pt x="33" y="806"/>
                    <a:pt x="1" y="869"/>
                    <a:pt x="1" y="932"/>
                  </a:cubicBezTo>
                  <a:cubicBezTo>
                    <a:pt x="1" y="996"/>
                    <a:pt x="33" y="1059"/>
                    <a:pt x="96" y="1091"/>
                  </a:cubicBezTo>
                  <a:lnTo>
                    <a:pt x="1078" y="1819"/>
                  </a:lnTo>
                  <a:cubicBezTo>
                    <a:pt x="1109" y="1851"/>
                    <a:pt x="1173" y="1851"/>
                    <a:pt x="1204" y="1851"/>
                  </a:cubicBezTo>
                  <a:cubicBezTo>
                    <a:pt x="1236" y="1851"/>
                    <a:pt x="1268" y="1851"/>
                    <a:pt x="1299" y="1819"/>
                  </a:cubicBezTo>
                  <a:cubicBezTo>
                    <a:pt x="1363" y="1787"/>
                    <a:pt x="1394" y="1724"/>
                    <a:pt x="1394" y="1661"/>
                  </a:cubicBezTo>
                  <a:lnTo>
                    <a:pt x="1394" y="1471"/>
                  </a:lnTo>
                  <a:lnTo>
                    <a:pt x="2756" y="1471"/>
                  </a:lnTo>
                  <a:cubicBezTo>
                    <a:pt x="2883" y="1471"/>
                    <a:pt x="2946" y="1376"/>
                    <a:pt x="2946" y="1281"/>
                  </a:cubicBezTo>
                  <a:lnTo>
                    <a:pt x="2946" y="584"/>
                  </a:lnTo>
                  <a:cubicBezTo>
                    <a:pt x="2946" y="489"/>
                    <a:pt x="2851" y="394"/>
                    <a:pt x="2756" y="394"/>
                  </a:cubicBezTo>
                  <a:lnTo>
                    <a:pt x="1394" y="394"/>
                  </a:lnTo>
                  <a:lnTo>
                    <a:pt x="1394" y="204"/>
                  </a:lnTo>
                  <a:cubicBezTo>
                    <a:pt x="1394" y="141"/>
                    <a:pt x="1363" y="46"/>
                    <a:pt x="1299" y="14"/>
                  </a:cubicBezTo>
                  <a:cubicBezTo>
                    <a:pt x="1281" y="5"/>
                    <a:pt x="1260" y="1"/>
                    <a:pt x="123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36"/>
            <p:cNvSpPr/>
            <p:nvPr/>
          </p:nvSpPr>
          <p:spPr>
            <a:xfrm>
              <a:off x="1586425" y="2596600"/>
              <a:ext cx="31700" cy="22975"/>
            </a:xfrm>
            <a:custGeom>
              <a:avLst/>
              <a:gdLst/>
              <a:ahLst/>
              <a:cxnLst/>
              <a:rect l="l" t="t" r="r" b="b"/>
              <a:pathLst>
                <a:path w="1268" h="919" extrusionOk="0">
                  <a:moveTo>
                    <a:pt x="887" y="381"/>
                  </a:moveTo>
                  <a:lnTo>
                    <a:pt x="887" y="539"/>
                  </a:lnTo>
                  <a:lnTo>
                    <a:pt x="380" y="539"/>
                  </a:lnTo>
                  <a:lnTo>
                    <a:pt x="380" y="381"/>
                  </a:lnTo>
                  <a:close/>
                  <a:moveTo>
                    <a:pt x="285" y="1"/>
                  </a:moveTo>
                  <a:cubicBezTo>
                    <a:pt x="127" y="1"/>
                    <a:pt x="0" y="96"/>
                    <a:pt x="0" y="254"/>
                  </a:cubicBezTo>
                  <a:lnTo>
                    <a:pt x="0" y="729"/>
                  </a:lnTo>
                  <a:cubicBezTo>
                    <a:pt x="0" y="856"/>
                    <a:pt x="95" y="919"/>
                    <a:pt x="190" y="919"/>
                  </a:cubicBezTo>
                  <a:lnTo>
                    <a:pt x="1077" y="919"/>
                  </a:lnTo>
                  <a:cubicBezTo>
                    <a:pt x="1172" y="919"/>
                    <a:pt x="1267" y="824"/>
                    <a:pt x="1267" y="729"/>
                  </a:cubicBezTo>
                  <a:lnTo>
                    <a:pt x="1267" y="254"/>
                  </a:lnTo>
                  <a:cubicBezTo>
                    <a:pt x="1267" y="96"/>
                    <a:pt x="1141" y="1"/>
                    <a:pt x="98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36"/>
            <p:cNvSpPr/>
            <p:nvPr/>
          </p:nvSpPr>
          <p:spPr>
            <a:xfrm>
              <a:off x="1569000" y="2614800"/>
              <a:ext cx="66525" cy="49925"/>
            </a:xfrm>
            <a:custGeom>
              <a:avLst/>
              <a:gdLst/>
              <a:ahLst/>
              <a:cxnLst/>
              <a:rect l="l" t="t" r="r" b="b"/>
              <a:pathLst>
                <a:path w="2661" h="1997" extrusionOk="0">
                  <a:moveTo>
                    <a:pt x="96" y="1"/>
                  </a:moveTo>
                  <a:cubicBezTo>
                    <a:pt x="32" y="1"/>
                    <a:pt x="1" y="33"/>
                    <a:pt x="1" y="96"/>
                  </a:cubicBezTo>
                  <a:lnTo>
                    <a:pt x="1" y="1901"/>
                  </a:lnTo>
                  <a:cubicBezTo>
                    <a:pt x="1" y="1964"/>
                    <a:pt x="32" y="1996"/>
                    <a:pt x="96" y="1996"/>
                  </a:cubicBezTo>
                  <a:lnTo>
                    <a:pt x="2598" y="1996"/>
                  </a:lnTo>
                  <a:cubicBezTo>
                    <a:pt x="2629" y="1996"/>
                    <a:pt x="2661" y="1933"/>
                    <a:pt x="2661" y="1901"/>
                  </a:cubicBezTo>
                  <a:lnTo>
                    <a:pt x="2661" y="96"/>
                  </a:lnTo>
                  <a:cubicBezTo>
                    <a:pt x="2661" y="33"/>
                    <a:pt x="2629" y="1"/>
                    <a:pt x="2598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36"/>
            <p:cNvSpPr/>
            <p:nvPr/>
          </p:nvSpPr>
          <p:spPr>
            <a:xfrm>
              <a:off x="1564250" y="2610050"/>
              <a:ext cx="76025" cy="59425"/>
            </a:xfrm>
            <a:custGeom>
              <a:avLst/>
              <a:gdLst/>
              <a:ahLst/>
              <a:cxnLst/>
              <a:rect l="l" t="t" r="r" b="b"/>
              <a:pathLst>
                <a:path w="3041" h="2377" extrusionOk="0">
                  <a:moveTo>
                    <a:pt x="2661" y="381"/>
                  </a:moveTo>
                  <a:lnTo>
                    <a:pt x="2661" y="1996"/>
                  </a:lnTo>
                  <a:lnTo>
                    <a:pt x="381" y="1996"/>
                  </a:lnTo>
                  <a:lnTo>
                    <a:pt x="381" y="381"/>
                  </a:lnTo>
                  <a:close/>
                  <a:moveTo>
                    <a:pt x="286" y="1"/>
                  </a:moveTo>
                  <a:cubicBezTo>
                    <a:pt x="127" y="1"/>
                    <a:pt x="1" y="128"/>
                    <a:pt x="1" y="286"/>
                  </a:cubicBezTo>
                  <a:lnTo>
                    <a:pt x="1" y="2091"/>
                  </a:lnTo>
                  <a:cubicBezTo>
                    <a:pt x="1" y="2249"/>
                    <a:pt x="127" y="2376"/>
                    <a:pt x="286" y="2376"/>
                  </a:cubicBezTo>
                  <a:lnTo>
                    <a:pt x="2788" y="2376"/>
                  </a:lnTo>
                  <a:cubicBezTo>
                    <a:pt x="2914" y="2376"/>
                    <a:pt x="3041" y="2249"/>
                    <a:pt x="3041" y="2091"/>
                  </a:cubicBezTo>
                  <a:lnTo>
                    <a:pt x="3041" y="286"/>
                  </a:lnTo>
                  <a:cubicBezTo>
                    <a:pt x="3041" y="128"/>
                    <a:pt x="2914" y="1"/>
                    <a:pt x="278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36"/>
            <p:cNvSpPr/>
            <p:nvPr/>
          </p:nvSpPr>
          <p:spPr>
            <a:xfrm>
              <a:off x="1563475" y="2618125"/>
              <a:ext cx="77600" cy="33125"/>
            </a:xfrm>
            <a:custGeom>
              <a:avLst/>
              <a:gdLst/>
              <a:ahLst/>
              <a:cxnLst/>
              <a:rect l="l" t="t" r="r" b="b"/>
              <a:pathLst>
                <a:path w="3104" h="1325" extrusionOk="0">
                  <a:moveTo>
                    <a:pt x="211" y="1"/>
                  </a:moveTo>
                  <a:cubicBezTo>
                    <a:pt x="182" y="1"/>
                    <a:pt x="153" y="9"/>
                    <a:pt x="127" y="26"/>
                  </a:cubicBezTo>
                  <a:cubicBezTo>
                    <a:pt x="32" y="58"/>
                    <a:pt x="0" y="185"/>
                    <a:pt x="63" y="280"/>
                  </a:cubicBezTo>
                  <a:lnTo>
                    <a:pt x="317" y="818"/>
                  </a:lnTo>
                  <a:lnTo>
                    <a:pt x="380" y="945"/>
                  </a:lnTo>
                  <a:cubicBezTo>
                    <a:pt x="507" y="1166"/>
                    <a:pt x="728" y="1325"/>
                    <a:pt x="982" y="1325"/>
                  </a:cubicBezTo>
                  <a:lnTo>
                    <a:pt x="2122" y="1325"/>
                  </a:lnTo>
                  <a:cubicBezTo>
                    <a:pt x="2375" y="1325"/>
                    <a:pt x="2629" y="1166"/>
                    <a:pt x="2724" y="945"/>
                  </a:cubicBezTo>
                  <a:lnTo>
                    <a:pt x="3040" y="280"/>
                  </a:lnTo>
                  <a:cubicBezTo>
                    <a:pt x="3104" y="185"/>
                    <a:pt x="3072" y="58"/>
                    <a:pt x="2977" y="26"/>
                  </a:cubicBezTo>
                  <a:cubicBezTo>
                    <a:pt x="2950" y="9"/>
                    <a:pt x="2921" y="1"/>
                    <a:pt x="2893" y="1"/>
                  </a:cubicBezTo>
                  <a:cubicBezTo>
                    <a:pt x="2819" y="1"/>
                    <a:pt x="2746" y="53"/>
                    <a:pt x="2724" y="121"/>
                  </a:cubicBezTo>
                  <a:lnTo>
                    <a:pt x="2439" y="660"/>
                  </a:lnTo>
                  <a:lnTo>
                    <a:pt x="2375" y="786"/>
                  </a:lnTo>
                  <a:cubicBezTo>
                    <a:pt x="2344" y="881"/>
                    <a:pt x="2217" y="945"/>
                    <a:pt x="2122" y="945"/>
                  </a:cubicBezTo>
                  <a:lnTo>
                    <a:pt x="982" y="945"/>
                  </a:lnTo>
                  <a:cubicBezTo>
                    <a:pt x="855" y="945"/>
                    <a:pt x="760" y="881"/>
                    <a:pt x="728" y="786"/>
                  </a:cubicBezTo>
                  <a:lnTo>
                    <a:pt x="380" y="121"/>
                  </a:lnTo>
                  <a:cubicBezTo>
                    <a:pt x="357" y="53"/>
                    <a:pt x="285" y="1"/>
                    <a:pt x="21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36"/>
            <p:cNvSpPr/>
            <p:nvPr/>
          </p:nvSpPr>
          <p:spPr>
            <a:xfrm>
              <a:off x="1593550" y="2640950"/>
              <a:ext cx="17450" cy="9525"/>
            </a:xfrm>
            <a:custGeom>
              <a:avLst/>
              <a:gdLst/>
              <a:ahLst/>
              <a:cxnLst/>
              <a:rect l="l" t="t" r="r" b="b"/>
              <a:pathLst>
                <a:path w="698" h="381" extrusionOk="0">
                  <a:moveTo>
                    <a:pt x="32" y="0"/>
                  </a:moveTo>
                  <a:cubicBezTo>
                    <a:pt x="0" y="0"/>
                    <a:pt x="0" y="0"/>
                    <a:pt x="0" y="32"/>
                  </a:cubicBezTo>
                  <a:lnTo>
                    <a:pt x="0" y="317"/>
                  </a:lnTo>
                  <a:cubicBezTo>
                    <a:pt x="0" y="348"/>
                    <a:pt x="0" y="380"/>
                    <a:pt x="32" y="380"/>
                  </a:cubicBezTo>
                  <a:lnTo>
                    <a:pt x="665" y="380"/>
                  </a:lnTo>
                  <a:cubicBezTo>
                    <a:pt x="697" y="380"/>
                    <a:pt x="697" y="348"/>
                    <a:pt x="697" y="317"/>
                  </a:cubicBezTo>
                  <a:lnTo>
                    <a:pt x="697" y="32"/>
                  </a:lnTo>
                  <a:cubicBezTo>
                    <a:pt x="697" y="0"/>
                    <a:pt x="697" y="0"/>
                    <a:pt x="66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36"/>
            <p:cNvSpPr/>
            <p:nvPr/>
          </p:nvSpPr>
          <p:spPr>
            <a:xfrm>
              <a:off x="1588800" y="2635400"/>
              <a:ext cx="26950" cy="19825"/>
            </a:xfrm>
            <a:custGeom>
              <a:avLst/>
              <a:gdLst/>
              <a:ahLst/>
              <a:cxnLst/>
              <a:rect l="l" t="t" r="r" b="b"/>
              <a:pathLst>
                <a:path w="1078" h="793" extrusionOk="0">
                  <a:moveTo>
                    <a:pt x="222" y="0"/>
                  </a:moveTo>
                  <a:cubicBezTo>
                    <a:pt x="95" y="0"/>
                    <a:pt x="0" y="127"/>
                    <a:pt x="0" y="254"/>
                  </a:cubicBezTo>
                  <a:lnTo>
                    <a:pt x="0" y="539"/>
                  </a:lnTo>
                  <a:cubicBezTo>
                    <a:pt x="0" y="697"/>
                    <a:pt x="95" y="792"/>
                    <a:pt x="222" y="792"/>
                  </a:cubicBezTo>
                  <a:lnTo>
                    <a:pt x="855" y="792"/>
                  </a:lnTo>
                  <a:cubicBezTo>
                    <a:pt x="982" y="792"/>
                    <a:pt x="1077" y="697"/>
                    <a:pt x="1077" y="539"/>
                  </a:cubicBezTo>
                  <a:lnTo>
                    <a:pt x="1077" y="254"/>
                  </a:lnTo>
                  <a:cubicBezTo>
                    <a:pt x="1077" y="127"/>
                    <a:pt x="982" y="0"/>
                    <a:pt x="85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36"/>
            <p:cNvSpPr/>
            <p:nvPr/>
          </p:nvSpPr>
          <p:spPr>
            <a:xfrm>
              <a:off x="1345750" y="2596600"/>
              <a:ext cx="30900" cy="22975"/>
            </a:xfrm>
            <a:custGeom>
              <a:avLst/>
              <a:gdLst/>
              <a:ahLst/>
              <a:cxnLst/>
              <a:rect l="l" t="t" r="r" b="b"/>
              <a:pathLst>
                <a:path w="1236" h="919" extrusionOk="0">
                  <a:moveTo>
                    <a:pt x="855" y="381"/>
                  </a:moveTo>
                  <a:lnTo>
                    <a:pt x="855" y="539"/>
                  </a:lnTo>
                  <a:lnTo>
                    <a:pt x="380" y="539"/>
                  </a:lnTo>
                  <a:lnTo>
                    <a:pt x="380" y="381"/>
                  </a:lnTo>
                  <a:close/>
                  <a:moveTo>
                    <a:pt x="253" y="1"/>
                  </a:moveTo>
                  <a:cubicBezTo>
                    <a:pt x="127" y="1"/>
                    <a:pt x="0" y="96"/>
                    <a:pt x="0" y="254"/>
                  </a:cubicBezTo>
                  <a:lnTo>
                    <a:pt x="0" y="729"/>
                  </a:lnTo>
                  <a:cubicBezTo>
                    <a:pt x="0" y="856"/>
                    <a:pt x="95" y="919"/>
                    <a:pt x="190" y="919"/>
                  </a:cubicBezTo>
                  <a:lnTo>
                    <a:pt x="1045" y="919"/>
                  </a:lnTo>
                  <a:cubicBezTo>
                    <a:pt x="1172" y="919"/>
                    <a:pt x="1235" y="824"/>
                    <a:pt x="1235" y="729"/>
                  </a:cubicBezTo>
                  <a:lnTo>
                    <a:pt x="1235" y="254"/>
                  </a:lnTo>
                  <a:cubicBezTo>
                    <a:pt x="1235" y="96"/>
                    <a:pt x="1140" y="1"/>
                    <a:pt x="98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36"/>
            <p:cNvSpPr/>
            <p:nvPr/>
          </p:nvSpPr>
          <p:spPr>
            <a:xfrm>
              <a:off x="1328325" y="2614800"/>
              <a:ext cx="66525" cy="49925"/>
            </a:xfrm>
            <a:custGeom>
              <a:avLst/>
              <a:gdLst/>
              <a:ahLst/>
              <a:cxnLst/>
              <a:rect l="l" t="t" r="r" b="b"/>
              <a:pathLst>
                <a:path w="2661" h="1997" extrusionOk="0">
                  <a:moveTo>
                    <a:pt x="64" y="1"/>
                  </a:moveTo>
                  <a:cubicBezTo>
                    <a:pt x="32" y="1"/>
                    <a:pt x="0" y="33"/>
                    <a:pt x="0" y="96"/>
                  </a:cubicBezTo>
                  <a:lnTo>
                    <a:pt x="0" y="1901"/>
                  </a:lnTo>
                  <a:cubicBezTo>
                    <a:pt x="0" y="1964"/>
                    <a:pt x="32" y="1996"/>
                    <a:pt x="64" y="1996"/>
                  </a:cubicBezTo>
                  <a:lnTo>
                    <a:pt x="2566" y="1996"/>
                  </a:lnTo>
                  <a:cubicBezTo>
                    <a:pt x="2629" y="1996"/>
                    <a:pt x="2661" y="1933"/>
                    <a:pt x="2661" y="1901"/>
                  </a:cubicBezTo>
                  <a:lnTo>
                    <a:pt x="2661" y="96"/>
                  </a:lnTo>
                  <a:cubicBezTo>
                    <a:pt x="2661" y="33"/>
                    <a:pt x="2629" y="1"/>
                    <a:pt x="2566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36"/>
            <p:cNvSpPr/>
            <p:nvPr/>
          </p:nvSpPr>
          <p:spPr>
            <a:xfrm>
              <a:off x="1323575" y="2610050"/>
              <a:ext cx="76025" cy="59425"/>
            </a:xfrm>
            <a:custGeom>
              <a:avLst/>
              <a:gdLst/>
              <a:ahLst/>
              <a:cxnLst/>
              <a:rect l="l" t="t" r="r" b="b"/>
              <a:pathLst>
                <a:path w="3041" h="2377" extrusionOk="0">
                  <a:moveTo>
                    <a:pt x="2660" y="381"/>
                  </a:moveTo>
                  <a:lnTo>
                    <a:pt x="2660" y="1996"/>
                  </a:lnTo>
                  <a:lnTo>
                    <a:pt x="380" y="1996"/>
                  </a:lnTo>
                  <a:lnTo>
                    <a:pt x="380" y="381"/>
                  </a:lnTo>
                  <a:close/>
                  <a:moveTo>
                    <a:pt x="254" y="1"/>
                  </a:moveTo>
                  <a:cubicBezTo>
                    <a:pt x="127" y="1"/>
                    <a:pt x="0" y="128"/>
                    <a:pt x="0" y="286"/>
                  </a:cubicBezTo>
                  <a:lnTo>
                    <a:pt x="0" y="2091"/>
                  </a:lnTo>
                  <a:cubicBezTo>
                    <a:pt x="0" y="2249"/>
                    <a:pt x="95" y="2376"/>
                    <a:pt x="254" y="2376"/>
                  </a:cubicBezTo>
                  <a:lnTo>
                    <a:pt x="2756" y="2376"/>
                  </a:lnTo>
                  <a:cubicBezTo>
                    <a:pt x="2914" y="2376"/>
                    <a:pt x="3041" y="2249"/>
                    <a:pt x="3041" y="2091"/>
                  </a:cubicBezTo>
                  <a:lnTo>
                    <a:pt x="3041" y="286"/>
                  </a:lnTo>
                  <a:cubicBezTo>
                    <a:pt x="3041" y="128"/>
                    <a:pt x="2914" y="1"/>
                    <a:pt x="275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36"/>
            <p:cNvSpPr/>
            <p:nvPr/>
          </p:nvSpPr>
          <p:spPr>
            <a:xfrm>
              <a:off x="1322775" y="2618125"/>
              <a:ext cx="76825" cy="33125"/>
            </a:xfrm>
            <a:custGeom>
              <a:avLst/>
              <a:gdLst/>
              <a:ahLst/>
              <a:cxnLst/>
              <a:rect l="l" t="t" r="r" b="b"/>
              <a:pathLst>
                <a:path w="3073" h="1325" extrusionOk="0">
                  <a:moveTo>
                    <a:pt x="206" y="1"/>
                  </a:moveTo>
                  <a:cubicBezTo>
                    <a:pt x="180" y="1"/>
                    <a:pt x="154" y="9"/>
                    <a:pt x="127" y="26"/>
                  </a:cubicBezTo>
                  <a:cubicBezTo>
                    <a:pt x="32" y="58"/>
                    <a:pt x="1" y="185"/>
                    <a:pt x="32" y="280"/>
                  </a:cubicBezTo>
                  <a:lnTo>
                    <a:pt x="317" y="818"/>
                  </a:lnTo>
                  <a:lnTo>
                    <a:pt x="381" y="945"/>
                  </a:lnTo>
                  <a:cubicBezTo>
                    <a:pt x="476" y="1166"/>
                    <a:pt x="729" y="1325"/>
                    <a:pt x="982" y="1325"/>
                  </a:cubicBezTo>
                  <a:lnTo>
                    <a:pt x="2091" y="1325"/>
                  </a:lnTo>
                  <a:cubicBezTo>
                    <a:pt x="2376" y="1325"/>
                    <a:pt x="2597" y="1166"/>
                    <a:pt x="2724" y="945"/>
                  </a:cubicBezTo>
                  <a:lnTo>
                    <a:pt x="3041" y="280"/>
                  </a:lnTo>
                  <a:cubicBezTo>
                    <a:pt x="3073" y="185"/>
                    <a:pt x="3041" y="58"/>
                    <a:pt x="2946" y="26"/>
                  </a:cubicBezTo>
                  <a:cubicBezTo>
                    <a:pt x="2919" y="9"/>
                    <a:pt x="2893" y="1"/>
                    <a:pt x="2867" y="1"/>
                  </a:cubicBezTo>
                  <a:cubicBezTo>
                    <a:pt x="2800" y="1"/>
                    <a:pt x="2738" y="53"/>
                    <a:pt x="2692" y="121"/>
                  </a:cubicBezTo>
                  <a:lnTo>
                    <a:pt x="2439" y="660"/>
                  </a:lnTo>
                  <a:lnTo>
                    <a:pt x="2376" y="786"/>
                  </a:lnTo>
                  <a:cubicBezTo>
                    <a:pt x="2312" y="881"/>
                    <a:pt x="2217" y="945"/>
                    <a:pt x="2091" y="945"/>
                  </a:cubicBezTo>
                  <a:lnTo>
                    <a:pt x="982" y="945"/>
                  </a:lnTo>
                  <a:cubicBezTo>
                    <a:pt x="856" y="945"/>
                    <a:pt x="761" y="881"/>
                    <a:pt x="697" y="786"/>
                  </a:cubicBezTo>
                  <a:lnTo>
                    <a:pt x="381" y="121"/>
                  </a:lnTo>
                  <a:cubicBezTo>
                    <a:pt x="335" y="53"/>
                    <a:pt x="273" y="1"/>
                    <a:pt x="20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36"/>
            <p:cNvSpPr/>
            <p:nvPr/>
          </p:nvSpPr>
          <p:spPr>
            <a:xfrm>
              <a:off x="1352075" y="2640950"/>
              <a:ext cx="18225" cy="9525"/>
            </a:xfrm>
            <a:custGeom>
              <a:avLst/>
              <a:gdLst/>
              <a:ahLst/>
              <a:cxnLst/>
              <a:rect l="l" t="t" r="r" b="b"/>
              <a:pathLst>
                <a:path w="729" h="381" extrusionOk="0">
                  <a:moveTo>
                    <a:pt x="64" y="0"/>
                  </a:moveTo>
                  <a:cubicBezTo>
                    <a:pt x="32" y="0"/>
                    <a:pt x="0" y="0"/>
                    <a:pt x="0" y="32"/>
                  </a:cubicBezTo>
                  <a:lnTo>
                    <a:pt x="0" y="317"/>
                  </a:lnTo>
                  <a:cubicBezTo>
                    <a:pt x="0" y="348"/>
                    <a:pt x="32" y="380"/>
                    <a:pt x="64" y="380"/>
                  </a:cubicBezTo>
                  <a:lnTo>
                    <a:pt x="665" y="380"/>
                  </a:lnTo>
                  <a:cubicBezTo>
                    <a:pt x="697" y="380"/>
                    <a:pt x="729" y="348"/>
                    <a:pt x="729" y="317"/>
                  </a:cubicBezTo>
                  <a:lnTo>
                    <a:pt x="729" y="32"/>
                  </a:lnTo>
                  <a:cubicBezTo>
                    <a:pt x="729" y="0"/>
                    <a:pt x="697" y="0"/>
                    <a:pt x="66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36"/>
            <p:cNvSpPr/>
            <p:nvPr/>
          </p:nvSpPr>
          <p:spPr>
            <a:xfrm>
              <a:off x="1347325" y="2635400"/>
              <a:ext cx="27725" cy="19825"/>
            </a:xfrm>
            <a:custGeom>
              <a:avLst/>
              <a:gdLst/>
              <a:ahLst/>
              <a:cxnLst/>
              <a:rect l="l" t="t" r="r" b="b"/>
              <a:pathLst>
                <a:path w="1109" h="793" extrusionOk="0">
                  <a:moveTo>
                    <a:pt x="254" y="0"/>
                  </a:moveTo>
                  <a:cubicBezTo>
                    <a:pt x="127" y="0"/>
                    <a:pt x="0" y="127"/>
                    <a:pt x="0" y="254"/>
                  </a:cubicBezTo>
                  <a:lnTo>
                    <a:pt x="0" y="539"/>
                  </a:lnTo>
                  <a:cubicBezTo>
                    <a:pt x="0" y="697"/>
                    <a:pt x="127" y="792"/>
                    <a:pt x="254" y="792"/>
                  </a:cubicBezTo>
                  <a:lnTo>
                    <a:pt x="855" y="792"/>
                  </a:lnTo>
                  <a:cubicBezTo>
                    <a:pt x="1014" y="792"/>
                    <a:pt x="1109" y="697"/>
                    <a:pt x="1109" y="539"/>
                  </a:cubicBezTo>
                  <a:lnTo>
                    <a:pt x="1109" y="254"/>
                  </a:lnTo>
                  <a:cubicBezTo>
                    <a:pt x="1109" y="127"/>
                    <a:pt x="1014" y="0"/>
                    <a:pt x="85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36"/>
            <p:cNvSpPr/>
            <p:nvPr/>
          </p:nvSpPr>
          <p:spPr>
            <a:xfrm>
              <a:off x="1089225" y="2824625"/>
              <a:ext cx="123525" cy="98200"/>
            </a:xfrm>
            <a:custGeom>
              <a:avLst/>
              <a:gdLst/>
              <a:ahLst/>
              <a:cxnLst/>
              <a:rect l="l" t="t" r="r" b="b"/>
              <a:pathLst>
                <a:path w="4941" h="3928" extrusionOk="0">
                  <a:moveTo>
                    <a:pt x="1552" y="0"/>
                  </a:moveTo>
                  <a:cubicBezTo>
                    <a:pt x="697" y="32"/>
                    <a:pt x="0" y="602"/>
                    <a:pt x="32" y="1425"/>
                  </a:cubicBezTo>
                  <a:lnTo>
                    <a:pt x="32" y="3927"/>
                  </a:lnTo>
                  <a:lnTo>
                    <a:pt x="4941" y="3832"/>
                  </a:lnTo>
                  <a:lnTo>
                    <a:pt x="4909" y="1425"/>
                  </a:lnTo>
                  <a:cubicBezTo>
                    <a:pt x="4909" y="729"/>
                    <a:pt x="4244" y="0"/>
                    <a:pt x="3357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36"/>
            <p:cNvSpPr/>
            <p:nvPr/>
          </p:nvSpPr>
          <p:spPr>
            <a:xfrm>
              <a:off x="1084475" y="2819875"/>
              <a:ext cx="133025" cy="107700"/>
            </a:xfrm>
            <a:custGeom>
              <a:avLst/>
              <a:gdLst/>
              <a:ahLst/>
              <a:cxnLst/>
              <a:rect l="l" t="t" r="r" b="b"/>
              <a:pathLst>
                <a:path w="5321" h="4308" extrusionOk="0">
                  <a:moveTo>
                    <a:pt x="1742" y="0"/>
                  </a:moveTo>
                  <a:cubicBezTo>
                    <a:pt x="729" y="32"/>
                    <a:pt x="0" y="729"/>
                    <a:pt x="32" y="1647"/>
                  </a:cubicBezTo>
                  <a:lnTo>
                    <a:pt x="32" y="4117"/>
                  </a:lnTo>
                  <a:cubicBezTo>
                    <a:pt x="32" y="4244"/>
                    <a:pt x="127" y="4307"/>
                    <a:pt x="222" y="4307"/>
                  </a:cubicBezTo>
                  <a:cubicBezTo>
                    <a:pt x="317" y="4307"/>
                    <a:pt x="412" y="4212"/>
                    <a:pt x="412" y="4117"/>
                  </a:cubicBezTo>
                  <a:lnTo>
                    <a:pt x="412" y="1615"/>
                  </a:lnTo>
                  <a:cubicBezTo>
                    <a:pt x="412" y="919"/>
                    <a:pt x="982" y="412"/>
                    <a:pt x="1742" y="380"/>
                  </a:cubicBezTo>
                  <a:lnTo>
                    <a:pt x="1774" y="380"/>
                  </a:lnTo>
                  <a:lnTo>
                    <a:pt x="3516" y="412"/>
                  </a:lnTo>
                  <a:lnTo>
                    <a:pt x="3547" y="412"/>
                  </a:lnTo>
                  <a:cubicBezTo>
                    <a:pt x="4339" y="412"/>
                    <a:pt x="4909" y="1045"/>
                    <a:pt x="4941" y="1615"/>
                  </a:cubicBezTo>
                  <a:lnTo>
                    <a:pt x="4941" y="4022"/>
                  </a:lnTo>
                  <a:cubicBezTo>
                    <a:pt x="4941" y="4117"/>
                    <a:pt x="5004" y="4212"/>
                    <a:pt x="5131" y="4212"/>
                  </a:cubicBezTo>
                  <a:cubicBezTo>
                    <a:pt x="5226" y="4212"/>
                    <a:pt x="5321" y="4117"/>
                    <a:pt x="5321" y="4022"/>
                  </a:cubicBezTo>
                  <a:lnTo>
                    <a:pt x="5321" y="1615"/>
                  </a:lnTo>
                  <a:cubicBezTo>
                    <a:pt x="5289" y="855"/>
                    <a:pt x="4592" y="32"/>
                    <a:pt x="3547" y="32"/>
                  </a:cubicBezTo>
                  <a:lnTo>
                    <a:pt x="3516" y="32"/>
                  </a:lnTo>
                  <a:lnTo>
                    <a:pt x="1774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36"/>
            <p:cNvSpPr/>
            <p:nvPr/>
          </p:nvSpPr>
          <p:spPr>
            <a:xfrm>
              <a:off x="1117725" y="2875300"/>
              <a:ext cx="69700" cy="58600"/>
            </a:xfrm>
            <a:custGeom>
              <a:avLst/>
              <a:gdLst/>
              <a:ahLst/>
              <a:cxnLst/>
              <a:rect l="l" t="t" r="r" b="b"/>
              <a:pathLst>
                <a:path w="2788" h="2344" extrusionOk="0">
                  <a:moveTo>
                    <a:pt x="0" y="0"/>
                  </a:moveTo>
                  <a:lnTo>
                    <a:pt x="0" y="2344"/>
                  </a:lnTo>
                  <a:lnTo>
                    <a:pt x="2787" y="2344"/>
                  </a:lnTo>
                  <a:lnTo>
                    <a:pt x="2787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36"/>
            <p:cNvSpPr/>
            <p:nvPr/>
          </p:nvSpPr>
          <p:spPr>
            <a:xfrm>
              <a:off x="1112975" y="2870550"/>
              <a:ext cx="79200" cy="68100"/>
            </a:xfrm>
            <a:custGeom>
              <a:avLst/>
              <a:gdLst/>
              <a:ahLst/>
              <a:cxnLst/>
              <a:rect l="l" t="t" r="r" b="b"/>
              <a:pathLst>
                <a:path w="3168" h="2724" extrusionOk="0">
                  <a:moveTo>
                    <a:pt x="190" y="0"/>
                  </a:moveTo>
                  <a:cubicBezTo>
                    <a:pt x="95" y="0"/>
                    <a:pt x="0" y="95"/>
                    <a:pt x="0" y="190"/>
                  </a:cubicBezTo>
                  <a:lnTo>
                    <a:pt x="0" y="2534"/>
                  </a:lnTo>
                  <a:cubicBezTo>
                    <a:pt x="0" y="2597"/>
                    <a:pt x="32" y="2629"/>
                    <a:pt x="64" y="2660"/>
                  </a:cubicBezTo>
                  <a:cubicBezTo>
                    <a:pt x="95" y="2692"/>
                    <a:pt x="159" y="2724"/>
                    <a:pt x="190" y="2724"/>
                  </a:cubicBezTo>
                  <a:lnTo>
                    <a:pt x="2977" y="2724"/>
                  </a:lnTo>
                  <a:cubicBezTo>
                    <a:pt x="3072" y="2724"/>
                    <a:pt x="3167" y="2629"/>
                    <a:pt x="3167" y="2534"/>
                  </a:cubicBezTo>
                  <a:lnTo>
                    <a:pt x="3167" y="190"/>
                  </a:lnTo>
                  <a:cubicBezTo>
                    <a:pt x="3167" y="63"/>
                    <a:pt x="3072" y="0"/>
                    <a:pt x="2977" y="0"/>
                  </a:cubicBezTo>
                  <a:cubicBezTo>
                    <a:pt x="2851" y="0"/>
                    <a:pt x="2787" y="95"/>
                    <a:pt x="2787" y="190"/>
                  </a:cubicBezTo>
                  <a:lnTo>
                    <a:pt x="2787" y="2344"/>
                  </a:lnTo>
                  <a:lnTo>
                    <a:pt x="380" y="2344"/>
                  </a:lnTo>
                  <a:lnTo>
                    <a:pt x="380" y="190"/>
                  </a:lnTo>
                  <a:cubicBezTo>
                    <a:pt x="380" y="63"/>
                    <a:pt x="285" y="0"/>
                    <a:pt x="19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36"/>
            <p:cNvSpPr/>
            <p:nvPr/>
          </p:nvSpPr>
          <p:spPr>
            <a:xfrm>
              <a:off x="990250" y="2758900"/>
              <a:ext cx="71275" cy="70500"/>
            </a:xfrm>
            <a:custGeom>
              <a:avLst/>
              <a:gdLst/>
              <a:ahLst/>
              <a:cxnLst/>
              <a:rect l="l" t="t" r="r" b="b"/>
              <a:pathLst>
                <a:path w="2851" h="2820" extrusionOk="0">
                  <a:moveTo>
                    <a:pt x="1426" y="381"/>
                  </a:moveTo>
                  <a:cubicBezTo>
                    <a:pt x="1996" y="381"/>
                    <a:pt x="2471" y="824"/>
                    <a:pt x="2471" y="1394"/>
                  </a:cubicBezTo>
                  <a:cubicBezTo>
                    <a:pt x="2471" y="1964"/>
                    <a:pt x="1996" y="2439"/>
                    <a:pt x="1426" y="2439"/>
                  </a:cubicBezTo>
                  <a:cubicBezTo>
                    <a:pt x="856" y="2439"/>
                    <a:pt x="381" y="1964"/>
                    <a:pt x="381" y="1394"/>
                  </a:cubicBezTo>
                  <a:cubicBezTo>
                    <a:pt x="381" y="824"/>
                    <a:pt x="856" y="381"/>
                    <a:pt x="1426" y="381"/>
                  </a:cubicBezTo>
                  <a:close/>
                  <a:moveTo>
                    <a:pt x="1426" y="1"/>
                  </a:moveTo>
                  <a:cubicBezTo>
                    <a:pt x="634" y="1"/>
                    <a:pt x="1" y="634"/>
                    <a:pt x="1" y="1394"/>
                  </a:cubicBezTo>
                  <a:cubicBezTo>
                    <a:pt x="1" y="2186"/>
                    <a:pt x="634" y="2819"/>
                    <a:pt x="1426" y="2819"/>
                  </a:cubicBezTo>
                  <a:cubicBezTo>
                    <a:pt x="2217" y="2819"/>
                    <a:pt x="2851" y="2186"/>
                    <a:pt x="2851" y="1394"/>
                  </a:cubicBezTo>
                  <a:cubicBezTo>
                    <a:pt x="2851" y="634"/>
                    <a:pt x="2217" y="1"/>
                    <a:pt x="142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36"/>
            <p:cNvSpPr/>
            <p:nvPr/>
          </p:nvSpPr>
          <p:spPr>
            <a:xfrm>
              <a:off x="972825" y="2837175"/>
              <a:ext cx="147300" cy="119675"/>
            </a:xfrm>
            <a:custGeom>
              <a:avLst/>
              <a:gdLst/>
              <a:ahLst/>
              <a:cxnLst/>
              <a:rect l="l" t="t" r="r" b="b"/>
              <a:pathLst>
                <a:path w="5892" h="4787" extrusionOk="0">
                  <a:moveTo>
                    <a:pt x="1757" y="1"/>
                  </a:moveTo>
                  <a:cubicBezTo>
                    <a:pt x="746" y="1"/>
                    <a:pt x="251" y="644"/>
                    <a:pt x="191" y="1462"/>
                  </a:cubicBezTo>
                  <a:lnTo>
                    <a:pt x="1" y="4787"/>
                  </a:lnTo>
                  <a:lnTo>
                    <a:pt x="4371" y="4787"/>
                  </a:lnTo>
                  <a:lnTo>
                    <a:pt x="3146" y="3596"/>
                  </a:lnTo>
                  <a:lnTo>
                    <a:pt x="3146" y="3596"/>
                  </a:lnTo>
                  <a:cubicBezTo>
                    <a:pt x="3332" y="3617"/>
                    <a:pt x="3594" y="3625"/>
                    <a:pt x="3871" y="3625"/>
                  </a:cubicBezTo>
                  <a:cubicBezTo>
                    <a:pt x="4524" y="3625"/>
                    <a:pt x="5258" y="3584"/>
                    <a:pt x="5258" y="3584"/>
                  </a:cubicBezTo>
                  <a:cubicBezTo>
                    <a:pt x="5606" y="3552"/>
                    <a:pt x="5891" y="3330"/>
                    <a:pt x="5860" y="2982"/>
                  </a:cubicBezTo>
                  <a:cubicBezTo>
                    <a:pt x="5828" y="2570"/>
                    <a:pt x="5480" y="2412"/>
                    <a:pt x="5100" y="2412"/>
                  </a:cubicBezTo>
                  <a:lnTo>
                    <a:pt x="4023" y="2443"/>
                  </a:lnTo>
                  <a:cubicBezTo>
                    <a:pt x="4023" y="2443"/>
                    <a:pt x="3516" y="2443"/>
                    <a:pt x="3389" y="2095"/>
                  </a:cubicBezTo>
                  <a:cubicBezTo>
                    <a:pt x="3231" y="1683"/>
                    <a:pt x="3073" y="860"/>
                    <a:pt x="2788" y="480"/>
                  </a:cubicBezTo>
                  <a:cubicBezTo>
                    <a:pt x="2566" y="195"/>
                    <a:pt x="2249" y="37"/>
                    <a:pt x="1901" y="5"/>
                  </a:cubicBezTo>
                  <a:cubicBezTo>
                    <a:pt x="1852" y="2"/>
                    <a:pt x="1804" y="1"/>
                    <a:pt x="175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36"/>
            <p:cNvSpPr/>
            <p:nvPr/>
          </p:nvSpPr>
          <p:spPr>
            <a:xfrm>
              <a:off x="972825" y="2837175"/>
              <a:ext cx="147300" cy="119675"/>
            </a:xfrm>
            <a:custGeom>
              <a:avLst/>
              <a:gdLst/>
              <a:ahLst/>
              <a:cxnLst/>
              <a:rect l="l" t="t" r="r" b="b"/>
              <a:pathLst>
                <a:path w="5892" h="4787" extrusionOk="0">
                  <a:moveTo>
                    <a:pt x="1757" y="1"/>
                  </a:moveTo>
                  <a:cubicBezTo>
                    <a:pt x="746" y="1"/>
                    <a:pt x="251" y="644"/>
                    <a:pt x="191" y="1462"/>
                  </a:cubicBezTo>
                  <a:lnTo>
                    <a:pt x="1" y="4787"/>
                  </a:lnTo>
                  <a:lnTo>
                    <a:pt x="1" y="4787"/>
                  </a:lnTo>
                  <a:lnTo>
                    <a:pt x="2123" y="2602"/>
                  </a:lnTo>
                  <a:lnTo>
                    <a:pt x="2883" y="3520"/>
                  </a:lnTo>
                  <a:cubicBezTo>
                    <a:pt x="2937" y="3602"/>
                    <a:pt x="3381" y="3625"/>
                    <a:pt x="3871" y="3625"/>
                  </a:cubicBezTo>
                  <a:cubicBezTo>
                    <a:pt x="4524" y="3625"/>
                    <a:pt x="5258" y="3584"/>
                    <a:pt x="5258" y="3584"/>
                  </a:cubicBezTo>
                  <a:cubicBezTo>
                    <a:pt x="5606" y="3552"/>
                    <a:pt x="5891" y="3330"/>
                    <a:pt x="5860" y="2982"/>
                  </a:cubicBezTo>
                  <a:cubicBezTo>
                    <a:pt x="5828" y="2570"/>
                    <a:pt x="5480" y="2412"/>
                    <a:pt x="5100" y="2412"/>
                  </a:cubicBezTo>
                  <a:lnTo>
                    <a:pt x="4023" y="2443"/>
                  </a:lnTo>
                  <a:cubicBezTo>
                    <a:pt x="4023" y="2443"/>
                    <a:pt x="3516" y="2443"/>
                    <a:pt x="3389" y="2095"/>
                  </a:cubicBezTo>
                  <a:cubicBezTo>
                    <a:pt x="3231" y="1683"/>
                    <a:pt x="3073" y="860"/>
                    <a:pt x="2788" y="480"/>
                  </a:cubicBezTo>
                  <a:cubicBezTo>
                    <a:pt x="2566" y="195"/>
                    <a:pt x="2249" y="37"/>
                    <a:pt x="1901" y="5"/>
                  </a:cubicBezTo>
                  <a:cubicBezTo>
                    <a:pt x="1852" y="2"/>
                    <a:pt x="1804" y="1"/>
                    <a:pt x="175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36"/>
            <p:cNvSpPr/>
            <p:nvPr/>
          </p:nvSpPr>
          <p:spPr>
            <a:xfrm>
              <a:off x="968075" y="2833075"/>
              <a:ext cx="156800" cy="129325"/>
            </a:xfrm>
            <a:custGeom>
              <a:avLst/>
              <a:gdLst/>
              <a:ahLst/>
              <a:cxnLst/>
              <a:rect l="l" t="t" r="r" b="b"/>
              <a:pathLst>
                <a:path w="6272" h="5173" extrusionOk="0">
                  <a:moveTo>
                    <a:pt x="1868" y="1"/>
                  </a:moveTo>
                  <a:cubicBezTo>
                    <a:pt x="890" y="1"/>
                    <a:pt x="279" y="594"/>
                    <a:pt x="191" y="1626"/>
                  </a:cubicBezTo>
                  <a:lnTo>
                    <a:pt x="1" y="4951"/>
                  </a:lnTo>
                  <a:cubicBezTo>
                    <a:pt x="1" y="5078"/>
                    <a:pt x="64" y="5141"/>
                    <a:pt x="159" y="5173"/>
                  </a:cubicBezTo>
                  <a:lnTo>
                    <a:pt x="191" y="5173"/>
                  </a:lnTo>
                  <a:cubicBezTo>
                    <a:pt x="286" y="5173"/>
                    <a:pt x="381" y="5078"/>
                    <a:pt x="381" y="4983"/>
                  </a:cubicBezTo>
                  <a:lnTo>
                    <a:pt x="571" y="1657"/>
                  </a:lnTo>
                  <a:cubicBezTo>
                    <a:pt x="601" y="1177"/>
                    <a:pt x="830" y="383"/>
                    <a:pt x="1907" y="383"/>
                  </a:cubicBezTo>
                  <a:cubicBezTo>
                    <a:pt x="1966" y="383"/>
                    <a:pt x="2027" y="386"/>
                    <a:pt x="2091" y="391"/>
                  </a:cubicBezTo>
                  <a:cubicBezTo>
                    <a:pt x="2376" y="391"/>
                    <a:pt x="2629" y="549"/>
                    <a:pt x="2819" y="771"/>
                  </a:cubicBezTo>
                  <a:cubicBezTo>
                    <a:pt x="3009" y="992"/>
                    <a:pt x="3136" y="1467"/>
                    <a:pt x="3231" y="1847"/>
                  </a:cubicBezTo>
                  <a:cubicBezTo>
                    <a:pt x="3294" y="2037"/>
                    <a:pt x="3358" y="2196"/>
                    <a:pt x="3389" y="2322"/>
                  </a:cubicBezTo>
                  <a:cubicBezTo>
                    <a:pt x="3548" y="2766"/>
                    <a:pt x="4181" y="2797"/>
                    <a:pt x="4213" y="2797"/>
                  </a:cubicBezTo>
                  <a:lnTo>
                    <a:pt x="5258" y="2766"/>
                  </a:lnTo>
                  <a:lnTo>
                    <a:pt x="5290" y="2766"/>
                  </a:lnTo>
                  <a:cubicBezTo>
                    <a:pt x="5448" y="2766"/>
                    <a:pt x="5828" y="2797"/>
                    <a:pt x="5860" y="3146"/>
                  </a:cubicBezTo>
                  <a:cubicBezTo>
                    <a:pt x="5891" y="3463"/>
                    <a:pt x="5606" y="3526"/>
                    <a:pt x="5416" y="3558"/>
                  </a:cubicBezTo>
                  <a:cubicBezTo>
                    <a:pt x="4957" y="3589"/>
                    <a:pt x="4458" y="3605"/>
                    <a:pt x="4047" y="3605"/>
                  </a:cubicBezTo>
                  <a:cubicBezTo>
                    <a:pt x="3635" y="3605"/>
                    <a:pt x="3310" y="3589"/>
                    <a:pt x="3199" y="3558"/>
                  </a:cubicBezTo>
                  <a:lnTo>
                    <a:pt x="2439" y="2639"/>
                  </a:lnTo>
                  <a:cubicBezTo>
                    <a:pt x="2405" y="2587"/>
                    <a:pt x="2350" y="2563"/>
                    <a:pt x="2298" y="2563"/>
                  </a:cubicBezTo>
                  <a:cubicBezTo>
                    <a:pt x="2256" y="2563"/>
                    <a:pt x="2215" y="2579"/>
                    <a:pt x="2186" y="2607"/>
                  </a:cubicBezTo>
                  <a:cubicBezTo>
                    <a:pt x="2091" y="2671"/>
                    <a:pt x="2091" y="2797"/>
                    <a:pt x="2154" y="2861"/>
                  </a:cubicBezTo>
                  <a:lnTo>
                    <a:pt x="2914" y="3811"/>
                  </a:lnTo>
                  <a:cubicBezTo>
                    <a:pt x="2961" y="3881"/>
                    <a:pt x="3076" y="3985"/>
                    <a:pt x="4038" y="3985"/>
                  </a:cubicBezTo>
                  <a:cubicBezTo>
                    <a:pt x="4386" y="3985"/>
                    <a:pt x="4843" y="3971"/>
                    <a:pt x="5448" y="3938"/>
                  </a:cubicBezTo>
                  <a:cubicBezTo>
                    <a:pt x="5986" y="3874"/>
                    <a:pt x="6271" y="3558"/>
                    <a:pt x="6240" y="3114"/>
                  </a:cubicBezTo>
                  <a:cubicBezTo>
                    <a:pt x="6176" y="2671"/>
                    <a:pt x="5796" y="2386"/>
                    <a:pt x="5258" y="2386"/>
                  </a:cubicBezTo>
                  <a:lnTo>
                    <a:pt x="4213" y="2417"/>
                  </a:lnTo>
                  <a:cubicBezTo>
                    <a:pt x="4118" y="2417"/>
                    <a:pt x="3801" y="2386"/>
                    <a:pt x="3738" y="2196"/>
                  </a:cubicBezTo>
                  <a:cubicBezTo>
                    <a:pt x="3706" y="2069"/>
                    <a:pt x="3643" y="1911"/>
                    <a:pt x="3611" y="1752"/>
                  </a:cubicBezTo>
                  <a:cubicBezTo>
                    <a:pt x="3484" y="1309"/>
                    <a:pt x="3358" y="834"/>
                    <a:pt x="3104" y="517"/>
                  </a:cubicBezTo>
                  <a:cubicBezTo>
                    <a:pt x="2883" y="232"/>
                    <a:pt x="2503" y="11"/>
                    <a:pt x="2091" y="11"/>
                  </a:cubicBezTo>
                  <a:cubicBezTo>
                    <a:pt x="2015" y="4"/>
                    <a:pt x="1940" y="1"/>
                    <a:pt x="186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36"/>
            <p:cNvSpPr/>
            <p:nvPr/>
          </p:nvSpPr>
          <p:spPr>
            <a:xfrm>
              <a:off x="1246775" y="2763650"/>
              <a:ext cx="61775" cy="61000"/>
            </a:xfrm>
            <a:custGeom>
              <a:avLst/>
              <a:gdLst/>
              <a:ahLst/>
              <a:cxnLst/>
              <a:rect l="l" t="t" r="r" b="b"/>
              <a:pathLst>
                <a:path w="2471" h="2440" extrusionOk="0">
                  <a:moveTo>
                    <a:pt x="1235" y="1"/>
                  </a:moveTo>
                  <a:cubicBezTo>
                    <a:pt x="539" y="1"/>
                    <a:pt x="0" y="539"/>
                    <a:pt x="0" y="1204"/>
                  </a:cubicBezTo>
                  <a:cubicBezTo>
                    <a:pt x="0" y="1901"/>
                    <a:pt x="539" y="2439"/>
                    <a:pt x="1235" y="2439"/>
                  </a:cubicBezTo>
                  <a:cubicBezTo>
                    <a:pt x="1901" y="2439"/>
                    <a:pt x="2471" y="1901"/>
                    <a:pt x="2471" y="1204"/>
                  </a:cubicBezTo>
                  <a:cubicBezTo>
                    <a:pt x="2471" y="539"/>
                    <a:pt x="1901" y="1"/>
                    <a:pt x="123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36"/>
            <p:cNvSpPr/>
            <p:nvPr/>
          </p:nvSpPr>
          <p:spPr>
            <a:xfrm>
              <a:off x="1242025" y="2758900"/>
              <a:ext cx="71275" cy="70500"/>
            </a:xfrm>
            <a:custGeom>
              <a:avLst/>
              <a:gdLst/>
              <a:ahLst/>
              <a:cxnLst/>
              <a:rect l="l" t="t" r="r" b="b"/>
              <a:pathLst>
                <a:path w="2851" h="2820" extrusionOk="0">
                  <a:moveTo>
                    <a:pt x="1425" y="381"/>
                  </a:moveTo>
                  <a:cubicBezTo>
                    <a:pt x="1996" y="381"/>
                    <a:pt x="2471" y="824"/>
                    <a:pt x="2471" y="1394"/>
                  </a:cubicBezTo>
                  <a:cubicBezTo>
                    <a:pt x="2471" y="1964"/>
                    <a:pt x="1996" y="2439"/>
                    <a:pt x="1425" y="2439"/>
                  </a:cubicBezTo>
                  <a:cubicBezTo>
                    <a:pt x="855" y="2439"/>
                    <a:pt x="380" y="1964"/>
                    <a:pt x="380" y="1394"/>
                  </a:cubicBezTo>
                  <a:cubicBezTo>
                    <a:pt x="380" y="824"/>
                    <a:pt x="855" y="381"/>
                    <a:pt x="1425" y="381"/>
                  </a:cubicBezTo>
                  <a:close/>
                  <a:moveTo>
                    <a:pt x="1425" y="1"/>
                  </a:moveTo>
                  <a:cubicBezTo>
                    <a:pt x="634" y="1"/>
                    <a:pt x="0" y="634"/>
                    <a:pt x="0" y="1394"/>
                  </a:cubicBezTo>
                  <a:cubicBezTo>
                    <a:pt x="0" y="2186"/>
                    <a:pt x="634" y="2819"/>
                    <a:pt x="1425" y="2819"/>
                  </a:cubicBezTo>
                  <a:cubicBezTo>
                    <a:pt x="2217" y="2819"/>
                    <a:pt x="2851" y="2186"/>
                    <a:pt x="2851" y="1394"/>
                  </a:cubicBezTo>
                  <a:cubicBezTo>
                    <a:pt x="2851" y="634"/>
                    <a:pt x="2217" y="1"/>
                    <a:pt x="142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36"/>
            <p:cNvSpPr/>
            <p:nvPr/>
          </p:nvSpPr>
          <p:spPr>
            <a:xfrm>
              <a:off x="1182650" y="2837175"/>
              <a:ext cx="148075" cy="119675"/>
            </a:xfrm>
            <a:custGeom>
              <a:avLst/>
              <a:gdLst/>
              <a:ahLst/>
              <a:cxnLst/>
              <a:rect l="l" t="t" r="r" b="b"/>
              <a:pathLst>
                <a:path w="5923" h="4787" extrusionOk="0">
                  <a:moveTo>
                    <a:pt x="4166" y="1"/>
                  </a:moveTo>
                  <a:cubicBezTo>
                    <a:pt x="4119" y="1"/>
                    <a:pt x="4071" y="2"/>
                    <a:pt x="4022" y="5"/>
                  </a:cubicBezTo>
                  <a:cubicBezTo>
                    <a:pt x="3674" y="37"/>
                    <a:pt x="3357" y="195"/>
                    <a:pt x="3135" y="480"/>
                  </a:cubicBezTo>
                  <a:cubicBezTo>
                    <a:pt x="2819" y="860"/>
                    <a:pt x="2692" y="1683"/>
                    <a:pt x="2534" y="2095"/>
                  </a:cubicBezTo>
                  <a:cubicBezTo>
                    <a:pt x="2407" y="2443"/>
                    <a:pt x="1900" y="2443"/>
                    <a:pt x="1900" y="2443"/>
                  </a:cubicBezTo>
                  <a:lnTo>
                    <a:pt x="824" y="2412"/>
                  </a:lnTo>
                  <a:cubicBezTo>
                    <a:pt x="444" y="2412"/>
                    <a:pt x="95" y="2570"/>
                    <a:pt x="64" y="2982"/>
                  </a:cubicBezTo>
                  <a:cubicBezTo>
                    <a:pt x="0" y="3330"/>
                    <a:pt x="285" y="3457"/>
                    <a:pt x="665" y="3520"/>
                  </a:cubicBezTo>
                  <a:cubicBezTo>
                    <a:pt x="665" y="3520"/>
                    <a:pt x="1399" y="3562"/>
                    <a:pt x="2052" y="3562"/>
                  </a:cubicBezTo>
                  <a:cubicBezTo>
                    <a:pt x="2542" y="3562"/>
                    <a:pt x="2986" y="3538"/>
                    <a:pt x="3040" y="3457"/>
                  </a:cubicBezTo>
                  <a:lnTo>
                    <a:pt x="3800" y="2602"/>
                  </a:lnTo>
                  <a:lnTo>
                    <a:pt x="5922" y="4787"/>
                  </a:lnTo>
                  <a:lnTo>
                    <a:pt x="5732" y="1462"/>
                  </a:lnTo>
                  <a:cubicBezTo>
                    <a:pt x="5672" y="644"/>
                    <a:pt x="5177" y="1"/>
                    <a:pt x="416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36"/>
            <p:cNvSpPr/>
            <p:nvPr/>
          </p:nvSpPr>
          <p:spPr>
            <a:xfrm>
              <a:off x="1177900" y="2833075"/>
              <a:ext cx="157575" cy="129325"/>
            </a:xfrm>
            <a:custGeom>
              <a:avLst/>
              <a:gdLst/>
              <a:ahLst/>
              <a:cxnLst/>
              <a:rect l="l" t="t" r="r" b="b"/>
              <a:pathLst>
                <a:path w="6303" h="5173" extrusionOk="0">
                  <a:moveTo>
                    <a:pt x="4404" y="1"/>
                  </a:moveTo>
                  <a:cubicBezTo>
                    <a:pt x="4331" y="1"/>
                    <a:pt x="4257" y="4"/>
                    <a:pt x="4181" y="11"/>
                  </a:cubicBezTo>
                  <a:cubicBezTo>
                    <a:pt x="3800" y="11"/>
                    <a:pt x="3420" y="232"/>
                    <a:pt x="3167" y="549"/>
                  </a:cubicBezTo>
                  <a:cubicBezTo>
                    <a:pt x="2945" y="834"/>
                    <a:pt x="2819" y="1309"/>
                    <a:pt x="2692" y="1752"/>
                  </a:cubicBezTo>
                  <a:cubicBezTo>
                    <a:pt x="2629" y="1911"/>
                    <a:pt x="2597" y="2069"/>
                    <a:pt x="2534" y="2196"/>
                  </a:cubicBezTo>
                  <a:cubicBezTo>
                    <a:pt x="2470" y="2354"/>
                    <a:pt x="2185" y="2417"/>
                    <a:pt x="2090" y="2417"/>
                  </a:cubicBezTo>
                  <a:lnTo>
                    <a:pt x="1014" y="2386"/>
                  </a:lnTo>
                  <a:cubicBezTo>
                    <a:pt x="475" y="2386"/>
                    <a:pt x="95" y="2671"/>
                    <a:pt x="32" y="3114"/>
                  </a:cubicBezTo>
                  <a:cubicBezTo>
                    <a:pt x="0" y="3399"/>
                    <a:pt x="127" y="3779"/>
                    <a:pt x="824" y="3874"/>
                  </a:cubicBezTo>
                  <a:lnTo>
                    <a:pt x="855" y="3874"/>
                  </a:lnTo>
                  <a:cubicBezTo>
                    <a:pt x="1443" y="3908"/>
                    <a:pt x="1891" y="3921"/>
                    <a:pt x="2232" y="3921"/>
                  </a:cubicBezTo>
                  <a:cubicBezTo>
                    <a:pt x="3179" y="3921"/>
                    <a:pt x="3311" y="3817"/>
                    <a:pt x="3357" y="3748"/>
                  </a:cubicBezTo>
                  <a:lnTo>
                    <a:pt x="4149" y="2892"/>
                  </a:lnTo>
                  <a:cubicBezTo>
                    <a:pt x="4212" y="2797"/>
                    <a:pt x="4212" y="2671"/>
                    <a:pt x="4117" y="2607"/>
                  </a:cubicBezTo>
                  <a:cubicBezTo>
                    <a:pt x="4089" y="2579"/>
                    <a:pt x="4047" y="2563"/>
                    <a:pt x="4005" y="2563"/>
                  </a:cubicBezTo>
                  <a:cubicBezTo>
                    <a:pt x="3953" y="2563"/>
                    <a:pt x="3899" y="2587"/>
                    <a:pt x="3864" y="2639"/>
                  </a:cubicBezTo>
                  <a:lnTo>
                    <a:pt x="3072" y="3463"/>
                  </a:lnTo>
                  <a:cubicBezTo>
                    <a:pt x="2967" y="3515"/>
                    <a:pt x="2585" y="3538"/>
                    <a:pt x="2108" y="3538"/>
                  </a:cubicBezTo>
                  <a:cubicBezTo>
                    <a:pt x="1719" y="3538"/>
                    <a:pt x="1268" y="3523"/>
                    <a:pt x="855" y="3494"/>
                  </a:cubicBezTo>
                  <a:cubicBezTo>
                    <a:pt x="380" y="3431"/>
                    <a:pt x="412" y="3241"/>
                    <a:pt x="412" y="3146"/>
                  </a:cubicBezTo>
                  <a:cubicBezTo>
                    <a:pt x="444" y="2797"/>
                    <a:pt x="855" y="2766"/>
                    <a:pt x="1014" y="2766"/>
                  </a:cubicBezTo>
                  <a:lnTo>
                    <a:pt x="2090" y="2797"/>
                  </a:lnTo>
                  <a:cubicBezTo>
                    <a:pt x="2122" y="2797"/>
                    <a:pt x="2724" y="2766"/>
                    <a:pt x="2914" y="2322"/>
                  </a:cubicBezTo>
                  <a:cubicBezTo>
                    <a:pt x="2945" y="2196"/>
                    <a:pt x="3009" y="2037"/>
                    <a:pt x="3040" y="1847"/>
                  </a:cubicBezTo>
                  <a:cubicBezTo>
                    <a:pt x="3167" y="1467"/>
                    <a:pt x="3294" y="992"/>
                    <a:pt x="3484" y="771"/>
                  </a:cubicBezTo>
                  <a:cubicBezTo>
                    <a:pt x="3642" y="549"/>
                    <a:pt x="3927" y="391"/>
                    <a:pt x="4212" y="391"/>
                  </a:cubicBezTo>
                  <a:cubicBezTo>
                    <a:pt x="4276" y="386"/>
                    <a:pt x="4338" y="383"/>
                    <a:pt x="4396" y="383"/>
                  </a:cubicBezTo>
                  <a:cubicBezTo>
                    <a:pt x="5473" y="383"/>
                    <a:pt x="5702" y="1177"/>
                    <a:pt x="5732" y="1657"/>
                  </a:cubicBezTo>
                  <a:lnTo>
                    <a:pt x="5922" y="4983"/>
                  </a:lnTo>
                  <a:cubicBezTo>
                    <a:pt x="5922" y="5078"/>
                    <a:pt x="6017" y="5173"/>
                    <a:pt x="6112" y="5173"/>
                  </a:cubicBezTo>
                  <a:cubicBezTo>
                    <a:pt x="6239" y="5141"/>
                    <a:pt x="6302" y="5078"/>
                    <a:pt x="6302" y="4951"/>
                  </a:cubicBezTo>
                  <a:lnTo>
                    <a:pt x="6112" y="1626"/>
                  </a:lnTo>
                  <a:cubicBezTo>
                    <a:pt x="6024" y="594"/>
                    <a:pt x="5386" y="1"/>
                    <a:pt x="440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36"/>
            <p:cNvSpPr/>
            <p:nvPr/>
          </p:nvSpPr>
          <p:spPr>
            <a:xfrm>
              <a:off x="1040925" y="2924375"/>
              <a:ext cx="216175" cy="36450"/>
            </a:xfrm>
            <a:custGeom>
              <a:avLst/>
              <a:gdLst/>
              <a:ahLst/>
              <a:cxnLst/>
              <a:rect l="l" t="t" r="r" b="b"/>
              <a:pathLst>
                <a:path w="8647" h="1458" extrusionOk="0">
                  <a:moveTo>
                    <a:pt x="32" y="1"/>
                  </a:moveTo>
                  <a:lnTo>
                    <a:pt x="0" y="1457"/>
                  </a:lnTo>
                  <a:lnTo>
                    <a:pt x="8646" y="1457"/>
                  </a:lnTo>
                  <a:lnTo>
                    <a:pt x="8583" y="64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36"/>
            <p:cNvSpPr/>
            <p:nvPr/>
          </p:nvSpPr>
          <p:spPr>
            <a:xfrm>
              <a:off x="1036175" y="2919625"/>
              <a:ext cx="225675" cy="45950"/>
            </a:xfrm>
            <a:custGeom>
              <a:avLst/>
              <a:gdLst/>
              <a:ahLst/>
              <a:cxnLst/>
              <a:rect l="l" t="t" r="r" b="b"/>
              <a:pathLst>
                <a:path w="9027" h="1838" extrusionOk="0">
                  <a:moveTo>
                    <a:pt x="412" y="381"/>
                  </a:moveTo>
                  <a:lnTo>
                    <a:pt x="8614" y="444"/>
                  </a:lnTo>
                  <a:lnTo>
                    <a:pt x="8646" y="1457"/>
                  </a:lnTo>
                  <a:lnTo>
                    <a:pt x="380" y="1457"/>
                  </a:lnTo>
                  <a:lnTo>
                    <a:pt x="412" y="381"/>
                  </a:lnTo>
                  <a:close/>
                  <a:moveTo>
                    <a:pt x="222" y="1"/>
                  </a:moveTo>
                  <a:cubicBezTo>
                    <a:pt x="127" y="1"/>
                    <a:pt x="32" y="96"/>
                    <a:pt x="32" y="191"/>
                  </a:cubicBezTo>
                  <a:lnTo>
                    <a:pt x="0" y="1616"/>
                  </a:lnTo>
                  <a:cubicBezTo>
                    <a:pt x="0" y="1679"/>
                    <a:pt x="32" y="1711"/>
                    <a:pt x="64" y="1774"/>
                  </a:cubicBezTo>
                  <a:cubicBezTo>
                    <a:pt x="95" y="1806"/>
                    <a:pt x="159" y="1837"/>
                    <a:pt x="190" y="1837"/>
                  </a:cubicBezTo>
                  <a:lnTo>
                    <a:pt x="8836" y="1837"/>
                  </a:lnTo>
                  <a:cubicBezTo>
                    <a:pt x="8899" y="1837"/>
                    <a:pt x="8931" y="1806"/>
                    <a:pt x="8994" y="1774"/>
                  </a:cubicBezTo>
                  <a:cubicBezTo>
                    <a:pt x="9026" y="1711"/>
                    <a:pt x="9026" y="1679"/>
                    <a:pt x="9026" y="1616"/>
                  </a:cubicBezTo>
                  <a:lnTo>
                    <a:pt x="8963" y="222"/>
                  </a:lnTo>
                  <a:cubicBezTo>
                    <a:pt x="8963" y="127"/>
                    <a:pt x="8899" y="64"/>
                    <a:pt x="8773" y="64"/>
                  </a:cubicBezTo>
                  <a:lnTo>
                    <a:pt x="222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36"/>
            <p:cNvSpPr/>
            <p:nvPr/>
          </p:nvSpPr>
          <p:spPr>
            <a:xfrm>
              <a:off x="1116925" y="2751000"/>
              <a:ext cx="68125" cy="68100"/>
            </a:xfrm>
            <a:custGeom>
              <a:avLst/>
              <a:gdLst/>
              <a:ahLst/>
              <a:cxnLst/>
              <a:rect l="l" t="t" r="r" b="b"/>
              <a:pathLst>
                <a:path w="2725" h="2724" extrusionOk="0">
                  <a:moveTo>
                    <a:pt x="1362" y="380"/>
                  </a:moveTo>
                  <a:cubicBezTo>
                    <a:pt x="1901" y="380"/>
                    <a:pt x="2344" y="823"/>
                    <a:pt x="2344" y="1362"/>
                  </a:cubicBezTo>
                  <a:cubicBezTo>
                    <a:pt x="2344" y="1900"/>
                    <a:pt x="1901" y="2344"/>
                    <a:pt x="1362" y="2344"/>
                  </a:cubicBezTo>
                  <a:cubicBezTo>
                    <a:pt x="824" y="2344"/>
                    <a:pt x="381" y="1900"/>
                    <a:pt x="381" y="1362"/>
                  </a:cubicBezTo>
                  <a:cubicBezTo>
                    <a:pt x="381" y="823"/>
                    <a:pt x="824" y="380"/>
                    <a:pt x="1362" y="380"/>
                  </a:cubicBezTo>
                  <a:close/>
                  <a:moveTo>
                    <a:pt x="1362" y="0"/>
                  </a:moveTo>
                  <a:cubicBezTo>
                    <a:pt x="602" y="0"/>
                    <a:pt x="1" y="602"/>
                    <a:pt x="1" y="1362"/>
                  </a:cubicBezTo>
                  <a:cubicBezTo>
                    <a:pt x="1" y="2122"/>
                    <a:pt x="602" y="2724"/>
                    <a:pt x="1362" y="2724"/>
                  </a:cubicBezTo>
                  <a:cubicBezTo>
                    <a:pt x="2122" y="2724"/>
                    <a:pt x="2724" y="2122"/>
                    <a:pt x="2724" y="1362"/>
                  </a:cubicBezTo>
                  <a:cubicBezTo>
                    <a:pt x="2724" y="602"/>
                    <a:pt x="2122" y="0"/>
                    <a:pt x="136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36"/>
            <p:cNvSpPr/>
            <p:nvPr/>
          </p:nvSpPr>
          <p:spPr>
            <a:xfrm>
              <a:off x="1183425" y="2709825"/>
              <a:ext cx="64175" cy="65725"/>
            </a:xfrm>
            <a:custGeom>
              <a:avLst/>
              <a:gdLst/>
              <a:ahLst/>
              <a:cxnLst/>
              <a:rect l="l" t="t" r="r" b="b"/>
              <a:pathLst>
                <a:path w="2567" h="2629" extrusionOk="0">
                  <a:moveTo>
                    <a:pt x="1299" y="0"/>
                  </a:moveTo>
                  <a:cubicBezTo>
                    <a:pt x="571" y="0"/>
                    <a:pt x="1" y="602"/>
                    <a:pt x="1" y="1330"/>
                  </a:cubicBezTo>
                  <a:cubicBezTo>
                    <a:pt x="1" y="2027"/>
                    <a:pt x="571" y="2629"/>
                    <a:pt x="1299" y="2629"/>
                  </a:cubicBezTo>
                  <a:cubicBezTo>
                    <a:pt x="1996" y="2629"/>
                    <a:pt x="2566" y="2027"/>
                    <a:pt x="2566" y="1299"/>
                  </a:cubicBezTo>
                  <a:cubicBezTo>
                    <a:pt x="2566" y="1172"/>
                    <a:pt x="2534" y="1014"/>
                    <a:pt x="2471" y="887"/>
                  </a:cubicBezTo>
                  <a:cubicBezTo>
                    <a:pt x="2445" y="809"/>
                    <a:pt x="2376" y="752"/>
                    <a:pt x="2300" y="752"/>
                  </a:cubicBezTo>
                  <a:cubicBezTo>
                    <a:pt x="2283" y="752"/>
                    <a:pt x="2266" y="755"/>
                    <a:pt x="2249" y="760"/>
                  </a:cubicBezTo>
                  <a:cubicBezTo>
                    <a:pt x="2154" y="792"/>
                    <a:pt x="2091" y="919"/>
                    <a:pt x="2123" y="1014"/>
                  </a:cubicBezTo>
                  <a:cubicBezTo>
                    <a:pt x="2154" y="1109"/>
                    <a:pt x="2186" y="1204"/>
                    <a:pt x="2186" y="1299"/>
                  </a:cubicBezTo>
                  <a:cubicBezTo>
                    <a:pt x="2186" y="1837"/>
                    <a:pt x="1774" y="2249"/>
                    <a:pt x="1268" y="2249"/>
                  </a:cubicBezTo>
                  <a:cubicBezTo>
                    <a:pt x="793" y="2249"/>
                    <a:pt x="381" y="1837"/>
                    <a:pt x="381" y="1299"/>
                  </a:cubicBezTo>
                  <a:cubicBezTo>
                    <a:pt x="381" y="792"/>
                    <a:pt x="793" y="380"/>
                    <a:pt x="1268" y="380"/>
                  </a:cubicBezTo>
                  <a:cubicBezTo>
                    <a:pt x="1394" y="380"/>
                    <a:pt x="1521" y="412"/>
                    <a:pt x="1616" y="475"/>
                  </a:cubicBezTo>
                  <a:cubicBezTo>
                    <a:pt x="1633" y="481"/>
                    <a:pt x="1651" y="484"/>
                    <a:pt x="1669" y="484"/>
                  </a:cubicBezTo>
                  <a:cubicBezTo>
                    <a:pt x="1753" y="484"/>
                    <a:pt x="1843" y="427"/>
                    <a:pt x="1869" y="349"/>
                  </a:cubicBezTo>
                  <a:cubicBezTo>
                    <a:pt x="1933" y="254"/>
                    <a:pt x="1869" y="159"/>
                    <a:pt x="1774" y="127"/>
                  </a:cubicBezTo>
                  <a:cubicBezTo>
                    <a:pt x="1616" y="64"/>
                    <a:pt x="1458" y="0"/>
                    <a:pt x="129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36"/>
            <p:cNvSpPr/>
            <p:nvPr/>
          </p:nvSpPr>
          <p:spPr>
            <a:xfrm>
              <a:off x="1203225" y="2729600"/>
              <a:ext cx="24575" cy="26175"/>
            </a:xfrm>
            <a:custGeom>
              <a:avLst/>
              <a:gdLst/>
              <a:ahLst/>
              <a:cxnLst/>
              <a:rect l="l" t="t" r="r" b="b"/>
              <a:pathLst>
                <a:path w="983" h="1047" extrusionOk="0">
                  <a:moveTo>
                    <a:pt x="507" y="1"/>
                  </a:moveTo>
                  <a:cubicBezTo>
                    <a:pt x="222" y="1"/>
                    <a:pt x="1" y="254"/>
                    <a:pt x="1" y="539"/>
                  </a:cubicBezTo>
                  <a:cubicBezTo>
                    <a:pt x="1" y="793"/>
                    <a:pt x="222" y="1046"/>
                    <a:pt x="507" y="1046"/>
                  </a:cubicBezTo>
                  <a:cubicBezTo>
                    <a:pt x="761" y="1046"/>
                    <a:pt x="982" y="793"/>
                    <a:pt x="982" y="539"/>
                  </a:cubicBezTo>
                  <a:lnTo>
                    <a:pt x="507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36"/>
            <p:cNvSpPr/>
            <p:nvPr/>
          </p:nvSpPr>
          <p:spPr>
            <a:xfrm>
              <a:off x="1198475" y="2724850"/>
              <a:ext cx="34075" cy="35675"/>
            </a:xfrm>
            <a:custGeom>
              <a:avLst/>
              <a:gdLst/>
              <a:ahLst/>
              <a:cxnLst/>
              <a:rect l="l" t="t" r="r" b="b"/>
              <a:pathLst>
                <a:path w="1363" h="1427" extrusionOk="0">
                  <a:moveTo>
                    <a:pt x="697" y="1"/>
                  </a:moveTo>
                  <a:cubicBezTo>
                    <a:pt x="317" y="1"/>
                    <a:pt x="1" y="318"/>
                    <a:pt x="1" y="729"/>
                  </a:cubicBezTo>
                  <a:cubicBezTo>
                    <a:pt x="1" y="1109"/>
                    <a:pt x="317" y="1426"/>
                    <a:pt x="697" y="1426"/>
                  </a:cubicBezTo>
                  <a:cubicBezTo>
                    <a:pt x="1077" y="1426"/>
                    <a:pt x="1362" y="1109"/>
                    <a:pt x="1362" y="698"/>
                  </a:cubicBezTo>
                  <a:cubicBezTo>
                    <a:pt x="1362" y="603"/>
                    <a:pt x="1299" y="508"/>
                    <a:pt x="1172" y="508"/>
                  </a:cubicBezTo>
                  <a:cubicBezTo>
                    <a:pt x="1077" y="508"/>
                    <a:pt x="982" y="603"/>
                    <a:pt x="982" y="698"/>
                  </a:cubicBezTo>
                  <a:cubicBezTo>
                    <a:pt x="982" y="888"/>
                    <a:pt x="856" y="1046"/>
                    <a:pt x="697" y="1046"/>
                  </a:cubicBezTo>
                  <a:cubicBezTo>
                    <a:pt x="507" y="1046"/>
                    <a:pt x="381" y="888"/>
                    <a:pt x="381" y="698"/>
                  </a:cubicBezTo>
                  <a:cubicBezTo>
                    <a:pt x="381" y="539"/>
                    <a:pt x="507" y="381"/>
                    <a:pt x="697" y="381"/>
                  </a:cubicBezTo>
                  <a:cubicBezTo>
                    <a:pt x="792" y="381"/>
                    <a:pt x="887" y="318"/>
                    <a:pt x="887" y="191"/>
                  </a:cubicBezTo>
                  <a:cubicBezTo>
                    <a:pt x="887" y="96"/>
                    <a:pt x="792" y="1"/>
                    <a:pt x="69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36"/>
            <p:cNvSpPr/>
            <p:nvPr/>
          </p:nvSpPr>
          <p:spPr>
            <a:xfrm>
              <a:off x="1210350" y="2710225"/>
              <a:ext cx="37250" cy="37625"/>
            </a:xfrm>
            <a:custGeom>
              <a:avLst/>
              <a:gdLst/>
              <a:ahLst/>
              <a:cxnLst/>
              <a:rect l="l" t="t" r="r" b="b"/>
              <a:pathLst>
                <a:path w="1490" h="1505" extrusionOk="0">
                  <a:moveTo>
                    <a:pt x="1283" y="0"/>
                  </a:moveTo>
                  <a:cubicBezTo>
                    <a:pt x="1236" y="0"/>
                    <a:pt x="1188" y="16"/>
                    <a:pt x="1141" y="48"/>
                  </a:cubicBezTo>
                  <a:lnTo>
                    <a:pt x="64" y="1156"/>
                  </a:lnTo>
                  <a:cubicBezTo>
                    <a:pt x="1" y="1251"/>
                    <a:pt x="1" y="1346"/>
                    <a:pt x="64" y="1441"/>
                  </a:cubicBezTo>
                  <a:cubicBezTo>
                    <a:pt x="127" y="1473"/>
                    <a:pt x="159" y="1504"/>
                    <a:pt x="222" y="1504"/>
                  </a:cubicBezTo>
                  <a:cubicBezTo>
                    <a:pt x="254" y="1504"/>
                    <a:pt x="317" y="1473"/>
                    <a:pt x="349" y="1441"/>
                  </a:cubicBezTo>
                  <a:lnTo>
                    <a:pt x="1426" y="333"/>
                  </a:lnTo>
                  <a:cubicBezTo>
                    <a:pt x="1489" y="238"/>
                    <a:pt x="1489" y="111"/>
                    <a:pt x="1426" y="48"/>
                  </a:cubicBezTo>
                  <a:cubicBezTo>
                    <a:pt x="1378" y="16"/>
                    <a:pt x="1331" y="0"/>
                    <a:pt x="128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36"/>
            <p:cNvSpPr/>
            <p:nvPr/>
          </p:nvSpPr>
          <p:spPr>
            <a:xfrm>
              <a:off x="1242825" y="2689225"/>
              <a:ext cx="24550" cy="26150"/>
            </a:xfrm>
            <a:custGeom>
              <a:avLst/>
              <a:gdLst/>
              <a:ahLst/>
              <a:cxnLst/>
              <a:rect l="l" t="t" r="r" b="b"/>
              <a:pathLst>
                <a:path w="982" h="1046" extrusionOk="0">
                  <a:moveTo>
                    <a:pt x="538" y="1"/>
                  </a:moveTo>
                  <a:lnTo>
                    <a:pt x="0" y="571"/>
                  </a:lnTo>
                  <a:lnTo>
                    <a:pt x="0" y="1046"/>
                  </a:lnTo>
                  <a:lnTo>
                    <a:pt x="443" y="1046"/>
                  </a:lnTo>
                  <a:lnTo>
                    <a:pt x="982" y="476"/>
                  </a:lnTo>
                  <a:lnTo>
                    <a:pt x="538" y="476"/>
                  </a:lnTo>
                  <a:lnTo>
                    <a:pt x="538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36"/>
            <p:cNvSpPr/>
            <p:nvPr/>
          </p:nvSpPr>
          <p:spPr>
            <a:xfrm>
              <a:off x="1238075" y="2684750"/>
              <a:ext cx="34850" cy="35375"/>
            </a:xfrm>
            <a:custGeom>
              <a:avLst/>
              <a:gdLst/>
              <a:ahLst/>
              <a:cxnLst/>
              <a:rect l="l" t="t" r="r" b="b"/>
              <a:pathLst>
                <a:path w="1394" h="1415" extrusionOk="0">
                  <a:moveTo>
                    <a:pt x="538" y="655"/>
                  </a:moveTo>
                  <a:cubicBezTo>
                    <a:pt x="538" y="750"/>
                    <a:pt x="633" y="845"/>
                    <a:pt x="728" y="845"/>
                  </a:cubicBezTo>
                  <a:lnTo>
                    <a:pt x="570" y="1035"/>
                  </a:lnTo>
                  <a:lnTo>
                    <a:pt x="380" y="1035"/>
                  </a:lnTo>
                  <a:lnTo>
                    <a:pt x="380" y="813"/>
                  </a:lnTo>
                  <a:lnTo>
                    <a:pt x="538" y="655"/>
                  </a:lnTo>
                  <a:close/>
                  <a:moveTo>
                    <a:pt x="713" y="1"/>
                  </a:moveTo>
                  <a:cubicBezTo>
                    <a:pt x="676" y="1"/>
                    <a:pt x="639" y="16"/>
                    <a:pt x="602" y="53"/>
                  </a:cubicBezTo>
                  <a:lnTo>
                    <a:pt x="63" y="623"/>
                  </a:lnTo>
                  <a:cubicBezTo>
                    <a:pt x="32" y="655"/>
                    <a:pt x="0" y="687"/>
                    <a:pt x="0" y="750"/>
                  </a:cubicBezTo>
                  <a:lnTo>
                    <a:pt x="0" y="1225"/>
                  </a:lnTo>
                  <a:cubicBezTo>
                    <a:pt x="0" y="1320"/>
                    <a:pt x="95" y="1415"/>
                    <a:pt x="190" y="1415"/>
                  </a:cubicBezTo>
                  <a:lnTo>
                    <a:pt x="633" y="1415"/>
                  </a:lnTo>
                  <a:cubicBezTo>
                    <a:pt x="697" y="1415"/>
                    <a:pt x="728" y="1383"/>
                    <a:pt x="760" y="1352"/>
                  </a:cubicBezTo>
                  <a:lnTo>
                    <a:pt x="1330" y="782"/>
                  </a:lnTo>
                  <a:cubicBezTo>
                    <a:pt x="1362" y="718"/>
                    <a:pt x="1393" y="655"/>
                    <a:pt x="1362" y="592"/>
                  </a:cubicBezTo>
                  <a:cubicBezTo>
                    <a:pt x="1330" y="497"/>
                    <a:pt x="1267" y="465"/>
                    <a:pt x="1172" y="465"/>
                  </a:cubicBezTo>
                  <a:lnTo>
                    <a:pt x="918" y="465"/>
                  </a:lnTo>
                  <a:lnTo>
                    <a:pt x="918" y="180"/>
                  </a:lnTo>
                  <a:cubicBezTo>
                    <a:pt x="918" y="117"/>
                    <a:pt x="887" y="53"/>
                    <a:pt x="792" y="22"/>
                  </a:cubicBezTo>
                  <a:cubicBezTo>
                    <a:pt x="766" y="8"/>
                    <a:pt x="739" y="1"/>
                    <a:pt x="71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36"/>
            <p:cNvSpPr/>
            <p:nvPr/>
          </p:nvSpPr>
          <p:spPr>
            <a:xfrm>
              <a:off x="1049625" y="2742275"/>
              <a:ext cx="27750" cy="27750"/>
            </a:xfrm>
            <a:custGeom>
              <a:avLst/>
              <a:gdLst/>
              <a:ahLst/>
              <a:cxnLst/>
              <a:rect l="l" t="t" r="r" b="b"/>
              <a:pathLst>
                <a:path w="1110" h="1110" extrusionOk="0">
                  <a:moveTo>
                    <a:pt x="191" y="1"/>
                  </a:moveTo>
                  <a:cubicBezTo>
                    <a:pt x="64" y="1"/>
                    <a:pt x="1" y="64"/>
                    <a:pt x="1" y="191"/>
                  </a:cubicBezTo>
                  <a:cubicBezTo>
                    <a:pt x="1" y="286"/>
                    <a:pt x="64" y="381"/>
                    <a:pt x="191" y="381"/>
                  </a:cubicBezTo>
                  <a:cubicBezTo>
                    <a:pt x="476" y="381"/>
                    <a:pt x="729" y="602"/>
                    <a:pt x="729" y="919"/>
                  </a:cubicBezTo>
                  <a:cubicBezTo>
                    <a:pt x="729" y="1014"/>
                    <a:pt x="824" y="1109"/>
                    <a:pt x="919" y="1109"/>
                  </a:cubicBezTo>
                  <a:cubicBezTo>
                    <a:pt x="1014" y="1109"/>
                    <a:pt x="1109" y="1014"/>
                    <a:pt x="1109" y="919"/>
                  </a:cubicBezTo>
                  <a:cubicBezTo>
                    <a:pt x="1109" y="412"/>
                    <a:pt x="698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36"/>
            <p:cNvSpPr/>
            <p:nvPr/>
          </p:nvSpPr>
          <p:spPr>
            <a:xfrm>
              <a:off x="1049625" y="2723275"/>
              <a:ext cx="45950" cy="46750"/>
            </a:xfrm>
            <a:custGeom>
              <a:avLst/>
              <a:gdLst/>
              <a:ahLst/>
              <a:cxnLst/>
              <a:rect l="l" t="t" r="r" b="b"/>
              <a:pathLst>
                <a:path w="1838" h="1870" extrusionOk="0">
                  <a:moveTo>
                    <a:pt x="191" y="1"/>
                  </a:moveTo>
                  <a:cubicBezTo>
                    <a:pt x="64" y="1"/>
                    <a:pt x="1" y="96"/>
                    <a:pt x="1" y="191"/>
                  </a:cubicBezTo>
                  <a:cubicBezTo>
                    <a:pt x="1" y="286"/>
                    <a:pt x="64" y="381"/>
                    <a:pt x="191" y="381"/>
                  </a:cubicBezTo>
                  <a:cubicBezTo>
                    <a:pt x="888" y="381"/>
                    <a:pt x="1458" y="951"/>
                    <a:pt x="1458" y="1679"/>
                  </a:cubicBezTo>
                  <a:cubicBezTo>
                    <a:pt x="1458" y="1774"/>
                    <a:pt x="1553" y="1869"/>
                    <a:pt x="1648" y="1869"/>
                  </a:cubicBezTo>
                  <a:cubicBezTo>
                    <a:pt x="1743" y="1869"/>
                    <a:pt x="1838" y="1774"/>
                    <a:pt x="1838" y="1679"/>
                  </a:cubicBezTo>
                  <a:cubicBezTo>
                    <a:pt x="1838" y="761"/>
                    <a:pt x="1078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36"/>
            <p:cNvSpPr/>
            <p:nvPr/>
          </p:nvSpPr>
          <p:spPr>
            <a:xfrm>
              <a:off x="1049625" y="2705075"/>
              <a:ext cx="64150" cy="64950"/>
            </a:xfrm>
            <a:custGeom>
              <a:avLst/>
              <a:gdLst/>
              <a:ahLst/>
              <a:cxnLst/>
              <a:rect l="l" t="t" r="r" b="b"/>
              <a:pathLst>
                <a:path w="2566" h="2598" extrusionOk="0">
                  <a:moveTo>
                    <a:pt x="191" y="0"/>
                  </a:moveTo>
                  <a:cubicBezTo>
                    <a:pt x="64" y="0"/>
                    <a:pt x="1" y="64"/>
                    <a:pt x="1" y="190"/>
                  </a:cubicBezTo>
                  <a:cubicBezTo>
                    <a:pt x="1" y="285"/>
                    <a:pt x="96" y="380"/>
                    <a:pt x="191" y="380"/>
                  </a:cubicBezTo>
                  <a:cubicBezTo>
                    <a:pt x="1299" y="380"/>
                    <a:pt x="2186" y="1267"/>
                    <a:pt x="2186" y="2407"/>
                  </a:cubicBezTo>
                  <a:cubicBezTo>
                    <a:pt x="2186" y="2502"/>
                    <a:pt x="2281" y="2597"/>
                    <a:pt x="2376" y="2597"/>
                  </a:cubicBezTo>
                  <a:cubicBezTo>
                    <a:pt x="2471" y="2597"/>
                    <a:pt x="2566" y="2502"/>
                    <a:pt x="2566" y="2407"/>
                  </a:cubicBezTo>
                  <a:cubicBezTo>
                    <a:pt x="2566" y="1077"/>
                    <a:pt x="1489" y="0"/>
                    <a:pt x="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36"/>
            <p:cNvSpPr/>
            <p:nvPr/>
          </p:nvSpPr>
          <p:spPr>
            <a:xfrm>
              <a:off x="2144600" y="2931500"/>
              <a:ext cx="159950" cy="293750"/>
            </a:xfrm>
            <a:custGeom>
              <a:avLst/>
              <a:gdLst/>
              <a:ahLst/>
              <a:cxnLst/>
              <a:rect l="l" t="t" r="r" b="b"/>
              <a:pathLst>
                <a:path w="6398" h="11750" extrusionOk="0">
                  <a:moveTo>
                    <a:pt x="190" y="1"/>
                  </a:moveTo>
                  <a:cubicBezTo>
                    <a:pt x="63" y="1"/>
                    <a:pt x="0" y="96"/>
                    <a:pt x="0" y="222"/>
                  </a:cubicBezTo>
                  <a:cubicBezTo>
                    <a:pt x="0" y="856"/>
                    <a:pt x="63" y="1489"/>
                    <a:pt x="158" y="2122"/>
                  </a:cubicBezTo>
                  <a:cubicBezTo>
                    <a:pt x="190" y="2217"/>
                    <a:pt x="253" y="2281"/>
                    <a:pt x="348" y="2281"/>
                  </a:cubicBezTo>
                  <a:lnTo>
                    <a:pt x="380" y="2281"/>
                  </a:lnTo>
                  <a:cubicBezTo>
                    <a:pt x="475" y="2281"/>
                    <a:pt x="570" y="2154"/>
                    <a:pt x="538" y="2059"/>
                  </a:cubicBezTo>
                  <a:cubicBezTo>
                    <a:pt x="443" y="1457"/>
                    <a:pt x="380" y="824"/>
                    <a:pt x="380" y="191"/>
                  </a:cubicBezTo>
                  <a:cubicBezTo>
                    <a:pt x="380" y="96"/>
                    <a:pt x="285" y="1"/>
                    <a:pt x="190" y="1"/>
                  </a:cubicBezTo>
                  <a:close/>
                  <a:moveTo>
                    <a:pt x="779" y="3761"/>
                  </a:moveTo>
                  <a:cubicBezTo>
                    <a:pt x="762" y="3761"/>
                    <a:pt x="745" y="3764"/>
                    <a:pt x="729" y="3769"/>
                  </a:cubicBezTo>
                  <a:cubicBezTo>
                    <a:pt x="634" y="3801"/>
                    <a:pt x="570" y="3896"/>
                    <a:pt x="602" y="3991"/>
                  </a:cubicBezTo>
                  <a:cubicBezTo>
                    <a:pt x="792" y="4624"/>
                    <a:pt x="1014" y="5226"/>
                    <a:pt x="1267" y="5796"/>
                  </a:cubicBezTo>
                  <a:cubicBezTo>
                    <a:pt x="1299" y="5859"/>
                    <a:pt x="1362" y="5923"/>
                    <a:pt x="1425" y="5923"/>
                  </a:cubicBezTo>
                  <a:cubicBezTo>
                    <a:pt x="1457" y="5923"/>
                    <a:pt x="1489" y="5891"/>
                    <a:pt x="1520" y="5891"/>
                  </a:cubicBezTo>
                  <a:cubicBezTo>
                    <a:pt x="1615" y="5859"/>
                    <a:pt x="1647" y="5733"/>
                    <a:pt x="1615" y="5638"/>
                  </a:cubicBezTo>
                  <a:cubicBezTo>
                    <a:pt x="1362" y="5068"/>
                    <a:pt x="1140" y="4498"/>
                    <a:pt x="950" y="3896"/>
                  </a:cubicBezTo>
                  <a:cubicBezTo>
                    <a:pt x="924" y="3818"/>
                    <a:pt x="855" y="3761"/>
                    <a:pt x="779" y="3761"/>
                  </a:cubicBezTo>
                  <a:close/>
                  <a:moveTo>
                    <a:pt x="2298" y="7209"/>
                  </a:moveTo>
                  <a:cubicBezTo>
                    <a:pt x="2270" y="7209"/>
                    <a:pt x="2242" y="7213"/>
                    <a:pt x="2217" y="7221"/>
                  </a:cubicBezTo>
                  <a:cubicBezTo>
                    <a:pt x="2154" y="7284"/>
                    <a:pt x="2122" y="7411"/>
                    <a:pt x="2154" y="7506"/>
                  </a:cubicBezTo>
                  <a:cubicBezTo>
                    <a:pt x="2502" y="8044"/>
                    <a:pt x="2882" y="8583"/>
                    <a:pt x="3294" y="9058"/>
                  </a:cubicBezTo>
                  <a:cubicBezTo>
                    <a:pt x="3325" y="9121"/>
                    <a:pt x="3357" y="9121"/>
                    <a:pt x="3420" y="9121"/>
                  </a:cubicBezTo>
                  <a:cubicBezTo>
                    <a:pt x="3452" y="9121"/>
                    <a:pt x="3515" y="9121"/>
                    <a:pt x="3547" y="9090"/>
                  </a:cubicBezTo>
                  <a:cubicBezTo>
                    <a:pt x="3642" y="9026"/>
                    <a:pt x="3642" y="8900"/>
                    <a:pt x="3579" y="8836"/>
                  </a:cubicBezTo>
                  <a:cubicBezTo>
                    <a:pt x="3167" y="8329"/>
                    <a:pt x="2819" y="7823"/>
                    <a:pt x="2502" y="7284"/>
                  </a:cubicBezTo>
                  <a:cubicBezTo>
                    <a:pt x="2456" y="7238"/>
                    <a:pt x="2375" y="7209"/>
                    <a:pt x="2298" y="7209"/>
                  </a:cubicBezTo>
                  <a:close/>
                  <a:moveTo>
                    <a:pt x="4715" y="10150"/>
                  </a:moveTo>
                  <a:cubicBezTo>
                    <a:pt x="4663" y="10150"/>
                    <a:pt x="4608" y="10166"/>
                    <a:pt x="4560" y="10198"/>
                  </a:cubicBezTo>
                  <a:cubicBezTo>
                    <a:pt x="4497" y="10293"/>
                    <a:pt x="4497" y="10420"/>
                    <a:pt x="4592" y="10483"/>
                  </a:cubicBezTo>
                  <a:cubicBezTo>
                    <a:pt x="5036" y="10926"/>
                    <a:pt x="5542" y="11338"/>
                    <a:pt x="6049" y="11718"/>
                  </a:cubicBezTo>
                  <a:cubicBezTo>
                    <a:pt x="6081" y="11718"/>
                    <a:pt x="6144" y="11750"/>
                    <a:pt x="6176" y="11750"/>
                  </a:cubicBezTo>
                  <a:cubicBezTo>
                    <a:pt x="6239" y="11750"/>
                    <a:pt x="6302" y="11718"/>
                    <a:pt x="6334" y="11655"/>
                  </a:cubicBezTo>
                  <a:cubicBezTo>
                    <a:pt x="6397" y="11591"/>
                    <a:pt x="6366" y="11465"/>
                    <a:pt x="6271" y="11401"/>
                  </a:cubicBezTo>
                  <a:cubicBezTo>
                    <a:pt x="5764" y="11021"/>
                    <a:pt x="5289" y="10641"/>
                    <a:pt x="4845" y="10198"/>
                  </a:cubicBezTo>
                  <a:cubicBezTo>
                    <a:pt x="4814" y="10166"/>
                    <a:pt x="4766" y="10150"/>
                    <a:pt x="4715" y="1015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36"/>
            <p:cNvSpPr/>
            <p:nvPr/>
          </p:nvSpPr>
          <p:spPr>
            <a:xfrm>
              <a:off x="2729675" y="2921200"/>
              <a:ext cx="152050" cy="297725"/>
            </a:xfrm>
            <a:custGeom>
              <a:avLst/>
              <a:gdLst/>
              <a:ahLst/>
              <a:cxnLst/>
              <a:rect l="l" t="t" r="r" b="b"/>
              <a:pathLst>
                <a:path w="6082" h="11909" extrusionOk="0">
                  <a:moveTo>
                    <a:pt x="5891" y="1"/>
                  </a:moveTo>
                  <a:cubicBezTo>
                    <a:pt x="5796" y="1"/>
                    <a:pt x="5701" y="96"/>
                    <a:pt x="5701" y="191"/>
                  </a:cubicBezTo>
                  <a:cubicBezTo>
                    <a:pt x="5701" y="824"/>
                    <a:pt x="5669" y="1458"/>
                    <a:pt x="5574" y="2059"/>
                  </a:cubicBezTo>
                  <a:cubicBezTo>
                    <a:pt x="5574" y="2154"/>
                    <a:pt x="5638" y="2281"/>
                    <a:pt x="5733" y="2281"/>
                  </a:cubicBezTo>
                  <a:lnTo>
                    <a:pt x="5764" y="2281"/>
                  </a:lnTo>
                  <a:cubicBezTo>
                    <a:pt x="5859" y="2281"/>
                    <a:pt x="5954" y="2218"/>
                    <a:pt x="5954" y="2123"/>
                  </a:cubicBezTo>
                  <a:cubicBezTo>
                    <a:pt x="6049" y="1489"/>
                    <a:pt x="6081" y="824"/>
                    <a:pt x="6081" y="191"/>
                  </a:cubicBezTo>
                  <a:cubicBezTo>
                    <a:pt x="6081" y="96"/>
                    <a:pt x="5986" y="1"/>
                    <a:pt x="5891" y="1"/>
                  </a:cubicBezTo>
                  <a:close/>
                  <a:moveTo>
                    <a:pt x="5398" y="3761"/>
                  </a:moveTo>
                  <a:cubicBezTo>
                    <a:pt x="5321" y="3761"/>
                    <a:pt x="5252" y="3818"/>
                    <a:pt x="5226" y="3896"/>
                  </a:cubicBezTo>
                  <a:cubicBezTo>
                    <a:pt x="5068" y="4498"/>
                    <a:pt x="4846" y="5100"/>
                    <a:pt x="4624" y="5670"/>
                  </a:cubicBezTo>
                  <a:cubicBezTo>
                    <a:pt x="4561" y="5765"/>
                    <a:pt x="4624" y="5891"/>
                    <a:pt x="4719" y="5923"/>
                  </a:cubicBezTo>
                  <a:lnTo>
                    <a:pt x="4783" y="5923"/>
                  </a:lnTo>
                  <a:cubicBezTo>
                    <a:pt x="4846" y="5923"/>
                    <a:pt x="4941" y="5891"/>
                    <a:pt x="4973" y="5828"/>
                  </a:cubicBezTo>
                  <a:cubicBezTo>
                    <a:pt x="5194" y="5226"/>
                    <a:pt x="5416" y="4625"/>
                    <a:pt x="5574" y="3991"/>
                  </a:cubicBezTo>
                  <a:cubicBezTo>
                    <a:pt x="5606" y="3896"/>
                    <a:pt x="5543" y="3801"/>
                    <a:pt x="5448" y="3769"/>
                  </a:cubicBezTo>
                  <a:cubicBezTo>
                    <a:pt x="5431" y="3764"/>
                    <a:pt x="5414" y="3761"/>
                    <a:pt x="5398" y="3761"/>
                  </a:cubicBezTo>
                  <a:close/>
                  <a:moveTo>
                    <a:pt x="3946" y="7252"/>
                  </a:moveTo>
                  <a:cubicBezTo>
                    <a:pt x="3877" y="7252"/>
                    <a:pt x="3810" y="7287"/>
                    <a:pt x="3769" y="7348"/>
                  </a:cubicBezTo>
                  <a:cubicBezTo>
                    <a:pt x="3484" y="7886"/>
                    <a:pt x="3136" y="8425"/>
                    <a:pt x="2756" y="8900"/>
                  </a:cubicBezTo>
                  <a:cubicBezTo>
                    <a:pt x="2692" y="8995"/>
                    <a:pt x="2692" y="9121"/>
                    <a:pt x="2787" y="9185"/>
                  </a:cubicBezTo>
                  <a:cubicBezTo>
                    <a:pt x="2819" y="9216"/>
                    <a:pt x="2851" y="9216"/>
                    <a:pt x="2882" y="9216"/>
                  </a:cubicBezTo>
                  <a:cubicBezTo>
                    <a:pt x="2946" y="9216"/>
                    <a:pt x="3009" y="9185"/>
                    <a:pt x="3041" y="9153"/>
                  </a:cubicBezTo>
                  <a:cubicBezTo>
                    <a:pt x="3452" y="8646"/>
                    <a:pt x="3801" y="8108"/>
                    <a:pt x="4118" y="7538"/>
                  </a:cubicBezTo>
                  <a:cubicBezTo>
                    <a:pt x="4181" y="7443"/>
                    <a:pt x="4149" y="7348"/>
                    <a:pt x="4054" y="7285"/>
                  </a:cubicBezTo>
                  <a:cubicBezTo>
                    <a:pt x="4021" y="7262"/>
                    <a:pt x="3983" y="7252"/>
                    <a:pt x="3946" y="7252"/>
                  </a:cubicBezTo>
                  <a:close/>
                  <a:moveTo>
                    <a:pt x="1647" y="10277"/>
                  </a:moveTo>
                  <a:cubicBezTo>
                    <a:pt x="1600" y="10277"/>
                    <a:pt x="1552" y="10293"/>
                    <a:pt x="1521" y="10325"/>
                  </a:cubicBezTo>
                  <a:cubicBezTo>
                    <a:pt x="1077" y="10768"/>
                    <a:pt x="602" y="11180"/>
                    <a:pt x="96" y="11560"/>
                  </a:cubicBezTo>
                  <a:cubicBezTo>
                    <a:pt x="32" y="11623"/>
                    <a:pt x="1" y="11750"/>
                    <a:pt x="64" y="11813"/>
                  </a:cubicBezTo>
                  <a:cubicBezTo>
                    <a:pt x="96" y="11877"/>
                    <a:pt x="159" y="11908"/>
                    <a:pt x="222" y="11908"/>
                  </a:cubicBezTo>
                  <a:cubicBezTo>
                    <a:pt x="254" y="11908"/>
                    <a:pt x="317" y="11877"/>
                    <a:pt x="349" y="11877"/>
                  </a:cubicBezTo>
                  <a:cubicBezTo>
                    <a:pt x="856" y="11465"/>
                    <a:pt x="1331" y="11053"/>
                    <a:pt x="1774" y="10578"/>
                  </a:cubicBezTo>
                  <a:cubicBezTo>
                    <a:pt x="1869" y="10515"/>
                    <a:pt x="1869" y="10388"/>
                    <a:pt x="1774" y="10325"/>
                  </a:cubicBezTo>
                  <a:cubicBezTo>
                    <a:pt x="1742" y="10293"/>
                    <a:pt x="1695" y="10277"/>
                    <a:pt x="1647" y="10277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36"/>
            <p:cNvSpPr/>
            <p:nvPr/>
          </p:nvSpPr>
          <p:spPr>
            <a:xfrm>
              <a:off x="2336200" y="2557800"/>
              <a:ext cx="330950" cy="52275"/>
            </a:xfrm>
            <a:custGeom>
              <a:avLst/>
              <a:gdLst/>
              <a:ahLst/>
              <a:cxnLst/>
              <a:rect l="l" t="t" r="r" b="b"/>
              <a:pathLst>
                <a:path w="13238" h="2091" extrusionOk="0">
                  <a:moveTo>
                    <a:pt x="7506" y="1"/>
                  </a:moveTo>
                  <a:cubicBezTo>
                    <a:pt x="7411" y="1"/>
                    <a:pt x="7316" y="64"/>
                    <a:pt x="7316" y="159"/>
                  </a:cubicBezTo>
                  <a:cubicBezTo>
                    <a:pt x="7316" y="286"/>
                    <a:pt x="7411" y="349"/>
                    <a:pt x="7506" y="381"/>
                  </a:cubicBezTo>
                  <a:cubicBezTo>
                    <a:pt x="8139" y="381"/>
                    <a:pt x="8772" y="444"/>
                    <a:pt x="9374" y="539"/>
                  </a:cubicBezTo>
                  <a:lnTo>
                    <a:pt x="9406" y="539"/>
                  </a:lnTo>
                  <a:cubicBezTo>
                    <a:pt x="9501" y="539"/>
                    <a:pt x="9564" y="476"/>
                    <a:pt x="9596" y="381"/>
                  </a:cubicBezTo>
                  <a:cubicBezTo>
                    <a:pt x="9596" y="286"/>
                    <a:pt x="9532" y="191"/>
                    <a:pt x="9437" y="159"/>
                  </a:cubicBezTo>
                  <a:cubicBezTo>
                    <a:pt x="8804" y="64"/>
                    <a:pt x="8171" y="1"/>
                    <a:pt x="7506" y="1"/>
                  </a:cubicBezTo>
                  <a:close/>
                  <a:moveTo>
                    <a:pt x="5643" y="58"/>
                  </a:moveTo>
                  <a:cubicBezTo>
                    <a:pt x="5631" y="58"/>
                    <a:pt x="5618" y="60"/>
                    <a:pt x="5605" y="64"/>
                  </a:cubicBezTo>
                  <a:cubicBezTo>
                    <a:pt x="4972" y="128"/>
                    <a:pt x="4339" y="223"/>
                    <a:pt x="3705" y="349"/>
                  </a:cubicBezTo>
                  <a:cubicBezTo>
                    <a:pt x="3610" y="381"/>
                    <a:pt x="3547" y="508"/>
                    <a:pt x="3579" y="603"/>
                  </a:cubicBezTo>
                  <a:cubicBezTo>
                    <a:pt x="3579" y="698"/>
                    <a:pt x="3674" y="729"/>
                    <a:pt x="3737" y="729"/>
                  </a:cubicBezTo>
                  <a:lnTo>
                    <a:pt x="3800" y="729"/>
                  </a:lnTo>
                  <a:cubicBezTo>
                    <a:pt x="4402" y="603"/>
                    <a:pt x="5004" y="508"/>
                    <a:pt x="5637" y="444"/>
                  </a:cubicBezTo>
                  <a:cubicBezTo>
                    <a:pt x="5732" y="413"/>
                    <a:pt x="5827" y="318"/>
                    <a:pt x="5795" y="223"/>
                  </a:cubicBezTo>
                  <a:cubicBezTo>
                    <a:pt x="5795" y="140"/>
                    <a:pt x="5724" y="58"/>
                    <a:pt x="5643" y="58"/>
                  </a:cubicBezTo>
                  <a:close/>
                  <a:moveTo>
                    <a:pt x="11256" y="594"/>
                  </a:moveTo>
                  <a:cubicBezTo>
                    <a:pt x="11179" y="594"/>
                    <a:pt x="11110" y="651"/>
                    <a:pt x="11084" y="729"/>
                  </a:cubicBezTo>
                  <a:cubicBezTo>
                    <a:pt x="11053" y="824"/>
                    <a:pt x="11116" y="951"/>
                    <a:pt x="11211" y="983"/>
                  </a:cubicBezTo>
                  <a:cubicBezTo>
                    <a:pt x="11781" y="1141"/>
                    <a:pt x="12383" y="1363"/>
                    <a:pt x="12953" y="1616"/>
                  </a:cubicBezTo>
                  <a:cubicBezTo>
                    <a:pt x="12984" y="1648"/>
                    <a:pt x="13016" y="1648"/>
                    <a:pt x="13048" y="1648"/>
                  </a:cubicBezTo>
                  <a:cubicBezTo>
                    <a:pt x="13111" y="1648"/>
                    <a:pt x="13174" y="1616"/>
                    <a:pt x="13206" y="1521"/>
                  </a:cubicBezTo>
                  <a:cubicBezTo>
                    <a:pt x="13238" y="1426"/>
                    <a:pt x="13206" y="1331"/>
                    <a:pt x="13111" y="1268"/>
                  </a:cubicBezTo>
                  <a:cubicBezTo>
                    <a:pt x="12541" y="1014"/>
                    <a:pt x="11939" y="793"/>
                    <a:pt x="11306" y="603"/>
                  </a:cubicBezTo>
                  <a:cubicBezTo>
                    <a:pt x="11289" y="597"/>
                    <a:pt x="11272" y="594"/>
                    <a:pt x="11256" y="594"/>
                  </a:cubicBezTo>
                  <a:close/>
                  <a:moveTo>
                    <a:pt x="1921" y="911"/>
                  </a:moveTo>
                  <a:cubicBezTo>
                    <a:pt x="1903" y="911"/>
                    <a:pt x="1885" y="914"/>
                    <a:pt x="1869" y="919"/>
                  </a:cubicBezTo>
                  <a:cubicBezTo>
                    <a:pt x="1267" y="1141"/>
                    <a:pt x="697" y="1426"/>
                    <a:pt x="127" y="1711"/>
                  </a:cubicBezTo>
                  <a:cubicBezTo>
                    <a:pt x="32" y="1774"/>
                    <a:pt x="0" y="1901"/>
                    <a:pt x="32" y="1996"/>
                  </a:cubicBezTo>
                  <a:cubicBezTo>
                    <a:pt x="63" y="2059"/>
                    <a:pt x="127" y="2091"/>
                    <a:pt x="222" y="2091"/>
                  </a:cubicBezTo>
                  <a:cubicBezTo>
                    <a:pt x="253" y="2091"/>
                    <a:pt x="253" y="2059"/>
                    <a:pt x="285" y="2059"/>
                  </a:cubicBezTo>
                  <a:cubicBezTo>
                    <a:pt x="855" y="1774"/>
                    <a:pt x="1425" y="1521"/>
                    <a:pt x="1995" y="1299"/>
                  </a:cubicBezTo>
                  <a:cubicBezTo>
                    <a:pt x="2090" y="1236"/>
                    <a:pt x="2154" y="1141"/>
                    <a:pt x="2122" y="1046"/>
                  </a:cubicBezTo>
                  <a:cubicBezTo>
                    <a:pt x="2096" y="968"/>
                    <a:pt x="2005" y="911"/>
                    <a:pt x="1921" y="91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36"/>
            <p:cNvSpPr/>
            <p:nvPr/>
          </p:nvSpPr>
          <p:spPr>
            <a:xfrm>
              <a:off x="2610125" y="2667075"/>
              <a:ext cx="247825" cy="247825"/>
            </a:xfrm>
            <a:custGeom>
              <a:avLst/>
              <a:gdLst/>
              <a:ahLst/>
              <a:cxnLst/>
              <a:rect l="l" t="t" r="r" b="b"/>
              <a:pathLst>
                <a:path w="9913" h="9913" extrusionOk="0">
                  <a:moveTo>
                    <a:pt x="4973" y="0"/>
                  </a:moveTo>
                  <a:cubicBezTo>
                    <a:pt x="2217" y="0"/>
                    <a:pt x="1" y="2217"/>
                    <a:pt x="1" y="4940"/>
                  </a:cubicBezTo>
                  <a:cubicBezTo>
                    <a:pt x="1" y="7696"/>
                    <a:pt x="2217" y="9912"/>
                    <a:pt x="4973" y="9912"/>
                  </a:cubicBezTo>
                  <a:cubicBezTo>
                    <a:pt x="7696" y="9912"/>
                    <a:pt x="9913" y="7696"/>
                    <a:pt x="9913" y="4940"/>
                  </a:cubicBezTo>
                  <a:cubicBezTo>
                    <a:pt x="9913" y="2217"/>
                    <a:pt x="7696" y="0"/>
                    <a:pt x="49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36"/>
            <p:cNvSpPr/>
            <p:nvPr/>
          </p:nvSpPr>
          <p:spPr>
            <a:xfrm>
              <a:off x="2727300" y="2664700"/>
              <a:ext cx="135400" cy="254950"/>
            </a:xfrm>
            <a:custGeom>
              <a:avLst/>
              <a:gdLst/>
              <a:ahLst/>
              <a:cxnLst/>
              <a:rect l="l" t="t" r="r" b="b"/>
              <a:pathLst>
                <a:path w="5416" h="10198" extrusionOk="0">
                  <a:moveTo>
                    <a:pt x="1362" y="0"/>
                  </a:moveTo>
                  <a:cubicBezTo>
                    <a:pt x="1267" y="0"/>
                    <a:pt x="1172" y="63"/>
                    <a:pt x="1141" y="158"/>
                  </a:cubicBezTo>
                  <a:cubicBezTo>
                    <a:pt x="1109" y="253"/>
                    <a:pt x="1172" y="348"/>
                    <a:pt x="1299" y="380"/>
                  </a:cubicBezTo>
                  <a:cubicBezTo>
                    <a:pt x="1584" y="443"/>
                    <a:pt x="1869" y="539"/>
                    <a:pt x="2122" y="634"/>
                  </a:cubicBezTo>
                  <a:cubicBezTo>
                    <a:pt x="2692" y="887"/>
                    <a:pt x="3199" y="1235"/>
                    <a:pt x="3642" y="1679"/>
                  </a:cubicBezTo>
                  <a:cubicBezTo>
                    <a:pt x="4086" y="2090"/>
                    <a:pt x="4434" y="2629"/>
                    <a:pt x="4656" y="3167"/>
                  </a:cubicBezTo>
                  <a:cubicBezTo>
                    <a:pt x="4909" y="3769"/>
                    <a:pt x="5036" y="4402"/>
                    <a:pt x="5036" y="5035"/>
                  </a:cubicBezTo>
                  <a:cubicBezTo>
                    <a:pt x="5036" y="5669"/>
                    <a:pt x="4909" y="6302"/>
                    <a:pt x="4656" y="6872"/>
                  </a:cubicBezTo>
                  <a:cubicBezTo>
                    <a:pt x="4434" y="7442"/>
                    <a:pt x="4086" y="7949"/>
                    <a:pt x="3642" y="8392"/>
                  </a:cubicBezTo>
                  <a:cubicBezTo>
                    <a:pt x="3199" y="8836"/>
                    <a:pt x="2692" y="9184"/>
                    <a:pt x="2122" y="9437"/>
                  </a:cubicBezTo>
                  <a:cubicBezTo>
                    <a:pt x="1552" y="9691"/>
                    <a:pt x="919" y="9817"/>
                    <a:pt x="286" y="9817"/>
                  </a:cubicBezTo>
                  <a:lnTo>
                    <a:pt x="191" y="9817"/>
                  </a:lnTo>
                  <a:cubicBezTo>
                    <a:pt x="96" y="9817"/>
                    <a:pt x="1" y="9881"/>
                    <a:pt x="1" y="9976"/>
                  </a:cubicBezTo>
                  <a:cubicBezTo>
                    <a:pt x="1" y="10103"/>
                    <a:pt x="96" y="10166"/>
                    <a:pt x="191" y="10198"/>
                  </a:cubicBezTo>
                  <a:lnTo>
                    <a:pt x="286" y="10198"/>
                  </a:lnTo>
                  <a:cubicBezTo>
                    <a:pt x="951" y="10198"/>
                    <a:pt x="1647" y="10039"/>
                    <a:pt x="2281" y="9786"/>
                  </a:cubicBezTo>
                  <a:cubicBezTo>
                    <a:pt x="2882" y="9532"/>
                    <a:pt x="3421" y="9152"/>
                    <a:pt x="3896" y="8677"/>
                  </a:cubicBezTo>
                  <a:cubicBezTo>
                    <a:pt x="4371" y="8202"/>
                    <a:pt x="4751" y="7664"/>
                    <a:pt x="5004" y="7031"/>
                  </a:cubicBezTo>
                  <a:cubicBezTo>
                    <a:pt x="5289" y="6397"/>
                    <a:pt x="5416" y="5732"/>
                    <a:pt x="5416" y="5035"/>
                  </a:cubicBezTo>
                  <a:cubicBezTo>
                    <a:pt x="5416" y="4339"/>
                    <a:pt x="5289" y="3674"/>
                    <a:pt x="5004" y="3040"/>
                  </a:cubicBezTo>
                  <a:cubicBezTo>
                    <a:pt x="4751" y="2439"/>
                    <a:pt x="4371" y="1869"/>
                    <a:pt x="3896" y="1394"/>
                  </a:cubicBezTo>
                  <a:cubicBezTo>
                    <a:pt x="3452" y="919"/>
                    <a:pt x="2882" y="570"/>
                    <a:pt x="2281" y="285"/>
                  </a:cubicBezTo>
                  <a:cubicBezTo>
                    <a:pt x="1996" y="158"/>
                    <a:pt x="1679" y="63"/>
                    <a:pt x="136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36"/>
            <p:cNvSpPr/>
            <p:nvPr/>
          </p:nvSpPr>
          <p:spPr>
            <a:xfrm>
              <a:off x="2605375" y="2662325"/>
              <a:ext cx="133825" cy="254950"/>
            </a:xfrm>
            <a:custGeom>
              <a:avLst/>
              <a:gdLst/>
              <a:ahLst/>
              <a:cxnLst/>
              <a:rect l="l" t="t" r="r" b="b"/>
              <a:pathLst>
                <a:path w="5353" h="10198" extrusionOk="0">
                  <a:moveTo>
                    <a:pt x="5163" y="0"/>
                  </a:moveTo>
                  <a:cubicBezTo>
                    <a:pt x="4466" y="0"/>
                    <a:pt x="3801" y="127"/>
                    <a:pt x="3167" y="380"/>
                  </a:cubicBezTo>
                  <a:cubicBezTo>
                    <a:pt x="2534" y="665"/>
                    <a:pt x="1996" y="1014"/>
                    <a:pt x="1521" y="1489"/>
                  </a:cubicBezTo>
                  <a:cubicBezTo>
                    <a:pt x="1046" y="1964"/>
                    <a:pt x="666" y="2502"/>
                    <a:pt x="412" y="3135"/>
                  </a:cubicBezTo>
                  <a:cubicBezTo>
                    <a:pt x="159" y="3769"/>
                    <a:pt x="1" y="4434"/>
                    <a:pt x="1" y="5130"/>
                  </a:cubicBezTo>
                  <a:cubicBezTo>
                    <a:pt x="1" y="5827"/>
                    <a:pt x="159" y="6492"/>
                    <a:pt x="412" y="7126"/>
                  </a:cubicBezTo>
                  <a:cubicBezTo>
                    <a:pt x="666" y="7759"/>
                    <a:pt x="1046" y="8297"/>
                    <a:pt x="1521" y="8772"/>
                  </a:cubicBezTo>
                  <a:cubicBezTo>
                    <a:pt x="1996" y="9247"/>
                    <a:pt x="2534" y="9627"/>
                    <a:pt x="3167" y="9881"/>
                  </a:cubicBezTo>
                  <a:cubicBezTo>
                    <a:pt x="3484" y="10007"/>
                    <a:pt x="3801" y="10102"/>
                    <a:pt x="4149" y="10198"/>
                  </a:cubicBezTo>
                  <a:lnTo>
                    <a:pt x="4213" y="10198"/>
                  </a:lnTo>
                  <a:cubicBezTo>
                    <a:pt x="4276" y="10198"/>
                    <a:pt x="4371" y="10134"/>
                    <a:pt x="4403" y="10039"/>
                  </a:cubicBezTo>
                  <a:cubicBezTo>
                    <a:pt x="4403" y="9912"/>
                    <a:pt x="4339" y="9817"/>
                    <a:pt x="4244" y="9817"/>
                  </a:cubicBezTo>
                  <a:cubicBezTo>
                    <a:pt x="3927" y="9754"/>
                    <a:pt x="3611" y="9659"/>
                    <a:pt x="3294" y="9532"/>
                  </a:cubicBezTo>
                  <a:cubicBezTo>
                    <a:pt x="2724" y="9279"/>
                    <a:pt x="2217" y="8931"/>
                    <a:pt x="1774" y="8487"/>
                  </a:cubicBezTo>
                  <a:cubicBezTo>
                    <a:pt x="1362" y="8076"/>
                    <a:pt x="1014" y="7537"/>
                    <a:pt x="761" y="6999"/>
                  </a:cubicBezTo>
                  <a:cubicBezTo>
                    <a:pt x="507" y="6397"/>
                    <a:pt x="381" y="5764"/>
                    <a:pt x="381" y="5130"/>
                  </a:cubicBezTo>
                  <a:cubicBezTo>
                    <a:pt x="381" y="4497"/>
                    <a:pt x="507" y="3864"/>
                    <a:pt x="761" y="3294"/>
                  </a:cubicBezTo>
                  <a:cubicBezTo>
                    <a:pt x="1014" y="2724"/>
                    <a:pt x="1331" y="2217"/>
                    <a:pt x="1774" y="1774"/>
                  </a:cubicBezTo>
                  <a:cubicBezTo>
                    <a:pt x="2217" y="1330"/>
                    <a:pt x="2724" y="982"/>
                    <a:pt x="3294" y="729"/>
                  </a:cubicBezTo>
                  <a:cubicBezTo>
                    <a:pt x="3896" y="507"/>
                    <a:pt x="4529" y="380"/>
                    <a:pt x="5163" y="380"/>
                  </a:cubicBezTo>
                  <a:cubicBezTo>
                    <a:pt x="5258" y="380"/>
                    <a:pt x="5353" y="285"/>
                    <a:pt x="5353" y="190"/>
                  </a:cubicBezTo>
                  <a:cubicBezTo>
                    <a:pt x="5353" y="63"/>
                    <a:pt x="5258" y="0"/>
                    <a:pt x="516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36"/>
            <p:cNvSpPr/>
            <p:nvPr/>
          </p:nvSpPr>
          <p:spPr>
            <a:xfrm>
              <a:off x="2674250" y="2790575"/>
              <a:ext cx="219350" cy="175775"/>
            </a:xfrm>
            <a:custGeom>
              <a:avLst/>
              <a:gdLst/>
              <a:ahLst/>
              <a:cxnLst/>
              <a:rect l="l" t="t" r="r" b="b"/>
              <a:pathLst>
                <a:path w="8774" h="7031" extrusionOk="0">
                  <a:moveTo>
                    <a:pt x="7348" y="0"/>
                  </a:moveTo>
                  <a:cubicBezTo>
                    <a:pt x="7348" y="666"/>
                    <a:pt x="7221" y="1331"/>
                    <a:pt x="6968" y="1932"/>
                  </a:cubicBezTo>
                  <a:cubicBezTo>
                    <a:pt x="6715" y="2502"/>
                    <a:pt x="6366" y="3041"/>
                    <a:pt x="5891" y="3484"/>
                  </a:cubicBezTo>
                  <a:cubicBezTo>
                    <a:pt x="5448" y="3959"/>
                    <a:pt x="4909" y="4307"/>
                    <a:pt x="4339" y="4561"/>
                  </a:cubicBezTo>
                  <a:cubicBezTo>
                    <a:pt x="3738" y="4814"/>
                    <a:pt x="3073" y="4941"/>
                    <a:pt x="2408" y="4941"/>
                  </a:cubicBezTo>
                  <a:lnTo>
                    <a:pt x="2313" y="4941"/>
                  </a:lnTo>
                  <a:lnTo>
                    <a:pt x="2313" y="4339"/>
                  </a:lnTo>
                  <a:lnTo>
                    <a:pt x="1" y="5701"/>
                  </a:lnTo>
                  <a:lnTo>
                    <a:pt x="2313" y="7031"/>
                  </a:lnTo>
                  <a:lnTo>
                    <a:pt x="2313" y="6366"/>
                  </a:lnTo>
                  <a:lnTo>
                    <a:pt x="2408" y="6366"/>
                  </a:lnTo>
                  <a:cubicBezTo>
                    <a:pt x="3294" y="6366"/>
                    <a:pt x="4118" y="6208"/>
                    <a:pt x="4878" y="5859"/>
                  </a:cubicBezTo>
                  <a:cubicBezTo>
                    <a:pt x="5638" y="5543"/>
                    <a:pt x="6335" y="5099"/>
                    <a:pt x="6905" y="4497"/>
                  </a:cubicBezTo>
                  <a:cubicBezTo>
                    <a:pt x="7475" y="3927"/>
                    <a:pt x="7950" y="3231"/>
                    <a:pt x="8266" y="2471"/>
                  </a:cubicBezTo>
                  <a:cubicBezTo>
                    <a:pt x="8615" y="1711"/>
                    <a:pt x="8773" y="887"/>
                    <a:pt x="8773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36"/>
            <p:cNvSpPr/>
            <p:nvPr/>
          </p:nvSpPr>
          <p:spPr>
            <a:xfrm>
              <a:off x="2669500" y="2785825"/>
              <a:ext cx="228850" cy="185275"/>
            </a:xfrm>
            <a:custGeom>
              <a:avLst/>
              <a:gdLst/>
              <a:ahLst/>
              <a:cxnLst/>
              <a:rect l="l" t="t" r="r" b="b"/>
              <a:pathLst>
                <a:path w="9154" h="7411" extrusionOk="0">
                  <a:moveTo>
                    <a:pt x="7538" y="0"/>
                  </a:moveTo>
                  <a:cubicBezTo>
                    <a:pt x="7443" y="0"/>
                    <a:pt x="7348" y="95"/>
                    <a:pt x="7348" y="190"/>
                  </a:cubicBezTo>
                  <a:cubicBezTo>
                    <a:pt x="7348" y="824"/>
                    <a:pt x="7221" y="1457"/>
                    <a:pt x="6968" y="2059"/>
                  </a:cubicBezTo>
                  <a:cubicBezTo>
                    <a:pt x="6746" y="2597"/>
                    <a:pt x="6398" y="3136"/>
                    <a:pt x="5954" y="3547"/>
                  </a:cubicBezTo>
                  <a:cubicBezTo>
                    <a:pt x="5511" y="3991"/>
                    <a:pt x="5004" y="4339"/>
                    <a:pt x="4434" y="4592"/>
                  </a:cubicBezTo>
                  <a:cubicBezTo>
                    <a:pt x="3896" y="4814"/>
                    <a:pt x="3294" y="4941"/>
                    <a:pt x="2693" y="4941"/>
                  </a:cubicBezTo>
                  <a:lnTo>
                    <a:pt x="2693" y="4561"/>
                  </a:lnTo>
                  <a:cubicBezTo>
                    <a:pt x="2693" y="4466"/>
                    <a:pt x="2661" y="4402"/>
                    <a:pt x="2598" y="4371"/>
                  </a:cubicBezTo>
                  <a:cubicBezTo>
                    <a:pt x="2566" y="4355"/>
                    <a:pt x="2534" y="4347"/>
                    <a:pt x="2503" y="4347"/>
                  </a:cubicBezTo>
                  <a:cubicBezTo>
                    <a:pt x="2471" y="4347"/>
                    <a:pt x="2439" y="4355"/>
                    <a:pt x="2408" y="4371"/>
                  </a:cubicBezTo>
                  <a:lnTo>
                    <a:pt x="96" y="5733"/>
                  </a:lnTo>
                  <a:cubicBezTo>
                    <a:pt x="32" y="5764"/>
                    <a:pt x="1" y="5828"/>
                    <a:pt x="1" y="5891"/>
                  </a:cubicBezTo>
                  <a:cubicBezTo>
                    <a:pt x="1" y="5954"/>
                    <a:pt x="32" y="6018"/>
                    <a:pt x="96" y="6049"/>
                  </a:cubicBezTo>
                  <a:lnTo>
                    <a:pt x="2408" y="7379"/>
                  </a:lnTo>
                  <a:cubicBezTo>
                    <a:pt x="2439" y="7411"/>
                    <a:pt x="2471" y="7411"/>
                    <a:pt x="2503" y="7411"/>
                  </a:cubicBezTo>
                  <a:cubicBezTo>
                    <a:pt x="2534" y="7411"/>
                    <a:pt x="2566" y="7411"/>
                    <a:pt x="2629" y="7379"/>
                  </a:cubicBezTo>
                  <a:cubicBezTo>
                    <a:pt x="2661" y="7348"/>
                    <a:pt x="2724" y="7284"/>
                    <a:pt x="2724" y="7221"/>
                  </a:cubicBezTo>
                  <a:lnTo>
                    <a:pt x="2724" y="6778"/>
                  </a:lnTo>
                  <a:cubicBezTo>
                    <a:pt x="3548" y="6746"/>
                    <a:pt x="4371" y="6588"/>
                    <a:pt x="5163" y="6239"/>
                  </a:cubicBezTo>
                  <a:cubicBezTo>
                    <a:pt x="5923" y="5923"/>
                    <a:pt x="6651" y="5448"/>
                    <a:pt x="7253" y="4846"/>
                  </a:cubicBezTo>
                  <a:cubicBezTo>
                    <a:pt x="7855" y="4244"/>
                    <a:pt x="8330" y="3547"/>
                    <a:pt x="8646" y="2756"/>
                  </a:cubicBezTo>
                  <a:cubicBezTo>
                    <a:pt x="8995" y="1932"/>
                    <a:pt x="9153" y="1077"/>
                    <a:pt x="9153" y="190"/>
                  </a:cubicBezTo>
                  <a:cubicBezTo>
                    <a:pt x="9153" y="95"/>
                    <a:pt x="9090" y="0"/>
                    <a:pt x="8963" y="0"/>
                  </a:cubicBezTo>
                  <a:cubicBezTo>
                    <a:pt x="8868" y="0"/>
                    <a:pt x="8773" y="95"/>
                    <a:pt x="8773" y="190"/>
                  </a:cubicBezTo>
                  <a:cubicBezTo>
                    <a:pt x="8773" y="1014"/>
                    <a:pt x="8615" y="1837"/>
                    <a:pt x="8298" y="2597"/>
                  </a:cubicBezTo>
                  <a:cubicBezTo>
                    <a:pt x="7981" y="3326"/>
                    <a:pt x="7538" y="3991"/>
                    <a:pt x="6968" y="4561"/>
                  </a:cubicBezTo>
                  <a:cubicBezTo>
                    <a:pt x="6398" y="5131"/>
                    <a:pt x="5733" y="5574"/>
                    <a:pt x="5004" y="5891"/>
                  </a:cubicBezTo>
                  <a:cubicBezTo>
                    <a:pt x="4244" y="6208"/>
                    <a:pt x="3421" y="6398"/>
                    <a:pt x="2598" y="6398"/>
                  </a:cubicBezTo>
                  <a:lnTo>
                    <a:pt x="2503" y="6398"/>
                  </a:lnTo>
                  <a:cubicBezTo>
                    <a:pt x="2408" y="6398"/>
                    <a:pt x="2313" y="6461"/>
                    <a:pt x="2313" y="6588"/>
                  </a:cubicBezTo>
                  <a:lnTo>
                    <a:pt x="2313" y="6904"/>
                  </a:lnTo>
                  <a:lnTo>
                    <a:pt x="571" y="5891"/>
                  </a:lnTo>
                  <a:lnTo>
                    <a:pt x="2313" y="4877"/>
                  </a:lnTo>
                  <a:lnTo>
                    <a:pt x="2313" y="5162"/>
                  </a:lnTo>
                  <a:cubicBezTo>
                    <a:pt x="2313" y="5258"/>
                    <a:pt x="2408" y="5321"/>
                    <a:pt x="2503" y="5353"/>
                  </a:cubicBezTo>
                  <a:lnTo>
                    <a:pt x="2598" y="5353"/>
                  </a:lnTo>
                  <a:cubicBezTo>
                    <a:pt x="3294" y="5353"/>
                    <a:pt x="3959" y="5194"/>
                    <a:pt x="4593" y="4941"/>
                  </a:cubicBezTo>
                  <a:cubicBezTo>
                    <a:pt x="5194" y="4687"/>
                    <a:pt x="5764" y="4307"/>
                    <a:pt x="6240" y="3832"/>
                  </a:cubicBezTo>
                  <a:cubicBezTo>
                    <a:pt x="6715" y="3357"/>
                    <a:pt x="7063" y="2819"/>
                    <a:pt x="7348" y="2186"/>
                  </a:cubicBezTo>
                  <a:cubicBezTo>
                    <a:pt x="7601" y="1552"/>
                    <a:pt x="7728" y="887"/>
                    <a:pt x="7728" y="190"/>
                  </a:cubicBezTo>
                  <a:cubicBezTo>
                    <a:pt x="7728" y="95"/>
                    <a:pt x="7633" y="0"/>
                    <a:pt x="753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36"/>
            <p:cNvSpPr/>
            <p:nvPr/>
          </p:nvSpPr>
          <p:spPr>
            <a:xfrm>
              <a:off x="2574500" y="2617975"/>
              <a:ext cx="217750" cy="172625"/>
            </a:xfrm>
            <a:custGeom>
              <a:avLst/>
              <a:gdLst/>
              <a:ahLst/>
              <a:cxnLst/>
              <a:rect l="l" t="t" r="r" b="b"/>
              <a:pathLst>
                <a:path w="8710" h="6905" extrusionOk="0">
                  <a:moveTo>
                    <a:pt x="6398" y="1"/>
                  </a:moveTo>
                  <a:lnTo>
                    <a:pt x="6398" y="444"/>
                  </a:lnTo>
                  <a:lnTo>
                    <a:pt x="6398" y="539"/>
                  </a:lnTo>
                  <a:cubicBezTo>
                    <a:pt x="5511" y="539"/>
                    <a:pt x="4656" y="697"/>
                    <a:pt x="3896" y="1014"/>
                  </a:cubicBezTo>
                  <a:cubicBezTo>
                    <a:pt x="3136" y="1362"/>
                    <a:pt x="2471" y="1806"/>
                    <a:pt x="1869" y="2408"/>
                  </a:cubicBezTo>
                  <a:cubicBezTo>
                    <a:pt x="1299" y="2978"/>
                    <a:pt x="824" y="3643"/>
                    <a:pt x="507" y="4434"/>
                  </a:cubicBezTo>
                  <a:cubicBezTo>
                    <a:pt x="190" y="5194"/>
                    <a:pt x="0" y="6018"/>
                    <a:pt x="0" y="6904"/>
                  </a:cubicBezTo>
                  <a:lnTo>
                    <a:pt x="1426" y="6904"/>
                  </a:lnTo>
                  <a:cubicBezTo>
                    <a:pt x="1426" y="6208"/>
                    <a:pt x="1584" y="5574"/>
                    <a:pt x="1806" y="4973"/>
                  </a:cubicBezTo>
                  <a:cubicBezTo>
                    <a:pt x="2059" y="4371"/>
                    <a:pt x="2439" y="3833"/>
                    <a:pt x="2882" y="3389"/>
                  </a:cubicBezTo>
                  <a:cubicBezTo>
                    <a:pt x="3326" y="2946"/>
                    <a:pt x="3864" y="2598"/>
                    <a:pt x="4466" y="2344"/>
                  </a:cubicBezTo>
                  <a:cubicBezTo>
                    <a:pt x="5067" y="2091"/>
                    <a:pt x="5701" y="1932"/>
                    <a:pt x="6398" y="1932"/>
                  </a:cubicBezTo>
                  <a:lnTo>
                    <a:pt x="6398" y="2661"/>
                  </a:lnTo>
                  <a:lnTo>
                    <a:pt x="8709" y="1331"/>
                  </a:lnTo>
                  <a:lnTo>
                    <a:pt x="6398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36"/>
            <p:cNvSpPr/>
            <p:nvPr/>
          </p:nvSpPr>
          <p:spPr>
            <a:xfrm>
              <a:off x="2569750" y="2612625"/>
              <a:ext cx="227250" cy="182725"/>
            </a:xfrm>
            <a:custGeom>
              <a:avLst/>
              <a:gdLst/>
              <a:ahLst/>
              <a:cxnLst/>
              <a:rect l="l" t="t" r="r" b="b"/>
              <a:pathLst>
                <a:path w="9090" h="7309" extrusionOk="0">
                  <a:moveTo>
                    <a:pt x="6576" y="1"/>
                  </a:moveTo>
                  <a:cubicBezTo>
                    <a:pt x="6540" y="1"/>
                    <a:pt x="6508" y="9"/>
                    <a:pt x="6493" y="25"/>
                  </a:cubicBezTo>
                  <a:cubicBezTo>
                    <a:pt x="6429" y="88"/>
                    <a:pt x="6398" y="151"/>
                    <a:pt x="6398" y="215"/>
                  </a:cubicBezTo>
                  <a:lnTo>
                    <a:pt x="6398" y="531"/>
                  </a:lnTo>
                  <a:cubicBezTo>
                    <a:pt x="5574" y="563"/>
                    <a:pt x="4782" y="753"/>
                    <a:pt x="4022" y="1070"/>
                  </a:cubicBezTo>
                  <a:cubicBezTo>
                    <a:pt x="3231" y="1386"/>
                    <a:pt x="2534" y="1861"/>
                    <a:pt x="1932" y="2463"/>
                  </a:cubicBezTo>
                  <a:cubicBezTo>
                    <a:pt x="1331" y="3065"/>
                    <a:pt x="855" y="3762"/>
                    <a:pt x="507" y="4553"/>
                  </a:cubicBezTo>
                  <a:cubicBezTo>
                    <a:pt x="190" y="5377"/>
                    <a:pt x="0" y="6232"/>
                    <a:pt x="0" y="7118"/>
                  </a:cubicBezTo>
                  <a:cubicBezTo>
                    <a:pt x="0" y="7213"/>
                    <a:pt x="95" y="7308"/>
                    <a:pt x="190" y="7308"/>
                  </a:cubicBezTo>
                  <a:cubicBezTo>
                    <a:pt x="317" y="7308"/>
                    <a:pt x="380" y="7213"/>
                    <a:pt x="380" y="7118"/>
                  </a:cubicBezTo>
                  <a:cubicBezTo>
                    <a:pt x="380" y="6295"/>
                    <a:pt x="539" y="5472"/>
                    <a:pt x="887" y="4712"/>
                  </a:cubicBezTo>
                  <a:cubicBezTo>
                    <a:pt x="1172" y="3983"/>
                    <a:pt x="1616" y="3318"/>
                    <a:pt x="2186" y="2748"/>
                  </a:cubicBezTo>
                  <a:cubicBezTo>
                    <a:pt x="2756" y="2178"/>
                    <a:pt x="3421" y="1735"/>
                    <a:pt x="4181" y="1418"/>
                  </a:cubicBezTo>
                  <a:cubicBezTo>
                    <a:pt x="4941" y="1101"/>
                    <a:pt x="5733" y="943"/>
                    <a:pt x="6588" y="943"/>
                  </a:cubicBezTo>
                  <a:cubicBezTo>
                    <a:pt x="6683" y="943"/>
                    <a:pt x="6778" y="848"/>
                    <a:pt x="6778" y="753"/>
                  </a:cubicBezTo>
                  <a:lnTo>
                    <a:pt x="6778" y="531"/>
                  </a:lnTo>
                  <a:lnTo>
                    <a:pt x="8519" y="1545"/>
                  </a:lnTo>
                  <a:lnTo>
                    <a:pt x="6778" y="2558"/>
                  </a:lnTo>
                  <a:lnTo>
                    <a:pt x="6778" y="2146"/>
                  </a:lnTo>
                  <a:cubicBezTo>
                    <a:pt x="6778" y="2051"/>
                    <a:pt x="6683" y="1956"/>
                    <a:pt x="6588" y="1956"/>
                  </a:cubicBezTo>
                  <a:cubicBezTo>
                    <a:pt x="5891" y="1956"/>
                    <a:pt x="5194" y="2115"/>
                    <a:pt x="4561" y="2368"/>
                  </a:cubicBezTo>
                  <a:cubicBezTo>
                    <a:pt x="3959" y="2622"/>
                    <a:pt x="3421" y="3002"/>
                    <a:pt x="2946" y="3477"/>
                  </a:cubicBezTo>
                  <a:cubicBezTo>
                    <a:pt x="2471" y="3952"/>
                    <a:pt x="2091" y="4490"/>
                    <a:pt x="1837" y="5123"/>
                  </a:cubicBezTo>
                  <a:cubicBezTo>
                    <a:pt x="1552" y="5757"/>
                    <a:pt x="1426" y="6422"/>
                    <a:pt x="1426" y="7118"/>
                  </a:cubicBezTo>
                  <a:cubicBezTo>
                    <a:pt x="1426" y="7213"/>
                    <a:pt x="1521" y="7308"/>
                    <a:pt x="1616" y="7308"/>
                  </a:cubicBezTo>
                  <a:cubicBezTo>
                    <a:pt x="1711" y="7308"/>
                    <a:pt x="1806" y="7213"/>
                    <a:pt x="1806" y="7118"/>
                  </a:cubicBezTo>
                  <a:cubicBezTo>
                    <a:pt x="1806" y="6485"/>
                    <a:pt x="1932" y="5852"/>
                    <a:pt x="2186" y="5250"/>
                  </a:cubicBezTo>
                  <a:cubicBezTo>
                    <a:pt x="2407" y="4680"/>
                    <a:pt x="2756" y="4173"/>
                    <a:pt x="3199" y="3730"/>
                  </a:cubicBezTo>
                  <a:cubicBezTo>
                    <a:pt x="3642" y="3318"/>
                    <a:pt x="4149" y="2970"/>
                    <a:pt x="4719" y="2717"/>
                  </a:cubicBezTo>
                  <a:cubicBezTo>
                    <a:pt x="5257" y="2495"/>
                    <a:pt x="5796" y="2368"/>
                    <a:pt x="6398" y="2336"/>
                  </a:cubicBezTo>
                  <a:lnTo>
                    <a:pt x="6398" y="2875"/>
                  </a:lnTo>
                  <a:cubicBezTo>
                    <a:pt x="6398" y="2938"/>
                    <a:pt x="6429" y="3002"/>
                    <a:pt x="6493" y="3033"/>
                  </a:cubicBezTo>
                  <a:cubicBezTo>
                    <a:pt x="6508" y="3065"/>
                    <a:pt x="6540" y="3081"/>
                    <a:pt x="6576" y="3081"/>
                  </a:cubicBezTo>
                  <a:cubicBezTo>
                    <a:pt x="6611" y="3081"/>
                    <a:pt x="6651" y="3065"/>
                    <a:pt x="6683" y="3033"/>
                  </a:cubicBezTo>
                  <a:lnTo>
                    <a:pt x="8994" y="1703"/>
                  </a:lnTo>
                  <a:cubicBezTo>
                    <a:pt x="9058" y="1671"/>
                    <a:pt x="9089" y="1608"/>
                    <a:pt x="9089" y="1545"/>
                  </a:cubicBezTo>
                  <a:cubicBezTo>
                    <a:pt x="9089" y="1481"/>
                    <a:pt x="9058" y="1418"/>
                    <a:pt x="8994" y="1386"/>
                  </a:cubicBezTo>
                  <a:lnTo>
                    <a:pt x="6683" y="25"/>
                  </a:lnTo>
                  <a:cubicBezTo>
                    <a:pt x="6651" y="9"/>
                    <a:pt x="6611" y="1"/>
                    <a:pt x="657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36"/>
            <p:cNvSpPr/>
            <p:nvPr/>
          </p:nvSpPr>
          <p:spPr>
            <a:xfrm>
              <a:off x="2652875" y="2705075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76" y="2141"/>
                  </a:moveTo>
                  <a:cubicBezTo>
                    <a:pt x="3519" y="2141"/>
                    <a:pt x="3761" y="2217"/>
                    <a:pt x="3959" y="2375"/>
                  </a:cubicBezTo>
                  <a:cubicBezTo>
                    <a:pt x="4434" y="2755"/>
                    <a:pt x="4529" y="3484"/>
                    <a:pt x="4149" y="3959"/>
                  </a:cubicBezTo>
                  <a:cubicBezTo>
                    <a:pt x="3932" y="4248"/>
                    <a:pt x="3601" y="4393"/>
                    <a:pt x="3269" y="4393"/>
                  </a:cubicBezTo>
                  <a:cubicBezTo>
                    <a:pt x="3020" y="4393"/>
                    <a:pt x="2769" y="4312"/>
                    <a:pt x="2566" y="4149"/>
                  </a:cubicBezTo>
                  <a:cubicBezTo>
                    <a:pt x="2059" y="3769"/>
                    <a:pt x="1996" y="3040"/>
                    <a:pt x="2376" y="2565"/>
                  </a:cubicBezTo>
                  <a:cubicBezTo>
                    <a:pt x="2597" y="2289"/>
                    <a:pt x="2937" y="2141"/>
                    <a:pt x="3276" y="2141"/>
                  </a:cubicBezTo>
                  <a:close/>
                  <a:moveTo>
                    <a:pt x="3453" y="0"/>
                  </a:moveTo>
                  <a:lnTo>
                    <a:pt x="2376" y="127"/>
                  </a:lnTo>
                  <a:cubicBezTo>
                    <a:pt x="2281" y="127"/>
                    <a:pt x="2249" y="190"/>
                    <a:pt x="2249" y="254"/>
                  </a:cubicBezTo>
                  <a:lnTo>
                    <a:pt x="2313" y="824"/>
                  </a:lnTo>
                  <a:cubicBezTo>
                    <a:pt x="2313" y="887"/>
                    <a:pt x="2281" y="950"/>
                    <a:pt x="2249" y="950"/>
                  </a:cubicBezTo>
                  <a:cubicBezTo>
                    <a:pt x="2122" y="1014"/>
                    <a:pt x="1996" y="1077"/>
                    <a:pt x="1869" y="1172"/>
                  </a:cubicBezTo>
                  <a:cubicBezTo>
                    <a:pt x="1853" y="1188"/>
                    <a:pt x="1830" y="1196"/>
                    <a:pt x="1802" y="1196"/>
                  </a:cubicBezTo>
                  <a:cubicBezTo>
                    <a:pt x="1774" y="1196"/>
                    <a:pt x="1742" y="1188"/>
                    <a:pt x="1711" y="1172"/>
                  </a:cubicBezTo>
                  <a:lnTo>
                    <a:pt x="1267" y="792"/>
                  </a:lnTo>
                  <a:cubicBezTo>
                    <a:pt x="1241" y="779"/>
                    <a:pt x="1215" y="771"/>
                    <a:pt x="1189" y="771"/>
                  </a:cubicBezTo>
                  <a:cubicBezTo>
                    <a:pt x="1152" y="771"/>
                    <a:pt x="1115" y="787"/>
                    <a:pt x="1077" y="824"/>
                  </a:cubicBezTo>
                  <a:lnTo>
                    <a:pt x="412" y="1679"/>
                  </a:lnTo>
                  <a:cubicBezTo>
                    <a:pt x="381" y="1742"/>
                    <a:pt x="381" y="1805"/>
                    <a:pt x="444" y="1869"/>
                  </a:cubicBezTo>
                  <a:lnTo>
                    <a:pt x="887" y="2217"/>
                  </a:lnTo>
                  <a:cubicBezTo>
                    <a:pt x="919" y="2249"/>
                    <a:pt x="951" y="2312"/>
                    <a:pt x="919" y="2375"/>
                  </a:cubicBezTo>
                  <a:cubicBezTo>
                    <a:pt x="856" y="2502"/>
                    <a:pt x="824" y="2629"/>
                    <a:pt x="792" y="2755"/>
                  </a:cubicBezTo>
                  <a:cubicBezTo>
                    <a:pt x="792" y="2819"/>
                    <a:pt x="761" y="2850"/>
                    <a:pt x="697" y="2882"/>
                  </a:cubicBezTo>
                  <a:lnTo>
                    <a:pt x="127" y="2945"/>
                  </a:lnTo>
                  <a:cubicBezTo>
                    <a:pt x="32" y="2945"/>
                    <a:pt x="1" y="3009"/>
                    <a:pt x="1" y="3072"/>
                  </a:cubicBezTo>
                  <a:lnTo>
                    <a:pt x="127" y="4149"/>
                  </a:lnTo>
                  <a:cubicBezTo>
                    <a:pt x="127" y="4244"/>
                    <a:pt x="191" y="4276"/>
                    <a:pt x="254" y="4276"/>
                  </a:cubicBezTo>
                  <a:lnTo>
                    <a:pt x="856" y="4212"/>
                  </a:lnTo>
                  <a:cubicBezTo>
                    <a:pt x="887" y="4212"/>
                    <a:pt x="951" y="4244"/>
                    <a:pt x="982" y="4276"/>
                  </a:cubicBezTo>
                  <a:cubicBezTo>
                    <a:pt x="1014" y="4402"/>
                    <a:pt x="1109" y="4529"/>
                    <a:pt x="1172" y="4656"/>
                  </a:cubicBezTo>
                  <a:cubicBezTo>
                    <a:pt x="1204" y="4687"/>
                    <a:pt x="1204" y="4751"/>
                    <a:pt x="1172" y="4814"/>
                  </a:cubicBezTo>
                  <a:lnTo>
                    <a:pt x="824" y="5257"/>
                  </a:lnTo>
                  <a:cubicBezTo>
                    <a:pt x="761" y="5321"/>
                    <a:pt x="761" y="5384"/>
                    <a:pt x="824" y="5447"/>
                  </a:cubicBezTo>
                  <a:lnTo>
                    <a:pt x="1679" y="6112"/>
                  </a:lnTo>
                  <a:cubicBezTo>
                    <a:pt x="1705" y="6125"/>
                    <a:pt x="1732" y="6133"/>
                    <a:pt x="1758" y="6133"/>
                  </a:cubicBezTo>
                  <a:cubicBezTo>
                    <a:pt x="1795" y="6133"/>
                    <a:pt x="1832" y="6118"/>
                    <a:pt x="1869" y="6081"/>
                  </a:cubicBezTo>
                  <a:lnTo>
                    <a:pt x="2217" y="5637"/>
                  </a:lnTo>
                  <a:cubicBezTo>
                    <a:pt x="2240" y="5615"/>
                    <a:pt x="2278" y="5593"/>
                    <a:pt x="2321" y="5593"/>
                  </a:cubicBezTo>
                  <a:cubicBezTo>
                    <a:pt x="2339" y="5593"/>
                    <a:pt x="2357" y="5596"/>
                    <a:pt x="2376" y="5606"/>
                  </a:cubicBezTo>
                  <a:cubicBezTo>
                    <a:pt x="2503" y="5669"/>
                    <a:pt x="2629" y="5701"/>
                    <a:pt x="2788" y="5732"/>
                  </a:cubicBezTo>
                  <a:cubicBezTo>
                    <a:pt x="2819" y="5732"/>
                    <a:pt x="2883" y="5764"/>
                    <a:pt x="2883" y="5827"/>
                  </a:cubicBezTo>
                  <a:lnTo>
                    <a:pt x="2946" y="6397"/>
                  </a:lnTo>
                  <a:cubicBezTo>
                    <a:pt x="2946" y="6461"/>
                    <a:pt x="3009" y="6524"/>
                    <a:pt x="3073" y="6524"/>
                  </a:cubicBezTo>
                  <a:lnTo>
                    <a:pt x="4149" y="6397"/>
                  </a:lnTo>
                  <a:cubicBezTo>
                    <a:pt x="4244" y="6397"/>
                    <a:pt x="4276" y="6334"/>
                    <a:pt x="4276" y="6239"/>
                  </a:cubicBezTo>
                  <a:lnTo>
                    <a:pt x="4213" y="5669"/>
                  </a:lnTo>
                  <a:cubicBezTo>
                    <a:pt x="4213" y="5637"/>
                    <a:pt x="4244" y="5574"/>
                    <a:pt x="4276" y="5542"/>
                  </a:cubicBezTo>
                  <a:cubicBezTo>
                    <a:pt x="4403" y="5479"/>
                    <a:pt x="4529" y="5416"/>
                    <a:pt x="4656" y="5352"/>
                  </a:cubicBezTo>
                  <a:cubicBezTo>
                    <a:pt x="4672" y="5336"/>
                    <a:pt x="4696" y="5329"/>
                    <a:pt x="4723" y="5329"/>
                  </a:cubicBezTo>
                  <a:cubicBezTo>
                    <a:pt x="4751" y="5329"/>
                    <a:pt x="4783" y="5336"/>
                    <a:pt x="4814" y="5352"/>
                  </a:cubicBezTo>
                  <a:lnTo>
                    <a:pt x="5258" y="5701"/>
                  </a:lnTo>
                  <a:cubicBezTo>
                    <a:pt x="5289" y="5732"/>
                    <a:pt x="5321" y="5748"/>
                    <a:pt x="5353" y="5748"/>
                  </a:cubicBezTo>
                  <a:cubicBezTo>
                    <a:pt x="5384" y="5748"/>
                    <a:pt x="5416" y="5732"/>
                    <a:pt x="5448" y="5701"/>
                  </a:cubicBezTo>
                  <a:lnTo>
                    <a:pt x="6113" y="4846"/>
                  </a:lnTo>
                  <a:cubicBezTo>
                    <a:pt x="6176" y="4782"/>
                    <a:pt x="6144" y="4687"/>
                    <a:pt x="6081" y="4656"/>
                  </a:cubicBezTo>
                  <a:lnTo>
                    <a:pt x="5638" y="4307"/>
                  </a:lnTo>
                  <a:cubicBezTo>
                    <a:pt x="5606" y="4244"/>
                    <a:pt x="5606" y="4212"/>
                    <a:pt x="5606" y="4149"/>
                  </a:cubicBezTo>
                  <a:cubicBezTo>
                    <a:pt x="5669" y="4022"/>
                    <a:pt x="5701" y="3896"/>
                    <a:pt x="5733" y="3737"/>
                  </a:cubicBezTo>
                  <a:cubicBezTo>
                    <a:pt x="5733" y="3706"/>
                    <a:pt x="5796" y="3642"/>
                    <a:pt x="5828" y="3642"/>
                  </a:cubicBezTo>
                  <a:lnTo>
                    <a:pt x="6303" y="3579"/>
                  </a:lnTo>
                  <a:cubicBezTo>
                    <a:pt x="6429" y="3579"/>
                    <a:pt x="6524" y="3452"/>
                    <a:pt x="6524" y="3325"/>
                  </a:cubicBezTo>
                  <a:lnTo>
                    <a:pt x="6398" y="2344"/>
                  </a:lnTo>
                  <a:cubicBezTo>
                    <a:pt x="6398" y="2280"/>
                    <a:pt x="6334" y="2249"/>
                    <a:pt x="6271" y="2249"/>
                  </a:cubicBezTo>
                  <a:lnTo>
                    <a:pt x="5669" y="2312"/>
                  </a:lnTo>
                  <a:cubicBezTo>
                    <a:pt x="5638" y="2312"/>
                    <a:pt x="5574" y="2280"/>
                    <a:pt x="5543" y="2249"/>
                  </a:cubicBezTo>
                  <a:cubicBezTo>
                    <a:pt x="5511" y="2090"/>
                    <a:pt x="5416" y="1995"/>
                    <a:pt x="5353" y="1869"/>
                  </a:cubicBezTo>
                  <a:cubicBezTo>
                    <a:pt x="5321" y="1805"/>
                    <a:pt x="5321" y="1774"/>
                    <a:pt x="5353" y="1710"/>
                  </a:cubicBezTo>
                  <a:lnTo>
                    <a:pt x="5701" y="1267"/>
                  </a:lnTo>
                  <a:cubicBezTo>
                    <a:pt x="5764" y="1204"/>
                    <a:pt x="5764" y="1140"/>
                    <a:pt x="5701" y="1077"/>
                  </a:cubicBezTo>
                  <a:lnTo>
                    <a:pt x="4846" y="412"/>
                  </a:lnTo>
                  <a:cubicBezTo>
                    <a:pt x="4819" y="385"/>
                    <a:pt x="4792" y="375"/>
                    <a:pt x="4766" y="375"/>
                  </a:cubicBezTo>
                  <a:cubicBezTo>
                    <a:pt x="4729" y="375"/>
                    <a:pt x="4693" y="394"/>
                    <a:pt x="4656" y="412"/>
                  </a:cubicBezTo>
                  <a:lnTo>
                    <a:pt x="4308" y="887"/>
                  </a:lnTo>
                  <a:cubicBezTo>
                    <a:pt x="4276" y="919"/>
                    <a:pt x="4213" y="919"/>
                    <a:pt x="4149" y="919"/>
                  </a:cubicBezTo>
                  <a:cubicBezTo>
                    <a:pt x="4023" y="855"/>
                    <a:pt x="3896" y="824"/>
                    <a:pt x="3738" y="792"/>
                  </a:cubicBezTo>
                  <a:cubicBezTo>
                    <a:pt x="3706" y="792"/>
                    <a:pt x="3643" y="729"/>
                    <a:pt x="3643" y="697"/>
                  </a:cubicBezTo>
                  <a:lnTo>
                    <a:pt x="3579" y="127"/>
                  </a:lnTo>
                  <a:cubicBezTo>
                    <a:pt x="3579" y="32"/>
                    <a:pt x="3516" y="0"/>
                    <a:pt x="3453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36"/>
            <p:cNvSpPr/>
            <p:nvPr/>
          </p:nvSpPr>
          <p:spPr>
            <a:xfrm>
              <a:off x="2647325" y="2700325"/>
              <a:ext cx="173425" cy="172625"/>
            </a:xfrm>
            <a:custGeom>
              <a:avLst/>
              <a:gdLst/>
              <a:ahLst/>
              <a:cxnLst/>
              <a:rect l="l" t="t" r="r" b="b"/>
              <a:pathLst>
                <a:path w="6937" h="6905" extrusionOk="0">
                  <a:moveTo>
                    <a:pt x="3485" y="2502"/>
                  </a:moveTo>
                  <a:cubicBezTo>
                    <a:pt x="3706" y="2502"/>
                    <a:pt x="3896" y="2597"/>
                    <a:pt x="4055" y="2724"/>
                  </a:cubicBezTo>
                  <a:cubicBezTo>
                    <a:pt x="4276" y="2882"/>
                    <a:pt x="4371" y="3104"/>
                    <a:pt x="4403" y="3357"/>
                  </a:cubicBezTo>
                  <a:cubicBezTo>
                    <a:pt x="4435" y="3610"/>
                    <a:pt x="4371" y="3832"/>
                    <a:pt x="4213" y="4054"/>
                  </a:cubicBezTo>
                  <a:cubicBezTo>
                    <a:pt x="4055" y="4244"/>
                    <a:pt x="3833" y="4371"/>
                    <a:pt x="3580" y="4402"/>
                  </a:cubicBezTo>
                  <a:cubicBezTo>
                    <a:pt x="3326" y="4402"/>
                    <a:pt x="3073" y="4339"/>
                    <a:pt x="2883" y="4181"/>
                  </a:cubicBezTo>
                  <a:cubicBezTo>
                    <a:pt x="2693" y="4022"/>
                    <a:pt x="2566" y="3800"/>
                    <a:pt x="2535" y="3547"/>
                  </a:cubicBezTo>
                  <a:cubicBezTo>
                    <a:pt x="2535" y="3325"/>
                    <a:pt x="2598" y="3072"/>
                    <a:pt x="2756" y="2882"/>
                  </a:cubicBezTo>
                  <a:cubicBezTo>
                    <a:pt x="2915" y="2660"/>
                    <a:pt x="3136" y="2565"/>
                    <a:pt x="3358" y="2534"/>
                  </a:cubicBezTo>
                  <a:cubicBezTo>
                    <a:pt x="3421" y="2534"/>
                    <a:pt x="3453" y="2502"/>
                    <a:pt x="3485" y="2502"/>
                  </a:cubicBezTo>
                  <a:close/>
                  <a:moveTo>
                    <a:pt x="3511" y="2137"/>
                  </a:moveTo>
                  <a:cubicBezTo>
                    <a:pt x="3450" y="2137"/>
                    <a:pt x="3388" y="2142"/>
                    <a:pt x="3326" y="2154"/>
                  </a:cubicBezTo>
                  <a:cubicBezTo>
                    <a:pt x="2978" y="2185"/>
                    <a:pt x="2661" y="2344"/>
                    <a:pt x="2439" y="2629"/>
                  </a:cubicBezTo>
                  <a:cubicBezTo>
                    <a:pt x="2218" y="2914"/>
                    <a:pt x="2123" y="3262"/>
                    <a:pt x="2186" y="3610"/>
                  </a:cubicBezTo>
                  <a:cubicBezTo>
                    <a:pt x="2218" y="3959"/>
                    <a:pt x="2376" y="4276"/>
                    <a:pt x="2661" y="4497"/>
                  </a:cubicBezTo>
                  <a:cubicBezTo>
                    <a:pt x="2883" y="4687"/>
                    <a:pt x="3168" y="4782"/>
                    <a:pt x="3485" y="4782"/>
                  </a:cubicBezTo>
                  <a:cubicBezTo>
                    <a:pt x="3516" y="4782"/>
                    <a:pt x="3580" y="4782"/>
                    <a:pt x="3643" y="4751"/>
                  </a:cubicBezTo>
                  <a:cubicBezTo>
                    <a:pt x="3991" y="4719"/>
                    <a:pt x="4308" y="4561"/>
                    <a:pt x="4498" y="4276"/>
                  </a:cubicBezTo>
                  <a:cubicBezTo>
                    <a:pt x="4720" y="3991"/>
                    <a:pt x="4815" y="3642"/>
                    <a:pt x="4783" y="3294"/>
                  </a:cubicBezTo>
                  <a:cubicBezTo>
                    <a:pt x="4751" y="2945"/>
                    <a:pt x="4561" y="2629"/>
                    <a:pt x="4308" y="2407"/>
                  </a:cubicBezTo>
                  <a:cubicBezTo>
                    <a:pt x="4073" y="2251"/>
                    <a:pt x="3796" y="2137"/>
                    <a:pt x="3511" y="2137"/>
                  </a:cubicBezTo>
                  <a:close/>
                  <a:moveTo>
                    <a:pt x="3611" y="380"/>
                  </a:moveTo>
                  <a:lnTo>
                    <a:pt x="3675" y="887"/>
                  </a:lnTo>
                  <a:cubicBezTo>
                    <a:pt x="3675" y="1014"/>
                    <a:pt x="3801" y="1140"/>
                    <a:pt x="3928" y="1172"/>
                  </a:cubicBezTo>
                  <a:cubicBezTo>
                    <a:pt x="4055" y="1172"/>
                    <a:pt x="4181" y="1235"/>
                    <a:pt x="4308" y="1267"/>
                  </a:cubicBezTo>
                  <a:cubicBezTo>
                    <a:pt x="4343" y="1285"/>
                    <a:pt x="4381" y="1292"/>
                    <a:pt x="4419" y="1292"/>
                  </a:cubicBezTo>
                  <a:cubicBezTo>
                    <a:pt x="4516" y="1292"/>
                    <a:pt x="4611" y="1240"/>
                    <a:pt x="4656" y="1172"/>
                  </a:cubicBezTo>
                  <a:lnTo>
                    <a:pt x="4973" y="760"/>
                  </a:lnTo>
                  <a:lnTo>
                    <a:pt x="5733" y="1362"/>
                  </a:lnTo>
                  <a:lnTo>
                    <a:pt x="5416" y="1774"/>
                  </a:lnTo>
                  <a:cubicBezTo>
                    <a:pt x="5353" y="1869"/>
                    <a:pt x="5321" y="2027"/>
                    <a:pt x="5416" y="2154"/>
                  </a:cubicBezTo>
                  <a:cubicBezTo>
                    <a:pt x="5480" y="2249"/>
                    <a:pt x="5543" y="2375"/>
                    <a:pt x="5606" y="2502"/>
                  </a:cubicBezTo>
                  <a:cubicBezTo>
                    <a:pt x="5670" y="2629"/>
                    <a:pt x="5796" y="2692"/>
                    <a:pt x="5923" y="2692"/>
                  </a:cubicBezTo>
                  <a:lnTo>
                    <a:pt x="6430" y="2629"/>
                  </a:lnTo>
                  <a:lnTo>
                    <a:pt x="6556" y="3547"/>
                  </a:lnTo>
                  <a:cubicBezTo>
                    <a:pt x="6556" y="3547"/>
                    <a:pt x="6525" y="3579"/>
                    <a:pt x="6525" y="3579"/>
                  </a:cubicBezTo>
                  <a:lnTo>
                    <a:pt x="6493" y="3579"/>
                  </a:lnTo>
                  <a:lnTo>
                    <a:pt x="6050" y="3642"/>
                  </a:lnTo>
                  <a:cubicBezTo>
                    <a:pt x="5891" y="3674"/>
                    <a:pt x="5796" y="3769"/>
                    <a:pt x="5765" y="3896"/>
                  </a:cubicBezTo>
                  <a:cubicBezTo>
                    <a:pt x="5733" y="4022"/>
                    <a:pt x="5701" y="4149"/>
                    <a:pt x="5670" y="4276"/>
                  </a:cubicBezTo>
                  <a:cubicBezTo>
                    <a:pt x="5606" y="4402"/>
                    <a:pt x="5638" y="4561"/>
                    <a:pt x="5765" y="4624"/>
                  </a:cubicBezTo>
                  <a:lnTo>
                    <a:pt x="6145" y="4941"/>
                  </a:lnTo>
                  <a:lnTo>
                    <a:pt x="5543" y="5701"/>
                  </a:lnTo>
                  <a:lnTo>
                    <a:pt x="5163" y="5384"/>
                  </a:lnTo>
                  <a:cubicBezTo>
                    <a:pt x="5100" y="5352"/>
                    <a:pt x="5036" y="5336"/>
                    <a:pt x="4973" y="5336"/>
                  </a:cubicBezTo>
                  <a:cubicBezTo>
                    <a:pt x="4910" y="5336"/>
                    <a:pt x="4846" y="5352"/>
                    <a:pt x="4783" y="5384"/>
                  </a:cubicBezTo>
                  <a:cubicBezTo>
                    <a:pt x="4656" y="5447"/>
                    <a:pt x="4561" y="5511"/>
                    <a:pt x="4435" y="5574"/>
                  </a:cubicBezTo>
                  <a:cubicBezTo>
                    <a:pt x="4308" y="5637"/>
                    <a:pt x="4245" y="5764"/>
                    <a:pt x="4245" y="5891"/>
                  </a:cubicBezTo>
                  <a:lnTo>
                    <a:pt x="4308" y="6397"/>
                  </a:lnTo>
                  <a:lnTo>
                    <a:pt x="3358" y="6524"/>
                  </a:lnTo>
                  <a:lnTo>
                    <a:pt x="3295" y="6017"/>
                  </a:lnTo>
                  <a:cubicBezTo>
                    <a:pt x="3263" y="5859"/>
                    <a:pt x="3168" y="5764"/>
                    <a:pt x="3041" y="5732"/>
                  </a:cubicBezTo>
                  <a:cubicBezTo>
                    <a:pt x="2915" y="5701"/>
                    <a:pt x="2788" y="5669"/>
                    <a:pt x="2661" y="5637"/>
                  </a:cubicBezTo>
                  <a:cubicBezTo>
                    <a:pt x="2630" y="5606"/>
                    <a:pt x="2566" y="5606"/>
                    <a:pt x="2535" y="5606"/>
                  </a:cubicBezTo>
                  <a:cubicBezTo>
                    <a:pt x="2439" y="5606"/>
                    <a:pt x="2344" y="5637"/>
                    <a:pt x="2281" y="5701"/>
                  </a:cubicBezTo>
                  <a:lnTo>
                    <a:pt x="1964" y="6112"/>
                  </a:lnTo>
                  <a:lnTo>
                    <a:pt x="1204" y="5511"/>
                  </a:lnTo>
                  <a:lnTo>
                    <a:pt x="1521" y="5099"/>
                  </a:lnTo>
                  <a:cubicBezTo>
                    <a:pt x="1616" y="5004"/>
                    <a:pt x="1616" y="4846"/>
                    <a:pt x="1553" y="4751"/>
                  </a:cubicBezTo>
                  <a:cubicBezTo>
                    <a:pt x="1489" y="4624"/>
                    <a:pt x="1394" y="4529"/>
                    <a:pt x="1363" y="4402"/>
                  </a:cubicBezTo>
                  <a:cubicBezTo>
                    <a:pt x="1308" y="4292"/>
                    <a:pt x="1205" y="4206"/>
                    <a:pt x="1096" y="4206"/>
                  </a:cubicBezTo>
                  <a:cubicBezTo>
                    <a:pt x="1079" y="4206"/>
                    <a:pt x="1063" y="4208"/>
                    <a:pt x="1046" y="4212"/>
                  </a:cubicBezTo>
                  <a:lnTo>
                    <a:pt x="508" y="4276"/>
                  </a:lnTo>
                  <a:lnTo>
                    <a:pt x="413" y="3294"/>
                  </a:lnTo>
                  <a:lnTo>
                    <a:pt x="919" y="3262"/>
                  </a:lnTo>
                  <a:cubicBezTo>
                    <a:pt x="1046" y="3230"/>
                    <a:pt x="1173" y="3135"/>
                    <a:pt x="1204" y="3009"/>
                  </a:cubicBezTo>
                  <a:cubicBezTo>
                    <a:pt x="1204" y="2850"/>
                    <a:pt x="1268" y="2724"/>
                    <a:pt x="1299" y="2629"/>
                  </a:cubicBezTo>
                  <a:cubicBezTo>
                    <a:pt x="1363" y="2502"/>
                    <a:pt x="1299" y="2344"/>
                    <a:pt x="1204" y="2249"/>
                  </a:cubicBezTo>
                  <a:lnTo>
                    <a:pt x="793" y="1932"/>
                  </a:lnTo>
                  <a:lnTo>
                    <a:pt x="1394" y="1172"/>
                  </a:lnTo>
                  <a:lnTo>
                    <a:pt x="1806" y="1489"/>
                  </a:lnTo>
                  <a:cubicBezTo>
                    <a:pt x="1858" y="1541"/>
                    <a:pt x="1930" y="1564"/>
                    <a:pt x="2005" y="1564"/>
                  </a:cubicBezTo>
                  <a:cubicBezTo>
                    <a:pt x="2066" y="1564"/>
                    <a:pt x="2129" y="1549"/>
                    <a:pt x="2186" y="1520"/>
                  </a:cubicBezTo>
                  <a:cubicBezTo>
                    <a:pt x="2281" y="1425"/>
                    <a:pt x="2408" y="1362"/>
                    <a:pt x="2535" y="1330"/>
                  </a:cubicBezTo>
                  <a:cubicBezTo>
                    <a:pt x="2661" y="1267"/>
                    <a:pt x="2725" y="1140"/>
                    <a:pt x="2725" y="1014"/>
                  </a:cubicBezTo>
                  <a:lnTo>
                    <a:pt x="2661" y="475"/>
                  </a:lnTo>
                  <a:lnTo>
                    <a:pt x="3611" y="380"/>
                  </a:lnTo>
                  <a:close/>
                  <a:moveTo>
                    <a:pt x="3643" y="0"/>
                  </a:moveTo>
                  <a:lnTo>
                    <a:pt x="2535" y="127"/>
                  </a:lnTo>
                  <a:cubicBezTo>
                    <a:pt x="2471" y="127"/>
                    <a:pt x="2376" y="190"/>
                    <a:pt x="2344" y="254"/>
                  </a:cubicBezTo>
                  <a:cubicBezTo>
                    <a:pt x="2281" y="317"/>
                    <a:pt x="2249" y="412"/>
                    <a:pt x="2281" y="475"/>
                  </a:cubicBezTo>
                  <a:lnTo>
                    <a:pt x="2344" y="1014"/>
                  </a:lnTo>
                  <a:cubicBezTo>
                    <a:pt x="2218" y="1045"/>
                    <a:pt x="2123" y="1109"/>
                    <a:pt x="2028" y="1172"/>
                  </a:cubicBezTo>
                  <a:lnTo>
                    <a:pt x="1616" y="855"/>
                  </a:lnTo>
                  <a:cubicBezTo>
                    <a:pt x="1547" y="814"/>
                    <a:pt x="1472" y="790"/>
                    <a:pt x="1399" y="790"/>
                  </a:cubicBezTo>
                  <a:cubicBezTo>
                    <a:pt x="1304" y="790"/>
                    <a:pt x="1212" y="829"/>
                    <a:pt x="1141" y="919"/>
                  </a:cubicBezTo>
                  <a:lnTo>
                    <a:pt x="476" y="1774"/>
                  </a:lnTo>
                  <a:cubicBezTo>
                    <a:pt x="413" y="1837"/>
                    <a:pt x="413" y="1900"/>
                    <a:pt x="413" y="1995"/>
                  </a:cubicBezTo>
                  <a:cubicBezTo>
                    <a:pt x="413" y="2090"/>
                    <a:pt x="444" y="2154"/>
                    <a:pt x="539" y="2217"/>
                  </a:cubicBezTo>
                  <a:lnTo>
                    <a:pt x="951" y="2534"/>
                  </a:lnTo>
                  <a:cubicBezTo>
                    <a:pt x="888" y="2660"/>
                    <a:pt x="856" y="2755"/>
                    <a:pt x="824" y="2882"/>
                  </a:cubicBezTo>
                  <a:lnTo>
                    <a:pt x="318" y="2945"/>
                  </a:lnTo>
                  <a:cubicBezTo>
                    <a:pt x="128" y="2977"/>
                    <a:pt x="1" y="3135"/>
                    <a:pt x="33" y="3294"/>
                  </a:cubicBezTo>
                  <a:lnTo>
                    <a:pt x="159" y="4371"/>
                  </a:lnTo>
                  <a:cubicBezTo>
                    <a:pt x="188" y="4541"/>
                    <a:pt x="318" y="4660"/>
                    <a:pt x="459" y="4660"/>
                  </a:cubicBezTo>
                  <a:cubicBezTo>
                    <a:pt x="475" y="4660"/>
                    <a:pt x="491" y="4659"/>
                    <a:pt x="508" y="4656"/>
                  </a:cubicBezTo>
                  <a:lnTo>
                    <a:pt x="1046" y="4592"/>
                  </a:lnTo>
                  <a:cubicBezTo>
                    <a:pt x="1078" y="4719"/>
                    <a:pt x="1141" y="4814"/>
                    <a:pt x="1204" y="4909"/>
                  </a:cubicBezTo>
                  <a:lnTo>
                    <a:pt x="888" y="5321"/>
                  </a:lnTo>
                  <a:cubicBezTo>
                    <a:pt x="761" y="5479"/>
                    <a:pt x="793" y="5669"/>
                    <a:pt x="951" y="5796"/>
                  </a:cubicBezTo>
                  <a:lnTo>
                    <a:pt x="1774" y="6461"/>
                  </a:lnTo>
                  <a:cubicBezTo>
                    <a:pt x="1821" y="6507"/>
                    <a:pt x="1884" y="6536"/>
                    <a:pt x="1952" y="6536"/>
                  </a:cubicBezTo>
                  <a:cubicBezTo>
                    <a:pt x="1977" y="6536"/>
                    <a:pt x="2002" y="6533"/>
                    <a:pt x="2028" y="6524"/>
                  </a:cubicBezTo>
                  <a:cubicBezTo>
                    <a:pt x="2091" y="6524"/>
                    <a:pt x="2186" y="6492"/>
                    <a:pt x="2249" y="6397"/>
                  </a:cubicBezTo>
                  <a:lnTo>
                    <a:pt x="2566" y="5986"/>
                  </a:lnTo>
                  <a:cubicBezTo>
                    <a:pt x="2693" y="6049"/>
                    <a:pt x="2788" y="6081"/>
                    <a:pt x="2915" y="6112"/>
                  </a:cubicBezTo>
                  <a:lnTo>
                    <a:pt x="2978" y="6619"/>
                  </a:lnTo>
                  <a:cubicBezTo>
                    <a:pt x="2978" y="6777"/>
                    <a:pt x="3136" y="6904"/>
                    <a:pt x="3295" y="6904"/>
                  </a:cubicBezTo>
                  <a:lnTo>
                    <a:pt x="3326" y="6904"/>
                  </a:lnTo>
                  <a:lnTo>
                    <a:pt x="4403" y="6777"/>
                  </a:lnTo>
                  <a:cubicBezTo>
                    <a:pt x="4498" y="6777"/>
                    <a:pt x="4561" y="6714"/>
                    <a:pt x="4625" y="6651"/>
                  </a:cubicBezTo>
                  <a:cubicBezTo>
                    <a:pt x="4688" y="6587"/>
                    <a:pt x="4688" y="6492"/>
                    <a:pt x="4688" y="6429"/>
                  </a:cubicBezTo>
                  <a:lnTo>
                    <a:pt x="4625" y="5891"/>
                  </a:lnTo>
                  <a:cubicBezTo>
                    <a:pt x="4751" y="5859"/>
                    <a:pt x="4846" y="5796"/>
                    <a:pt x="4941" y="5732"/>
                  </a:cubicBezTo>
                  <a:lnTo>
                    <a:pt x="5353" y="6049"/>
                  </a:lnTo>
                  <a:cubicBezTo>
                    <a:pt x="5416" y="6112"/>
                    <a:pt x="5511" y="6112"/>
                    <a:pt x="5606" y="6112"/>
                  </a:cubicBezTo>
                  <a:cubicBezTo>
                    <a:pt x="5670" y="6112"/>
                    <a:pt x="5765" y="6081"/>
                    <a:pt x="5796" y="5986"/>
                  </a:cubicBezTo>
                  <a:lnTo>
                    <a:pt x="6493" y="5162"/>
                  </a:lnTo>
                  <a:cubicBezTo>
                    <a:pt x="6525" y="5067"/>
                    <a:pt x="6556" y="5004"/>
                    <a:pt x="6556" y="4909"/>
                  </a:cubicBezTo>
                  <a:cubicBezTo>
                    <a:pt x="6556" y="4814"/>
                    <a:pt x="6493" y="4751"/>
                    <a:pt x="6430" y="4687"/>
                  </a:cubicBezTo>
                  <a:lnTo>
                    <a:pt x="6018" y="4371"/>
                  </a:lnTo>
                  <a:cubicBezTo>
                    <a:pt x="6050" y="4244"/>
                    <a:pt x="6113" y="4149"/>
                    <a:pt x="6113" y="4022"/>
                  </a:cubicBezTo>
                  <a:lnTo>
                    <a:pt x="6556" y="3959"/>
                  </a:lnTo>
                  <a:cubicBezTo>
                    <a:pt x="6651" y="3959"/>
                    <a:pt x="6746" y="3896"/>
                    <a:pt x="6841" y="3832"/>
                  </a:cubicBezTo>
                  <a:cubicBezTo>
                    <a:pt x="6905" y="3737"/>
                    <a:pt x="6937" y="3610"/>
                    <a:pt x="6905" y="3515"/>
                  </a:cubicBezTo>
                  <a:lnTo>
                    <a:pt x="6810" y="2534"/>
                  </a:lnTo>
                  <a:cubicBezTo>
                    <a:pt x="6781" y="2363"/>
                    <a:pt x="6651" y="2244"/>
                    <a:pt x="6510" y="2244"/>
                  </a:cubicBezTo>
                  <a:cubicBezTo>
                    <a:pt x="6494" y="2244"/>
                    <a:pt x="6478" y="2245"/>
                    <a:pt x="6461" y="2249"/>
                  </a:cubicBezTo>
                  <a:lnTo>
                    <a:pt x="5923" y="2312"/>
                  </a:lnTo>
                  <a:cubicBezTo>
                    <a:pt x="5860" y="2185"/>
                    <a:pt x="5828" y="2090"/>
                    <a:pt x="5733" y="1995"/>
                  </a:cubicBezTo>
                  <a:lnTo>
                    <a:pt x="6081" y="1584"/>
                  </a:lnTo>
                  <a:cubicBezTo>
                    <a:pt x="6176" y="1425"/>
                    <a:pt x="6176" y="1235"/>
                    <a:pt x="6018" y="1140"/>
                  </a:cubicBezTo>
                  <a:lnTo>
                    <a:pt x="5163" y="444"/>
                  </a:lnTo>
                  <a:cubicBezTo>
                    <a:pt x="5100" y="412"/>
                    <a:pt x="5005" y="380"/>
                    <a:pt x="4941" y="380"/>
                  </a:cubicBezTo>
                  <a:cubicBezTo>
                    <a:pt x="4846" y="380"/>
                    <a:pt x="4783" y="444"/>
                    <a:pt x="4720" y="507"/>
                  </a:cubicBezTo>
                  <a:lnTo>
                    <a:pt x="4403" y="919"/>
                  </a:lnTo>
                  <a:cubicBezTo>
                    <a:pt x="4276" y="887"/>
                    <a:pt x="4150" y="824"/>
                    <a:pt x="4055" y="824"/>
                  </a:cubicBezTo>
                  <a:lnTo>
                    <a:pt x="3991" y="285"/>
                  </a:lnTo>
                  <a:cubicBezTo>
                    <a:pt x="3960" y="127"/>
                    <a:pt x="3801" y="0"/>
                    <a:pt x="364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36"/>
            <p:cNvSpPr/>
            <p:nvPr/>
          </p:nvSpPr>
          <p:spPr>
            <a:xfrm>
              <a:off x="2572125" y="2992475"/>
              <a:ext cx="61775" cy="90275"/>
            </a:xfrm>
            <a:custGeom>
              <a:avLst/>
              <a:gdLst/>
              <a:ahLst/>
              <a:cxnLst/>
              <a:rect l="l" t="t" r="r" b="b"/>
              <a:pathLst>
                <a:path w="2471" h="3611" extrusionOk="0">
                  <a:moveTo>
                    <a:pt x="190" y="0"/>
                  </a:moveTo>
                  <a:cubicBezTo>
                    <a:pt x="64" y="0"/>
                    <a:pt x="0" y="95"/>
                    <a:pt x="0" y="190"/>
                  </a:cubicBezTo>
                  <a:cubicBezTo>
                    <a:pt x="0" y="317"/>
                    <a:pt x="64" y="380"/>
                    <a:pt x="190" y="380"/>
                  </a:cubicBezTo>
                  <a:lnTo>
                    <a:pt x="2027" y="380"/>
                  </a:lnTo>
                  <a:cubicBezTo>
                    <a:pt x="2059" y="380"/>
                    <a:pt x="2091" y="412"/>
                    <a:pt x="2091" y="443"/>
                  </a:cubicBezTo>
                  <a:lnTo>
                    <a:pt x="2091" y="3420"/>
                  </a:lnTo>
                  <a:cubicBezTo>
                    <a:pt x="2091" y="3515"/>
                    <a:pt x="2186" y="3610"/>
                    <a:pt x="2281" y="3610"/>
                  </a:cubicBezTo>
                  <a:cubicBezTo>
                    <a:pt x="2376" y="3610"/>
                    <a:pt x="2471" y="3515"/>
                    <a:pt x="2471" y="3420"/>
                  </a:cubicBezTo>
                  <a:lnTo>
                    <a:pt x="2471" y="443"/>
                  </a:lnTo>
                  <a:cubicBezTo>
                    <a:pt x="2471" y="190"/>
                    <a:pt x="2281" y="0"/>
                    <a:pt x="20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36"/>
            <p:cNvSpPr/>
            <p:nvPr/>
          </p:nvSpPr>
          <p:spPr>
            <a:xfrm>
              <a:off x="2458125" y="3210175"/>
              <a:ext cx="103725" cy="9550"/>
            </a:xfrm>
            <a:custGeom>
              <a:avLst/>
              <a:gdLst/>
              <a:ahLst/>
              <a:cxnLst/>
              <a:rect l="l" t="t" r="r" b="b"/>
              <a:pathLst>
                <a:path w="4149" h="382" extrusionOk="0">
                  <a:moveTo>
                    <a:pt x="190" y="1"/>
                  </a:moveTo>
                  <a:cubicBezTo>
                    <a:pt x="63" y="1"/>
                    <a:pt x="0" y="96"/>
                    <a:pt x="0" y="191"/>
                  </a:cubicBezTo>
                  <a:cubicBezTo>
                    <a:pt x="0" y="286"/>
                    <a:pt x="63" y="381"/>
                    <a:pt x="190" y="381"/>
                  </a:cubicBezTo>
                  <a:lnTo>
                    <a:pt x="3959" y="381"/>
                  </a:lnTo>
                  <a:cubicBezTo>
                    <a:pt x="4054" y="381"/>
                    <a:pt x="4149" y="286"/>
                    <a:pt x="4149" y="191"/>
                  </a:cubicBezTo>
                  <a:cubicBezTo>
                    <a:pt x="4149" y="96"/>
                    <a:pt x="4054" y="1"/>
                    <a:pt x="395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36"/>
            <p:cNvSpPr/>
            <p:nvPr/>
          </p:nvSpPr>
          <p:spPr>
            <a:xfrm>
              <a:off x="2378150" y="2992475"/>
              <a:ext cx="61775" cy="90275"/>
            </a:xfrm>
            <a:custGeom>
              <a:avLst/>
              <a:gdLst/>
              <a:ahLst/>
              <a:cxnLst/>
              <a:rect l="l" t="t" r="r" b="b"/>
              <a:pathLst>
                <a:path w="2471" h="3611" extrusionOk="0">
                  <a:moveTo>
                    <a:pt x="476" y="0"/>
                  </a:moveTo>
                  <a:cubicBezTo>
                    <a:pt x="191" y="0"/>
                    <a:pt x="0" y="222"/>
                    <a:pt x="0" y="475"/>
                  </a:cubicBezTo>
                  <a:lnTo>
                    <a:pt x="0" y="3420"/>
                  </a:lnTo>
                  <a:cubicBezTo>
                    <a:pt x="0" y="3515"/>
                    <a:pt x="96" y="3610"/>
                    <a:pt x="191" y="3610"/>
                  </a:cubicBezTo>
                  <a:cubicBezTo>
                    <a:pt x="286" y="3610"/>
                    <a:pt x="381" y="3515"/>
                    <a:pt x="381" y="3420"/>
                  </a:cubicBezTo>
                  <a:lnTo>
                    <a:pt x="381" y="475"/>
                  </a:lnTo>
                  <a:cubicBezTo>
                    <a:pt x="381" y="412"/>
                    <a:pt x="412" y="380"/>
                    <a:pt x="476" y="380"/>
                  </a:cubicBezTo>
                  <a:lnTo>
                    <a:pt x="2281" y="380"/>
                  </a:lnTo>
                  <a:cubicBezTo>
                    <a:pt x="2376" y="380"/>
                    <a:pt x="2471" y="285"/>
                    <a:pt x="2471" y="190"/>
                  </a:cubicBezTo>
                  <a:cubicBezTo>
                    <a:pt x="2471" y="95"/>
                    <a:pt x="2376" y="0"/>
                    <a:pt x="228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36"/>
            <p:cNvSpPr/>
            <p:nvPr/>
          </p:nvSpPr>
          <p:spPr>
            <a:xfrm>
              <a:off x="2483450" y="2925175"/>
              <a:ext cx="47525" cy="49100"/>
            </a:xfrm>
            <a:custGeom>
              <a:avLst/>
              <a:gdLst/>
              <a:ahLst/>
              <a:cxnLst/>
              <a:rect l="l" t="t" r="r" b="b"/>
              <a:pathLst>
                <a:path w="1901" h="1964" extrusionOk="0">
                  <a:moveTo>
                    <a:pt x="951" y="0"/>
                  </a:moveTo>
                  <a:cubicBezTo>
                    <a:pt x="412" y="0"/>
                    <a:pt x="0" y="444"/>
                    <a:pt x="0" y="982"/>
                  </a:cubicBezTo>
                  <a:cubicBezTo>
                    <a:pt x="0" y="1520"/>
                    <a:pt x="412" y="1964"/>
                    <a:pt x="951" y="1964"/>
                  </a:cubicBezTo>
                  <a:cubicBezTo>
                    <a:pt x="1457" y="1964"/>
                    <a:pt x="1901" y="1520"/>
                    <a:pt x="1901" y="982"/>
                  </a:cubicBezTo>
                  <a:cubicBezTo>
                    <a:pt x="1901" y="444"/>
                    <a:pt x="1457" y="0"/>
                    <a:pt x="9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36"/>
            <p:cNvSpPr/>
            <p:nvPr/>
          </p:nvSpPr>
          <p:spPr>
            <a:xfrm>
              <a:off x="2478700" y="2920425"/>
              <a:ext cx="57025" cy="58600"/>
            </a:xfrm>
            <a:custGeom>
              <a:avLst/>
              <a:gdLst/>
              <a:ahLst/>
              <a:cxnLst/>
              <a:rect l="l" t="t" r="r" b="b"/>
              <a:pathLst>
                <a:path w="2281" h="2344" extrusionOk="0">
                  <a:moveTo>
                    <a:pt x="1141" y="380"/>
                  </a:moveTo>
                  <a:cubicBezTo>
                    <a:pt x="1552" y="380"/>
                    <a:pt x="1901" y="729"/>
                    <a:pt x="1901" y="1172"/>
                  </a:cubicBezTo>
                  <a:cubicBezTo>
                    <a:pt x="1901" y="1615"/>
                    <a:pt x="1552" y="1964"/>
                    <a:pt x="1141" y="1964"/>
                  </a:cubicBezTo>
                  <a:cubicBezTo>
                    <a:pt x="697" y="1964"/>
                    <a:pt x="380" y="1615"/>
                    <a:pt x="380" y="1172"/>
                  </a:cubicBezTo>
                  <a:cubicBezTo>
                    <a:pt x="380" y="729"/>
                    <a:pt x="697" y="380"/>
                    <a:pt x="1141" y="380"/>
                  </a:cubicBezTo>
                  <a:close/>
                  <a:moveTo>
                    <a:pt x="1141" y="0"/>
                  </a:moveTo>
                  <a:cubicBezTo>
                    <a:pt x="507" y="0"/>
                    <a:pt x="0" y="539"/>
                    <a:pt x="0" y="1172"/>
                  </a:cubicBezTo>
                  <a:cubicBezTo>
                    <a:pt x="0" y="1805"/>
                    <a:pt x="507" y="2344"/>
                    <a:pt x="1141" y="2344"/>
                  </a:cubicBezTo>
                  <a:cubicBezTo>
                    <a:pt x="1774" y="2344"/>
                    <a:pt x="2281" y="1805"/>
                    <a:pt x="2281" y="1172"/>
                  </a:cubicBezTo>
                  <a:cubicBezTo>
                    <a:pt x="2281" y="539"/>
                    <a:pt x="1774" y="0"/>
                    <a:pt x="114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36"/>
            <p:cNvSpPr/>
            <p:nvPr/>
          </p:nvSpPr>
          <p:spPr>
            <a:xfrm>
              <a:off x="2462875" y="2986925"/>
              <a:ext cx="89475" cy="57025"/>
            </a:xfrm>
            <a:custGeom>
              <a:avLst/>
              <a:gdLst/>
              <a:ahLst/>
              <a:cxnLst/>
              <a:rect l="l" t="t" r="r" b="b"/>
              <a:pathLst>
                <a:path w="3579" h="2281" extrusionOk="0">
                  <a:moveTo>
                    <a:pt x="1172" y="0"/>
                  </a:moveTo>
                  <a:cubicBezTo>
                    <a:pt x="0" y="32"/>
                    <a:pt x="0" y="1964"/>
                    <a:pt x="0" y="1964"/>
                  </a:cubicBezTo>
                  <a:cubicBezTo>
                    <a:pt x="0" y="2122"/>
                    <a:pt x="823" y="2281"/>
                    <a:pt x="1805" y="2281"/>
                  </a:cubicBezTo>
                  <a:cubicBezTo>
                    <a:pt x="2787" y="2281"/>
                    <a:pt x="3579" y="2122"/>
                    <a:pt x="3579" y="1964"/>
                  </a:cubicBezTo>
                  <a:cubicBezTo>
                    <a:pt x="3579" y="1964"/>
                    <a:pt x="3579" y="1964"/>
                    <a:pt x="3579" y="1932"/>
                  </a:cubicBezTo>
                  <a:cubicBezTo>
                    <a:pt x="3579" y="1932"/>
                    <a:pt x="3484" y="32"/>
                    <a:pt x="23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36"/>
            <p:cNvSpPr/>
            <p:nvPr/>
          </p:nvSpPr>
          <p:spPr>
            <a:xfrm>
              <a:off x="2458125" y="2982175"/>
              <a:ext cx="98975" cy="66525"/>
            </a:xfrm>
            <a:custGeom>
              <a:avLst/>
              <a:gdLst/>
              <a:ahLst/>
              <a:cxnLst/>
              <a:rect l="l" t="t" r="r" b="b"/>
              <a:pathLst>
                <a:path w="3959" h="2661" extrusionOk="0">
                  <a:moveTo>
                    <a:pt x="2120" y="366"/>
                  </a:moveTo>
                  <a:cubicBezTo>
                    <a:pt x="2259" y="366"/>
                    <a:pt x="2407" y="370"/>
                    <a:pt x="2565" y="380"/>
                  </a:cubicBezTo>
                  <a:cubicBezTo>
                    <a:pt x="3389" y="412"/>
                    <a:pt x="3547" y="1774"/>
                    <a:pt x="3579" y="2091"/>
                  </a:cubicBezTo>
                  <a:cubicBezTo>
                    <a:pt x="3420" y="2154"/>
                    <a:pt x="2882" y="2281"/>
                    <a:pt x="1995" y="2281"/>
                  </a:cubicBezTo>
                  <a:cubicBezTo>
                    <a:pt x="1077" y="2281"/>
                    <a:pt x="538" y="2154"/>
                    <a:pt x="380" y="2091"/>
                  </a:cubicBezTo>
                  <a:cubicBezTo>
                    <a:pt x="412" y="1774"/>
                    <a:pt x="507" y="380"/>
                    <a:pt x="1362" y="380"/>
                  </a:cubicBezTo>
                  <a:cubicBezTo>
                    <a:pt x="1594" y="380"/>
                    <a:pt x="1840" y="366"/>
                    <a:pt x="2120" y="366"/>
                  </a:cubicBezTo>
                  <a:close/>
                  <a:moveTo>
                    <a:pt x="1362" y="0"/>
                  </a:moveTo>
                  <a:cubicBezTo>
                    <a:pt x="0" y="32"/>
                    <a:pt x="0" y="2059"/>
                    <a:pt x="0" y="2154"/>
                  </a:cubicBezTo>
                  <a:cubicBezTo>
                    <a:pt x="0" y="2566"/>
                    <a:pt x="1077" y="2661"/>
                    <a:pt x="1995" y="2661"/>
                  </a:cubicBezTo>
                  <a:cubicBezTo>
                    <a:pt x="2882" y="2661"/>
                    <a:pt x="3959" y="2566"/>
                    <a:pt x="3959" y="2154"/>
                  </a:cubicBezTo>
                  <a:lnTo>
                    <a:pt x="3959" y="2122"/>
                  </a:lnTo>
                  <a:cubicBezTo>
                    <a:pt x="3959" y="2059"/>
                    <a:pt x="3864" y="32"/>
                    <a:pt x="256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36"/>
            <p:cNvSpPr/>
            <p:nvPr/>
          </p:nvSpPr>
          <p:spPr>
            <a:xfrm>
              <a:off x="2606175" y="3107275"/>
              <a:ext cx="47525" cy="49100"/>
            </a:xfrm>
            <a:custGeom>
              <a:avLst/>
              <a:gdLst/>
              <a:ahLst/>
              <a:cxnLst/>
              <a:rect l="l" t="t" r="r" b="b"/>
              <a:pathLst>
                <a:path w="1901" h="1964" extrusionOk="0">
                  <a:moveTo>
                    <a:pt x="950" y="0"/>
                  </a:moveTo>
                  <a:cubicBezTo>
                    <a:pt x="444" y="0"/>
                    <a:pt x="0" y="443"/>
                    <a:pt x="0" y="982"/>
                  </a:cubicBezTo>
                  <a:cubicBezTo>
                    <a:pt x="0" y="1520"/>
                    <a:pt x="444" y="1964"/>
                    <a:pt x="950" y="1964"/>
                  </a:cubicBezTo>
                  <a:cubicBezTo>
                    <a:pt x="1489" y="1964"/>
                    <a:pt x="1900" y="1520"/>
                    <a:pt x="1900" y="982"/>
                  </a:cubicBezTo>
                  <a:cubicBezTo>
                    <a:pt x="1900" y="443"/>
                    <a:pt x="1489" y="0"/>
                    <a:pt x="9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36"/>
            <p:cNvSpPr/>
            <p:nvPr/>
          </p:nvSpPr>
          <p:spPr>
            <a:xfrm>
              <a:off x="2601425" y="3102525"/>
              <a:ext cx="57025" cy="58600"/>
            </a:xfrm>
            <a:custGeom>
              <a:avLst/>
              <a:gdLst/>
              <a:ahLst/>
              <a:cxnLst/>
              <a:rect l="l" t="t" r="r" b="b"/>
              <a:pathLst>
                <a:path w="2281" h="2344" extrusionOk="0">
                  <a:moveTo>
                    <a:pt x="1140" y="380"/>
                  </a:moveTo>
                  <a:cubicBezTo>
                    <a:pt x="1584" y="380"/>
                    <a:pt x="1900" y="728"/>
                    <a:pt x="1900" y="1172"/>
                  </a:cubicBezTo>
                  <a:cubicBezTo>
                    <a:pt x="1900" y="1615"/>
                    <a:pt x="1584" y="1963"/>
                    <a:pt x="1140" y="1963"/>
                  </a:cubicBezTo>
                  <a:cubicBezTo>
                    <a:pt x="729" y="1963"/>
                    <a:pt x="380" y="1615"/>
                    <a:pt x="380" y="1172"/>
                  </a:cubicBezTo>
                  <a:cubicBezTo>
                    <a:pt x="380" y="728"/>
                    <a:pt x="729" y="380"/>
                    <a:pt x="1140" y="380"/>
                  </a:cubicBezTo>
                  <a:close/>
                  <a:moveTo>
                    <a:pt x="1140" y="0"/>
                  </a:moveTo>
                  <a:cubicBezTo>
                    <a:pt x="539" y="0"/>
                    <a:pt x="0" y="538"/>
                    <a:pt x="0" y="1172"/>
                  </a:cubicBezTo>
                  <a:cubicBezTo>
                    <a:pt x="0" y="1805"/>
                    <a:pt x="539" y="2344"/>
                    <a:pt x="1140" y="2344"/>
                  </a:cubicBezTo>
                  <a:cubicBezTo>
                    <a:pt x="1774" y="2344"/>
                    <a:pt x="2280" y="1805"/>
                    <a:pt x="2280" y="1172"/>
                  </a:cubicBezTo>
                  <a:cubicBezTo>
                    <a:pt x="2280" y="538"/>
                    <a:pt x="1774" y="0"/>
                    <a:pt x="114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36"/>
            <p:cNvSpPr/>
            <p:nvPr/>
          </p:nvSpPr>
          <p:spPr>
            <a:xfrm>
              <a:off x="2586375" y="3168675"/>
              <a:ext cx="89500" cy="56575"/>
            </a:xfrm>
            <a:custGeom>
              <a:avLst/>
              <a:gdLst/>
              <a:ahLst/>
              <a:cxnLst/>
              <a:rect l="l" t="t" r="r" b="b"/>
              <a:pathLst>
                <a:path w="3580" h="2263" extrusionOk="0">
                  <a:moveTo>
                    <a:pt x="1914" y="0"/>
                  </a:moveTo>
                  <a:cubicBezTo>
                    <a:pt x="1637" y="0"/>
                    <a:pt x="1383" y="14"/>
                    <a:pt x="1172" y="14"/>
                  </a:cubicBezTo>
                  <a:cubicBezTo>
                    <a:pt x="0" y="46"/>
                    <a:pt x="0" y="1978"/>
                    <a:pt x="0" y="1978"/>
                  </a:cubicBezTo>
                  <a:cubicBezTo>
                    <a:pt x="0" y="2136"/>
                    <a:pt x="792" y="2263"/>
                    <a:pt x="1774" y="2263"/>
                  </a:cubicBezTo>
                  <a:cubicBezTo>
                    <a:pt x="2787" y="2263"/>
                    <a:pt x="3579" y="2136"/>
                    <a:pt x="3579" y="1978"/>
                  </a:cubicBezTo>
                  <a:cubicBezTo>
                    <a:pt x="3579" y="1978"/>
                    <a:pt x="3579" y="1946"/>
                    <a:pt x="3579" y="1946"/>
                  </a:cubicBezTo>
                  <a:cubicBezTo>
                    <a:pt x="3579" y="1946"/>
                    <a:pt x="3484" y="46"/>
                    <a:pt x="2344" y="14"/>
                  </a:cubicBezTo>
                  <a:cubicBezTo>
                    <a:pt x="2196" y="4"/>
                    <a:pt x="2052" y="0"/>
                    <a:pt x="19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36"/>
            <p:cNvSpPr/>
            <p:nvPr/>
          </p:nvSpPr>
          <p:spPr>
            <a:xfrm>
              <a:off x="2581625" y="3163675"/>
              <a:ext cx="99000" cy="67125"/>
            </a:xfrm>
            <a:custGeom>
              <a:avLst/>
              <a:gdLst/>
              <a:ahLst/>
              <a:cxnLst/>
              <a:rect l="l" t="t" r="r" b="b"/>
              <a:pathLst>
                <a:path w="3960" h="2685" extrusionOk="0">
                  <a:moveTo>
                    <a:pt x="2534" y="404"/>
                  </a:moveTo>
                  <a:cubicBezTo>
                    <a:pt x="3389" y="436"/>
                    <a:pt x="3547" y="1798"/>
                    <a:pt x="3579" y="2114"/>
                  </a:cubicBezTo>
                  <a:cubicBezTo>
                    <a:pt x="3421" y="2178"/>
                    <a:pt x="2882" y="2304"/>
                    <a:pt x="1964" y="2304"/>
                  </a:cubicBezTo>
                  <a:cubicBezTo>
                    <a:pt x="1077" y="2304"/>
                    <a:pt x="539" y="2178"/>
                    <a:pt x="380" y="2114"/>
                  </a:cubicBezTo>
                  <a:cubicBezTo>
                    <a:pt x="380" y="1798"/>
                    <a:pt x="475" y="404"/>
                    <a:pt x="1362" y="404"/>
                  </a:cubicBezTo>
                  <a:close/>
                  <a:moveTo>
                    <a:pt x="1905" y="0"/>
                  </a:moveTo>
                  <a:cubicBezTo>
                    <a:pt x="1703" y="0"/>
                    <a:pt x="1521" y="8"/>
                    <a:pt x="1362" y="24"/>
                  </a:cubicBezTo>
                  <a:cubicBezTo>
                    <a:pt x="0" y="56"/>
                    <a:pt x="0" y="2083"/>
                    <a:pt x="0" y="2178"/>
                  </a:cubicBezTo>
                  <a:cubicBezTo>
                    <a:pt x="0" y="2589"/>
                    <a:pt x="1077" y="2684"/>
                    <a:pt x="1964" y="2684"/>
                  </a:cubicBezTo>
                  <a:cubicBezTo>
                    <a:pt x="2882" y="2684"/>
                    <a:pt x="3959" y="2589"/>
                    <a:pt x="3959" y="2178"/>
                  </a:cubicBezTo>
                  <a:lnTo>
                    <a:pt x="3959" y="2146"/>
                  </a:lnTo>
                  <a:cubicBezTo>
                    <a:pt x="3959" y="2051"/>
                    <a:pt x="3832" y="56"/>
                    <a:pt x="2566" y="24"/>
                  </a:cubicBezTo>
                  <a:cubicBezTo>
                    <a:pt x="2328" y="8"/>
                    <a:pt x="2106" y="0"/>
                    <a:pt x="190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36"/>
            <p:cNvSpPr/>
            <p:nvPr/>
          </p:nvSpPr>
          <p:spPr>
            <a:xfrm>
              <a:off x="2360725" y="3101725"/>
              <a:ext cx="47525" cy="49100"/>
            </a:xfrm>
            <a:custGeom>
              <a:avLst/>
              <a:gdLst/>
              <a:ahLst/>
              <a:cxnLst/>
              <a:rect l="l" t="t" r="r" b="b"/>
              <a:pathLst>
                <a:path w="1901" h="1964" extrusionOk="0">
                  <a:moveTo>
                    <a:pt x="951" y="0"/>
                  </a:moveTo>
                  <a:cubicBezTo>
                    <a:pt x="444" y="0"/>
                    <a:pt x="1" y="444"/>
                    <a:pt x="1" y="982"/>
                  </a:cubicBezTo>
                  <a:cubicBezTo>
                    <a:pt x="1" y="1520"/>
                    <a:pt x="444" y="1964"/>
                    <a:pt x="951" y="1964"/>
                  </a:cubicBezTo>
                  <a:cubicBezTo>
                    <a:pt x="1489" y="1964"/>
                    <a:pt x="1901" y="1520"/>
                    <a:pt x="1901" y="982"/>
                  </a:cubicBezTo>
                  <a:cubicBezTo>
                    <a:pt x="1901" y="444"/>
                    <a:pt x="1489" y="0"/>
                    <a:pt x="9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36"/>
            <p:cNvSpPr/>
            <p:nvPr/>
          </p:nvSpPr>
          <p:spPr>
            <a:xfrm>
              <a:off x="2355975" y="3096975"/>
              <a:ext cx="57025" cy="58600"/>
            </a:xfrm>
            <a:custGeom>
              <a:avLst/>
              <a:gdLst/>
              <a:ahLst/>
              <a:cxnLst/>
              <a:rect l="l" t="t" r="r" b="b"/>
              <a:pathLst>
                <a:path w="2281" h="2344" extrusionOk="0">
                  <a:moveTo>
                    <a:pt x="1141" y="380"/>
                  </a:moveTo>
                  <a:cubicBezTo>
                    <a:pt x="1584" y="380"/>
                    <a:pt x="1901" y="729"/>
                    <a:pt x="1901" y="1172"/>
                  </a:cubicBezTo>
                  <a:cubicBezTo>
                    <a:pt x="1901" y="1615"/>
                    <a:pt x="1584" y="1964"/>
                    <a:pt x="1141" y="1964"/>
                  </a:cubicBezTo>
                  <a:cubicBezTo>
                    <a:pt x="729" y="1964"/>
                    <a:pt x="381" y="1615"/>
                    <a:pt x="381" y="1172"/>
                  </a:cubicBezTo>
                  <a:cubicBezTo>
                    <a:pt x="381" y="729"/>
                    <a:pt x="729" y="380"/>
                    <a:pt x="1141" y="380"/>
                  </a:cubicBezTo>
                  <a:close/>
                  <a:moveTo>
                    <a:pt x="1141" y="0"/>
                  </a:moveTo>
                  <a:cubicBezTo>
                    <a:pt x="539" y="0"/>
                    <a:pt x="1" y="539"/>
                    <a:pt x="1" y="1172"/>
                  </a:cubicBezTo>
                  <a:cubicBezTo>
                    <a:pt x="1" y="1805"/>
                    <a:pt x="539" y="2344"/>
                    <a:pt x="1141" y="2344"/>
                  </a:cubicBezTo>
                  <a:cubicBezTo>
                    <a:pt x="1774" y="2344"/>
                    <a:pt x="2281" y="1805"/>
                    <a:pt x="2281" y="1172"/>
                  </a:cubicBezTo>
                  <a:cubicBezTo>
                    <a:pt x="2281" y="539"/>
                    <a:pt x="1774" y="0"/>
                    <a:pt x="114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36"/>
            <p:cNvSpPr/>
            <p:nvPr/>
          </p:nvSpPr>
          <p:spPr>
            <a:xfrm>
              <a:off x="2340950" y="3163475"/>
              <a:ext cx="89475" cy="57025"/>
            </a:xfrm>
            <a:custGeom>
              <a:avLst/>
              <a:gdLst/>
              <a:ahLst/>
              <a:cxnLst/>
              <a:rect l="l" t="t" r="r" b="b"/>
              <a:pathLst>
                <a:path w="3579" h="2281" extrusionOk="0">
                  <a:moveTo>
                    <a:pt x="1172" y="1"/>
                  </a:moveTo>
                  <a:cubicBezTo>
                    <a:pt x="0" y="32"/>
                    <a:pt x="0" y="1964"/>
                    <a:pt x="0" y="1964"/>
                  </a:cubicBezTo>
                  <a:cubicBezTo>
                    <a:pt x="0" y="2122"/>
                    <a:pt x="792" y="2281"/>
                    <a:pt x="1805" y="2281"/>
                  </a:cubicBezTo>
                  <a:cubicBezTo>
                    <a:pt x="2787" y="2281"/>
                    <a:pt x="3579" y="2122"/>
                    <a:pt x="3579" y="1964"/>
                  </a:cubicBezTo>
                  <a:cubicBezTo>
                    <a:pt x="3579" y="1964"/>
                    <a:pt x="3484" y="32"/>
                    <a:pt x="23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36"/>
            <p:cNvSpPr/>
            <p:nvPr/>
          </p:nvSpPr>
          <p:spPr>
            <a:xfrm>
              <a:off x="2336200" y="3158725"/>
              <a:ext cx="98975" cy="66525"/>
            </a:xfrm>
            <a:custGeom>
              <a:avLst/>
              <a:gdLst/>
              <a:ahLst/>
              <a:cxnLst/>
              <a:rect l="l" t="t" r="r" b="b"/>
              <a:pathLst>
                <a:path w="3959" h="2661" extrusionOk="0">
                  <a:moveTo>
                    <a:pt x="2534" y="381"/>
                  </a:moveTo>
                  <a:cubicBezTo>
                    <a:pt x="3389" y="412"/>
                    <a:pt x="3547" y="1774"/>
                    <a:pt x="3579" y="2091"/>
                  </a:cubicBezTo>
                  <a:cubicBezTo>
                    <a:pt x="3420" y="2154"/>
                    <a:pt x="2882" y="2281"/>
                    <a:pt x="1964" y="2281"/>
                  </a:cubicBezTo>
                  <a:cubicBezTo>
                    <a:pt x="1077" y="2281"/>
                    <a:pt x="538" y="2154"/>
                    <a:pt x="380" y="2091"/>
                  </a:cubicBezTo>
                  <a:cubicBezTo>
                    <a:pt x="380" y="1774"/>
                    <a:pt x="475" y="412"/>
                    <a:pt x="1362" y="381"/>
                  </a:cubicBezTo>
                  <a:close/>
                  <a:moveTo>
                    <a:pt x="1362" y="1"/>
                  </a:moveTo>
                  <a:cubicBezTo>
                    <a:pt x="0" y="32"/>
                    <a:pt x="0" y="2059"/>
                    <a:pt x="0" y="2154"/>
                  </a:cubicBezTo>
                  <a:cubicBezTo>
                    <a:pt x="0" y="2566"/>
                    <a:pt x="1077" y="2661"/>
                    <a:pt x="1964" y="2661"/>
                  </a:cubicBezTo>
                  <a:cubicBezTo>
                    <a:pt x="2882" y="2661"/>
                    <a:pt x="3959" y="2566"/>
                    <a:pt x="3959" y="2154"/>
                  </a:cubicBezTo>
                  <a:lnTo>
                    <a:pt x="3959" y="2122"/>
                  </a:lnTo>
                  <a:cubicBezTo>
                    <a:pt x="3959" y="2059"/>
                    <a:pt x="3832" y="32"/>
                    <a:pt x="256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36"/>
            <p:cNvSpPr/>
            <p:nvPr/>
          </p:nvSpPr>
          <p:spPr>
            <a:xfrm>
              <a:off x="2452575" y="3078750"/>
              <a:ext cx="114825" cy="84750"/>
            </a:xfrm>
            <a:custGeom>
              <a:avLst/>
              <a:gdLst/>
              <a:ahLst/>
              <a:cxnLst/>
              <a:rect l="l" t="t" r="r" b="b"/>
              <a:pathLst>
                <a:path w="4593" h="3390" extrusionOk="0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3263"/>
                  </a:lnTo>
                  <a:cubicBezTo>
                    <a:pt x="0" y="3326"/>
                    <a:pt x="64" y="3390"/>
                    <a:pt x="159" y="3390"/>
                  </a:cubicBezTo>
                  <a:lnTo>
                    <a:pt x="4434" y="3390"/>
                  </a:lnTo>
                  <a:cubicBezTo>
                    <a:pt x="4529" y="3390"/>
                    <a:pt x="4592" y="3326"/>
                    <a:pt x="4592" y="3263"/>
                  </a:cubicBezTo>
                  <a:lnTo>
                    <a:pt x="4592" y="159"/>
                  </a:lnTo>
                  <a:cubicBezTo>
                    <a:pt x="4592" y="64"/>
                    <a:pt x="4497" y="1"/>
                    <a:pt x="4434" y="1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36"/>
            <p:cNvSpPr/>
            <p:nvPr/>
          </p:nvSpPr>
          <p:spPr>
            <a:xfrm>
              <a:off x="2447825" y="3074000"/>
              <a:ext cx="124325" cy="94250"/>
            </a:xfrm>
            <a:custGeom>
              <a:avLst/>
              <a:gdLst/>
              <a:ahLst/>
              <a:cxnLst/>
              <a:rect l="l" t="t" r="r" b="b"/>
              <a:pathLst>
                <a:path w="4973" h="3770" extrusionOk="0">
                  <a:moveTo>
                    <a:pt x="4592" y="381"/>
                  </a:moveTo>
                  <a:lnTo>
                    <a:pt x="4592" y="3390"/>
                  </a:lnTo>
                  <a:lnTo>
                    <a:pt x="380" y="3390"/>
                  </a:lnTo>
                  <a:lnTo>
                    <a:pt x="380" y="381"/>
                  </a:lnTo>
                  <a:close/>
                  <a:moveTo>
                    <a:pt x="349" y="1"/>
                  </a:moveTo>
                  <a:cubicBezTo>
                    <a:pt x="159" y="1"/>
                    <a:pt x="0" y="159"/>
                    <a:pt x="0" y="349"/>
                  </a:cubicBezTo>
                  <a:lnTo>
                    <a:pt x="0" y="3453"/>
                  </a:lnTo>
                  <a:cubicBezTo>
                    <a:pt x="0" y="3643"/>
                    <a:pt x="159" y="3770"/>
                    <a:pt x="349" y="3770"/>
                  </a:cubicBezTo>
                  <a:lnTo>
                    <a:pt x="4624" y="3770"/>
                  </a:lnTo>
                  <a:cubicBezTo>
                    <a:pt x="4814" y="3770"/>
                    <a:pt x="4972" y="3643"/>
                    <a:pt x="4972" y="3453"/>
                  </a:cubicBezTo>
                  <a:lnTo>
                    <a:pt x="4972" y="349"/>
                  </a:lnTo>
                  <a:cubicBezTo>
                    <a:pt x="4972" y="159"/>
                    <a:pt x="4814" y="1"/>
                    <a:pt x="462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36"/>
            <p:cNvSpPr/>
            <p:nvPr/>
          </p:nvSpPr>
          <p:spPr>
            <a:xfrm>
              <a:off x="2452575" y="3092225"/>
              <a:ext cx="114825" cy="40400"/>
            </a:xfrm>
            <a:custGeom>
              <a:avLst/>
              <a:gdLst/>
              <a:ahLst/>
              <a:cxnLst/>
              <a:rect l="l" t="t" r="r" b="b"/>
              <a:pathLst>
                <a:path w="4593" h="1616" extrusionOk="0">
                  <a:moveTo>
                    <a:pt x="0" y="0"/>
                  </a:moveTo>
                  <a:lnTo>
                    <a:pt x="475" y="950"/>
                  </a:lnTo>
                  <a:lnTo>
                    <a:pt x="570" y="1140"/>
                  </a:lnTo>
                  <a:cubicBezTo>
                    <a:pt x="697" y="1457"/>
                    <a:pt x="1014" y="1615"/>
                    <a:pt x="1330" y="1615"/>
                  </a:cubicBezTo>
                  <a:lnTo>
                    <a:pt x="3262" y="1615"/>
                  </a:lnTo>
                  <a:cubicBezTo>
                    <a:pt x="3579" y="1615"/>
                    <a:pt x="3896" y="1425"/>
                    <a:pt x="4022" y="1140"/>
                  </a:cubicBezTo>
                  <a:lnTo>
                    <a:pt x="4117" y="950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36"/>
            <p:cNvSpPr/>
            <p:nvPr/>
          </p:nvSpPr>
          <p:spPr>
            <a:xfrm>
              <a:off x="2447025" y="3087625"/>
              <a:ext cx="125125" cy="49750"/>
            </a:xfrm>
            <a:custGeom>
              <a:avLst/>
              <a:gdLst/>
              <a:ahLst/>
              <a:cxnLst/>
              <a:rect l="l" t="t" r="r" b="b"/>
              <a:pathLst>
                <a:path w="5005" h="1990" extrusionOk="0">
                  <a:moveTo>
                    <a:pt x="212" y="0"/>
                  </a:moveTo>
                  <a:cubicBezTo>
                    <a:pt x="183" y="0"/>
                    <a:pt x="154" y="8"/>
                    <a:pt x="127" y="26"/>
                  </a:cubicBezTo>
                  <a:cubicBezTo>
                    <a:pt x="32" y="58"/>
                    <a:pt x="1" y="184"/>
                    <a:pt x="64" y="279"/>
                  </a:cubicBezTo>
                  <a:lnTo>
                    <a:pt x="507" y="1198"/>
                  </a:lnTo>
                  <a:lnTo>
                    <a:pt x="602" y="1419"/>
                  </a:lnTo>
                  <a:cubicBezTo>
                    <a:pt x="792" y="1768"/>
                    <a:pt x="1141" y="1989"/>
                    <a:pt x="1552" y="1989"/>
                  </a:cubicBezTo>
                  <a:lnTo>
                    <a:pt x="3484" y="1989"/>
                  </a:lnTo>
                  <a:cubicBezTo>
                    <a:pt x="3864" y="1989"/>
                    <a:pt x="4244" y="1768"/>
                    <a:pt x="4403" y="1419"/>
                  </a:cubicBezTo>
                  <a:lnTo>
                    <a:pt x="4973" y="279"/>
                  </a:lnTo>
                  <a:cubicBezTo>
                    <a:pt x="5004" y="184"/>
                    <a:pt x="4973" y="58"/>
                    <a:pt x="4878" y="26"/>
                  </a:cubicBezTo>
                  <a:cubicBezTo>
                    <a:pt x="4851" y="8"/>
                    <a:pt x="4825" y="0"/>
                    <a:pt x="4799" y="0"/>
                  </a:cubicBezTo>
                  <a:cubicBezTo>
                    <a:pt x="4732" y="0"/>
                    <a:pt x="4670" y="53"/>
                    <a:pt x="4624" y="121"/>
                  </a:cubicBezTo>
                  <a:lnTo>
                    <a:pt x="4149" y="1039"/>
                  </a:lnTo>
                  <a:lnTo>
                    <a:pt x="4086" y="1261"/>
                  </a:lnTo>
                  <a:cubicBezTo>
                    <a:pt x="3959" y="1483"/>
                    <a:pt x="3738" y="1609"/>
                    <a:pt x="3484" y="1609"/>
                  </a:cubicBezTo>
                  <a:lnTo>
                    <a:pt x="1552" y="1609"/>
                  </a:lnTo>
                  <a:cubicBezTo>
                    <a:pt x="1299" y="1609"/>
                    <a:pt x="1077" y="1483"/>
                    <a:pt x="951" y="1261"/>
                  </a:cubicBezTo>
                  <a:lnTo>
                    <a:pt x="381" y="121"/>
                  </a:lnTo>
                  <a:cubicBezTo>
                    <a:pt x="358" y="53"/>
                    <a:pt x="286" y="0"/>
                    <a:pt x="21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36"/>
            <p:cNvSpPr/>
            <p:nvPr/>
          </p:nvSpPr>
          <p:spPr>
            <a:xfrm>
              <a:off x="2497700" y="3123100"/>
              <a:ext cx="23775" cy="20600"/>
            </a:xfrm>
            <a:custGeom>
              <a:avLst/>
              <a:gdLst/>
              <a:ahLst/>
              <a:cxnLst/>
              <a:rect l="l" t="t" r="r" b="b"/>
              <a:pathLst>
                <a:path w="951" h="824" extrusionOk="0">
                  <a:moveTo>
                    <a:pt x="96" y="0"/>
                  </a:moveTo>
                  <a:cubicBezTo>
                    <a:pt x="64" y="0"/>
                    <a:pt x="1" y="32"/>
                    <a:pt x="1" y="95"/>
                  </a:cubicBezTo>
                  <a:lnTo>
                    <a:pt x="1" y="729"/>
                  </a:lnTo>
                  <a:cubicBezTo>
                    <a:pt x="1" y="792"/>
                    <a:pt x="64" y="824"/>
                    <a:pt x="96" y="824"/>
                  </a:cubicBezTo>
                  <a:lnTo>
                    <a:pt x="856" y="824"/>
                  </a:lnTo>
                  <a:cubicBezTo>
                    <a:pt x="919" y="824"/>
                    <a:pt x="951" y="792"/>
                    <a:pt x="951" y="729"/>
                  </a:cubicBezTo>
                  <a:lnTo>
                    <a:pt x="951" y="95"/>
                  </a:lnTo>
                  <a:cubicBezTo>
                    <a:pt x="951" y="32"/>
                    <a:pt x="919" y="0"/>
                    <a:pt x="856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36"/>
            <p:cNvSpPr/>
            <p:nvPr/>
          </p:nvSpPr>
          <p:spPr>
            <a:xfrm>
              <a:off x="2492950" y="3118350"/>
              <a:ext cx="33275" cy="30100"/>
            </a:xfrm>
            <a:custGeom>
              <a:avLst/>
              <a:gdLst/>
              <a:ahLst/>
              <a:cxnLst/>
              <a:rect l="l" t="t" r="r" b="b"/>
              <a:pathLst>
                <a:path w="1331" h="1204" extrusionOk="0">
                  <a:moveTo>
                    <a:pt x="951" y="380"/>
                  </a:moveTo>
                  <a:lnTo>
                    <a:pt x="951" y="824"/>
                  </a:lnTo>
                  <a:lnTo>
                    <a:pt x="381" y="824"/>
                  </a:lnTo>
                  <a:lnTo>
                    <a:pt x="381" y="380"/>
                  </a:lnTo>
                  <a:close/>
                  <a:moveTo>
                    <a:pt x="286" y="0"/>
                  </a:moveTo>
                  <a:cubicBezTo>
                    <a:pt x="127" y="0"/>
                    <a:pt x="1" y="127"/>
                    <a:pt x="1" y="285"/>
                  </a:cubicBezTo>
                  <a:lnTo>
                    <a:pt x="1" y="919"/>
                  </a:lnTo>
                  <a:cubicBezTo>
                    <a:pt x="1" y="1077"/>
                    <a:pt x="127" y="1204"/>
                    <a:pt x="286" y="1204"/>
                  </a:cubicBezTo>
                  <a:lnTo>
                    <a:pt x="1046" y="1204"/>
                  </a:lnTo>
                  <a:cubicBezTo>
                    <a:pt x="1204" y="1204"/>
                    <a:pt x="1331" y="1077"/>
                    <a:pt x="1331" y="919"/>
                  </a:cubicBezTo>
                  <a:lnTo>
                    <a:pt x="1331" y="285"/>
                  </a:lnTo>
                  <a:cubicBezTo>
                    <a:pt x="1331" y="127"/>
                    <a:pt x="1204" y="0"/>
                    <a:pt x="104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36"/>
            <p:cNvSpPr/>
            <p:nvPr/>
          </p:nvSpPr>
          <p:spPr>
            <a:xfrm>
              <a:off x="2491375" y="3063725"/>
              <a:ext cx="37225" cy="15050"/>
            </a:xfrm>
            <a:custGeom>
              <a:avLst/>
              <a:gdLst/>
              <a:ahLst/>
              <a:cxnLst/>
              <a:rect l="l" t="t" r="r" b="b"/>
              <a:pathLst>
                <a:path w="1489" h="602" extrusionOk="0">
                  <a:moveTo>
                    <a:pt x="95" y="0"/>
                  </a:moveTo>
                  <a:cubicBezTo>
                    <a:pt x="32" y="0"/>
                    <a:pt x="0" y="64"/>
                    <a:pt x="0" y="127"/>
                  </a:cubicBezTo>
                  <a:lnTo>
                    <a:pt x="0" y="602"/>
                  </a:lnTo>
                  <a:lnTo>
                    <a:pt x="1489" y="602"/>
                  </a:lnTo>
                  <a:lnTo>
                    <a:pt x="1489" y="127"/>
                  </a:lnTo>
                  <a:cubicBezTo>
                    <a:pt x="1489" y="64"/>
                    <a:pt x="1425" y="0"/>
                    <a:pt x="1362" y="0"/>
                  </a:cubicBez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36"/>
            <p:cNvSpPr/>
            <p:nvPr/>
          </p:nvSpPr>
          <p:spPr>
            <a:xfrm>
              <a:off x="2486625" y="3058975"/>
              <a:ext cx="46725" cy="24550"/>
            </a:xfrm>
            <a:custGeom>
              <a:avLst/>
              <a:gdLst/>
              <a:ahLst/>
              <a:cxnLst/>
              <a:rect l="l" t="t" r="r" b="b"/>
              <a:pathLst>
                <a:path w="1869" h="982" extrusionOk="0">
                  <a:moveTo>
                    <a:pt x="1489" y="380"/>
                  </a:moveTo>
                  <a:lnTo>
                    <a:pt x="1489" y="602"/>
                  </a:lnTo>
                  <a:lnTo>
                    <a:pt x="380" y="602"/>
                  </a:lnTo>
                  <a:lnTo>
                    <a:pt x="380" y="380"/>
                  </a:lnTo>
                  <a:close/>
                  <a:moveTo>
                    <a:pt x="285" y="0"/>
                  </a:moveTo>
                  <a:cubicBezTo>
                    <a:pt x="127" y="0"/>
                    <a:pt x="0" y="159"/>
                    <a:pt x="0" y="317"/>
                  </a:cubicBezTo>
                  <a:lnTo>
                    <a:pt x="0" y="792"/>
                  </a:lnTo>
                  <a:cubicBezTo>
                    <a:pt x="0" y="887"/>
                    <a:pt x="63" y="982"/>
                    <a:pt x="190" y="982"/>
                  </a:cubicBezTo>
                  <a:lnTo>
                    <a:pt x="1679" y="982"/>
                  </a:lnTo>
                  <a:cubicBezTo>
                    <a:pt x="1774" y="982"/>
                    <a:pt x="1869" y="887"/>
                    <a:pt x="1869" y="792"/>
                  </a:cubicBezTo>
                  <a:lnTo>
                    <a:pt x="1869" y="317"/>
                  </a:lnTo>
                  <a:cubicBezTo>
                    <a:pt x="1869" y="159"/>
                    <a:pt x="1710" y="0"/>
                    <a:pt x="155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36"/>
            <p:cNvSpPr/>
            <p:nvPr/>
          </p:nvSpPr>
          <p:spPr>
            <a:xfrm>
              <a:off x="2285525" y="2663100"/>
              <a:ext cx="218525" cy="157575"/>
            </a:xfrm>
            <a:custGeom>
              <a:avLst/>
              <a:gdLst/>
              <a:ahLst/>
              <a:cxnLst/>
              <a:rect l="l" t="t" r="r" b="b"/>
              <a:pathLst>
                <a:path w="8741" h="6303" extrusionOk="0">
                  <a:moveTo>
                    <a:pt x="0" y="1"/>
                  </a:moveTo>
                  <a:lnTo>
                    <a:pt x="0" y="6303"/>
                  </a:lnTo>
                  <a:lnTo>
                    <a:pt x="8741" y="6303"/>
                  </a:lnTo>
                  <a:lnTo>
                    <a:pt x="874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36"/>
            <p:cNvSpPr/>
            <p:nvPr/>
          </p:nvSpPr>
          <p:spPr>
            <a:xfrm>
              <a:off x="2281550" y="2658350"/>
              <a:ext cx="227250" cy="167075"/>
            </a:xfrm>
            <a:custGeom>
              <a:avLst/>
              <a:gdLst/>
              <a:ahLst/>
              <a:cxnLst/>
              <a:rect l="l" t="t" r="r" b="b"/>
              <a:pathLst>
                <a:path w="9090" h="6683" extrusionOk="0">
                  <a:moveTo>
                    <a:pt x="8710" y="381"/>
                  </a:moveTo>
                  <a:lnTo>
                    <a:pt x="8710" y="6303"/>
                  </a:lnTo>
                  <a:lnTo>
                    <a:pt x="381" y="6303"/>
                  </a:lnTo>
                  <a:lnTo>
                    <a:pt x="381" y="381"/>
                  </a:lnTo>
                  <a:close/>
                  <a:moveTo>
                    <a:pt x="191" y="1"/>
                  </a:moveTo>
                  <a:cubicBezTo>
                    <a:pt x="64" y="1"/>
                    <a:pt x="1" y="96"/>
                    <a:pt x="1" y="191"/>
                  </a:cubicBezTo>
                  <a:lnTo>
                    <a:pt x="1" y="6493"/>
                  </a:lnTo>
                  <a:cubicBezTo>
                    <a:pt x="1" y="6588"/>
                    <a:pt x="64" y="6683"/>
                    <a:pt x="191" y="6683"/>
                  </a:cubicBezTo>
                  <a:lnTo>
                    <a:pt x="8900" y="6683"/>
                  </a:lnTo>
                  <a:cubicBezTo>
                    <a:pt x="8995" y="6683"/>
                    <a:pt x="9090" y="6588"/>
                    <a:pt x="9090" y="6493"/>
                  </a:cubicBezTo>
                  <a:lnTo>
                    <a:pt x="9090" y="191"/>
                  </a:lnTo>
                  <a:cubicBezTo>
                    <a:pt x="9090" y="96"/>
                    <a:pt x="8995" y="1"/>
                    <a:pt x="890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36"/>
            <p:cNvSpPr/>
            <p:nvPr/>
          </p:nvSpPr>
          <p:spPr>
            <a:xfrm>
              <a:off x="2275225" y="2644100"/>
              <a:ext cx="237550" cy="24575"/>
            </a:xfrm>
            <a:custGeom>
              <a:avLst/>
              <a:gdLst/>
              <a:ahLst/>
              <a:cxnLst/>
              <a:rect l="l" t="t" r="r" b="b"/>
              <a:pathLst>
                <a:path w="9502" h="983" extrusionOk="0">
                  <a:moveTo>
                    <a:pt x="349" y="1"/>
                  </a:moveTo>
                  <a:cubicBezTo>
                    <a:pt x="159" y="1"/>
                    <a:pt x="1" y="159"/>
                    <a:pt x="1" y="349"/>
                  </a:cubicBezTo>
                  <a:lnTo>
                    <a:pt x="1" y="634"/>
                  </a:lnTo>
                  <a:cubicBezTo>
                    <a:pt x="1" y="824"/>
                    <a:pt x="159" y="982"/>
                    <a:pt x="349" y="982"/>
                  </a:cubicBezTo>
                  <a:lnTo>
                    <a:pt x="9153" y="982"/>
                  </a:lnTo>
                  <a:cubicBezTo>
                    <a:pt x="9343" y="982"/>
                    <a:pt x="9501" y="824"/>
                    <a:pt x="9501" y="634"/>
                  </a:cubicBezTo>
                  <a:lnTo>
                    <a:pt x="9501" y="349"/>
                  </a:lnTo>
                  <a:cubicBezTo>
                    <a:pt x="9501" y="159"/>
                    <a:pt x="9343" y="1"/>
                    <a:pt x="915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36"/>
            <p:cNvSpPr/>
            <p:nvPr/>
          </p:nvSpPr>
          <p:spPr>
            <a:xfrm>
              <a:off x="2270475" y="2639350"/>
              <a:ext cx="247050" cy="34075"/>
            </a:xfrm>
            <a:custGeom>
              <a:avLst/>
              <a:gdLst/>
              <a:ahLst/>
              <a:cxnLst/>
              <a:rect l="l" t="t" r="r" b="b"/>
              <a:pathLst>
                <a:path w="9882" h="1363" extrusionOk="0">
                  <a:moveTo>
                    <a:pt x="9343" y="381"/>
                  </a:moveTo>
                  <a:cubicBezTo>
                    <a:pt x="9438" y="381"/>
                    <a:pt x="9501" y="444"/>
                    <a:pt x="9501" y="539"/>
                  </a:cubicBezTo>
                  <a:lnTo>
                    <a:pt x="9501" y="824"/>
                  </a:lnTo>
                  <a:cubicBezTo>
                    <a:pt x="9501" y="887"/>
                    <a:pt x="9438" y="982"/>
                    <a:pt x="9343" y="982"/>
                  </a:cubicBezTo>
                  <a:lnTo>
                    <a:pt x="571" y="982"/>
                  </a:lnTo>
                  <a:cubicBezTo>
                    <a:pt x="476" y="982"/>
                    <a:pt x="412" y="887"/>
                    <a:pt x="412" y="824"/>
                  </a:cubicBezTo>
                  <a:lnTo>
                    <a:pt x="412" y="539"/>
                  </a:lnTo>
                  <a:cubicBezTo>
                    <a:pt x="412" y="444"/>
                    <a:pt x="476" y="381"/>
                    <a:pt x="571" y="381"/>
                  </a:cubicBezTo>
                  <a:close/>
                  <a:moveTo>
                    <a:pt x="539" y="1"/>
                  </a:moveTo>
                  <a:cubicBezTo>
                    <a:pt x="254" y="1"/>
                    <a:pt x="1" y="254"/>
                    <a:pt x="1" y="539"/>
                  </a:cubicBezTo>
                  <a:lnTo>
                    <a:pt x="1" y="824"/>
                  </a:lnTo>
                  <a:cubicBezTo>
                    <a:pt x="1" y="1109"/>
                    <a:pt x="254" y="1362"/>
                    <a:pt x="539" y="1362"/>
                  </a:cubicBezTo>
                  <a:lnTo>
                    <a:pt x="9343" y="1362"/>
                  </a:lnTo>
                  <a:cubicBezTo>
                    <a:pt x="9660" y="1362"/>
                    <a:pt x="9881" y="1109"/>
                    <a:pt x="9881" y="824"/>
                  </a:cubicBezTo>
                  <a:lnTo>
                    <a:pt x="9881" y="539"/>
                  </a:lnTo>
                  <a:cubicBezTo>
                    <a:pt x="9881" y="254"/>
                    <a:pt x="9628" y="1"/>
                    <a:pt x="934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36"/>
            <p:cNvSpPr/>
            <p:nvPr/>
          </p:nvSpPr>
          <p:spPr>
            <a:xfrm>
              <a:off x="2305300" y="2695175"/>
              <a:ext cx="167100" cy="111250"/>
            </a:xfrm>
            <a:custGeom>
              <a:avLst/>
              <a:gdLst/>
              <a:ahLst/>
              <a:cxnLst/>
              <a:rect l="l" t="t" r="r" b="b"/>
              <a:pathLst>
                <a:path w="6684" h="4450" extrusionOk="0">
                  <a:moveTo>
                    <a:pt x="6465" y="0"/>
                  </a:moveTo>
                  <a:cubicBezTo>
                    <a:pt x="6414" y="0"/>
                    <a:pt x="6366" y="16"/>
                    <a:pt x="6335" y="48"/>
                  </a:cubicBezTo>
                  <a:lnTo>
                    <a:pt x="4498" y="2233"/>
                  </a:lnTo>
                  <a:lnTo>
                    <a:pt x="3516" y="1536"/>
                  </a:lnTo>
                  <a:cubicBezTo>
                    <a:pt x="3457" y="1501"/>
                    <a:pt x="3393" y="1483"/>
                    <a:pt x="3331" y="1483"/>
                  </a:cubicBezTo>
                  <a:cubicBezTo>
                    <a:pt x="3229" y="1483"/>
                    <a:pt x="3132" y="1532"/>
                    <a:pt x="3073" y="1631"/>
                  </a:cubicBezTo>
                  <a:lnTo>
                    <a:pt x="2218" y="2835"/>
                  </a:lnTo>
                  <a:lnTo>
                    <a:pt x="1743" y="2455"/>
                  </a:lnTo>
                  <a:cubicBezTo>
                    <a:pt x="1679" y="2391"/>
                    <a:pt x="1616" y="2391"/>
                    <a:pt x="1521" y="2391"/>
                  </a:cubicBezTo>
                  <a:cubicBezTo>
                    <a:pt x="1426" y="2391"/>
                    <a:pt x="1363" y="2455"/>
                    <a:pt x="1299" y="2518"/>
                  </a:cubicBezTo>
                  <a:lnTo>
                    <a:pt x="64" y="4165"/>
                  </a:lnTo>
                  <a:cubicBezTo>
                    <a:pt x="1" y="4228"/>
                    <a:pt x="1" y="4355"/>
                    <a:pt x="96" y="4418"/>
                  </a:cubicBezTo>
                  <a:cubicBezTo>
                    <a:pt x="128" y="4450"/>
                    <a:pt x="159" y="4450"/>
                    <a:pt x="223" y="4450"/>
                  </a:cubicBezTo>
                  <a:cubicBezTo>
                    <a:pt x="286" y="4450"/>
                    <a:pt x="318" y="4418"/>
                    <a:pt x="349" y="4387"/>
                  </a:cubicBezTo>
                  <a:lnTo>
                    <a:pt x="1553" y="2803"/>
                  </a:lnTo>
                  <a:lnTo>
                    <a:pt x="2123" y="3246"/>
                  </a:lnTo>
                  <a:cubicBezTo>
                    <a:pt x="2154" y="3310"/>
                    <a:pt x="2218" y="3310"/>
                    <a:pt x="2281" y="3310"/>
                  </a:cubicBezTo>
                  <a:cubicBezTo>
                    <a:pt x="2313" y="3310"/>
                    <a:pt x="2376" y="3278"/>
                    <a:pt x="2408" y="3215"/>
                  </a:cubicBezTo>
                  <a:lnTo>
                    <a:pt x="3326" y="1885"/>
                  </a:lnTo>
                  <a:lnTo>
                    <a:pt x="4403" y="2645"/>
                  </a:lnTo>
                  <a:cubicBezTo>
                    <a:pt x="4439" y="2669"/>
                    <a:pt x="4476" y="2679"/>
                    <a:pt x="4510" y="2679"/>
                  </a:cubicBezTo>
                  <a:cubicBezTo>
                    <a:pt x="4566" y="2679"/>
                    <a:pt x="4617" y="2652"/>
                    <a:pt x="4656" y="2613"/>
                  </a:cubicBezTo>
                  <a:lnTo>
                    <a:pt x="6620" y="301"/>
                  </a:lnTo>
                  <a:cubicBezTo>
                    <a:pt x="6683" y="238"/>
                    <a:pt x="6683" y="111"/>
                    <a:pt x="6620" y="48"/>
                  </a:cubicBezTo>
                  <a:cubicBezTo>
                    <a:pt x="6572" y="16"/>
                    <a:pt x="6517" y="0"/>
                    <a:pt x="646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36"/>
            <p:cNvSpPr/>
            <p:nvPr/>
          </p:nvSpPr>
          <p:spPr>
            <a:xfrm>
              <a:off x="2453375" y="2682900"/>
              <a:ext cx="26150" cy="29325"/>
            </a:xfrm>
            <a:custGeom>
              <a:avLst/>
              <a:gdLst/>
              <a:ahLst/>
              <a:cxnLst/>
              <a:rect l="l" t="t" r="r" b="b"/>
              <a:pathLst>
                <a:path w="1046" h="1173" extrusionOk="0">
                  <a:moveTo>
                    <a:pt x="1045" y="1"/>
                  </a:moveTo>
                  <a:lnTo>
                    <a:pt x="0" y="602"/>
                  </a:lnTo>
                  <a:lnTo>
                    <a:pt x="728" y="1172"/>
                  </a:lnTo>
                  <a:lnTo>
                    <a:pt x="1045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36"/>
            <p:cNvSpPr/>
            <p:nvPr/>
          </p:nvSpPr>
          <p:spPr>
            <a:xfrm>
              <a:off x="2448625" y="2678425"/>
              <a:ext cx="35650" cy="38550"/>
            </a:xfrm>
            <a:custGeom>
              <a:avLst/>
              <a:gdLst/>
              <a:ahLst/>
              <a:cxnLst/>
              <a:rect l="l" t="t" r="r" b="b"/>
              <a:pathLst>
                <a:path w="1426" h="1542" extrusionOk="0">
                  <a:moveTo>
                    <a:pt x="918" y="591"/>
                  </a:moveTo>
                  <a:lnTo>
                    <a:pt x="792" y="1035"/>
                  </a:lnTo>
                  <a:lnTo>
                    <a:pt x="507" y="813"/>
                  </a:lnTo>
                  <a:lnTo>
                    <a:pt x="918" y="591"/>
                  </a:lnTo>
                  <a:close/>
                  <a:moveTo>
                    <a:pt x="1219" y="0"/>
                  </a:moveTo>
                  <a:cubicBezTo>
                    <a:pt x="1193" y="0"/>
                    <a:pt x="1166" y="8"/>
                    <a:pt x="1140" y="21"/>
                  </a:cubicBezTo>
                  <a:lnTo>
                    <a:pt x="95" y="623"/>
                  </a:lnTo>
                  <a:cubicBezTo>
                    <a:pt x="32" y="655"/>
                    <a:pt x="0" y="718"/>
                    <a:pt x="0" y="781"/>
                  </a:cubicBezTo>
                  <a:cubicBezTo>
                    <a:pt x="0" y="845"/>
                    <a:pt x="32" y="908"/>
                    <a:pt x="63" y="940"/>
                  </a:cubicBezTo>
                  <a:lnTo>
                    <a:pt x="792" y="1510"/>
                  </a:lnTo>
                  <a:cubicBezTo>
                    <a:pt x="823" y="1541"/>
                    <a:pt x="855" y="1541"/>
                    <a:pt x="918" y="1541"/>
                  </a:cubicBezTo>
                  <a:lnTo>
                    <a:pt x="950" y="1541"/>
                  </a:lnTo>
                  <a:cubicBezTo>
                    <a:pt x="1013" y="1510"/>
                    <a:pt x="1077" y="1446"/>
                    <a:pt x="1077" y="1415"/>
                  </a:cubicBezTo>
                  <a:lnTo>
                    <a:pt x="1393" y="243"/>
                  </a:lnTo>
                  <a:cubicBezTo>
                    <a:pt x="1425" y="211"/>
                    <a:pt x="1425" y="211"/>
                    <a:pt x="1425" y="180"/>
                  </a:cubicBezTo>
                  <a:cubicBezTo>
                    <a:pt x="1425" y="116"/>
                    <a:pt x="1393" y="85"/>
                    <a:pt x="1330" y="53"/>
                  </a:cubicBezTo>
                  <a:cubicBezTo>
                    <a:pt x="1293" y="16"/>
                    <a:pt x="1256" y="0"/>
                    <a:pt x="121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36"/>
            <p:cNvSpPr/>
            <p:nvPr/>
          </p:nvSpPr>
          <p:spPr>
            <a:xfrm>
              <a:off x="2213475" y="2803250"/>
              <a:ext cx="77600" cy="251000"/>
            </a:xfrm>
            <a:custGeom>
              <a:avLst/>
              <a:gdLst/>
              <a:ahLst/>
              <a:cxnLst/>
              <a:rect l="l" t="t" r="r" b="b"/>
              <a:pathLst>
                <a:path w="3104" h="10040" extrusionOk="0">
                  <a:moveTo>
                    <a:pt x="0" y="0"/>
                  </a:moveTo>
                  <a:lnTo>
                    <a:pt x="95" y="4370"/>
                  </a:lnTo>
                  <a:lnTo>
                    <a:pt x="95" y="7569"/>
                  </a:lnTo>
                  <a:lnTo>
                    <a:pt x="95" y="9311"/>
                  </a:lnTo>
                  <a:cubicBezTo>
                    <a:pt x="95" y="9723"/>
                    <a:pt x="412" y="10039"/>
                    <a:pt x="824" y="10039"/>
                  </a:cubicBezTo>
                  <a:cubicBezTo>
                    <a:pt x="1235" y="10039"/>
                    <a:pt x="1584" y="9723"/>
                    <a:pt x="1584" y="9311"/>
                  </a:cubicBezTo>
                  <a:cubicBezTo>
                    <a:pt x="1584" y="9723"/>
                    <a:pt x="1932" y="10039"/>
                    <a:pt x="2344" y="10039"/>
                  </a:cubicBezTo>
                  <a:lnTo>
                    <a:pt x="2376" y="10039"/>
                  </a:lnTo>
                  <a:cubicBezTo>
                    <a:pt x="2787" y="10039"/>
                    <a:pt x="3104" y="9691"/>
                    <a:pt x="3104" y="9279"/>
                  </a:cubicBezTo>
                  <a:lnTo>
                    <a:pt x="3072" y="4877"/>
                  </a:lnTo>
                  <a:lnTo>
                    <a:pt x="3072" y="3515"/>
                  </a:lnTo>
                  <a:lnTo>
                    <a:pt x="29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36"/>
            <p:cNvSpPr/>
            <p:nvPr/>
          </p:nvSpPr>
          <p:spPr>
            <a:xfrm>
              <a:off x="2208725" y="2798500"/>
              <a:ext cx="87100" cy="261275"/>
            </a:xfrm>
            <a:custGeom>
              <a:avLst/>
              <a:gdLst/>
              <a:ahLst/>
              <a:cxnLst/>
              <a:rect l="l" t="t" r="r" b="b"/>
              <a:pathLst>
                <a:path w="3484" h="10451" extrusionOk="0">
                  <a:moveTo>
                    <a:pt x="2977" y="380"/>
                  </a:moveTo>
                  <a:lnTo>
                    <a:pt x="3072" y="3705"/>
                  </a:lnTo>
                  <a:lnTo>
                    <a:pt x="3072" y="5067"/>
                  </a:lnTo>
                  <a:lnTo>
                    <a:pt x="3104" y="9469"/>
                  </a:lnTo>
                  <a:cubicBezTo>
                    <a:pt x="3104" y="9786"/>
                    <a:pt x="2882" y="10039"/>
                    <a:pt x="2566" y="10039"/>
                  </a:cubicBezTo>
                  <a:lnTo>
                    <a:pt x="2534" y="10039"/>
                  </a:lnTo>
                  <a:cubicBezTo>
                    <a:pt x="2375" y="10039"/>
                    <a:pt x="2217" y="9976"/>
                    <a:pt x="2122" y="9881"/>
                  </a:cubicBezTo>
                  <a:cubicBezTo>
                    <a:pt x="2027" y="9786"/>
                    <a:pt x="1995" y="9691"/>
                    <a:pt x="1964" y="9564"/>
                  </a:cubicBezTo>
                  <a:cubicBezTo>
                    <a:pt x="1964" y="9564"/>
                    <a:pt x="1964" y="9533"/>
                    <a:pt x="1964" y="9501"/>
                  </a:cubicBezTo>
                  <a:cubicBezTo>
                    <a:pt x="1964" y="9469"/>
                    <a:pt x="1964" y="9438"/>
                    <a:pt x="1964" y="9438"/>
                  </a:cubicBezTo>
                  <a:lnTo>
                    <a:pt x="1964" y="5922"/>
                  </a:lnTo>
                  <a:cubicBezTo>
                    <a:pt x="1964" y="5827"/>
                    <a:pt x="1869" y="5732"/>
                    <a:pt x="1774" y="5732"/>
                  </a:cubicBezTo>
                  <a:cubicBezTo>
                    <a:pt x="1647" y="5732"/>
                    <a:pt x="1584" y="5827"/>
                    <a:pt x="1584" y="5922"/>
                  </a:cubicBezTo>
                  <a:lnTo>
                    <a:pt x="1584" y="9501"/>
                  </a:lnTo>
                  <a:cubicBezTo>
                    <a:pt x="1584" y="9533"/>
                    <a:pt x="1584" y="9564"/>
                    <a:pt x="1584" y="9564"/>
                  </a:cubicBezTo>
                  <a:cubicBezTo>
                    <a:pt x="1552" y="9849"/>
                    <a:pt x="1299" y="10039"/>
                    <a:pt x="1014" y="10039"/>
                  </a:cubicBezTo>
                  <a:cubicBezTo>
                    <a:pt x="729" y="10039"/>
                    <a:pt x="475" y="9818"/>
                    <a:pt x="475" y="9501"/>
                  </a:cubicBezTo>
                  <a:lnTo>
                    <a:pt x="475" y="4529"/>
                  </a:lnTo>
                  <a:lnTo>
                    <a:pt x="380" y="380"/>
                  </a:lnTo>
                  <a:close/>
                  <a:moveTo>
                    <a:pt x="190" y="0"/>
                  </a:moveTo>
                  <a:cubicBezTo>
                    <a:pt x="127" y="0"/>
                    <a:pt x="95" y="32"/>
                    <a:pt x="32" y="64"/>
                  </a:cubicBezTo>
                  <a:cubicBezTo>
                    <a:pt x="0" y="95"/>
                    <a:pt x="0" y="127"/>
                    <a:pt x="0" y="190"/>
                  </a:cubicBezTo>
                  <a:lnTo>
                    <a:pt x="95" y="4560"/>
                  </a:lnTo>
                  <a:lnTo>
                    <a:pt x="95" y="9501"/>
                  </a:lnTo>
                  <a:cubicBezTo>
                    <a:pt x="95" y="10008"/>
                    <a:pt x="507" y="10451"/>
                    <a:pt x="1014" y="10451"/>
                  </a:cubicBezTo>
                  <a:cubicBezTo>
                    <a:pt x="1330" y="10451"/>
                    <a:pt x="1615" y="10293"/>
                    <a:pt x="1774" y="10071"/>
                  </a:cubicBezTo>
                  <a:cubicBezTo>
                    <a:pt x="1805" y="10103"/>
                    <a:pt x="1837" y="10134"/>
                    <a:pt x="1869" y="10166"/>
                  </a:cubicBezTo>
                  <a:cubicBezTo>
                    <a:pt x="2007" y="10332"/>
                    <a:pt x="2218" y="10425"/>
                    <a:pt x="2437" y="10425"/>
                  </a:cubicBezTo>
                  <a:cubicBezTo>
                    <a:pt x="2469" y="10425"/>
                    <a:pt x="2502" y="10423"/>
                    <a:pt x="2534" y="10419"/>
                  </a:cubicBezTo>
                  <a:lnTo>
                    <a:pt x="2566" y="10419"/>
                  </a:lnTo>
                  <a:cubicBezTo>
                    <a:pt x="3072" y="10419"/>
                    <a:pt x="3484" y="10008"/>
                    <a:pt x="3484" y="9501"/>
                  </a:cubicBezTo>
                  <a:lnTo>
                    <a:pt x="3452" y="5067"/>
                  </a:lnTo>
                  <a:lnTo>
                    <a:pt x="3452" y="3705"/>
                  </a:lnTo>
                  <a:lnTo>
                    <a:pt x="3357" y="190"/>
                  </a:lnTo>
                  <a:cubicBezTo>
                    <a:pt x="3357" y="95"/>
                    <a:pt x="3262" y="32"/>
                    <a:pt x="3167" y="32"/>
                  </a:cubicBezTo>
                  <a:lnTo>
                    <a:pt x="19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36"/>
            <p:cNvSpPr/>
            <p:nvPr/>
          </p:nvSpPr>
          <p:spPr>
            <a:xfrm>
              <a:off x="2230900" y="2847575"/>
              <a:ext cx="68900" cy="82375"/>
            </a:xfrm>
            <a:custGeom>
              <a:avLst/>
              <a:gdLst/>
              <a:ahLst/>
              <a:cxnLst/>
              <a:rect l="l" t="t" r="r" b="b"/>
              <a:pathLst>
                <a:path w="2756" h="3295" extrusionOk="0">
                  <a:moveTo>
                    <a:pt x="1235" y="1"/>
                  </a:moveTo>
                  <a:lnTo>
                    <a:pt x="380" y="1046"/>
                  </a:lnTo>
                  <a:lnTo>
                    <a:pt x="0" y="2312"/>
                  </a:lnTo>
                  <a:lnTo>
                    <a:pt x="1077" y="3294"/>
                  </a:lnTo>
                  <a:lnTo>
                    <a:pt x="2755" y="1299"/>
                  </a:lnTo>
                  <a:lnTo>
                    <a:pt x="1235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36"/>
            <p:cNvSpPr/>
            <p:nvPr/>
          </p:nvSpPr>
          <p:spPr>
            <a:xfrm>
              <a:off x="2225350" y="2842825"/>
              <a:ext cx="79200" cy="91875"/>
            </a:xfrm>
            <a:custGeom>
              <a:avLst/>
              <a:gdLst/>
              <a:ahLst/>
              <a:cxnLst/>
              <a:rect l="l" t="t" r="r" b="b"/>
              <a:pathLst>
                <a:path w="3168" h="3675" extrusionOk="0">
                  <a:moveTo>
                    <a:pt x="1425" y="1"/>
                  </a:moveTo>
                  <a:cubicBezTo>
                    <a:pt x="1394" y="1"/>
                    <a:pt x="1330" y="32"/>
                    <a:pt x="1299" y="64"/>
                  </a:cubicBezTo>
                  <a:lnTo>
                    <a:pt x="475" y="1109"/>
                  </a:lnTo>
                  <a:cubicBezTo>
                    <a:pt x="412" y="1172"/>
                    <a:pt x="412" y="1299"/>
                    <a:pt x="475" y="1362"/>
                  </a:cubicBezTo>
                  <a:cubicBezTo>
                    <a:pt x="523" y="1394"/>
                    <a:pt x="578" y="1410"/>
                    <a:pt x="630" y="1410"/>
                  </a:cubicBezTo>
                  <a:cubicBezTo>
                    <a:pt x="681" y="1410"/>
                    <a:pt x="729" y="1394"/>
                    <a:pt x="760" y="1362"/>
                  </a:cubicBezTo>
                  <a:lnTo>
                    <a:pt x="1489" y="476"/>
                  </a:lnTo>
                  <a:lnTo>
                    <a:pt x="2692" y="1521"/>
                  </a:lnTo>
                  <a:lnTo>
                    <a:pt x="1267" y="3199"/>
                  </a:lnTo>
                  <a:lnTo>
                    <a:pt x="349" y="2344"/>
                  </a:lnTo>
                  <a:cubicBezTo>
                    <a:pt x="301" y="2312"/>
                    <a:pt x="254" y="2297"/>
                    <a:pt x="206" y="2297"/>
                  </a:cubicBezTo>
                  <a:cubicBezTo>
                    <a:pt x="159" y="2297"/>
                    <a:pt x="111" y="2312"/>
                    <a:pt x="64" y="2344"/>
                  </a:cubicBezTo>
                  <a:cubicBezTo>
                    <a:pt x="0" y="2439"/>
                    <a:pt x="0" y="2566"/>
                    <a:pt x="95" y="2629"/>
                  </a:cubicBezTo>
                  <a:lnTo>
                    <a:pt x="1172" y="3611"/>
                  </a:lnTo>
                  <a:cubicBezTo>
                    <a:pt x="1204" y="3643"/>
                    <a:pt x="1267" y="3674"/>
                    <a:pt x="1299" y="3674"/>
                  </a:cubicBezTo>
                  <a:cubicBezTo>
                    <a:pt x="1362" y="3674"/>
                    <a:pt x="1394" y="3643"/>
                    <a:pt x="1425" y="3611"/>
                  </a:cubicBezTo>
                  <a:lnTo>
                    <a:pt x="3104" y="1616"/>
                  </a:lnTo>
                  <a:cubicBezTo>
                    <a:pt x="3167" y="1521"/>
                    <a:pt x="3167" y="1394"/>
                    <a:pt x="3072" y="1331"/>
                  </a:cubicBezTo>
                  <a:lnTo>
                    <a:pt x="1584" y="64"/>
                  </a:lnTo>
                  <a:cubicBezTo>
                    <a:pt x="1552" y="32"/>
                    <a:pt x="1489" y="1"/>
                    <a:pt x="142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36"/>
            <p:cNvSpPr/>
            <p:nvPr/>
          </p:nvSpPr>
          <p:spPr>
            <a:xfrm>
              <a:off x="2188125" y="2800075"/>
              <a:ext cx="180550" cy="107875"/>
            </a:xfrm>
            <a:custGeom>
              <a:avLst/>
              <a:gdLst/>
              <a:ahLst/>
              <a:cxnLst/>
              <a:rect l="l" t="t" r="r" b="b"/>
              <a:pathLst>
                <a:path w="7222" h="4315" extrusionOk="0">
                  <a:moveTo>
                    <a:pt x="1204" y="1"/>
                  </a:moveTo>
                  <a:cubicBezTo>
                    <a:pt x="539" y="1"/>
                    <a:pt x="1" y="507"/>
                    <a:pt x="1" y="1172"/>
                  </a:cubicBezTo>
                  <a:lnTo>
                    <a:pt x="33" y="3547"/>
                  </a:lnTo>
                  <a:cubicBezTo>
                    <a:pt x="33" y="3985"/>
                    <a:pt x="409" y="4315"/>
                    <a:pt x="839" y="4315"/>
                  </a:cubicBezTo>
                  <a:cubicBezTo>
                    <a:pt x="876" y="4315"/>
                    <a:pt x="913" y="4312"/>
                    <a:pt x="951" y="4307"/>
                  </a:cubicBezTo>
                  <a:lnTo>
                    <a:pt x="2819" y="3927"/>
                  </a:lnTo>
                  <a:cubicBezTo>
                    <a:pt x="3136" y="3896"/>
                    <a:pt x="3326" y="3579"/>
                    <a:pt x="3263" y="3294"/>
                  </a:cubicBezTo>
                  <a:cubicBezTo>
                    <a:pt x="3208" y="3018"/>
                    <a:pt x="2984" y="2839"/>
                    <a:pt x="2719" y="2839"/>
                  </a:cubicBezTo>
                  <a:cubicBezTo>
                    <a:pt x="2679" y="2839"/>
                    <a:pt x="2639" y="2843"/>
                    <a:pt x="2598" y="2851"/>
                  </a:cubicBezTo>
                  <a:lnTo>
                    <a:pt x="1173" y="3136"/>
                  </a:lnTo>
                  <a:lnTo>
                    <a:pt x="1173" y="1394"/>
                  </a:lnTo>
                  <a:lnTo>
                    <a:pt x="3770" y="1457"/>
                  </a:lnTo>
                  <a:lnTo>
                    <a:pt x="4720" y="2534"/>
                  </a:lnTo>
                  <a:cubicBezTo>
                    <a:pt x="4800" y="2634"/>
                    <a:pt x="4931" y="2696"/>
                    <a:pt x="5072" y="2696"/>
                  </a:cubicBezTo>
                  <a:cubicBezTo>
                    <a:pt x="5154" y="2696"/>
                    <a:pt x="5240" y="2676"/>
                    <a:pt x="5321" y="2629"/>
                  </a:cubicBezTo>
                  <a:lnTo>
                    <a:pt x="6968" y="1742"/>
                  </a:lnTo>
                  <a:cubicBezTo>
                    <a:pt x="7126" y="1647"/>
                    <a:pt x="7221" y="1457"/>
                    <a:pt x="7221" y="1267"/>
                  </a:cubicBezTo>
                  <a:cubicBezTo>
                    <a:pt x="7221" y="976"/>
                    <a:pt x="6980" y="759"/>
                    <a:pt x="6710" y="759"/>
                  </a:cubicBezTo>
                  <a:cubicBezTo>
                    <a:pt x="6628" y="759"/>
                    <a:pt x="6543" y="779"/>
                    <a:pt x="6461" y="824"/>
                  </a:cubicBezTo>
                  <a:lnTo>
                    <a:pt x="5416" y="1426"/>
                  </a:lnTo>
                  <a:lnTo>
                    <a:pt x="4435" y="349"/>
                  </a:lnTo>
                  <a:cubicBezTo>
                    <a:pt x="4245" y="127"/>
                    <a:pt x="3991" y="1"/>
                    <a:pt x="36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36"/>
            <p:cNvSpPr/>
            <p:nvPr/>
          </p:nvSpPr>
          <p:spPr>
            <a:xfrm>
              <a:off x="2183375" y="2795325"/>
              <a:ext cx="190050" cy="117200"/>
            </a:xfrm>
            <a:custGeom>
              <a:avLst/>
              <a:gdLst/>
              <a:ahLst/>
              <a:cxnLst/>
              <a:rect l="l" t="t" r="r" b="b"/>
              <a:pathLst>
                <a:path w="7602" h="4688" extrusionOk="0">
                  <a:moveTo>
                    <a:pt x="1394" y="0"/>
                  </a:moveTo>
                  <a:cubicBezTo>
                    <a:pt x="634" y="0"/>
                    <a:pt x="1" y="571"/>
                    <a:pt x="1" y="1362"/>
                  </a:cubicBezTo>
                  <a:lnTo>
                    <a:pt x="33" y="3737"/>
                  </a:lnTo>
                  <a:cubicBezTo>
                    <a:pt x="33" y="4022"/>
                    <a:pt x="159" y="4276"/>
                    <a:pt x="381" y="4466"/>
                  </a:cubicBezTo>
                  <a:cubicBezTo>
                    <a:pt x="571" y="4624"/>
                    <a:pt x="793" y="4687"/>
                    <a:pt x="1014" y="4687"/>
                  </a:cubicBezTo>
                  <a:cubicBezTo>
                    <a:pt x="1078" y="4687"/>
                    <a:pt x="1109" y="4687"/>
                    <a:pt x="1173" y="4656"/>
                  </a:cubicBezTo>
                  <a:lnTo>
                    <a:pt x="3041" y="4307"/>
                  </a:lnTo>
                  <a:cubicBezTo>
                    <a:pt x="3231" y="4276"/>
                    <a:pt x="3421" y="4149"/>
                    <a:pt x="3516" y="3991"/>
                  </a:cubicBezTo>
                  <a:cubicBezTo>
                    <a:pt x="3643" y="3832"/>
                    <a:pt x="3675" y="3611"/>
                    <a:pt x="3643" y="3421"/>
                  </a:cubicBezTo>
                  <a:cubicBezTo>
                    <a:pt x="3558" y="3051"/>
                    <a:pt x="3243" y="2809"/>
                    <a:pt x="2882" y="2809"/>
                  </a:cubicBezTo>
                  <a:cubicBezTo>
                    <a:pt x="2840" y="2809"/>
                    <a:pt x="2798" y="2813"/>
                    <a:pt x="2756" y="2819"/>
                  </a:cubicBezTo>
                  <a:lnTo>
                    <a:pt x="1553" y="3072"/>
                  </a:lnTo>
                  <a:lnTo>
                    <a:pt x="1553" y="1584"/>
                  </a:lnTo>
                  <a:cubicBezTo>
                    <a:pt x="1553" y="1489"/>
                    <a:pt x="1458" y="1394"/>
                    <a:pt x="1363" y="1394"/>
                  </a:cubicBezTo>
                  <a:cubicBezTo>
                    <a:pt x="1268" y="1394"/>
                    <a:pt x="1173" y="1489"/>
                    <a:pt x="1173" y="1584"/>
                  </a:cubicBezTo>
                  <a:lnTo>
                    <a:pt x="1173" y="3326"/>
                  </a:lnTo>
                  <a:cubicBezTo>
                    <a:pt x="1173" y="3357"/>
                    <a:pt x="1204" y="3421"/>
                    <a:pt x="1236" y="3452"/>
                  </a:cubicBezTo>
                  <a:cubicBezTo>
                    <a:pt x="1281" y="3475"/>
                    <a:pt x="1326" y="3497"/>
                    <a:pt x="1359" y="3497"/>
                  </a:cubicBezTo>
                  <a:cubicBezTo>
                    <a:pt x="1373" y="3497"/>
                    <a:pt x="1385" y="3493"/>
                    <a:pt x="1394" y="3484"/>
                  </a:cubicBezTo>
                  <a:lnTo>
                    <a:pt x="2819" y="3199"/>
                  </a:lnTo>
                  <a:cubicBezTo>
                    <a:pt x="2842" y="3196"/>
                    <a:pt x="2865" y="3194"/>
                    <a:pt x="2887" y="3194"/>
                  </a:cubicBezTo>
                  <a:cubicBezTo>
                    <a:pt x="3079" y="3194"/>
                    <a:pt x="3234" y="3314"/>
                    <a:pt x="3263" y="3484"/>
                  </a:cubicBezTo>
                  <a:cubicBezTo>
                    <a:pt x="3294" y="3579"/>
                    <a:pt x="3263" y="3706"/>
                    <a:pt x="3199" y="3769"/>
                  </a:cubicBezTo>
                  <a:cubicBezTo>
                    <a:pt x="3168" y="3864"/>
                    <a:pt x="3073" y="3927"/>
                    <a:pt x="2978" y="3927"/>
                  </a:cubicBezTo>
                  <a:lnTo>
                    <a:pt x="1109" y="4276"/>
                  </a:lnTo>
                  <a:cubicBezTo>
                    <a:pt x="1070" y="4284"/>
                    <a:pt x="1028" y="4288"/>
                    <a:pt x="986" y="4288"/>
                  </a:cubicBezTo>
                  <a:cubicBezTo>
                    <a:pt x="860" y="4288"/>
                    <a:pt x="729" y="4252"/>
                    <a:pt x="634" y="4181"/>
                  </a:cubicBezTo>
                  <a:cubicBezTo>
                    <a:pt x="508" y="4054"/>
                    <a:pt x="413" y="3896"/>
                    <a:pt x="413" y="3706"/>
                  </a:cubicBezTo>
                  <a:lnTo>
                    <a:pt x="381" y="1331"/>
                  </a:lnTo>
                  <a:cubicBezTo>
                    <a:pt x="381" y="792"/>
                    <a:pt x="824" y="349"/>
                    <a:pt x="1394" y="349"/>
                  </a:cubicBezTo>
                  <a:lnTo>
                    <a:pt x="3865" y="349"/>
                  </a:lnTo>
                  <a:cubicBezTo>
                    <a:pt x="4118" y="349"/>
                    <a:pt x="4340" y="476"/>
                    <a:pt x="4498" y="634"/>
                  </a:cubicBezTo>
                  <a:lnTo>
                    <a:pt x="5448" y="1742"/>
                  </a:lnTo>
                  <a:cubicBezTo>
                    <a:pt x="5485" y="1779"/>
                    <a:pt x="5533" y="1795"/>
                    <a:pt x="5586" y="1795"/>
                  </a:cubicBezTo>
                  <a:cubicBezTo>
                    <a:pt x="5623" y="1795"/>
                    <a:pt x="5662" y="1787"/>
                    <a:pt x="5701" y="1774"/>
                  </a:cubicBezTo>
                  <a:lnTo>
                    <a:pt x="6746" y="1172"/>
                  </a:lnTo>
                  <a:cubicBezTo>
                    <a:pt x="6794" y="1141"/>
                    <a:pt x="6849" y="1125"/>
                    <a:pt x="6905" y="1125"/>
                  </a:cubicBezTo>
                  <a:cubicBezTo>
                    <a:pt x="6960" y="1125"/>
                    <a:pt x="7016" y="1141"/>
                    <a:pt x="7063" y="1172"/>
                  </a:cubicBezTo>
                  <a:cubicBezTo>
                    <a:pt x="7158" y="1236"/>
                    <a:pt x="7221" y="1331"/>
                    <a:pt x="7221" y="1457"/>
                  </a:cubicBezTo>
                  <a:cubicBezTo>
                    <a:pt x="7221" y="1584"/>
                    <a:pt x="7158" y="1679"/>
                    <a:pt x="7063" y="1742"/>
                  </a:cubicBezTo>
                  <a:lnTo>
                    <a:pt x="5416" y="2661"/>
                  </a:lnTo>
                  <a:cubicBezTo>
                    <a:pt x="5371" y="2683"/>
                    <a:pt x="5323" y="2694"/>
                    <a:pt x="5274" y="2694"/>
                  </a:cubicBezTo>
                  <a:cubicBezTo>
                    <a:pt x="5185" y="2694"/>
                    <a:pt x="5098" y="2659"/>
                    <a:pt x="5036" y="2597"/>
                  </a:cubicBezTo>
                  <a:lnTo>
                    <a:pt x="4086" y="1489"/>
                  </a:lnTo>
                  <a:cubicBezTo>
                    <a:pt x="4055" y="1457"/>
                    <a:pt x="4007" y="1441"/>
                    <a:pt x="3960" y="1441"/>
                  </a:cubicBezTo>
                  <a:cubicBezTo>
                    <a:pt x="3912" y="1441"/>
                    <a:pt x="3865" y="1457"/>
                    <a:pt x="3833" y="1489"/>
                  </a:cubicBezTo>
                  <a:cubicBezTo>
                    <a:pt x="3738" y="1552"/>
                    <a:pt x="3738" y="1679"/>
                    <a:pt x="3801" y="1774"/>
                  </a:cubicBezTo>
                  <a:lnTo>
                    <a:pt x="4751" y="2851"/>
                  </a:lnTo>
                  <a:cubicBezTo>
                    <a:pt x="4889" y="2989"/>
                    <a:pt x="5076" y="3065"/>
                    <a:pt x="5267" y="3065"/>
                  </a:cubicBezTo>
                  <a:cubicBezTo>
                    <a:pt x="5382" y="3065"/>
                    <a:pt x="5499" y="3037"/>
                    <a:pt x="5606" y="2977"/>
                  </a:cubicBezTo>
                  <a:lnTo>
                    <a:pt x="7253" y="2091"/>
                  </a:lnTo>
                  <a:cubicBezTo>
                    <a:pt x="7475" y="1964"/>
                    <a:pt x="7601" y="1711"/>
                    <a:pt x="7601" y="1457"/>
                  </a:cubicBezTo>
                  <a:cubicBezTo>
                    <a:pt x="7601" y="1204"/>
                    <a:pt x="7475" y="982"/>
                    <a:pt x="7253" y="856"/>
                  </a:cubicBezTo>
                  <a:cubicBezTo>
                    <a:pt x="7142" y="792"/>
                    <a:pt x="7024" y="761"/>
                    <a:pt x="6905" y="761"/>
                  </a:cubicBezTo>
                  <a:cubicBezTo>
                    <a:pt x="6786" y="761"/>
                    <a:pt x="6667" y="792"/>
                    <a:pt x="6556" y="856"/>
                  </a:cubicBezTo>
                  <a:lnTo>
                    <a:pt x="5638" y="1362"/>
                  </a:lnTo>
                  <a:lnTo>
                    <a:pt x="4783" y="412"/>
                  </a:lnTo>
                  <a:cubicBezTo>
                    <a:pt x="4561" y="127"/>
                    <a:pt x="4213" y="0"/>
                    <a:pt x="386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36"/>
            <p:cNvSpPr/>
            <p:nvPr/>
          </p:nvSpPr>
          <p:spPr>
            <a:xfrm>
              <a:off x="2234850" y="2781875"/>
              <a:ext cx="29325" cy="24675"/>
            </a:xfrm>
            <a:custGeom>
              <a:avLst/>
              <a:gdLst/>
              <a:ahLst/>
              <a:cxnLst/>
              <a:rect l="l" t="t" r="r" b="b"/>
              <a:pathLst>
                <a:path w="1173" h="987" extrusionOk="0">
                  <a:moveTo>
                    <a:pt x="0" y="0"/>
                  </a:moveTo>
                  <a:lnTo>
                    <a:pt x="0" y="634"/>
                  </a:lnTo>
                  <a:lnTo>
                    <a:pt x="0" y="697"/>
                  </a:lnTo>
                  <a:cubicBezTo>
                    <a:pt x="180" y="891"/>
                    <a:pt x="366" y="987"/>
                    <a:pt x="553" y="987"/>
                  </a:cubicBezTo>
                  <a:cubicBezTo>
                    <a:pt x="762" y="987"/>
                    <a:pt x="972" y="867"/>
                    <a:pt x="1172" y="634"/>
                  </a:cubicBezTo>
                  <a:lnTo>
                    <a:pt x="11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36"/>
            <p:cNvSpPr/>
            <p:nvPr/>
          </p:nvSpPr>
          <p:spPr>
            <a:xfrm>
              <a:off x="2230100" y="2777125"/>
              <a:ext cx="38825" cy="34050"/>
            </a:xfrm>
            <a:custGeom>
              <a:avLst/>
              <a:gdLst/>
              <a:ahLst/>
              <a:cxnLst/>
              <a:rect l="l" t="t" r="r" b="b"/>
              <a:pathLst>
                <a:path w="1553" h="1362" extrusionOk="0">
                  <a:moveTo>
                    <a:pt x="190" y="0"/>
                  </a:moveTo>
                  <a:cubicBezTo>
                    <a:pt x="64" y="0"/>
                    <a:pt x="0" y="63"/>
                    <a:pt x="0" y="190"/>
                  </a:cubicBezTo>
                  <a:lnTo>
                    <a:pt x="0" y="887"/>
                  </a:lnTo>
                  <a:cubicBezTo>
                    <a:pt x="0" y="919"/>
                    <a:pt x="0" y="982"/>
                    <a:pt x="32" y="1014"/>
                  </a:cubicBezTo>
                  <a:cubicBezTo>
                    <a:pt x="285" y="1235"/>
                    <a:pt x="507" y="1362"/>
                    <a:pt x="760" y="1362"/>
                  </a:cubicBezTo>
                  <a:cubicBezTo>
                    <a:pt x="1014" y="1362"/>
                    <a:pt x="1267" y="1204"/>
                    <a:pt x="1520" y="950"/>
                  </a:cubicBezTo>
                  <a:cubicBezTo>
                    <a:pt x="1552" y="919"/>
                    <a:pt x="1552" y="887"/>
                    <a:pt x="1552" y="824"/>
                  </a:cubicBezTo>
                  <a:lnTo>
                    <a:pt x="1552" y="190"/>
                  </a:lnTo>
                  <a:cubicBezTo>
                    <a:pt x="1552" y="95"/>
                    <a:pt x="1457" y="0"/>
                    <a:pt x="1362" y="0"/>
                  </a:cubicBezTo>
                  <a:cubicBezTo>
                    <a:pt x="1267" y="0"/>
                    <a:pt x="1172" y="95"/>
                    <a:pt x="1172" y="190"/>
                  </a:cubicBezTo>
                  <a:lnTo>
                    <a:pt x="1172" y="760"/>
                  </a:lnTo>
                  <a:cubicBezTo>
                    <a:pt x="1045" y="919"/>
                    <a:pt x="887" y="982"/>
                    <a:pt x="760" y="982"/>
                  </a:cubicBezTo>
                  <a:cubicBezTo>
                    <a:pt x="634" y="982"/>
                    <a:pt x="507" y="919"/>
                    <a:pt x="380" y="792"/>
                  </a:cubicBezTo>
                  <a:lnTo>
                    <a:pt x="380" y="190"/>
                  </a:lnTo>
                  <a:cubicBezTo>
                    <a:pt x="380" y="63"/>
                    <a:pt x="285" y="0"/>
                    <a:pt x="19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36"/>
            <p:cNvSpPr/>
            <p:nvPr/>
          </p:nvSpPr>
          <p:spPr>
            <a:xfrm>
              <a:off x="2213475" y="2710600"/>
              <a:ext cx="72850" cy="73675"/>
            </a:xfrm>
            <a:custGeom>
              <a:avLst/>
              <a:gdLst/>
              <a:ahLst/>
              <a:cxnLst/>
              <a:rect l="l" t="t" r="r" b="b"/>
              <a:pathLst>
                <a:path w="2914" h="2947" extrusionOk="0">
                  <a:moveTo>
                    <a:pt x="1457" y="1"/>
                  </a:moveTo>
                  <a:cubicBezTo>
                    <a:pt x="665" y="1"/>
                    <a:pt x="0" y="666"/>
                    <a:pt x="0" y="1489"/>
                  </a:cubicBezTo>
                  <a:cubicBezTo>
                    <a:pt x="0" y="2281"/>
                    <a:pt x="665" y="2946"/>
                    <a:pt x="1457" y="2946"/>
                  </a:cubicBezTo>
                  <a:cubicBezTo>
                    <a:pt x="2281" y="2946"/>
                    <a:pt x="2914" y="2281"/>
                    <a:pt x="2914" y="1489"/>
                  </a:cubicBezTo>
                  <a:cubicBezTo>
                    <a:pt x="2914" y="666"/>
                    <a:pt x="2281" y="1"/>
                    <a:pt x="145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36"/>
            <p:cNvSpPr/>
            <p:nvPr/>
          </p:nvSpPr>
          <p:spPr>
            <a:xfrm>
              <a:off x="2208725" y="2705850"/>
              <a:ext cx="83150" cy="83175"/>
            </a:xfrm>
            <a:custGeom>
              <a:avLst/>
              <a:gdLst/>
              <a:ahLst/>
              <a:cxnLst/>
              <a:rect l="l" t="t" r="r" b="b"/>
              <a:pathLst>
                <a:path w="3326" h="3327" extrusionOk="0">
                  <a:moveTo>
                    <a:pt x="1647" y="381"/>
                  </a:moveTo>
                  <a:cubicBezTo>
                    <a:pt x="2344" y="381"/>
                    <a:pt x="2946" y="951"/>
                    <a:pt x="2946" y="1679"/>
                  </a:cubicBezTo>
                  <a:cubicBezTo>
                    <a:pt x="2946" y="2376"/>
                    <a:pt x="2344" y="2946"/>
                    <a:pt x="1647" y="2946"/>
                  </a:cubicBezTo>
                  <a:cubicBezTo>
                    <a:pt x="950" y="2946"/>
                    <a:pt x="380" y="2376"/>
                    <a:pt x="380" y="1679"/>
                  </a:cubicBezTo>
                  <a:cubicBezTo>
                    <a:pt x="380" y="951"/>
                    <a:pt x="950" y="381"/>
                    <a:pt x="1647" y="381"/>
                  </a:cubicBezTo>
                  <a:close/>
                  <a:moveTo>
                    <a:pt x="1647" y="1"/>
                  </a:moveTo>
                  <a:cubicBezTo>
                    <a:pt x="729" y="1"/>
                    <a:pt x="0" y="761"/>
                    <a:pt x="0" y="1679"/>
                  </a:cubicBezTo>
                  <a:cubicBezTo>
                    <a:pt x="0" y="2566"/>
                    <a:pt x="729" y="3326"/>
                    <a:pt x="1647" y="3326"/>
                  </a:cubicBezTo>
                  <a:cubicBezTo>
                    <a:pt x="2566" y="3326"/>
                    <a:pt x="3326" y="2598"/>
                    <a:pt x="3326" y="1679"/>
                  </a:cubicBezTo>
                  <a:cubicBezTo>
                    <a:pt x="3326" y="761"/>
                    <a:pt x="2566" y="1"/>
                    <a:pt x="164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36"/>
            <p:cNvSpPr/>
            <p:nvPr/>
          </p:nvSpPr>
          <p:spPr>
            <a:xfrm>
              <a:off x="2199225" y="2682100"/>
              <a:ext cx="100575" cy="61000"/>
            </a:xfrm>
            <a:custGeom>
              <a:avLst/>
              <a:gdLst/>
              <a:ahLst/>
              <a:cxnLst/>
              <a:rect l="l" t="t" r="r" b="b"/>
              <a:pathLst>
                <a:path w="4023" h="2440" extrusionOk="0">
                  <a:moveTo>
                    <a:pt x="1774" y="1"/>
                  </a:moveTo>
                  <a:lnTo>
                    <a:pt x="1742" y="1109"/>
                  </a:lnTo>
                  <a:lnTo>
                    <a:pt x="1520" y="286"/>
                  </a:lnTo>
                  <a:cubicBezTo>
                    <a:pt x="855" y="476"/>
                    <a:pt x="349" y="1109"/>
                    <a:pt x="349" y="1869"/>
                  </a:cubicBezTo>
                  <a:cubicBezTo>
                    <a:pt x="159" y="1869"/>
                    <a:pt x="0" y="2028"/>
                    <a:pt x="0" y="2218"/>
                  </a:cubicBezTo>
                  <a:lnTo>
                    <a:pt x="0" y="2439"/>
                  </a:lnTo>
                  <a:lnTo>
                    <a:pt x="4022" y="2439"/>
                  </a:lnTo>
                  <a:lnTo>
                    <a:pt x="4022" y="2218"/>
                  </a:lnTo>
                  <a:cubicBezTo>
                    <a:pt x="4022" y="2028"/>
                    <a:pt x="3864" y="1869"/>
                    <a:pt x="3674" y="1869"/>
                  </a:cubicBezTo>
                  <a:cubicBezTo>
                    <a:pt x="3674" y="1109"/>
                    <a:pt x="3167" y="476"/>
                    <a:pt x="2502" y="286"/>
                  </a:cubicBezTo>
                  <a:lnTo>
                    <a:pt x="2249" y="1109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36"/>
            <p:cNvSpPr/>
            <p:nvPr/>
          </p:nvSpPr>
          <p:spPr>
            <a:xfrm>
              <a:off x="2194475" y="2677350"/>
              <a:ext cx="110075" cy="70500"/>
            </a:xfrm>
            <a:custGeom>
              <a:avLst/>
              <a:gdLst/>
              <a:ahLst/>
              <a:cxnLst/>
              <a:rect l="l" t="t" r="r" b="b"/>
              <a:pathLst>
                <a:path w="4403" h="2820" extrusionOk="0">
                  <a:moveTo>
                    <a:pt x="2249" y="381"/>
                  </a:moveTo>
                  <a:lnTo>
                    <a:pt x="2249" y="1299"/>
                  </a:lnTo>
                  <a:cubicBezTo>
                    <a:pt x="2249" y="1394"/>
                    <a:pt x="2312" y="1458"/>
                    <a:pt x="2407" y="1489"/>
                  </a:cubicBezTo>
                  <a:cubicBezTo>
                    <a:pt x="2502" y="1489"/>
                    <a:pt x="2565" y="1458"/>
                    <a:pt x="2597" y="1363"/>
                  </a:cubicBezTo>
                  <a:lnTo>
                    <a:pt x="2787" y="729"/>
                  </a:lnTo>
                  <a:cubicBezTo>
                    <a:pt x="3326" y="951"/>
                    <a:pt x="3674" y="1489"/>
                    <a:pt x="3674" y="2059"/>
                  </a:cubicBezTo>
                  <a:cubicBezTo>
                    <a:pt x="3674" y="2154"/>
                    <a:pt x="3737" y="2249"/>
                    <a:pt x="3864" y="2249"/>
                  </a:cubicBezTo>
                  <a:cubicBezTo>
                    <a:pt x="3959" y="2249"/>
                    <a:pt x="4022" y="2313"/>
                    <a:pt x="4022" y="2408"/>
                  </a:cubicBezTo>
                  <a:lnTo>
                    <a:pt x="4022" y="2439"/>
                  </a:lnTo>
                  <a:lnTo>
                    <a:pt x="380" y="2439"/>
                  </a:lnTo>
                  <a:lnTo>
                    <a:pt x="380" y="2408"/>
                  </a:lnTo>
                  <a:cubicBezTo>
                    <a:pt x="380" y="2313"/>
                    <a:pt x="444" y="2249"/>
                    <a:pt x="539" y="2249"/>
                  </a:cubicBezTo>
                  <a:cubicBezTo>
                    <a:pt x="665" y="2249"/>
                    <a:pt x="729" y="2154"/>
                    <a:pt x="729" y="2059"/>
                  </a:cubicBezTo>
                  <a:cubicBezTo>
                    <a:pt x="729" y="1489"/>
                    <a:pt x="1077" y="951"/>
                    <a:pt x="1584" y="729"/>
                  </a:cubicBezTo>
                  <a:lnTo>
                    <a:pt x="1742" y="1331"/>
                  </a:lnTo>
                  <a:cubicBezTo>
                    <a:pt x="1774" y="1426"/>
                    <a:pt x="1869" y="1489"/>
                    <a:pt x="1964" y="1489"/>
                  </a:cubicBezTo>
                  <a:cubicBezTo>
                    <a:pt x="2059" y="1489"/>
                    <a:pt x="2122" y="1394"/>
                    <a:pt x="2122" y="1299"/>
                  </a:cubicBezTo>
                  <a:lnTo>
                    <a:pt x="2154" y="381"/>
                  </a:lnTo>
                  <a:close/>
                  <a:moveTo>
                    <a:pt x="1964" y="1"/>
                  </a:moveTo>
                  <a:cubicBezTo>
                    <a:pt x="1869" y="1"/>
                    <a:pt x="1805" y="96"/>
                    <a:pt x="1774" y="191"/>
                  </a:cubicBezTo>
                  <a:lnTo>
                    <a:pt x="1774" y="286"/>
                  </a:lnTo>
                  <a:lnTo>
                    <a:pt x="1679" y="286"/>
                  </a:lnTo>
                  <a:cubicBezTo>
                    <a:pt x="950" y="508"/>
                    <a:pt x="444" y="1173"/>
                    <a:pt x="380" y="1901"/>
                  </a:cubicBezTo>
                  <a:cubicBezTo>
                    <a:pt x="159" y="1964"/>
                    <a:pt x="0" y="2186"/>
                    <a:pt x="0" y="2408"/>
                  </a:cubicBezTo>
                  <a:lnTo>
                    <a:pt x="0" y="2629"/>
                  </a:lnTo>
                  <a:cubicBezTo>
                    <a:pt x="0" y="2756"/>
                    <a:pt x="95" y="2819"/>
                    <a:pt x="190" y="2819"/>
                  </a:cubicBezTo>
                  <a:lnTo>
                    <a:pt x="4212" y="2819"/>
                  </a:lnTo>
                  <a:cubicBezTo>
                    <a:pt x="4339" y="2819"/>
                    <a:pt x="4402" y="2724"/>
                    <a:pt x="4402" y="2629"/>
                  </a:cubicBezTo>
                  <a:lnTo>
                    <a:pt x="4402" y="2408"/>
                  </a:lnTo>
                  <a:cubicBezTo>
                    <a:pt x="4402" y="2186"/>
                    <a:pt x="4244" y="1964"/>
                    <a:pt x="4022" y="1901"/>
                  </a:cubicBezTo>
                  <a:cubicBezTo>
                    <a:pt x="3959" y="1173"/>
                    <a:pt x="3452" y="508"/>
                    <a:pt x="2724" y="286"/>
                  </a:cubicBezTo>
                  <a:cubicBezTo>
                    <a:pt x="2692" y="286"/>
                    <a:pt x="2660" y="286"/>
                    <a:pt x="2597" y="318"/>
                  </a:cubicBezTo>
                  <a:lnTo>
                    <a:pt x="2597" y="191"/>
                  </a:lnTo>
                  <a:cubicBezTo>
                    <a:pt x="2597" y="96"/>
                    <a:pt x="2534" y="1"/>
                    <a:pt x="243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36"/>
            <p:cNvSpPr/>
            <p:nvPr/>
          </p:nvSpPr>
          <p:spPr>
            <a:xfrm>
              <a:off x="2359950" y="2770750"/>
              <a:ext cx="68900" cy="54675"/>
            </a:xfrm>
            <a:custGeom>
              <a:avLst/>
              <a:gdLst/>
              <a:ahLst/>
              <a:cxnLst/>
              <a:rect l="l" t="t" r="r" b="b"/>
              <a:pathLst>
                <a:path w="2756" h="2187" extrusionOk="0">
                  <a:moveTo>
                    <a:pt x="2524" y="0"/>
                  </a:moveTo>
                  <a:cubicBezTo>
                    <a:pt x="2491" y="0"/>
                    <a:pt x="2461" y="11"/>
                    <a:pt x="2439" y="33"/>
                  </a:cubicBezTo>
                  <a:lnTo>
                    <a:pt x="95" y="1839"/>
                  </a:lnTo>
                  <a:cubicBezTo>
                    <a:pt x="0" y="1902"/>
                    <a:pt x="0" y="2029"/>
                    <a:pt x="63" y="2092"/>
                  </a:cubicBezTo>
                  <a:cubicBezTo>
                    <a:pt x="95" y="2155"/>
                    <a:pt x="158" y="2187"/>
                    <a:pt x="190" y="2187"/>
                  </a:cubicBezTo>
                  <a:cubicBezTo>
                    <a:pt x="253" y="2187"/>
                    <a:pt x="285" y="2155"/>
                    <a:pt x="317" y="2124"/>
                  </a:cubicBezTo>
                  <a:lnTo>
                    <a:pt x="2660" y="350"/>
                  </a:lnTo>
                  <a:cubicBezTo>
                    <a:pt x="2755" y="287"/>
                    <a:pt x="2755" y="160"/>
                    <a:pt x="2692" y="97"/>
                  </a:cubicBezTo>
                  <a:cubicBezTo>
                    <a:pt x="2651" y="35"/>
                    <a:pt x="2584" y="0"/>
                    <a:pt x="252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36"/>
            <p:cNvSpPr/>
            <p:nvPr/>
          </p:nvSpPr>
          <p:spPr>
            <a:xfrm>
              <a:off x="2283925" y="2840450"/>
              <a:ext cx="9525" cy="34075"/>
            </a:xfrm>
            <a:custGeom>
              <a:avLst/>
              <a:gdLst/>
              <a:ahLst/>
              <a:cxnLst/>
              <a:rect l="l" t="t" r="r" b="b"/>
              <a:pathLst>
                <a:path w="381" h="1363" extrusionOk="0">
                  <a:moveTo>
                    <a:pt x="191" y="1"/>
                  </a:moveTo>
                  <a:cubicBezTo>
                    <a:pt x="96" y="1"/>
                    <a:pt x="1" y="64"/>
                    <a:pt x="1" y="191"/>
                  </a:cubicBezTo>
                  <a:lnTo>
                    <a:pt x="1" y="1172"/>
                  </a:lnTo>
                  <a:cubicBezTo>
                    <a:pt x="1" y="1267"/>
                    <a:pt x="96" y="1362"/>
                    <a:pt x="191" y="1362"/>
                  </a:cubicBezTo>
                  <a:cubicBezTo>
                    <a:pt x="318" y="1362"/>
                    <a:pt x="381" y="1267"/>
                    <a:pt x="381" y="1172"/>
                  </a:cubicBezTo>
                  <a:lnTo>
                    <a:pt x="381" y="191"/>
                  </a:lnTo>
                  <a:cubicBezTo>
                    <a:pt x="381" y="64"/>
                    <a:pt x="318" y="1"/>
                    <a:pt x="19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66" name="Google Shape;3766;p36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Medium"/>
                <a:ea typeface="Fira Sans Medium"/>
                <a:cs typeface="Fira Sans Medium"/>
                <a:sym typeface="Fira Sans Medium"/>
              </a:rPr>
              <a:t>Technology Infographics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767" name="Google Shape;3767;p36"/>
          <p:cNvSpPr txBox="1"/>
          <p:nvPr/>
        </p:nvSpPr>
        <p:spPr>
          <a:xfrm>
            <a:off x="620800" y="2939950"/>
            <a:ext cx="14028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768" name="Google Shape;3768;p36"/>
          <p:cNvSpPr txBox="1"/>
          <p:nvPr/>
        </p:nvSpPr>
        <p:spPr>
          <a:xfrm>
            <a:off x="620800" y="3200650"/>
            <a:ext cx="14028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Jupiter is the biggest planet of them all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769" name="Google Shape;3769;p36"/>
          <p:cNvSpPr txBox="1"/>
          <p:nvPr/>
        </p:nvSpPr>
        <p:spPr>
          <a:xfrm>
            <a:off x="2215800" y="3339263"/>
            <a:ext cx="14028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Mars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770" name="Google Shape;3770;p36"/>
          <p:cNvSpPr txBox="1"/>
          <p:nvPr/>
        </p:nvSpPr>
        <p:spPr>
          <a:xfrm>
            <a:off x="2215800" y="3599963"/>
            <a:ext cx="14028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Despite being red, it’s actually a cold place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771" name="Google Shape;3771;p36"/>
          <p:cNvSpPr txBox="1"/>
          <p:nvPr/>
        </p:nvSpPr>
        <p:spPr>
          <a:xfrm>
            <a:off x="5502425" y="3339263"/>
            <a:ext cx="14028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Mercury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772" name="Google Shape;3772;p36"/>
          <p:cNvSpPr txBox="1"/>
          <p:nvPr/>
        </p:nvSpPr>
        <p:spPr>
          <a:xfrm>
            <a:off x="5502425" y="3599963"/>
            <a:ext cx="14028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closest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773" name="Google Shape;3773;p36"/>
          <p:cNvSpPr txBox="1"/>
          <p:nvPr/>
        </p:nvSpPr>
        <p:spPr>
          <a:xfrm>
            <a:off x="7119425" y="2939950"/>
            <a:ext cx="14028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Earth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774" name="Google Shape;3774;p36"/>
          <p:cNvSpPr txBox="1"/>
          <p:nvPr/>
        </p:nvSpPr>
        <p:spPr>
          <a:xfrm>
            <a:off x="7119425" y="3200650"/>
            <a:ext cx="14028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third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775" name="Google Shape;3775;p36"/>
          <p:cNvSpPr txBox="1"/>
          <p:nvPr/>
        </p:nvSpPr>
        <p:spPr>
          <a:xfrm>
            <a:off x="3872588" y="2387275"/>
            <a:ext cx="14028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776" name="Google Shape;3776;p36"/>
          <p:cNvSpPr txBox="1"/>
          <p:nvPr/>
        </p:nvSpPr>
        <p:spPr>
          <a:xfrm>
            <a:off x="3872588" y="2647975"/>
            <a:ext cx="1402800" cy="6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farthest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1" name="Google Shape;3781;p37"/>
          <p:cNvSpPr/>
          <p:nvPr/>
        </p:nvSpPr>
        <p:spPr>
          <a:xfrm>
            <a:off x="668700" y="1239325"/>
            <a:ext cx="7747466" cy="3005779"/>
          </a:xfrm>
          <a:custGeom>
            <a:avLst/>
            <a:gdLst/>
            <a:ahLst/>
            <a:cxnLst/>
            <a:rect l="l" t="t" r="r" b="b"/>
            <a:pathLst>
              <a:path w="243631" h="100201" extrusionOk="0">
                <a:moveTo>
                  <a:pt x="91619" y="0"/>
                </a:moveTo>
                <a:cubicBezTo>
                  <a:pt x="71731" y="0"/>
                  <a:pt x="55580" y="16183"/>
                  <a:pt x="55580" y="36039"/>
                </a:cubicBezTo>
                <a:lnTo>
                  <a:pt x="55580" y="64478"/>
                </a:lnTo>
                <a:cubicBezTo>
                  <a:pt x="55580" y="75531"/>
                  <a:pt x="46586" y="84556"/>
                  <a:pt x="35501" y="84556"/>
                </a:cubicBezTo>
                <a:cubicBezTo>
                  <a:pt x="24449" y="84556"/>
                  <a:pt x="15423" y="75531"/>
                  <a:pt x="15423" y="64478"/>
                </a:cubicBezTo>
                <a:lnTo>
                  <a:pt x="15423" y="8456"/>
                </a:lnTo>
                <a:lnTo>
                  <a:pt x="0" y="8456"/>
                </a:lnTo>
                <a:lnTo>
                  <a:pt x="0" y="64478"/>
                </a:lnTo>
                <a:cubicBezTo>
                  <a:pt x="0" y="84049"/>
                  <a:pt x="15930" y="99979"/>
                  <a:pt x="35501" y="99979"/>
                </a:cubicBezTo>
                <a:cubicBezTo>
                  <a:pt x="55073" y="99979"/>
                  <a:pt x="71002" y="84049"/>
                  <a:pt x="71002" y="64478"/>
                </a:cubicBezTo>
                <a:lnTo>
                  <a:pt x="71002" y="36039"/>
                </a:lnTo>
                <a:cubicBezTo>
                  <a:pt x="71002" y="24702"/>
                  <a:pt x="80250" y="15455"/>
                  <a:pt x="91619" y="15455"/>
                </a:cubicBezTo>
                <a:cubicBezTo>
                  <a:pt x="102988" y="15455"/>
                  <a:pt x="112236" y="24702"/>
                  <a:pt x="112236" y="36039"/>
                </a:cubicBezTo>
                <a:lnTo>
                  <a:pt x="112236" y="63338"/>
                </a:lnTo>
                <a:cubicBezTo>
                  <a:pt x="112236" y="83669"/>
                  <a:pt x="128767" y="100201"/>
                  <a:pt x="149067" y="100201"/>
                </a:cubicBezTo>
                <a:cubicBezTo>
                  <a:pt x="169398" y="100201"/>
                  <a:pt x="185929" y="83669"/>
                  <a:pt x="185929" y="63338"/>
                </a:cubicBezTo>
                <a:lnTo>
                  <a:pt x="185929" y="36578"/>
                </a:lnTo>
                <a:cubicBezTo>
                  <a:pt x="185929" y="24924"/>
                  <a:pt x="195398" y="15455"/>
                  <a:pt x="207053" y="15455"/>
                </a:cubicBezTo>
                <a:cubicBezTo>
                  <a:pt x="218707" y="15455"/>
                  <a:pt x="228208" y="24924"/>
                  <a:pt x="228208" y="36578"/>
                </a:cubicBezTo>
                <a:lnTo>
                  <a:pt x="228208" y="80756"/>
                </a:lnTo>
                <a:lnTo>
                  <a:pt x="243630" y="80756"/>
                </a:lnTo>
                <a:lnTo>
                  <a:pt x="243630" y="36578"/>
                </a:lnTo>
                <a:cubicBezTo>
                  <a:pt x="243630" y="16405"/>
                  <a:pt x="227226" y="0"/>
                  <a:pt x="207053" y="0"/>
                </a:cubicBezTo>
                <a:cubicBezTo>
                  <a:pt x="186880" y="0"/>
                  <a:pt x="170475" y="16405"/>
                  <a:pt x="170475" y="36578"/>
                </a:cubicBezTo>
                <a:lnTo>
                  <a:pt x="170475" y="63338"/>
                </a:lnTo>
                <a:cubicBezTo>
                  <a:pt x="170475" y="75150"/>
                  <a:pt x="160879" y="84746"/>
                  <a:pt x="149067" y="84746"/>
                </a:cubicBezTo>
                <a:cubicBezTo>
                  <a:pt x="137254" y="84746"/>
                  <a:pt x="127658" y="75150"/>
                  <a:pt x="127658" y="63338"/>
                </a:cubicBezTo>
                <a:lnTo>
                  <a:pt x="127658" y="36039"/>
                </a:lnTo>
                <a:cubicBezTo>
                  <a:pt x="127658" y="16183"/>
                  <a:pt x="111507" y="0"/>
                  <a:pt x="91619" y="0"/>
                </a:cubicBezTo>
                <a:close/>
              </a:path>
            </a:pathLst>
          </a:custGeom>
          <a:noFill/>
          <a:ln w="19050" cap="flat" cmpd="sng">
            <a:solidFill>
              <a:srgbClr val="E0E0E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82" name="Google Shape;3782;p37"/>
          <p:cNvGrpSpPr/>
          <p:nvPr/>
        </p:nvGrpSpPr>
        <p:grpSpPr>
          <a:xfrm>
            <a:off x="3133016" y="1246033"/>
            <a:ext cx="913455" cy="711016"/>
            <a:chOff x="3133016" y="1246033"/>
            <a:chExt cx="913455" cy="711016"/>
          </a:xfrm>
        </p:grpSpPr>
        <p:sp>
          <p:nvSpPr>
            <p:cNvPr id="3783" name="Google Shape;3783;p37"/>
            <p:cNvSpPr/>
            <p:nvPr/>
          </p:nvSpPr>
          <p:spPr>
            <a:xfrm>
              <a:off x="3488508" y="1502818"/>
              <a:ext cx="176267" cy="101760"/>
            </a:xfrm>
            <a:custGeom>
              <a:avLst/>
              <a:gdLst/>
              <a:ahLst/>
              <a:cxnLst/>
              <a:rect l="l" t="t" r="r" b="b"/>
              <a:pathLst>
                <a:path w="5543" h="3200" extrusionOk="0">
                  <a:moveTo>
                    <a:pt x="2756" y="1"/>
                  </a:moveTo>
                  <a:lnTo>
                    <a:pt x="1" y="1616"/>
                  </a:lnTo>
                  <a:lnTo>
                    <a:pt x="2788" y="3200"/>
                  </a:lnTo>
                  <a:lnTo>
                    <a:pt x="5543" y="1616"/>
                  </a:lnTo>
                  <a:lnTo>
                    <a:pt x="2756" y="1"/>
                  </a:lnTo>
                  <a:close/>
                </a:path>
              </a:pathLst>
            </a:custGeom>
            <a:solidFill>
              <a:srgbClr val="F2B1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37"/>
            <p:cNvSpPr/>
            <p:nvPr/>
          </p:nvSpPr>
          <p:spPr>
            <a:xfrm>
              <a:off x="3576117" y="1554207"/>
              <a:ext cx="88658" cy="154103"/>
            </a:xfrm>
            <a:custGeom>
              <a:avLst/>
              <a:gdLst/>
              <a:ahLst/>
              <a:cxnLst/>
              <a:rect l="l" t="t" r="r" b="b"/>
              <a:pathLst>
                <a:path w="2788" h="4846" extrusionOk="0">
                  <a:moveTo>
                    <a:pt x="2788" y="0"/>
                  </a:moveTo>
                  <a:lnTo>
                    <a:pt x="33" y="1584"/>
                  </a:lnTo>
                  <a:lnTo>
                    <a:pt x="1" y="4845"/>
                  </a:lnTo>
                  <a:lnTo>
                    <a:pt x="2756" y="3230"/>
                  </a:lnTo>
                  <a:lnTo>
                    <a:pt x="2788" y="0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37"/>
            <p:cNvSpPr/>
            <p:nvPr/>
          </p:nvSpPr>
          <p:spPr>
            <a:xfrm>
              <a:off x="3488508" y="1554207"/>
              <a:ext cx="88658" cy="154103"/>
            </a:xfrm>
            <a:custGeom>
              <a:avLst/>
              <a:gdLst/>
              <a:ahLst/>
              <a:cxnLst/>
              <a:rect l="l" t="t" r="r" b="b"/>
              <a:pathLst>
                <a:path w="2788" h="4846" extrusionOk="0">
                  <a:moveTo>
                    <a:pt x="1" y="0"/>
                  </a:moveTo>
                  <a:lnTo>
                    <a:pt x="1" y="3230"/>
                  </a:lnTo>
                  <a:lnTo>
                    <a:pt x="2788" y="4845"/>
                  </a:lnTo>
                  <a:lnTo>
                    <a:pt x="2788" y="15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37"/>
            <p:cNvSpPr/>
            <p:nvPr/>
          </p:nvSpPr>
          <p:spPr>
            <a:xfrm>
              <a:off x="3808766" y="1528003"/>
              <a:ext cx="226639" cy="142051"/>
            </a:xfrm>
            <a:custGeom>
              <a:avLst/>
              <a:gdLst/>
              <a:ahLst/>
              <a:cxnLst/>
              <a:rect l="l" t="t" r="r" b="b"/>
              <a:pathLst>
                <a:path w="7127" h="4467" extrusionOk="0">
                  <a:moveTo>
                    <a:pt x="159" y="1"/>
                  </a:moveTo>
                  <a:cubicBezTo>
                    <a:pt x="64" y="1"/>
                    <a:pt x="0" y="64"/>
                    <a:pt x="0" y="159"/>
                  </a:cubicBezTo>
                  <a:lnTo>
                    <a:pt x="0" y="4466"/>
                  </a:lnTo>
                  <a:lnTo>
                    <a:pt x="7126" y="4466"/>
                  </a:lnTo>
                  <a:lnTo>
                    <a:pt x="7126" y="159"/>
                  </a:lnTo>
                  <a:cubicBezTo>
                    <a:pt x="7126" y="64"/>
                    <a:pt x="7063" y="1"/>
                    <a:pt x="693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37"/>
            <p:cNvSpPr/>
            <p:nvPr/>
          </p:nvSpPr>
          <p:spPr>
            <a:xfrm>
              <a:off x="3818847" y="1538084"/>
              <a:ext cx="205460" cy="122875"/>
            </a:xfrm>
            <a:custGeom>
              <a:avLst/>
              <a:gdLst/>
              <a:ahLst/>
              <a:cxnLst/>
              <a:rect l="l" t="t" r="r" b="b"/>
              <a:pathLst>
                <a:path w="6461" h="3864" extrusionOk="0">
                  <a:moveTo>
                    <a:pt x="0" y="0"/>
                  </a:moveTo>
                  <a:lnTo>
                    <a:pt x="0" y="3864"/>
                  </a:lnTo>
                  <a:lnTo>
                    <a:pt x="6461" y="3864"/>
                  </a:lnTo>
                  <a:lnTo>
                    <a:pt x="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37"/>
            <p:cNvSpPr/>
            <p:nvPr/>
          </p:nvSpPr>
          <p:spPr>
            <a:xfrm>
              <a:off x="3793661" y="1667987"/>
              <a:ext cx="252810" cy="16154"/>
            </a:xfrm>
            <a:custGeom>
              <a:avLst/>
              <a:gdLst/>
              <a:ahLst/>
              <a:cxnLst/>
              <a:rect l="l" t="t" r="r" b="b"/>
              <a:pathLst>
                <a:path w="7950" h="508" extrusionOk="0">
                  <a:moveTo>
                    <a:pt x="0" y="1"/>
                  </a:moveTo>
                  <a:cubicBezTo>
                    <a:pt x="0" y="286"/>
                    <a:pt x="222" y="507"/>
                    <a:pt x="507" y="507"/>
                  </a:cubicBezTo>
                  <a:lnTo>
                    <a:pt x="7474" y="507"/>
                  </a:lnTo>
                  <a:cubicBezTo>
                    <a:pt x="7728" y="507"/>
                    <a:pt x="7949" y="286"/>
                    <a:pt x="794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37"/>
            <p:cNvSpPr/>
            <p:nvPr/>
          </p:nvSpPr>
          <p:spPr>
            <a:xfrm>
              <a:off x="3892368" y="1669005"/>
              <a:ext cx="51389" cy="4070"/>
            </a:xfrm>
            <a:custGeom>
              <a:avLst/>
              <a:gdLst/>
              <a:ahLst/>
              <a:cxnLst/>
              <a:rect l="l" t="t" r="r" b="b"/>
              <a:pathLst>
                <a:path w="1616" h="128" extrusionOk="0">
                  <a:moveTo>
                    <a:pt x="0" y="0"/>
                  </a:moveTo>
                  <a:cubicBezTo>
                    <a:pt x="0" y="64"/>
                    <a:pt x="63" y="127"/>
                    <a:pt x="127" y="127"/>
                  </a:cubicBezTo>
                  <a:lnTo>
                    <a:pt x="1488" y="127"/>
                  </a:lnTo>
                  <a:cubicBezTo>
                    <a:pt x="1552" y="127"/>
                    <a:pt x="1615" y="64"/>
                    <a:pt x="16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37"/>
            <p:cNvSpPr/>
            <p:nvPr/>
          </p:nvSpPr>
          <p:spPr>
            <a:xfrm>
              <a:off x="3147104" y="1528003"/>
              <a:ext cx="226639" cy="142051"/>
            </a:xfrm>
            <a:custGeom>
              <a:avLst/>
              <a:gdLst/>
              <a:ahLst/>
              <a:cxnLst/>
              <a:rect l="l" t="t" r="r" b="b"/>
              <a:pathLst>
                <a:path w="7127" h="4467" extrusionOk="0">
                  <a:moveTo>
                    <a:pt x="159" y="1"/>
                  </a:moveTo>
                  <a:cubicBezTo>
                    <a:pt x="64" y="1"/>
                    <a:pt x="1" y="64"/>
                    <a:pt x="1" y="159"/>
                  </a:cubicBezTo>
                  <a:lnTo>
                    <a:pt x="1" y="4466"/>
                  </a:lnTo>
                  <a:lnTo>
                    <a:pt x="7126" y="4466"/>
                  </a:lnTo>
                  <a:lnTo>
                    <a:pt x="7126" y="159"/>
                  </a:lnTo>
                  <a:cubicBezTo>
                    <a:pt x="7126" y="64"/>
                    <a:pt x="7063" y="1"/>
                    <a:pt x="693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37"/>
            <p:cNvSpPr/>
            <p:nvPr/>
          </p:nvSpPr>
          <p:spPr>
            <a:xfrm>
              <a:off x="3157184" y="1538084"/>
              <a:ext cx="206477" cy="122875"/>
            </a:xfrm>
            <a:custGeom>
              <a:avLst/>
              <a:gdLst/>
              <a:ahLst/>
              <a:cxnLst/>
              <a:rect l="l" t="t" r="r" b="b"/>
              <a:pathLst>
                <a:path w="6493" h="3864" extrusionOk="0">
                  <a:moveTo>
                    <a:pt x="1" y="0"/>
                  </a:moveTo>
                  <a:lnTo>
                    <a:pt x="1" y="3864"/>
                  </a:lnTo>
                  <a:lnTo>
                    <a:pt x="6493" y="3864"/>
                  </a:lnTo>
                  <a:lnTo>
                    <a:pt x="649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37"/>
            <p:cNvSpPr/>
            <p:nvPr/>
          </p:nvSpPr>
          <p:spPr>
            <a:xfrm>
              <a:off x="3133016" y="1667987"/>
              <a:ext cx="251792" cy="16154"/>
            </a:xfrm>
            <a:custGeom>
              <a:avLst/>
              <a:gdLst/>
              <a:ahLst/>
              <a:cxnLst/>
              <a:rect l="l" t="t" r="r" b="b"/>
              <a:pathLst>
                <a:path w="7918" h="508" extrusionOk="0">
                  <a:moveTo>
                    <a:pt x="1" y="1"/>
                  </a:moveTo>
                  <a:cubicBezTo>
                    <a:pt x="1" y="286"/>
                    <a:pt x="191" y="507"/>
                    <a:pt x="476" y="507"/>
                  </a:cubicBezTo>
                  <a:lnTo>
                    <a:pt x="7443" y="507"/>
                  </a:lnTo>
                  <a:cubicBezTo>
                    <a:pt x="7728" y="507"/>
                    <a:pt x="7918" y="286"/>
                    <a:pt x="791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37"/>
            <p:cNvSpPr/>
            <p:nvPr/>
          </p:nvSpPr>
          <p:spPr>
            <a:xfrm>
              <a:off x="3231723" y="1669005"/>
              <a:ext cx="50371" cy="4070"/>
            </a:xfrm>
            <a:custGeom>
              <a:avLst/>
              <a:gdLst/>
              <a:ahLst/>
              <a:cxnLst/>
              <a:rect l="l" t="t" r="r" b="b"/>
              <a:pathLst>
                <a:path w="1584" h="128" extrusionOk="0">
                  <a:moveTo>
                    <a:pt x="0" y="0"/>
                  </a:moveTo>
                  <a:cubicBezTo>
                    <a:pt x="0" y="64"/>
                    <a:pt x="32" y="127"/>
                    <a:pt x="127" y="127"/>
                  </a:cubicBezTo>
                  <a:lnTo>
                    <a:pt x="1457" y="127"/>
                  </a:lnTo>
                  <a:cubicBezTo>
                    <a:pt x="1520" y="127"/>
                    <a:pt x="1584" y="64"/>
                    <a:pt x="15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37"/>
            <p:cNvSpPr/>
            <p:nvPr/>
          </p:nvSpPr>
          <p:spPr>
            <a:xfrm>
              <a:off x="3464340" y="1246033"/>
              <a:ext cx="227624" cy="142019"/>
            </a:xfrm>
            <a:custGeom>
              <a:avLst/>
              <a:gdLst/>
              <a:ahLst/>
              <a:cxnLst/>
              <a:rect l="l" t="t" r="r" b="b"/>
              <a:pathLst>
                <a:path w="7158" h="4466" extrusionOk="0">
                  <a:moveTo>
                    <a:pt x="191" y="0"/>
                  </a:moveTo>
                  <a:cubicBezTo>
                    <a:pt x="96" y="0"/>
                    <a:pt x="1" y="95"/>
                    <a:pt x="1" y="190"/>
                  </a:cubicBezTo>
                  <a:lnTo>
                    <a:pt x="1" y="4466"/>
                  </a:lnTo>
                  <a:lnTo>
                    <a:pt x="7158" y="4466"/>
                  </a:lnTo>
                  <a:lnTo>
                    <a:pt x="7158" y="190"/>
                  </a:lnTo>
                  <a:cubicBezTo>
                    <a:pt x="7158" y="95"/>
                    <a:pt x="7063" y="0"/>
                    <a:pt x="696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37"/>
            <p:cNvSpPr/>
            <p:nvPr/>
          </p:nvSpPr>
          <p:spPr>
            <a:xfrm>
              <a:off x="3475439" y="1256113"/>
              <a:ext cx="205460" cy="122875"/>
            </a:xfrm>
            <a:custGeom>
              <a:avLst/>
              <a:gdLst/>
              <a:ahLst/>
              <a:cxnLst/>
              <a:rect l="l" t="t" r="r" b="b"/>
              <a:pathLst>
                <a:path w="6461" h="3864" extrusionOk="0">
                  <a:moveTo>
                    <a:pt x="0" y="0"/>
                  </a:moveTo>
                  <a:lnTo>
                    <a:pt x="0" y="3864"/>
                  </a:lnTo>
                  <a:lnTo>
                    <a:pt x="6461" y="3864"/>
                  </a:lnTo>
                  <a:lnTo>
                    <a:pt x="64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37"/>
            <p:cNvSpPr/>
            <p:nvPr/>
          </p:nvSpPr>
          <p:spPr>
            <a:xfrm>
              <a:off x="3450253" y="1387034"/>
              <a:ext cx="252810" cy="15137"/>
            </a:xfrm>
            <a:custGeom>
              <a:avLst/>
              <a:gdLst/>
              <a:ahLst/>
              <a:cxnLst/>
              <a:rect l="l" t="t" r="r" b="b"/>
              <a:pathLst>
                <a:path w="7950" h="476" extrusionOk="0">
                  <a:moveTo>
                    <a:pt x="0" y="0"/>
                  </a:moveTo>
                  <a:cubicBezTo>
                    <a:pt x="0" y="253"/>
                    <a:pt x="222" y="475"/>
                    <a:pt x="475" y="475"/>
                  </a:cubicBezTo>
                  <a:lnTo>
                    <a:pt x="7474" y="475"/>
                  </a:lnTo>
                  <a:cubicBezTo>
                    <a:pt x="7728" y="475"/>
                    <a:pt x="7949" y="285"/>
                    <a:pt x="794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37"/>
            <p:cNvSpPr/>
            <p:nvPr/>
          </p:nvSpPr>
          <p:spPr>
            <a:xfrm>
              <a:off x="3548928" y="1387034"/>
              <a:ext cx="50403" cy="4039"/>
            </a:xfrm>
            <a:custGeom>
              <a:avLst/>
              <a:gdLst/>
              <a:ahLst/>
              <a:cxnLst/>
              <a:rect l="l" t="t" r="r" b="b"/>
              <a:pathLst>
                <a:path w="1585" h="127" extrusionOk="0">
                  <a:moveTo>
                    <a:pt x="1" y="0"/>
                  </a:moveTo>
                  <a:cubicBezTo>
                    <a:pt x="1" y="63"/>
                    <a:pt x="64" y="127"/>
                    <a:pt x="128" y="127"/>
                  </a:cubicBezTo>
                  <a:lnTo>
                    <a:pt x="1458" y="127"/>
                  </a:lnTo>
                  <a:cubicBezTo>
                    <a:pt x="1521" y="127"/>
                    <a:pt x="1584" y="63"/>
                    <a:pt x="15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37"/>
            <p:cNvSpPr/>
            <p:nvPr/>
          </p:nvSpPr>
          <p:spPr>
            <a:xfrm>
              <a:off x="3464340" y="1800911"/>
              <a:ext cx="227624" cy="143036"/>
            </a:xfrm>
            <a:custGeom>
              <a:avLst/>
              <a:gdLst/>
              <a:ahLst/>
              <a:cxnLst/>
              <a:rect l="l" t="t" r="r" b="b"/>
              <a:pathLst>
                <a:path w="7158" h="4498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4498"/>
                  </a:lnTo>
                  <a:lnTo>
                    <a:pt x="7158" y="4498"/>
                  </a:lnTo>
                  <a:lnTo>
                    <a:pt x="7158" y="191"/>
                  </a:lnTo>
                  <a:cubicBezTo>
                    <a:pt x="7158" y="96"/>
                    <a:pt x="7063" y="1"/>
                    <a:pt x="696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37"/>
            <p:cNvSpPr/>
            <p:nvPr/>
          </p:nvSpPr>
          <p:spPr>
            <a:xfrm>
              <a:off x="3475439" y="1810992"/>
              <a:ext cx="205460" cy="123893"/>
            </a:xfrm>
            <a:custGeom>
              <a:avLst/>
              <a:gdLst/>
              <a:ahLst/>
              <a:cxnLst/>
              <a:rect l="l" t="t" r="r" b="b"/>
              <a:pathLst>
                <a:path w="6461" h="3896" extrusionOk="0">
                  <a:moveTo>
                    <a:pt x="0" y="1"/>
                  </a:moveTo>
                  <a:lnTo>
                    <a:pt x="0" y="3896"/>
                  </a:lnTo>
                  <a:lnTo>
                    <a:pt x="6461" y="3896"/>
                  </a:lnTo>
                  <a:lnTo>
                    <a:pt x="64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37"/>
            <p:cNvSpPr/>
            <p:nvPr/>
          </p:nvSpPr>
          <p:spPr>
            <a:xfrm>
              <a:off x="3450253" y="1941912"/>
              <a:ext cx="252810" cy="15137"/>
            </a:xfrm>
            <a:custGeom>
              <a:avLst/>
              <a:gdLst/>
              <a:ahLst/>
              <a:cxnLst/>
              <a:rect l="l" t="t" r="r" b="b"/>
              <a:pathLst>
                <a:path w="7950" h="476" extrusionOk="0">
                  <a:moveTo>
                    <a:pt x="0" y="1"/>
                  </a:moveTo>
                  <a:cubicBezTo>
                    <a:pt x="0" y="286"/>
                    <a:pt x="222" y="476"/>
                    <a:pt x="475" y="476"/>
                  </a:cubicBezTo>
                  <a:lnTo>
                    <a:pt x="7474" y="476"/>
                  </a:lnTo>
                  <a:cubicBezTo>
                    <a:pt x="7728" y="476"/>
                    <a:pt x="7949" y="286"/>
                    <a:pt x="794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37"/>
            <p:cNvSpPr/>
            <p:nvPr/>
          </p:nvSpPr>
          <p:spPr>
            <a:xfrm>
              <a:off x="3548928" y="1941912"/>
              <a:ext cx="50403" cy="4070"/>
            </a:xfrm>
            <a:custGeom>
              <a:avLst/>
              <a:gdLst/>
              <a:ahLst/>
              <a:cxnLst/>
              <a:rect l="l" t="t" r="r" b="b"/>
              <a:pathLst>
                <a:path w="1585" h="128" extrusionOk="0">
                  <a:moveTo>
                    <a:pt x="1" y="1"/>
                  </a:moveTo>
                  <a:cubicBezTo>
                    <a:pt x="1" y="96"/>
                    <a:pt x="64" y="127"/>
                    <a:pt x="128" y="127"/>
                  </a:cubicBezTo>
                  <a:lnTo>
                    <a:pt x="1458" y="127"/>
                  </a:lnTo>
                  <a:cubicBezTo>
                    <a:pt x="1521" y="127"/>
                    <a:pt x="1584" y="96"/>
                    <a:pt x="15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37"/>
            <p:cNvSpPr/>
            <p:nvPr/>
          </p:nvSpPr>
          <p:spPr>
            <a:xfrm>
              <a:off x="3515697" y="1424272"/>
              <a:ext cx="121889" cy="68529"/>
            </a:xfrm>
            <a:custGeom>
              <a:avLst/>
              <a:gdLst/>
              <a:ahLst/>
              <a:cxnLst/>
              <a:rect l="l" t="t" r="r" b="b"/>
              <a:pathLst>
                <a:path w="3833" h="2155" extrusionOk="0">
                  <a:moveTo>
                    <a:pt x="1901" y="1"/>
                  </a:moveTo>
                  <a:cubicBezTo>
                    <a:pt x="1173" y="1"/>
                    <a:pt x="476" y="318"/>
                    <a:pt x="1" y="856"/>
                  </a:cubicBezTo>
                  <a:lnTo>
                    <a:pt x="254" y="1109"/>
                  </a:lnTo>
                  <a:cubicBezTo>
                    <a:pt x="666" y="634"/>
                    <a:pt x="1268" y="381"/>
                    <a:pt x="1901" y="381"/>
                  </a:cubicBezTo>
                  <a:cubicBezTo>
                    <a:pt x="2534" y="381"/>
                    <a:pt x="3136" y="634"/>
                    <a:pt x="3548" y="1109"/>
                  </a:cubicBezTo>
                  <a:lnTo>
                    <a:pt x="3833" y="856"/>
                  </a:lnTo>
                  <a:cubicBezTo>
                    <a:pt x="3326" y="318"/>
                    <a:pt x="2629" y="1"/>
                    <a:pt x="1901" y="1"/>
                  </a:cubicBezTo>
                  <a:close/>
                  <a:moveTo>
                    <a:pt x="1901" y="761"/>
                  </a:moveTo>
                  <a:cubicBezTo>
                    <a:pt x="1394" y="761"/>
                    <a:pt x="888" y="983"/>
                    <a:pt x="507" y="1394"/>
                  </a:cubicBezTo>
                  <a:lnTo>
                    <a:pt x="793" y="1648"/>
                  </a:lnTo>
                  <a:cubicBezTo>
                    <a:pt x="1078" y="1331"/>
                    <a:pt x="1489" y="1141"/>
                    <a:pt x="1901" y="1141"/>
                  </a:cubicBezTo>
                  <a:cubicBezTo>
                    <a:pt x="2344" y="1141"/>
                    <a:pt x="2756" y="1331"/>
                    <a:pt x="3009" y="1648"/>
                  </a:cubicBezTo>
                  <a:lnTo>
                    <a:pt x="3294" y="1394"/>
                  </a:lnTo>
                  <a:cubicBezTo>
                    <a:pt x="2946" y="983"/>
                    <a:pt x="2439" y="761"/>
                    <a:pt x="1901" y="761"/>
                  </a:cubicBezTo>
                  <a:close/>
                  <a:moveTo>
                    <a:pt x="1901" y="1521"/>
                  </a:moveTo>
                  <a:cubicBezTo>
                    <a:pt x="1584" y="1521"/>
                    <a:pt x="1268" y="1648"/>
                    <a:pt x="1046" y="1933"/>
                  </a:cubicBezTo>
                  <a:lnTo>
                    <a:pt x="1331" y="2154"/>
                  </a:lnTo>
                  <a:cubicBezTo>
                    <a:pt x="1473" y="1980"/>
                    <a:pt x="1695" y="1893"/>
                    <a:pt x="1917" y="1893"/>
                  </a:cubicBezTo>
                  <a:cubicBezTo>
                    <a:pt x="2138" y="1893"/>
                    <a:pt x="2360" y="1980"/>
                    <a:pt x="2503" y="2154"/>
                  </a:cubicBezTo>
                  <a:lnTo>
                    <a:pt x="2788" y="1933"/>
                  </a:lnTo>
                  <a:cubicBezTo>
                    <a:pt x="2566" y="1648"/>
                    <a:pt x="2249" y="1521"/>
                    <a:pt x="1901" y="152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37"/>
            <p:cNvSpPr/>
            <p:nvPr/>
          </p:nvSpPr>
          <p:spPr>
            <a:xfrm>
              <a:off x="3515697" y="1726404"/>
              <a:ext cx="121889" cy="68497"/>
            </a:xfrm>
            <a:custGeom>
              <a:avLst/>
              <a:gdLst/>
              <a:ahLst/>
              <a:cxnLst/>
              <a:rect l="l" t="t" r="r" b="b"/>
              <a:pathLst>
                <a:path w="3833" h="2154" extrusionOk="0">
                  <a:moveTo>
                    <a:pt x="1331" y="0"/>
                  </a:moveTo>
                  <a:lnTo>
                    <a:pt x="1046" y="254"/>
                  </a:lnTo>
                  <a:cubicBezTo>
                    <a:pt x="1268" y="507"/>
                    <a:pt x="1584" y="666"/>
                    <a:pt x="1901" y="666"/>
                  </a:cubicBezTo>
                  <a:cubicBezTo>
                    <a:pt x="2249" y="666"/>
                    <a:pt x="2566" y="507"/>
                    <a:pt x="2788" y="254"/>
                  </a:cubicBezTo>
                  <a:lnTo>
                    <a:pt x="2471" y="0"/>
                  </a:lnTo>
                  <a:cubicBezTo>
                    <a:pt x="2328" y="175"/>
                    <a:pt x="2115" y="262"/>
                    <a:pt x="1901" y="262"/>
                  </a:cubicBezTo>
                  <a:cubicBezTo>
                    <a:pt x="1687" y="262"/>
                    <a:pt x="1473" y="175"/>
                    <a:pt x="1331" y="0"/>
                  </a:cubicBezTo>
                  <a:close/>
                  <a:moveTo>
                    <a:pt x="793" y="539"/>
                  </a:moveTo>
                  <a:lnTo>
                    <a:pt x="507" y="792"/>
                  </a:lnTo>
                  <a:cubicBezTo>
                    <a:pt x="888" y="1172"/>
                    <a:pt x="1394" y="1394"/>
                    <a:pt x="1901" y="1394"/>
                  </a:cubicBezTo>
                  <a:cubicBezTo>
                    <a:pt x="2439" y="1394"/>
                    <a:pt x="2946" y="1172"/>
                    <a:pt x="3294" y="792"/>
                  </a:cubicBezTo>
                  <a:lnTo>
                    <a:pt x="3041" y="539"/>
                  </a:lnTo>
                  <a:cubicBezTo>
                    <a:pt x="2724" y="856"/>
                    <a:pt x="2344" y="1014"/>
                    <a:pt x="1901" y="1014"/>
                  </a:cubicBezTo>
                  <a:cubicBezTo>
                    <a:pt x="1489" y="1014"/>
                    <a:pt x="1078" y="856"/>
                    <a:pt x="793" y="539"/>
                  </a:cubicBezTo>
                  <a:close/>
                  <a:moveTo>
                    <a:pt x="254" y="1077"/>
                  </a:moveTo>
                  <a:lnTo>
                    <a:pt x="1" y="1331"/>
                  </a:lnTo>
                  <a:cubicBezTo>
                    <a:pt x="476" y="1837"/>
                    <a:pt x="1173" y="2154"/>
                    <a:pt x="1901" y="2154"/>
                  </a:cubicBezTo>
                  <a:cubicBezTo>
                    <a:pt x="2629" y="2154"/>
                    <a:pt x="3326" y="1837"/>
                    <a:pt x="3833" y="1331"/>
                  </a:cubicBezTo>
                  <a:lnTo>
                    <a:pt x="3548" y="1077"/>
                  </a:lnTo>
                  <a:cubicBezTo>
                    <a:pt x="3136" y="1521"/>
                    <a:pt x="2534" y="1774"/>
                    <a:pt x="1901" y="1774"/>
                  </a:cubicBezTo>
                  <a:cubicBezTo>
                    <a:pt x="1268" y="1774"/>
                    <a:pt x="698" y="1521"/>
                    <a:pt x="254" y="1077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37"/>
            <p:cNvSpPr/>
            <p:nvPr/>
          </p:nvSpPr>
          <p:spPr>
            <a:xfrm>
              <a:off x="3692951" y="1548165"/>
              <a:ext cx="68529" cy="122875"/>
            </a:xfrm>
            <a:custGeom>
              <a:avLst/>
              <a:gdLst/>
              <a:ahLst/>
              <a:cxnLst/>
              <a:rect l="l" t="t" r="r" b="b"/>
              <a:pathLst>
                <a:path w="2155" h="3864" extrusionOk="0">
                  <a:moveTo>
                    <a:pt x="254" y="1077"/>
                  </a:moveTo>
                  <a:lnTo>
                    <a:pt x="1" y="1362"/>
                  </a:lnTo>
                  <a:cubicBezTo>
                    <a:pt x="349" y="1647"/>
                    <a:pt x="349" y="2217"/>
                    <a:pt x="1" y="2502"/>
                  </a:cubicBezTo>
                  <a:lnTo>
                    <a:pt x="254" y="2819"/>
                  </a:lnTo>
                  <a:cubicBezTo>
                    <a:pt x="507" y="2597"/>
                    <a:pt x="666" y="2280"/>
                    <a:pt x="666" y="1932"/>
                  </a:cubicBezTo>
                  <a:cubicBezTo>
                    <a:pt x="666" y="1615"/>
                    <a:pt x="507" y="1299"/>
                    <a:pt x="254" y="1077"/>
                  </a:cubicBezTo>
                  <a:close/>
                  <a:moveTo>
                    <a:pt x="792" y="538"/>
                  </a:moveTo>
                  <a:lnTo>
                    <a:pt x="539" y="823"/>
                  </a:lnTo>
                  <a:cubicBezTo>
                    <a:pt x="856" y="1109"/>
                    <a:pt x="1046" y="1520"/>
                    <a:pt x="1046" y="1932"/>
                  </a:cubicBezTo>
                  <a:cubicBezTo>
                    <a:pt x="1046" y="2375"/>
                    <a:pt x="856" y="2755"/>
                    <a:pt x="539" y="3040"/>
                  </a:cubicBezTo>
                  <a:lnTo>
                    <a:pt x="792" y="3325"/>
                  </a:lnTo>
                  <a:cubicBezTo>
                    <a:pt x="1172" y="2977"/>
                    <a:pt x="1394" y="2470"/>
                    <a:pt x="1394" y="1932"/>
                  </a:cubicBezTo>
                  <a:cubicBezTo>
                    <a:pt x="1394" y="1394"/>
                    <a:pt x="1172" y="887"/>
                    <a:pt x="792" y="538"/>
                  </a:cubicBezTo>
                  <a:close/>
                  <a:moveTo>
                    <a:pt x="1331" y="0"/>
                  </a:moveTo>
                  <a:lnTo>
                    <a:pt x="1077" y="285"/>
                  </a:lnTo>
                  <a:cubicBezTo>
                    <a:pt x="1521" y="697"/>
                    <a:pt x="1774" y="1299"/>
                    <a:pt x="1774" y="1932"/>
                  </a:cubicBezTo>
                  <a:cubicBezTo>
                    <a:pt x="1774" y="2565"/>
                    <a:pt x="1521" y="3167"/>
                    <a:pt x="1077" y="3579"/>
                  </a:cubicBezTo>
                  <a:lnTo>
                    <a:pt x="1331" y="3864"/>
                  </a:lnTo>
                  <a:cubicBezTo>
                    <a:pt x="1869" y="3357"/>
                    <a:pt x="2154" y="2660"/>
                    <a:pt x="2154" y="1932"/>
                  </a:cubicBezTo>
                  <a:cubicBezTo>
                    <a:pt x="2154" y="1204"/>
                    <a:pt x="1869" y="507"/>
                    <a:pt x="133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37"/>
            <p:cNvSpPr/>
            <p:nvPr/>
          </p:nvSpPr>
          <p:spPr>
            <a:xfrm>
              <a:off x="3390819" y="1549150"/>
              <a:ext cx="68529" cy="121889"/>
            </a:xfrm>
            <a:custGeom>
              <a:avLst/>
              <a:gdLst/>
              <a:ahLst/>
              <a:cxnLst/>
              <a:rect l="l" t="t" r="r" b="b"/>
              <a:pathLst>
                <a:path w="2155" h="3833" extrusionOk="0">
                  <a:moveTo>
                    <a:pt x="1933" y="1046"/>
                  </a:moveTo>
                  <a:cubicBezTo>
                    <a:pt x="1679" y="1236"/>
                    <a:pt x="1521" y="1553"/>
                    <a:pt x="1521" y="1901"/>
                  </a:cubicBezTo>
                  <a:cubicBezTo>
                    <a:pt x="1521" y="2249"/>
                    <a:pt x="1648" y="2566"/>
                    <a:pt x="1933" y="2756"/>
                  </a:cubicBezTo>
                  <a:lnTo>
                    <a:pt x="2154" y="2471"/>
                  </a:lnTo>
                  <a:cubicBezTo>
                    <a:pt x="1806" y="2186"/>
                    <a:pt x="1806" y="1616"/>
                    <a:pt x="2154" y="1331"/>
                  </a:cubicBezTo>
                  <a:lnTo>
                    <a:pt x="1933" y="1046"/>
                  </a:lnTo>
                  <a:close/>
                  <a:moveTo>
                    <a:pt x="1394" y="507"/>
                  </a:moveTo>
                  <a:cubicBezTo>
                    <a:pt x="983" y="887"/>
                    <a:pt x="761" y="1394"/>
                    <a:pt x="761" y="1901"/>
                  </a:cubicBezTo>
                  <a:cubicBezTo>
                    <a:pt x="761" y="2439"/>
                    <a:pt x="983" y="2946"/>
                    <a:pt x="1394" y="3294"/>
                  </a:cubicBezTo>
                  <a:lnTo>
                    <a:pt x="1648" y="3009"/>
                  </a:lnTo>
                  <a:cubicBezTo>
                    <a:pt x="1331" y="2724"/>
                    <a:pt x="1141" y="2344"/>
                    <a:pt x="1141" y="1901"/>
                  </a:cubicBezTo>
                  <a:cubicBezTo>
                    <a:pt x="1141" y="1489"/>
                    <a:pt x="1331" y="1078"/>
                    <a:pt x="1648" y="792"/>
                  </a:cubicBezTo>
                  <a:lnTo>
                    <a:pt x="1394" y="507"/>
                  </a:lnTo>
                  <a:close/>
                  <a:moveTo>
                    <a:pt x="856" y="1"/>
                  </a:moveTo>
                  <a:cubicBezTo>
                    <a:pt x="318" y="476"/>
                    <a:pt x="1" y="1173"/>
                    <a:pt x="1" y="1901"/>
                  </a:cubicBezTo>
                  <a:cubicBezTo>
                    <a:pt x="1" y="2629"/>
                    <a:pt x="318" y="3326"/>
                    <a:pt x="856" y="3833"/>
                  </a:cubicBezTo>
                  <a:lnTo>
                    <a:pt x="1109" y="3548"/>
                  </a:lnTo>
                  <a:cubicBezTo>
                    <a:pt x="634" y="3136"/>
                    <a:pt x="381" y="2534"/>
                    <a:pt x="381" y="1901"/>
                  </a:cubicBezTo>
                  <a:cubicBezTo>
                    <a:pt x="381" y="1268"/>
                    <a:pt x="634" y="697"/>
                    <a:pt x="1109" y="254"/>
                  </a:cubicBezTo>
                  <a:lnTo>
                    <a:pt x="856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6" name="Google Shape;3806;p37"/>
          <p:cNvGrpSpPr/>
          <p:nvPr/>
        </p:nvGrpSpPr>
        <p:grpSpPr>
          <a:xfrm>
            <a:off x="6879375" y="1239325"/>
            <a:ext cx="810711" cy="783162"/>
            <a:chOff x="6855174" y="1186599"/>
            <a:chExt cx="859077" cy="829885"/>
          </a:xfrm>
        </p:grpSpPr>
        <p:sp>
          <p:nvSpPr>
            <p:cNvPr id="3807" name="Google Shape;3807;p37"/>
            <p:cNvSpPr/>
            <p:nvPr/>
          </p:nvSpPr>
          <p:spPr>
            <a:xfrm>
              <a:off x="6999197" y="1186599"/>
              <a:ext cx="286041" cy="166219"/>
            </a:xfrm>
            <a:custGeom>
              <a:avLst/>
              <a:gdLst/>
              <a:ahLst/>
              <a:cxnLst/>
              <a:rect l="l" t="t" r="r" b="b"/>
              <a:pathLst>
                <a:path w="8995" h="5227" extrusionOk="0">
                  <a:moveTo>
                    <a:pt x="4465" y="1"/>
                  </a:moveTo>
                  <a:lnTo>
                    <a:pt x="0" y="2629"/>
                  </a:lnTo>
                  <a:lnTo>
                    <a:pt x="4497" y="5226"/>
                  </a:lnTo>
                  <a:lnTo>
                    <a:pt x="8994" y="2629"/>
                  </a:lnTo>
                  <a:lnTo>
                    <a:pt x="4465" y="1"/>
                  </a:lnTo>
                  <a:close/>
                </a:path>
              </a:pathLst>
            </a:custGeom>
            <a:solidFill>
              <a:srgbClr val="F2B1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37"/>
            <p:cNvSpPr/>
            <p:nvPr/>
          </p:nvSpPr>
          <p:spPr>
            <a:xfrm>
              <a:off x="7142201" y="1270201"/>
              <a:ext cx="143036" cy="250807"/>
            </a:xfrm>
            <a:custGeom>
              <a:avLst/>
              <a:gdLst/>
              <a:ahLst/>
              <a:cxnLst/>
              <a:rect l="l" t="t" r="r" b="b"/>
              <a:pathLst>
                <a:path w="4498" h="7887" extrusionOk="0">
                  <a:moveTo>
                    <a:pt x="4497" y="0"/>
                  </a:moveTo>
                  <a:lnTo>
                    <a:pt x="0" y="2597"/>
                  </a:lnTo>
                  <a:lnTo>
                    <a:pt x="0" y="7886"/>
                  </a:lnTo>
                  <a:lnTo>
                    <a:pt x="4465" y="5289"/>
                  </a:lnTo>
                  <a:lnTo>
                    <a:pt x="4497" y="0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37"/>
            <p:cNvSpPr/>
            <p:nvPr/>
          </p:nvSpPr>
          <p:spPr>
            <a:xfrm>
              <a:off x="6999197" y="1270201"/>
              <a:ext cx="143036" cy="250807"/>
            </a:xfrm>
            <a:custGeom>
              <a:avLst/>
              <a:gdLst/>
              <a:ahLst/>
              <a:cxnLst/>
              <a:rect l="l" t="t" r="r" b="b"/>
              <a:pathLst>
                <a:path w="4498" h="7887" extrusionOk="0">
                  <a:moveTo>
                    <a:pt x="0" y="0"/>
                  </a:moveTo>
                  <a:lnTo>
                    <a:pt x="0" y="5289"/>
                  </a:lnTo>
                  <a:lnTo>
                    <a:pt x="4497" y="7886"/>
                  </a:lnTo>
                  <a:lnTo>
                    <a:pt x="4497" y="25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37"/>
            <p:cNvSpPr/>
            <p:nvPr/>
          </p:nvSpPr>
          <p:spPr>
            <a:xfrm>
              <a:off x="6855174" y="1436356"/>
              <a:ext cx="286041" cy="166219"/>
            </a:xfrm>
            <a:custGeom>
              <a:avLst/>
              <a:gdLst/>
              <a:ahLst/>
              <a:cxnLst/>
              <a:rect l="l" t="t" r="r" b="b"/>
              <a:pathLst>
                <a:path w="8995" h="5227" extrusionOk="0">
                  <a:moveTo>
                    <a:pt x="4497" y="1"/>
                  </a:moveTo>
                  <a:lnTo>
                    <a:pt x="0" y="2629"/>
                  </a:lnTo>
                  <a:lnTo>
                    <a:pt x="4529" y="5226"/>
                  </a:lnTo>
                  <a:lnTo>
                    <a:pt x="8994" y="2629"/>
                  </a:lnTo>
                  <a:lnTo>
                    <a:pt x="449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1" name="Google Shape;3811;p37"/>
            <p:cNvSpPr/>
            <p:nvPr/>
          </p:nvSpPr>
          <p:spPr>
            <a:xfrm>
              <a:off x="6998179" y="1519958"/>
              <a:ext cx="143036" cy="250775"/>
            </a:xfrm>
            <a:custGeom>
              <a:avLst/>
              <a:gdLst/>
              <a:ahLst/>
              <a:cxnLst/>
              <a:rect l="l" t="t" r="r" b="b"/>
              <a:pathLst>
                <a:path w="4498" h="7886" extrusionOk="0">
                  <a:moveTo>
                    <a:pt x="4497" y="0"/>
                  </a:moveTo>
                  <a:lnTo>
                    <a:pt x="32" y="2597"/>
                  </a:lnTo>
                  <a:lnTo>
                    <a:pt x="0" y="7886"/>
                  </a:lnTo>
                  <a:lnTo>
                    <a:pt x="4497" y="5289"/>
                  </a:lnTo>
                  <a:lnTo>
                    <a:pt x="4497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2" name="Google Shape;3812;p37"/>
            <p:cNvSpPr/>
            <p:nvPr/>
          </p:nvSpPr>
          <p:spPr>
            <a:xfrm>
              <a:off x="6855174" y="1519958"/>
              <a:ext cx="144054" cy="250775"/>
            </a:xfrm>
            <a:custGeom>
              <a:avLst/>
              <a:gdLst/>
              <a:ahLst/>
              <a:cxnLst/>
              <a:rect l="l" t="t" r="r" b="b"/>
              <a:pathLst>
                <a:path w="4530" h="7886" extrusionOk="0">
                  <a:moveTo>
                    <a:pt x="0" y="0"/>
                  </a:moveTo>
                  <a:lnTo>
                    <a:pt x="0" y="5289"/>
                  </a:lnTo>
                  <a:lnTo>
                    <a:pt x="4529" y="7886"/>
                  </a:lnTo>
                  <a:lnTo>
                    <a:pt x="4529" y="25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3" name="Google Shape;3813;p37"/>
            <p:cNvSpPr/>
            <p:nvPr/>
          </p:nvSpPr>
          <p:spPr>
            <a:xfrm>
              <a:off x="7142201" y="1437373"/>
              <a:ext cx="286041" cy="166187"/>
            </a:xfrm>
            <a:custGeom>
              <a:avLst/>
              <a:gdLst/>
              <a:ahLst/>
              <a:cxnLst/>
              <a:rect l="l" t="t" r="r" b="b"/>
              <a:pathLst>
                <a:path w="8995" h="5226" extrusionOk="0">
                  <a:moveTo>
                    <a:pt x="4465" y="1"/>
                  </a:moveTo>
                  <a:lnTo>
                    <a:pt x="0" y="2629"/>
                  </a:lnTo>
                  <a:lnTo>
                    <a:pt x="4497" y="5226"/>
                  </a:lnTo>
                  <a:lnTo>
                    <a:pt x="8994" y="2629"/>
                  </a:lnTo>
                  <a:lnTo>
                    <a:pt x="4465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4" name="Google Shape;3814;p37"/>
            <p:cNvSpPr/>
            <p:nvPr/>
          </p:nvSpPr>
          <p:spPr>
            <a:xfrm>
              <a:off x="7285206" y="1520976"/>
              <a:ext cx="143036" cy="250775"/>
            </a:xfrm>
            <a:custGeom>
              <a:avLst/>
              <a:gdLst/>
              <a:ahLst/>
              <a:cxnLst/>
              <a:rect l="l" t="t" r="r" b="b"/>
              <a:pathLst>
                <a:path w="4498" h="7886" extrusionOk="0">
                  <a:moveTo>
                    <a:pt x="4497" y="0"/>
                  </a:moveTo>
                  <a:lnTo>
                    <a:pt x="0" y="2597"/>
                  </a:lnTo>
                  <a:lnTo>
                    <a:pt x="0" y="7886"/>
                  </a:lnTo>
                  <a:lnTo>
                    <a:pt x="4465" y="5289"/>
                  </a:lnTo>
                  <a:lnTo>
                    <a:pt x="4497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5" name="Google Shape;3815;p37"/>
            <p:cNvSpPr/>
            <p:nvPr/>
          </p:nvSpPr>
          <p:spPr>
            <a:xfrm>
              <a:off x="7142201" y="1520976"/>
              <a:ext cx="143036" cy="250775"/>
            </a:xfrm>
            <a:custGeom>
              <a:avLst/>
              <a:gdLst/>
              <a:ahLst/>
              <a:cxnLst/>
              <a:rect l="l" t="t" r="r" b="b"/>
              <a:pathLst>
                <a:path w="4498" h="7886" extrusionOk="0">
                  <a:moveTo>
                    <a:pt x="0" y="0"/>
                  </a:moveTo>
                  <a:lnTo>
                    <a:pt x="0" y="5289"/>
                  </a:lnTo>
                  <a:lnTo>
                    <a:pt x="4497" y="7886"/>
                  </a:lnTo>
                  <a:lnTo>
                    <a:pt x="4497" y="25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6" name="Google Shape;3816;p37"/>
            <p:cNvSpPr/>
            <p:nvPr/>
          </p:nvSpPr>
          <p:spPr>
            <a:xfrm>
              <a:off x="6997161" y="1683092"/>
              <a:ext cx="286041" cy="165201"/>
            </a:xfrm>
            <a:custGeom>
              <a:avLst/>
              <a:gdLst/>
              <a:ahLst/>
              <a:cxnLst/>
              <a:rect l="l" t="t" r="r" b="b"/>
              <a:pathLst>
                <a:path w="8995" h="5195" extrusionOk="0">
                  <a:moveTo>
                    <a:pt x="4498" y="1"/>
                  </a:moveTo>
                  <a:lnTo>
                    <a:pt x="1" y="2598"/>
                  </a:lnTo>
                  <a:lnTo>
                    <a:pt x="4529" y="5194"/>
                  </a:lnTo>
                  <a:lnTo>
                    <a:pt x="8995" y="2598"/>
                  </a:lnTo>
                  <a:lnTo>
                    <a:pt x="449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7" name="Google Shape;3817;p37"/>
            <p:cNvSpPr/>
            <p:nvPr/>
          </p:nvSpPr>
          <p:spPr>
            <a:xfrm>
              <a:off x="7140166" y="1765677"/>
              <a:ext cx="143036" cy="250807"/>
            </a:xfrm>
            <a:custGeom>
              <a:avLst/>
              <a:gdLst/>
              <a:ahLst/>
              <a:cxnLst/>
              <a:rect l="l" t="t" r="r" b="b"/>
              <a:pathLst>
                <a:path w="4498" h="7887" extrusionOk="0">
                  <a:moveTo>
                    <a:pt x="4498" y="1"/>
                  </a:moveTo>
                  <a:lnTo>
                    <a:pt x="32" y="2597"/>
                  </a:lnTo>
                  <a:lnTo>
                    <a:pt x="1" y="7886"/>
                  </a:lnTo>
                  <a:lnTo>
                    <a:pt x="4498" y="5289"/>
                  </a:lnTo>
                  <a:lnTo>
                    <a:pt x="4498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8" name="Google Shape;3818;p37"/>
            <p:cNvSpPr/>
            <p:nvPr/>
          </p:nvSpPr>
          <p:spPr>
            <a:xfrm>
              <a:off x="6997161" y="1765677"/>
              <a:ext cx="144054" cy="250807"/>
            </a:xfrm>
            <a:custGeom>
              <a:avLst/>
              <a:gdLst/>
              <a:ahLst/>
              <a:cxnLst/>
              <a:rect l="l" t="t" r="r" b="b"/>
              <a:pathLst>
                <a:path w="4530" h="7887" extrusionOk="0">
                  <a:moveTo>
                    <a:pt x="1" y="1"/>
                  </a:moveTo>
                  <a:lnTo>
                    <a:pt x="1" y="5289"/>
                  </a:lnTo>
                  <a:lnTo>
                    <a:pt x="4529" y="7886"/>
                  </a:lnTo>
                  <a:lnTo>
                    <a:pt x="4529" y="25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37"/>
            <p:cNvSpPr/>
            <p:nvPr/>
          </p:nvSpPr>
          <p:spPr>
            <a:xfrm>
              <a:off x="7280150" y="1683092"/>
              <a:ext cx="286041" cy="165201"/>
            </a:xfrm>
            <a:custGeom>
              <a:avLst/>
              <a:gdLst/>
              <a:ahLst/>
              <a:cxnLst/>
              <a:rect l="l" t="t" r="r" b="b"/>
              <a:pathLst>
                <a:path w="8995" h="5195" extrusionOk="0">
                  <a:moveTo>
                    <a:pt x="4466" y="1"/>
                  </a:moveTo>
                  <a:lnTo>
                    <a:pt x="1" y="2598"/>
                  </a:lnTo>
                  <a:lnTo>
                    <a:pt x="4498" y="5194"/>
                  </a:lnTo>
                  <a:lnTo>
                    <a:pt x="8995" y="2598"/>
                  </a:lnTo>
                  <a:lnTo>
                    <a:pt x="4466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37"/>
            <p:cNvSpPr/>
            <p:nvPr/>
          </p:nvSpPr>
          <p:spPr>
            <a:xfrm>
              <a:off x="7423154" y="1765677"/>
              <a:ext cx="143036" cy="250807"/>
            </a:xfrm>
            <a:custGeom>
              <a:avLst/>
              <a:gdLst/>
              <a:ahLst/>
              <a:cxnLst/>
              <a:rect l="l" t="t" r="r" b="b"/>
              <a:pathLst>
                <a:path w="4498" h="7887" extrusionOk="0">
                  <a:moveTo>
                    <a:pt x="4498" y="1"/>
                  </a:moveTo>
                  <a:lnTo>
                    <a:pt x="1" y="2597"/>
                  </a:lnTo>
                  <a:lnTo>
                    <a:pt x="1" y="7886"/>
                  </a:lnTo>
                  <a:lnTo>
                    <a:pt x="4466" y="5289"/>
                  </a:lnTo>
                  <a:lnTo>
                    <a:pt x="4498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1" name="Google Shape;3821;p37"/>
            <p:cNvSpPr/>
            <p:nvPr/>
          </p:nvSpPr>
          <p:spPr>
            <a:xfrm>
              <a:off x="7280150" y="1765677"/>
              <a:ext cx="143036" cy="250807"/>
            </a:xfrm>
            <a:custGeom>
              <a:avLst/>
              <a:gdLst/>
              <a:ahLst/>
              <a:cxnLst/>
              <a:rect l="l" t="t" r="r" b="b"/>
              <a:pathLst>
                <a:path w="4498" h="7887" extrusionOk="0">
                  <a:moveTo>
                    <a:pt x="1" y="1"/>
                  </a:moveTo>
                  <a:lnTo>
                    <a:pt x="1" y="5289"/>
                  </a:lnTo>
                  <a:lnTo>
                    <a:pt x="4498" y="7886"/>
                  </a:lnTo>
                  <a:lnTo>
                    <a:pt x="4498" y="259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2" name="Google Shape;3822;p37"/>
            <p:cNvSpPr/>
            <p:nvPr/>
          </p:nvSpPr>
          <p:spPr>
            <a:xfrm>
              <a:off x="7427193" y="1437373"/>
              <a:ext cx="287059" cy="166187"/>
            </a:xfrm>
            <a:custGeom>
              <a:avLst/>
              <a:gdLst/>
              <a:ahLst/>
              <a:cxnLst/>
              <a:rect l="l" t="t" r="r" b="b"/>
              <a:pathLst>
                <a:path w="9027" h="5226" extrusionOk="0">
                  <a:moveTo>
                    <a:pt x="4497" y="1"/>
                  </a:moveTo>
                  <a:lnTo>
                    <a:pt x="0" y="2629"/>
                  </a:lnTo>
                  <a:lnTo>
                    <a:pt x="4529" y="5226"/>
                  </a:lnTo>
                  <a:lnTo>
                    <a:pt x="9026" y="2629"/>
                  </a:lnTo>
                  <a:lnTo>
                    <a:pt x="449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3" name="Google Shape;3823;p37"/>
            <p:cNvSpPr/>
            <p:nvPr/>
          </p:nvSpPr>
          <p:spPr>
            <a:xfrm>
              <a:off x="7570197" y="1520976"/>
              <a:ext cx="144054" cy="250775"/>
            </a:xfrm>
            <a:custGeom>
              <a:avLst/>
              <a:gdLst/>
              <a:ahLst/>
              <a:cxnLst/>
              <a:rect l="l" t="t" r="r" b="b"/>
              <a:pathLst>
                <a:path w="4530" h="7886" extrusionOk="0">
                  <a:moveTo>
                    <a:pt x="4529" y="0"/>
                  </a:moveTo>
                  <a:lnTo>
                    <a:pt x="32" y="2597"/>
                  </a:lnTo>
                  <a:lnTo>
                    <a:pt x="0" y="7886"/>
                  </a:lnTo>
                  <a:lnTo>
                    <a:pt x="0" y="7886"/>
                  </a:lnTo>
                  <a:lnTo>
                    <a:pt x="4497" y="5289"/>
                  </a:lnTo>
                  <a:lnTo>
                    <a:pt x="4529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4" name="Google Shape;3824;p37"/>
            <p:cNvSpPr/>
            <p:nvPr/>
          </p:nvSpPr>
          <p:spPr>
            <a:xfrm>
              <a:off x="7427193" y="1520976"/>
              <a:ext cx="144054" cy="250775"/>
            </a:xfrm>
            <a:custGeom>
              <a:avLst/>
              <a:gdLst/>
              <a:ahLst/>
              <a:cxnLst/>
              <a:rect l="l" t="t" r="r" b="b"/>
              <a:pathLst>
                <a:path w="4530" h="7886" extrusionOk="0">
                  <a:moveTo>
                    <a:pt x="0" y="0"/>
                  </a:moveTo>
                  <a:lnTo>
                    <a:pt x="0" y="5289"/>
                  </a:lnTo>
                  <a:lnTo>
                    <a:pt x="4529" y="7886"/>
                  </a:lnTo>
                  <a:lnTo>
                    <a:pt x="4529" y="25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5" name="Google Shape;3825;p37"/>
            <p:cNvSpPr/>
            <p:nvPr/>
          </p:nvSpPr>
          <p:spPr>
            <a:xfrm>
              <a:off x="7284188" y="1186599"/>
              <a:ext cx="286041" cy="166219"/>
            </a:xfrm>
            <a:custGeom>
              <a:avLst/>
              <a:gdLst/>
              <a:ahLst/>
              <a:cxnLst/>
              <a:rect l="l" t="t" r="r" b="b"/>
              <a:pathLst>
                <a:path w="8995" h="5227" extrusionOk="0">
                  <a:moveTo>
                    <a:pt x="4497" y="1"/>
                  </a:moveTo>
                  <a:lnTo>
                    <a:pt x="0" y="2598"/>
                  </a:lnTo>
                  <a:lnTo>
                    <a:pt x="4529" y="5226"/>
                  </a:lnTo>
                  <a:lnTo>
                    <a:pt x="8994" y="2598"/>
                  </a:lnTo>
                  <a:lnTo>
                    <a:pt x="449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6" name="Google Shape;3826;p37"/>
            <p:cNvSpPr/>
            <p:nvPr/>
          </p:nvSpPr>
          <p:spPr>
            <a:xfrm>
              <a:off x="7427193" y="1269183"/>
              <a:ext cx="143036" cy="251824"/>
            </a:xfrm>
            <a:custGeom>
              <a:avLst/>
              <a:gdLst/>
              <a:ahLst/>
              <a:cxnLst/>
              <a:rect l="l" t="t" r="r" b="b"/>
              <a:pathLst>
                <a:path w="4498" h="7919" extrusionOk="0">
                  <a:moveTo>
                    <a:pt x="4497" y="1"/>
                  </a:moveTo>
                  <a:lnTo>
                    <a:pt x="32" y="2629"/>
                  </a:lnTo>
                  <a:lnTo>
                    <a:pt x="0" y="7918"/>
                  </a:lnTo>
                  <a:lnTo>
                    <a:pt x="4497" y="5290"/>
                  </a:lnTo>
                  <a:lnTo>
                    <a:pt x="4497" y="1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7" name="Google Shape;3827;p37"/>
            <p:cNvSpPr/>
            <p:nvPr/>
          </p:nvSpPr>
          <p:spPr>
            <a:xfrm>
              <a:off x="7284188" y="1269183"/>
              <a:ext cx="144054" cy="251824"/>
            </a:xfrm>
            <a:custGeom>
              <a:avLst/>
              <a:gdLst/>
              <a:ahLst/>
              <a:cxnLst/>
              <a:rect l="l" t="t" r="r" b="b"/>
              <a:pathLst>
                <a:path w="4530" h="7919" extrusionOk="0">
                  <a:moveTo>
                    <a:pt x="0" y="1"/>
                  </a:moveTo>
                  <a:lnTo>
                    <a:pt x="0" y="5290"/>
                  </a:lnTo>
                  <a:lnTo>
                    <a:pt x="4529" y="7918"/>
                  </a:lnTo>
                  <a:lnTo>
                    <a:pt x="4529" y="262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8" name="Google Shape;3828;p37"/>
          <p:cNvGrpSpPr/>
          <p:nvPr/>
        </p:nvGrpSpPr>
        <p:grpSpPr>
          <a:xfrm>
            <a:off x="1542857" y="3479728"/>
            <a:ext cx="508577" cy="593165"/>
            <a:chOff x="1542857" y="3479728"/>
            <a:chExt cx="508577" cy="593165"/>
          </a:xfrm>
        </p:grpSpPr>
        <p:sp>
          <p:nvSpPr>
            <p:cNvPr id="3829" name="Google Shape;3829;p37"/>
            <p:cNvSpPr/>
            <p:nvPr/>
          </p:nvSpPr>
          <p:spPr>
            <a:xfrm>
              <a:off x="1542857" y="3479728"/>
              <a:ext cx="508577" cy="294086"/>
            </a:xfrm>
            <a:custGeom>
              <a:avLst/>
              <a:gdLst/>
              <a:ahLst/>
              <a:cxnLst/>
              <a:rect l="l" t="t" r="r" b="b"/>
              <a:pathLst>
                <a:path w="15993" h="9248" extrusionOk="0">
                  <a:moveTo>
                    <a:pt x="7949" y="0"/>
                  </a:moveTo>
                  <a:lnTo>
                    <a:pt x="0" y="4624"/>
                  </a:lnTo>
                  <a:lnTo>
                    <a:pt x="8012" y="9247"/>
                  </a:lnTo>
                  <a:lnTo>
                    <a:pt x="15993" y="4624"/>
                  </a:lnTo>
                  <a:lnTo>
                    <a:pt x="7949" y="0"/>
                  </a:lnTo>
                  <a:close/>
                </a:path>
              </a:pathLst>
            </a:custGeom>
            <a:solidFill>
              <a:srgbClr val="F2B1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0" name="Google Shape;3830;p37"/>
            <p:cNvSpPr/>
            <p:nvPr/>
          </p:nvSpPr>
          <p:spPr>
            <a:xfrm>
              <a:off x="1796621" y="3626740"/>
              <a:ext cx="254813" cy="446154"/>
            </a:xfrm>
            <a:custGeom>
              <a:avLst/>
              <a:gdLst/>
              <a:ahLst/>
              <a:cxnLst/>
              <a:rect l="l" t="t" r="r" b="b"/>
              <a:pathLst>
                <a:path w="8013" h="14030" extrusionOk="0">
                  <a:moveTo>
                    <a:pt x="8013" y="1"/>
                  </a:moveTo>
                  <a:lnTo>
                    <a:pt x="32" y="4624"/>
                  </a:lnTo>
                  <a:lnTo>
                    <a:pt x="1" y="14030"/>
                  </a:lnTo>
                  <a:lnTo>
                    <a:pt x="7981" y="9406"/>
                  </a:lnTo>
                  <a:lnTo>
                    <a:pt x="8013" y="1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1" name="Google Shape;3831;p37"/>
            <p:cNvSpPr/>
            <p:nvPr/>
          </p:nvSpPr>
          <p:spPr>
            <a:xfrm>
              <a:off x="1542857" y="3626740"/>
              <a:ext cx="254813" cy="446154"/>
            </a:xfrm>
            <a:custGeom>
              <a:avLst/>
              <a:gdLst/>
              <a:ahLst/>
              <a:cxnLst/>
              <a:rect l="l" t="t" r="r" b="b"/>
              <a:pathLst>
                <a:path w="8013" h="14030" extrusionOk="0">
                  <a:moveTo>
                    <a:pt x="0" y="1"/>
                  </a:moveTo>
                  <a:lnTo>
                    <a:pt x="0" y="9406"/>
                  </a:lnTo>
                  <a:lnTo>
                    <a:pt x="8012" y="14030"/>
                  </a:lnTo>
                  <a:lnTo>
                    <a:pt x="8012" y="462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32" name="Google Shape;3832;p37"/>
          <p:cNvGrpSpPr/>
          <p:nvPr/>
        </p:nvGrpSpPr>
        <p:grpSpPr>
          <a:xfrm>
            <a:off x="4945743" y="3391102"/>
            <a:ext cx="991015" cy="770419"/>
            <a:chOff x="4945743" y="3391102"/>
            <a:chExt cx="991015" cy="770419"/>
          </a:xfrm>
        </p:grpSpPr>
        <p:sp>
          <p:nvSpPr>
            <p:cNvPr id="3833" name="Google Shape;3833;p37"/>
            <p:cNvSpPr/>
            <p:nvPr/>
          </p:nvSpPr>
          <p:spPr>
            <a:xfrm>
              <a:off x="5409006" y="3571344"/>
              <a:ext cx="31259" cy="73553"/>
            </a:xfrm>
            <a:custGeom>
              <a:avLst/>
              <a:gdLst/>
              <a:ahLst/>
              <a:cxnLst/>
              <a:rect l="l" t="t" r="r" b="b"/>
              <a:pathLst>
                <a:path w="983" h="2313" extrusionOk="0">
                  <a:moveTo>
                    <a:pt x="286" y="1"/>
                  </a:moveTo>
                  <a:lnTo>
                    <a:pt x="286" y="1458"/>
                  </a:lnTo>
                  <a:lnTo>
                    <a:pt x="1" y="1458"/>
                  </a:lnTo>
                  <a:lnTo>
                    <a:pt x="476" y="2313"/>
                  </a:lnTo>
                  <a:lnTo>
                    <a:pt x="982" y="1458"/>
                  </a:lnTo>
                  <a:lnTo>
                    <a:pt x="729" y="1458"/>
                  </a:lnTo>
                  <a:lnTo>
                    <a:pt x="729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4" name="Google Shape;3834;p37"/>
            <p:cNvSpPr/>
            <p:nvPr/>
          </p:nvSpPr>
          <p:spPr>
            <a:xfrm>
              <a:off x="5409006" y="3900665"/>
              <a:ext cx="31259" cy="73553"/>
            </a:xfrm>
            <a:custGeom>
              <a:avLst/>
              <a:gdLst/>
              <a:ahLst/>
              <a:cxnLst/>
              <a:rect l="l" t="t" r="r" b="b"/>
              <a:pathLst>
                <a:path w="983" h="2313" extrusionOk="0">
                  <a:moveTo>
                    <a:pt x="476" y="1"/>
                  </a:moveTo>
                  <a:lnTo>
                    <a:pt x="1" y="856"/>
                  </a:lnTo>
                  <a:lnTo>
                    <a:pt x="254" y="856"/>
                  </a:lnTo>
                  <a:lnTo>
                    <a:pt x="254" y="2312"/>
                  </a:lnTo>
                  <a:lnTo>
                    <a:pt x="697" y="2312"/>
                  </a:lnTo>
                  <a:lnTo>
                    <a:pt x="697" y="856"/>
                  </a:lnTo>
                  <a:lnTo>
                    <a:pt x="982" y="856"/>
                  </a:lnTo>
                  <a:lnTo>
                    <a:pt x="47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5" name="Google Shape;3835;p37"/>
            <p:cNvSpPr/>
            <p:nvPr/>
          </p:nvSpPr>
          <p:spPr>
            <a:xfrm>
              <a:off x="5331477" y="3669034"/>
              <a:ext cx="190355" cy="110823"/>
            </a:xfrm>
            <a:custGeom>
              <a:avLst/>
              <a:gdLst/>
              <a:ahLst/>
              <a:cxnLst/>
              <a:rect l="l" t="t" r="r" b="b"/>
              <a:pathLst>
                <a:path w="5986" h="3485" extrusionOk="0">
                  <a:moveTo>
                    <a:pt x="3009" y="1"/>
                  </a:moveTo>
                  <a:lnTo>
                    <a:pt x="0" y="1743"/>
                  </a:lnTo>
                  <a:lnTo>
                    <a:pt x="3009" y="3484"/>
                  </a:lnTo>
                  <a:lnTo>
                    <a:pt x="5986" y="1743"/>
                  </a:lnTo>
                  <a:lnTo>
                    <a:pt x="3009" y="1"/>
                  </a:lnTo>
                  <a:close/>
                </a:path>
              </a:pathLst>
            </a:custGeom>
            <a:solidFill>
              <a:srgbClr val="F2B1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6" name="Google Shape;3836;p37"/>
            <p:cNvSpPr/>
            <p:nvPr/>
          </p:nvSpPr>
          <p:spPr>
            <a:xfrm>
              <a:off x="5427132" y="3724429"/>
              <a:ext cx="94700" cy="167204"/>
            </a:xfrm>
            <a:custGeom>
              <a:avLst/>
              <a:gdLst/>
              <a:ahLst/>
              <a:cxnLst/>
              <a:rect l="l" t="t" r="r" b="b"/>
              <a:pathLst>
                <a:path w="2978" h="5258" extrusionOk="0">
                  <a:moveTo>
                    <a:pt x="2978" y="1"/>
                  </a:moveTo>
                  <a:lnTo>
                    <a:pt x="1" y="1742"/>
                  </a:lnTo>
                  <a:lnTo>
                    <a:pt x="1" y="5258"/>
                  </a:lnTo>
                  <a:lnTo>
                    <a:pt x="2978" y="3516"/>
                  </a:lnTo>
                  <a:lnTo>
                    <a:pt x="2978" y="1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7" name="Google Shape;3837;p37"/>
            <p:cNvSpPr/>
            <p:nvPr/>
          </p:nvSpPr>
          <p:spPr>
            <a:xfrm>
              <a:off x="5331477" y="3724429"/>
              <a:ext cx="95686" cy="167204"/>
            </a:xfrm>
            <a:custGeom>
              <a:avLst/>
              <a:gdLst/>
              <a:ahLst/>
              <a:cxnLst/>
              <a:rect l="l" t="t" r="r" b="b"/>
              <a:pathLst>
                <a:path w="3009" h="5258" extrusionOk="0">
                  <a:moveTo>
                    <a:pt x="0" y="1"/>
                  </a:moveTo>
                  <a:lnTo>
                    <a:pt x="0" y="3516"/>
                  </a:lnTo>
                  <a:lnTo>
                    <a:pt x="3009" y="5258"/>
                  </a:lnTo>
                  <a:lnTo>
                    <a:pt x="3009" y="17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8" name="Google Shape;3838;p37"/>
            <p:cNvSpPr/>
            <p:nvPr/>
          </p:nvSpPr>
          <p:spPr>
            <a:xfrm>
              <a:off x="5677907" y="3696223"/>
              <a:ext cx="246768" cy="154135"/>
            </a:xfrm>
            <a:custGeom>
              <a:avLst/>
              <a:gdLst/>
              <a:ahLst/>
              <a:cxnLst/>
              <a:rect l="l" t="t" r="r" b="b"/>
              <a:pathLst>
                <a:path w="7760" h="4847" extrusionOk="0">
                  <a:moveTo>
                    <a:pt x="222" y="1"/>
                  </a:moveTo>
                  <a:cubicBezTo>
                    <a:pt x="95" y="1"/>
                    <a:pt x="0" y="64"/>
                    <a:pt x="0" y="191"/>
                  </a:cubicBezTo>
                  <a:lnTo>
                    <a:pt x="0" y="4846"/>
                  </a:lnTo>
                  <a:lnTo>
                    <a:pt x="7759" y="4846"/>
                  </a:lnTo>
                  <a:lnTo>
                    <a:pt x="7759" y="191"/>
                  </a:lnTo>
                  <a:cubicBezTo>
                    <a:pt x="7759" y="64"/>
                    <a:pt x="7664" y="1"/>
                    <a:pt x="756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9" name="Google Shape;3839;p37"/>
            <p:cNvSpPr/>
            <p:nvPr/>
          </p:nvSpPr>
          <p:spPr>
            <a:xfrm>
              <a:off x="5689991" y="3706303"/>
              <a:ext cx="223586" cy="133973"/>
            </a:xfrm>
            <a:custGeom>
              <a:avLst/>
              <a:gdLst/>
              <a:ahLst/>
              <a:cxnLst/>
              <a:rect l="l" t="t" r="r" b="b"/>
              <a:pathLst>
                <a:path w="7031" h="4213" extrusionOk="0">
                  <a:moveTo>
                    <a:pt x="0" y="1"/>
                  </a:moveTo>
                  <a:lnTo>
                    <a:pt x="0" y="4212"/>
                  </a:lnTo>
                  <a:lnTo>
                    <a:pt x="7031" y="4212"/>
                  </a:lnTo>
                  <a:lnTo>
                    <a:pt x="70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37"/>
            <p:cNvSpPr/>
            <p:nvPr/>
          </p:nvSpPr>
          <p:spPr>
            <a:xfrm>
              <a:off x="5662802" y="3848290"/>
              <a:ext cx="273957" cy="17172"/>
            </a:xfrm>
            <a:custGeom>
              <a:avLst/>
              <a:gdLst/>
              <a:ahLst/>
              <a:cxnLst/>
              <a:rect l="l" t="t" r="r" b="b"/>
              <a:pathLst>
                <a:path w="8615" h="540" extrusionOk="0">
                  <a:moveTo>
                    <a:pt x="0" y="1"/>
                  </a:moveTo>
                  <a:cubicBezTo>
                    <a:pt x="0" y="286"/>
                    <a:pt x="222" y="539"/>
                    <a:pt x="539" y="539"/>
                  </a:cubicBezTo>
                  <a:lnTo>
                    <a:pt x="8076" y="539"/>
                  </a:lnTo>
                  <a:cubicBezTo>
                    <a:pt x="8393" y="539"/>
                    <a:pt x="8614" y="286"/>
                    <a:pt x="861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37"/>
            <p:cNvSpPr/>
            <p:nvPr/>
          </p:nvSpPr>
          <p:spPr>
            <a:xfrm>
              <a:off x="5770540" y="3848290"/>
              <a:ext cx="54410" cy="5088"/>
            </a:xfrm>
            <a:custGeom>
              <a:avLst/>
              <a:gdLst/>
              <a:ahLst/>
              <a:cxnLst/>
              <a:rect l="l" t="t" r="r" b="b"/>
              <a:pathLst>
                <a:path w="1711" h="160" extrusionOk="0">
                  <a:moveTo>
                    <a:pt x="1" y="1"/>
                  </a:moveTo>
                  <a:cubicBezTo>
                    <a:pt x="1" y="96"/>
                    <a:pt x="33" y="159"/>
                    <a:pt x="128" y="159"/>
                  </a:cubicBezTo>
                  <a:lnTo>
                    <a:pt x="1553" y="159"/>
                  </a:lnTo>
                  <a:cubicBezTo>
                    <a:pt x="1648" y="159"/>
                    <a:pt x="1711" y="96"/>
                    <a:pt x="17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37"/>
            <p:cNvSpPr/>
            <p:nvPr/>
          </p:nvSpPr>
          <p:spPr>
            <a:xfrm>
              <a:off x="4960848" y="3696223"/>
              <a:ext cx="246768" cy="154135"/>
            </a:xfrm>
            <a:custGeom>
              <a:avLst/>
              <a:gdLst/>
              <a:ahLst/>
              <a:cxnLst/>
              <a:rect l="l" t="t" r="r" b="b"/>
              <a:pathLst>
                <a:path w="7760" h="4847" extrusionOk="0">
                  <a:moveTo>
                    <a:pt x="223" y="1"/>
                  </a:moveTo>
                  <a:cubicBezTo>
                    <a:pt x="96" y="1"/>
                    <a:pt x="1" y="64"/>
                    <a:pt x="1" y="191"/>
                  </a:cubicBezTo>
                  <a:lnTo>
                    <a:pt x="1" y="4846"/>
                  </a:lnTo>
                  <a:lnTo>
                    <a:pt x="7760" y="4846"/>
                  </a:lnTo>
                  <a:lnTo>
                    <a:pt x="7760" y="191"/>
                  </a:lnTo>
                  <a:cubicBezTo>
                    <a:pt x="7760" y="64"/>
                    <a:pt x="7665" y="1"/>
                    <a:pt x="757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3" name="Google Shape;3843;p37"/>
            <p:cNvSpPr/>
            <p:nvPr/>
          </p:nvSpPr>
          <p:spPr>
            <a:xfrm>
              <a:off x="4972932" y="3706303"/>
              <a:ext cx="222600" cy="133973"/>
            </a:xfrm>
            <a:custGeom>
              <a:avLst/>
              <a:gdLst/>
              <a:ahLst/>
              <a:cxnLst/>
              <a:rect l="l" t="t" r="r" b="b"/>
              <a:pathLst>
                <a:path w="7000" h="4213" extrusionOk="0">
                  <a:moveTo>
                    <a:pt x="1" y="1"/>
                  </a:moveTo>
                  <a:lnTo>
                    <a:pt x="1" y="4212"/>
                  </a:lnTo>
                  <a:lnTo>
                    <a:pt x="7000" y="4212"/>
                  </a:lnTo>
                  <a:lnTo>
                    <a:pt x="70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4" name="Google Shape;3844;p37"/>
            <p:cNvSpPr/>
            <p:nvPr/>
          </p:nvSpPr>
          <p:spPr>
            <a:xfrm>
              <a:off x="4945743" y="3848290"/>
              <a:ext cx="273957" cy="17172"/>
            </a:xfrm>
            <a:custGeom>
              <a:avLst/>
              <a:gdLst/>
              <a:ahLst/>
              <a:cxnLst/>
              <a:rect l="l" t="t" r="r" b="b"/>
              <a:pathLst>
                <a:path w="8615" h="540" extrusionOk="0">
                  <a:moveTo>
                    <a:pt x="1" y="1"/>
                  </a:moveTo>
                  <a:cubicBezTo>
                    <a:pt x="1" y="286"/>
                    <a:pt x="223" y="539"/>
                    <a:pt x="539" y="539"/>
                  </a:cubicBezTo>
                  <a:lnTo>
                    <a:pt x="8076" y="539"/>
                  </a:lnTo>
                  <a:cubicBezTo>
                    <a:pt x="8393" y="539"/>
                    <a:pt x="8615" y="286"/>
                    <a:pt x="861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37"/>
            <p:cNvSpPr/>
            <p:nvPr/>
          </p:nvSpPr>
          <p:spPr>
            <a:xfrm>
              <a:off x="5053514" y="3848290"/>
              <a:ext cx="54410" cy="5088"/>
            </a:xfrm>
            <a:custGeom>
              <a:avLst/>
              <a:gdLst/>
              <a:ahLst/>
              <a:cxnLst/>
              <a:rect l="l" t="t" r="r" b="b"/>
              <a:pathLst>
                <a:path w="1711" h="160" extrusionOk="0">
                  <a:moveTo>
                    <a:pt x="0" y="1"/>
                  </a:moveTo>
                  <a:cubicBezTo>
                    <a:pt x="0" y="96"/>
                    <a:pt x="32" y="159"/>
                    <a:pt x="127" y="159"/>
                  </a:cubicBezTo>
                  <a:lnTo>
                    <a:pt x="1552" y="159"/>
                  </a:lnTo>
                  <a:cubicBezTo>
                    <a:pt x="1647" y="159"/>
                    <a:pt x="1711" y="96"/>
                    <a:pt x="171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37"/>
            <p:cNvSpPr/>
            <p:nvPr/>
          </p:nvSpPr>
          <p:spPr>
            <a:xfrm>
              <a:off x="5305274" y="3391102"/>
              <a:ext cx="246768" cy="154103"/>
            </a:xfrm>
            <a:custGeom>
              <a:avLst/>
              <a:gdLst/>
              <a:ahLst/>
              <a:cxnLst/>
              <a:rect l="l" t="t" r="r" b="b"/>
              <a:pathLst>
                <a:path w="7760" h="4846" extrusionOk="0">
                  <a:moveTo>
                    <a:pt x="222" y="0"/>
                  </a:moveTo>
                  <a:cubicBezTo>
                    <a:pt x="96" y="0"/>
                    <a:pt x="1" y="95"/>
                    <a:pt x="1" y="190"/>
                  </a:cubicBezTo>
                  <a:lnTo>
                    <a:pt x="1" y="4846"/>
                  </a:lnTo>
                  <a:lnTo>
                    <a:pt x="7760" y="4846"/>
                  </a:lnTo>
                  <a:lnTo>
                    <a:pt x="7760" y="190"/>
                  </a:lnTo>
                  <a:cubicBezTo>
                    <a:pt x="7760" y="95"/>
                    <a:pt x="7665" y="0"/>
                    <a:pt x="757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37"/>
            <p:cNvSpPr/>
            <p:nvPr/>
          </p:nvSpPr>
          <p:spPr>
            <a:xfrm>
              <a:off x="5317358" y="3402168"/>
              <a:ext cx="223618" cy="132956"/>
            </a:xfrm>
            <a:custGeom>
              <a:avLst/>
              <a:gdLst/>
              <a:ahLst/>
              <a:cxnLst/>
              <a:rect l="l" t="t" r="r" b="b"/>
              <a:pathLst>
                <a:path w="7032" h="4181" extrusionOk="0">
                  <a:moveTo>
                    <a:pt x="1" y="1"/>
                  </a:moveTo>
                  <a:lnTo>
                    <a:pt x="1" y="4181"/>
                  </a:lnTo>
                  <a:lnTo>
                    <a:pt x="7031" y="4181"/>
                  </a:lnTo>
                  <a:lnTo>
                    <a:pt x="70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8" name="Google Shape;3848;p37"/>
            <p:cNvSpPr/>
            <p:nvPr/>
          </p:nvSpPr>
          <p:spPr>
            <a:xfrm>
              <a:off x="5290169" y="3543169"/>
              <a:ext cx="273957" cy="17140"/>
            </a:xfrm>
            <a:custGeom>
              <a:avLst/>
              <a:gdLst/>
              <a:ahLst/>
              <a:cxnLst/>
              <a:rect l="l" t="t" r="r" b="b"/>
              <a:pathLst>
                <a:path w="8615" h="539" extrusionOk="0">
                  <a:moveTo>
                    <a:pt x="1" y="0"/>
                  </a:moveTo>
                  <a:cubicBezTo>
                    <a:pt x="1" y="317"/>
                    <a:pt x="222" y="539"/>
                    <a:pt x="507" y="539"/>
                  </a:cubicBezTo>
                  <a:lnTo>
                    <a:pt x="8076" y="539"/>
                  </a:lnTo>
                  <a:cubicBezTo>
                    <a:pt x="8361" y="539"/>
                    <a:pt x="8615" y="317"/>
                    <a:pt x="861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9" name="Google Shape;3849;p37"/>
            <p:cNvSpPr/>
            <p:nvPr/>
          </p:nvSpPr>
          <p:spPr>
            <a:xfrm>
              <a:off x="5397939" y="3544155"/>
              <a:ext cx="54410" cy="4070"/>
            </a:xfrm>
            <a:custGeom>
              <a:avLst/>
              <a:gdLst/>
              <a:ahLst/>
              <a:cxnLst/>
              <a:rect l="l" t="t" r="r" b="b"/>
              <a:pathLst>
                <a:path w="1711" h="128" extrusionOk="0">
                  <a:moveTo>
                    <a:pt x="0" y="1"/>
                  </a:moveTo>
                  <a:cubicBezTo>
                    <a:pt x="0" y="64"/>
                    <a:pt x="32" y="128"/>
                    <a:pt x="127" y="128"/>
                  </a:cubicBezTo>
                  <a:lnTo>
                    <a:pt x="1552" y="128"/>
                  </a:lnTo>
                  <a:cubicBezTo>
                    <a:pt x="1647" y="128"/>
                    <a:pt x="1710" y="64"/>
                    <a:pt x="17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0" name="Google Shape;3850;p37"/>
            <p:cNvSpPr/>
            <p:nvPr/>
          </p:nvSpPr>
          <p:spPr>
            <a:xfrm>
              <a:off x="5305274" y="3992313"/>
              <a:ext cx="246768" cy="154103"/>
            </a:xfrm>
            <a:custGeom>
              <a:avLst/>
              <a:gdLst/>
              <a:ahLst/>
              <a:cxnLst/>
              <a:rect l="l" t="t" r="r" b="b"/>
              <a:pathLst>
                <a:path w="7760" h="4846" extrusionOk="0">
                  <a:moveTo>
                    <a:pt x="222" y="0"/>
                  </a:moveTo>
                  <a:cubicBezTo>
                    <a:pt x="96" y="0"/>
                    <a:pt x="1" y="95"/>
                    <a:pt x="1" y="222"/>
                  </a:cubicBezTo>
                  <a:lnTo>
                    <a:pt x="1" y="4846"/>
                  </a:lnTo>
                  <a:lnTo>
                    <a:pt x="7760" y="4846"/>
                  </a:lnTo>
                  <a:lnTo>
                    <a:pt x="7760" y="222"/>
                  </a:lnTo>
                  <a:cubicBezTo>
                    <a:pt x="7760" y="95"/>
                    <a:pt x="7665" y="0"/>
                    <a:pt x="757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1" name="Google Shape;3851;p37"/>
            <p:cNvSpPr/>
            <p:nvPr/>
          </p:nvSpPr>
          <p:spPr>
            <a:xfrm>
              <a:off x="5317358" y="4003379"/>
              <a:ext cx="223618" cy="133973"/>
            </a:xfrm>
            <a:custGeom>
              <a:avLst/>
              <a:gdLst/>
              <a:ahLst/>
              <a:cxnLst/>
              <a:rect l="l" t="t" r="r" b="b"/>
              <a:pathLst>
                <a:path w="7032" h="4213" extrusionOk="0">
                  <a:moveTo>
                    <a:pt x="1" y="1"/>
                  </a:moveTo>
                  <a:lnTo>
                    <a:pt x="1" y="4213"/>
                  </a:lnTo>
                  <a:lnTo>
                    <a:pt x="7031" y="4213"/>
                  </a:lnTo>
                  <a:lnTo>
                    <a:pt x="70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2" name="Google Shape;3852;p37"/>
            <p:cNvSpPr/>
            <p:nvPr/>
          </p:nvSpPr>
          <p:spPr>
            <a:xfrm>
              <a:off x="5290169" y="4145398"/>
              <a:ext cx="273957" cy="16123"/>
            </a:xfrm>
            <a:custGeom>
              <a:avLst/>
              <a:gdLst/>
              <a:ahLst/>
              <a:cxnLst/>
              <a:rect l="l" t="t" r="r" b="b"/>
              <a:pathLst>
                <a:path w="8615" h="507" extrusionOk="0">
                  <a:moveTo>
                    <a:pt x="1" y="0"/>
                  </a:moveTo>
                  <a:cubicBezTo>
                    <a:pt x="1" y="285"/>
                    <a:pt x="222" y="507"/>
                    <a:pt x="507" y="507"/>
                  </a:cubicBezTo>
                  <a:lnTo>
                    <a:pt x="8076" y="507"/>
                  </a:lnTo>
                  <a:cubicBezTo>
                    <a:pt x="8361" y="507"/>
                    <a:pt x="8615" y="285"/>
                    <a:pt x="861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3" name="Google Shape;3853;p37"/>
            <p:cNvSpPr/>
            <p:nvPr/>
          </p:nvSpPr>
          <p:spPr>
            <a:xfrm>
              <a:off x="5397939" y="4145398"/>
              <a:ext cx="54410" cy="4039"/>
            </a:xfrm>
            <a:custGeom>
              <a:avLst/>
              <a:gdLst/>
              <a:ahLst/>
              <a:cxnLst/>
              <a:rect l="l" t="t" r="r" b="b"/>
              <a:pathLst>
                <a:path w="1711" h="127" extrusionOk="0">
                  <a:moveTo>
                    <a:pt x="0" y="0"/>
                  </a:moveTo>
                  <a:cubicBezTo>
                    <a:pt x="0" y="63"/>
                    <a:pt x="32" y="127"/>
                    <a:pt x="127" y="127"/>
                  </a:cubicBezTo>
                  <a:lnTo>
                    <a:pt x="1552" y="127"/>
                  </a:lnTo>
                  <a:cubicBezTo>
                    <a:pt x="1647" y="127"/>
                    <a:pt x="1710" y="63"/>
                    <a:pt x="17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4" name="Google Shape;3854;p37"/>
            <p:cNvSpPr/>
            <p:nvPr/>
          </p:nvSpPr>
          <p:spPr>
            <a:xfrm>
              <a:off x="5380799" y="3433396"/>
              <a:ext cx="104781" cy="69515"/>
            </a:xfrm>
            <a:custGeom>
              <a:avLst/>
              <a:gdLst/>
              <a:ahLst/>
              <a:cxnLst/>
              <a:rect l="l" t="t" r="r" b="b"/>
              <a:pathLst>
                <a:path w="3295" h="2186" extrusionOk="0">
                  <a:moveTo>
                    <a:pt x="3104" y="0"/>
                  </a:moveTo>
                  <a:lnTo>
                    <a:pt x="1046" y="1805"/>
                  </a:lnTo>
                  <a:lnTo>
                    <a:pt x="223" y="919"/>
                  </a:lnTo>
                  <a:lnTo>
                    <a:pt x="1" y="1140"/>
                  </a:lnTo>
                  <a:lnTo>
                    <a:pt x="1046" y="2185"/>
                  </a:lnTo>
                  <a:lnTo>
                    <a:pt x="3294" y="222"/>
                  </a:lnTo>
                  <a:lnTo>
                    <a:pt x="3104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5" name="Google Shape;3855;p37"/>
            <p:cNvSpPr/>
            <p:nvPr/>
          </p:nvSpPr>
          <p:spPr>
            <a:xfrm>
              <a:off x="5749393" y="3740552"/>
              <a:ext cx="103763" cy="70532"/>
            </a:xfrm>
            <a:custGeom>
              <a:avLst/>
              <a:gdLst/>
              <a:ahLst/>
              <a:cxnLst/>
              <a:rect l="l" t="t" r="r" b="b"/>
              <a:pathLst>
                <a:path w="3263" h="2218" extrusionOk="0">
                  <a:moveTo>
                    <a:pt x="3073" y="0"/>
                  </a:moveTo>
                  <a:lnTo>
                    <a:pt x="1046" y="1805"/>
                  </a:lnTo>
                  <a:lnTo>
                    <a:pt x="191" y="950"/>
                  </a:lnTo>
                  <a:lnTo>
                    <a:pt x="1" y="1140"/>
                  </a:lnTo>
                  <a:lnTo>
                    <a:pt x="1014" y="2217"/>
                  </a:lnTo>
                  <a:lnTo>
                    <a:pt x="3263" y="222"/>
                  </a:lnTo>
                  <a:lnTo>
                    <a:pt x="3073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6" name="Google Shape;3856;p37"/>
            <p:cNvSpPr/>
            <p:nvPr/>
          </p:nvSpPr>
          <p:spPr>
            <a:xfrm>
              <a:off x="5033384" y="3740552"/>
              <a:ext cx="104749" cy="70532"/>
            </a:xfrm>
            <a:custGeom>
              <a:avLst/>
              <a:gdLst/>
              <a:ahLst/>
              <a:cxnLst/>
              <a:rect l="l" t="t" r="r" b="b"/>
              <a:pathLst>
                <a:path w="3294" h="2218" extrusionOk="0">
                  <a:moveTo>
                    <a:pt x="3104" y="0"/>
                  </a:moveTo>
                  <a:lnTo>
                    <a:pt x="1045" y="1805"/>
                  </a:lnTo>
                  <a:lnTo>
                    <a:pt x="222" y="950"/>
                  </a:lnTo>
                  <a:lnTo>
                    <a:pt x="0" y="1140"/>
                  </a:lnTo>
                  <a:lnTo>
                    <a:pt x="1045" y="2217"/>
                  </a:lnTo>
                  <a:lnTo>
                    <a:pt x="3294" y="222"/>
                  </a:lnTo>
                  <a:lnTo>
                    <a:pt x="3104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7" name="Google Shape;3857;p37"/>
            <p:cNvSpPr/>
            <p:nvPr/>
          </p:nvSpPr>
          <p:spPr>
            <a:xfrm>
              <a:off x="5379813" y="4037628"/>
              <a:ext cx="104749" cy="70532"/>
            </a:xfrm>
            <a:custGeom>
              <a:avLst/>
              <a:gdLst/>
              <a:ahLst/>
              <a:cxnLst/>
              <a:rect l="l" t="t" r="r" b="b"/>
              <a:pathLst>
                <a:path w="3294" h="2218" extrusionOk="0">
                  <a:moveTo>
                    <a:pt x="3072" y="1"/>
                  </a:moveTo>
                  <a:lnTo>
                    <a:pt x="1045" y="1806"/>
                  </a:lnTo>
                  <a:lnTo>
                    <a:pt x="222" y="919"/>
                  </a:lnTo>
                  <a:lnTo>
                    <a:pt x="0" y="1141"/>
                  </a:lnTo>
                  <a:lnTo>
                    <a:pt x="1014" y="2217"/>
                  </a:lnTo>
                  <a:lnTo>
                    <a:pt x="3294" y="222"/>
                  </a:lnTo>
                  <a:lnTo>
                    <a:pt x="3072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8" name="Google Shape;3858;p37"/>
            <p:cNvSpPr/>
            <p:nvPr/>
          </p:nvSpPr>
          <p:spPr>
            <a:xfrm>
              <a:off x="5553028" y="3756643"/>
              <a:ext cx="73553" cy="31259"/>
            </a:xfrm>
            <a:custGeom>
              <a:avLst/>
              <a:gdLst/>
              <a:ahLst/>
              <a:cxnLst/>
              <a:rect l="l" t="t" r="r" b="b"/>
              <a:pathLst>
                <a:path w="2313" h="983" extrusionOk="0">
                  <a:moveTo>
                    <a:pt x="855" y="1"/>
                  </a:moveTo>
                  <a:lnTo>
                    <a:pt x="0" y="508"/>
                  </a:lnTo>
                  <a:lnTo>
                    <a:pt x="855" y="983"/>
                  </a:lnTo>
                  <a:lnTo>
                    <a:pt x="855" y="729"/>
                  </a:lnTo>
                  <a:lnTo>
                    <a:pt x="2312" y="729"/>
                  </a:lnTo>
                  <a:lnTo>
                    <a:pt x="2312" y="286"/>
                  </a:lnTo>
                  <a:lnTo>
                    <a:pt x="855" y="286"/>
                  </a:lnTo>
                  <a:lnTo>
                    <a:pt x="855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9" name="Google Shape;3859;p37"/>
            <p:cNvSpPr/>
            <p:nvPr/>
          </p:nvSpPr>
          <p:spPr>
            <a:xfrm>
              <a:off x="5222690" y="3756643"/>
              <a:ext cx="73553" cy="31259"/>
            </a:xfrm>
            <a:custGeom>
              <a:avLst/>
              <a:gdLst/>
              <a:ahLst/>
              <a:cxnLst/>
              <a:rect l="l" t="t" r="r" b="b"/>
              <a:pathLst>
                <a:path w="2313" h="983" extrusionOk="0">
                  <a:moveTo>
                    <a:pt x="1458" y="1"/>
                  </a:moveTo>
                  <a:lnTo>
                    <a:pt x="1458" y="286"/>
                  </a:lnTo>
                  <a:lnTo>
                    <a:pt x="1" y="286"/>
                  </a:lnTo>
                  <a:lnTo>
                    <a:pt x="1" y="729"/>
                  </a:lnTo>
                  <a:lnTo>
                    <a:pt x="1458" y="729"/>
                  </a:lnTo>
                  <a:lnTo>
                    <a:pt x="1458" y="983"/>
                  </a:lnTo>
                  <a:lnTo>
                    <a:pt x="2313" y="508"/>
                  </a:lnTo>
                  <a:lnTo>
                    <a:pt x="1458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0" name="Google Shape;3860;p37"/>
          <p:cNvGrpSpPr/>
          <p:nvPr/>
        </p:nvGrpSpPr>
        <p:grpSpPr>
          <a:xfrm>
            <a:off x="7665884" y="3253630"/>
            <a:ext cx="1015151" cy="895297"/>
            <a:chOff x="7665884" y="3253630"/>
            <a:chExt cx="1015151" cy="895297"/>
          </a:xfrm>
        </p:grpSpPr>
        <p:sp>
          <p:nvSpPr>
            <p:cNvPr id="3861" name="Google Shape;3861;p37"/>
            <p:cNvSpPr/>
            <p:nvPr/>
          </p:nvSpPr>
          <p:spPr>
            <a:xfrm>
              <a:off x="7665884" y="3253630"/>
              <a:ext cx="1015151" cy="895297"/>
            </a:xfrm>
            <a:custGeom>
              <a:avLst/>
              <a:gdLst/>
              <a:ahLst/>
              <a:cxnLst/>
              <a:rect l="l" t="t" r="r" b="b"/>
              <a:pathLst>
                <a:path w="31923" h="28154" extrusionOk="0">
                  <a:moveTo>
                    <a:pt x="15961" y="0"/>
                  </a:moveTo>
                  <a:cubicBezTo>
                    <a:pt x="14208" y="0"/>
                    <a:pt x="12427" y="331"/>
                    <a:pt x="10704" y="1030"/>
                  </a:cubicBezTo>
                  <a:cubicBezTo>
                    <a:pt x="3484" y="3911"/>
                    <a:pt x="0" y="12114"/>
                    <a:pt x="2882" y="19334"/>
                  </a:cubicBezTo>
                  <a:cubicBezTo>
                    <a:pt x="5097" y="24824"/>
                    <a:pt x="10370" y="28154"/>
                    <a:pt x="15930" y="28154"/>
                  </a:cubicBezTo>
                  <a:cubicBezTo>
                    <a:pt x="17683" y="28154"/>
                    <a:pt x="19464" y="27823"/>
                    <a:pt x="21187" y="27125"/>
                  </a:cubicBezTo>
                  <a:cubicBezTo>
                    <a:pt x="28407" y="24243"/>
                    <a:pt x="31922" y="16041"/>
                    <a:pt x="29009" y="8820"/>
                  </a:cubicBezTo>
                  <a:cubicBezTo>
                    <a:pt x="26794" y="3330"/>
                    <a:pt x="21521" y="0"/>
                    <a:pt x="1596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2" name="Google Shape;3862;p37"/>
            <p:cNvSpPr/>
            <p:nvPr/>
          </p:nvSpPr>
          <p:spPr>
            <a:xfrm>
              <a:off x="8013299" y="3951036"/>
              <a:ext cx="315265" cy="21179"/>
            </a:xfrm>
            <a:custGeom>
              <a:avLst/>
              <a:gdLst/>
              <a:ahLst/>
              <a:cxnLst/>
              <a:rect l="l" t="t" r="r" b="b"/>
              <a:pathLst>
                <a:path w="9914" h="666" extrusionOk="0">
                  <a:moveTo>
                    <a:pt x="1" y="0"/>
                  </a:moveTo>
                  <a:lnTo>
                    <a:pt x="1" y="665"/>
                  </a:lnTo>
                  <a:lnTo>
                    <a:pt x="9913" y="665"/>
                  </a:lnTo>
                  <a:lnTo>
                    <a:pt x="991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3" name="Google Shape;3863;p37"/>
            <p:cNvSpPr/>
            <p:nvPr/>
          </p:nvSpPr>
          <p:spPr>
            <a:xfrm>
              <a:off x="8086820" y="3848290"/>
              <a:ext cx="168222" cy="102778"/>
            </a:xfrm>
            <a:custGeom>
              <a:avLst/>
              <a:gdLst/>
              <a:ahLst/>
              <a:cxnLst/>
              <a:rect l="l" t="t" r="r" b="b"/>
              <a:pathLst>
                <a:path w="5290" h="3232" extrusionOk="0">
                  <a:moveTo>
                    <a:pt x="1" y="1"/>
                  </a:moveTo>
                  <a:lnTo>
                    <a:pt x="1" y="3231"/>
                  </a:lnTo>
                  <a:lnTo>
                    <a:pt x="5289" y="3231"/>
                  </a:lnTo>
                  <a:lnTo>
                    <a:pt x="52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4" name="Google Shape;3864;p37"/>
            <p:cNvSpPr/>
            <p:nvPr/>
          </p:nvSpPr>
          <p:spPr>
            <a:xfrm>
              <a:off x="8081796" y="3844284"/>
              <a:ext cx="178271" cy="110791"/>
            </a:xfrm>
            <a:custGeom>
              <a:avLst/>
              <a:gdLst/>
              <a:ahLst/>
              <a:cxnLst/>
              <a:rect l="l" t="t" r="r" b="b"/>
              <a:pathLst>
                <a:path w="5606" h="3484" extrusionOk="0">
                  <a:moveTo>
                    <a:pt x="159" y="0"/>
                  </a:moveTo>
                  <a:cubicBezTo>
                    <a:pt x="64" y="0"/>
                    <a:pt x="0" y="32"/>
                    <a:pt x="0" y="127"/>
                  </a:cubicBezTo>
                  <a:lnTo>
                    <a:pt x="0" y="3357"/>
                  </a:lnTo>
                  <a:cubicBezTo>
                    <a:pt x="0" y="3420"/>
                    <a:pt x="64" y="3484"/>
                    <a:pt x="159" y="3484"/>
                  </a:cubicBezTo>
                  <a:lnTo>
                    <a:pt x="5447" y="3484"/>
                  </a:lnTo>
                  <a:cubicBezTo>
                    <a:pt x="5542" y="3484"/>
                    <a:pt x="5606" y="3420"/>
                    <a:pt x="5606" y="3357"/>
                  </a:cubicBezTo>
                  <a:lnTo>
                    <a:pt x="5606" y="127"/>
                  </a:lnTo>
                  <a:cubicBezTo>
                    <a:pt x="5606" y="32"/>
                    <a:pt x="5542" y="0"/>
                    <a:pt x="5447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5" name="Google Shape;3865;p37"/>
            <p:cNvSpPr/>
            <p:nvPr/>
          </p:nvSpPr>
          <p:spPr>
            <a:xfrm>
              <a:off x="7840084" y="3477693"/>
              <a:ext cx="661694" cy="397818"/>
            </a:xfrm>
            <a:custGeom>
              <a:avLst/>
              <a:gdLst/>
              <a:ahLst/>
              <a:cxnLst/>
              <a:rect l="l" t="t" r="r" b="b"/>
              <a:pathLst>
                <a:path w="20808" h="12510" extrusionOk="0">
                  <a:moveTo>
                    <a:pt x="888" y="1"/>
                  </a:moveTo>
                  <a:cubicBezTo>
                    <a:pt x="412" y="1"/>
                    <a:pt x="1" y="381"/>
                    <a:pt x="1" y="856"/>
                  </a:cubicBezTo>
                  <a:lnTo>
                    <a:pt x="1" y="11655"/>
                  </a:lnTo>
                  <a:cubicBezTo>
                    <a:pt x="1" y="12130"/>
                    <a:pt x="412" y="12510"/>
                    <a:pt x="888" y="12510"/>
                  </a:cubicBezTo>
                  <a:lnTo>
                    <a:pt x="19921" y="12510"/>
                  </a:lnTo>
                  <a:cubicBezTo>
                    <a:pt x="20427" y="12510"/>
                    <a:pt x="20807" y="12130"/>
                    <a:pt x="20807" y="11655"/>
                  </a:cubicBezTo>
                  <a:lnTo>
                    <a:pt x="20807" y="856"/>
                  </a:lnTo>
                  <a:cubicBezTo>
                    <a:pt x="20807" y="381"/>
                    <a:pt x="20396" y="1"/>
                    <a:pt x="199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6" name="Google Shape;3866;p37"/>
            <p:cNvSpPr/>
            <p:nvPr/>
          </p:nvSpPr>
          <p:spPr>
            <a:xfrm>
              <a:off x="7836077" y="3473686"/>
              <a:ext cx="669740" cy="405863"/>
            </a:xfrm>
            <a:custGeom>
              <a:avLst/>
              <a:gdLst/>
              <a:ahLst/>
              <a:cxnLst/>
              <a:rect l="l" t="t" r="r" b="b"/>
              <a:pathLst>
                <a:path w="21061" h="12763" extrusionOk="0">
                  <a:moveTo>
                    <a:pt x="1014" y="0"/>
                  </a:moveTo>
                  <a:cubicBezTo>
                    <a:pt x="443" y="0"/>
                    <a:pt x="0" y="443"/>
                    <a:pt x="0" y="982"/>
                  </a:cubicBezTo>
                  <a:lnTo>
                    <a:pt x="0" y="11781"/>
                  </a:lnTo>
                  <a:cubicBezTo>
                    <a:pt x="0" y="12319"/>
                    <a:pt x="443" y="12763"/>
                    <a:pt x="1014" y="12763"/>
                  </a:cubicBezTo>
                  <a:lnTo>
                    <a:pt x="20047" y="12763"/>
                  </a:lnTo>
                  <a:cubicBezTo>
                    <a:pt x="20617" y="12763"/>
                    <a:pt x="21060" y="12319"/>
                    <a:pt x="21060" y="11781"/>
                  </a:cubicBezTo>
                  <a:lnTo>
                    <a:pt x="21060" y="982"/>
                  </a:lnTo>
                  <a:cubicBezTo>
                    <a:pt x="21060" y="443"/>
                    <a:pt x="20617" y="0"/>
                    <a:pt x="200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7" name="Google Shape;3867;p37"/>
            <p:cNvSpPr/>
            <p:nvPr/>
          </p:nvSpPr>
          <p:spPr>
            <a:xfrm>
              <a:off x="8008274" y="3946998"/>
              <a:ext cx="325314" cy="29224"/>
            </a:xfrm>
            <a:custGeom>
              <a:avLst/>
              <a:gdLst/>
              <a:ahLst/>
              <a:cxnLst/>
              <a:rect l="l" t="t" r="r" b="b"/>
              <a:pathLst>
                <a:path w="10230" h="919" extrusionOk="0">
                  <a:moveTo>
                    <a:pt x="127" y="0"/>
                  </a:moveTo>
                  <a:cubicBezTo>
                    <a:pt x="64" y="0"/>
                    <a:pt x="1" y="64"/>
                    <a:pt x="1" y="127"/>
                  </a:cubicBezTo>
                  <a:lnTo>
                    <a:pt x="1" y="792"/>
                  </a:lnTo>
                  <a:cubicBezTo>
                    <a:pt x="1" y="887"/>
                    <a:pt x="64" y="919"/>
                    <a:pt x="127" y="919"/>
                  </a:cubicBezTo>
                  <a:lnTo>
                    <a:pt x="10071" y="919"/>
                  </a:lnTo>
                  <a:cubicBezTo>
                    <a:pt x="10166" y="919"/>
                    <a:pt x="10230" y="855"/>
                    <a:pt x="10230" y="792"/>
                  </a:cubicBezTo>
                  <a:lnTo>
                    <a:pt x="10230" y="127"/>
                  </a:lnTo>
                  <a:cubicBezTo>
                    <a:pt x="10230" y="64"/>
                    <a:pt x="10166" y="0"/>
                    <a:pt x="1007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8" name="Google Shape;3868;p37"/>
            <p:cNvSpPr/>
            <p:nvPr/>
          </p:nvSpPr>
          <p:spPr>
            <a:xfrm>
              <a:off x="7836077" y="3473686"/>
              <a:ext cx="669740" cy="405863"/>
            </a:xfrm>
            <a:custGeom>
              <a:avLst/>
              <a:gdLst/>
              <a:ahLst/>
              <a:cxnLst/>
              <a:rect l="l" t="t" r="r" b="b"/>
              <a:pathLst>
                <a:path w="21061" h="12763" extrusionOk="0">
                  <a:moveTo>
                    <a:pt x="20047" y="507"/>
                  </a:moveTo>
                  <a:cubicBezTo>
                    <a:pt x="20332" y="507"/>
                    <a:pt x="20553" y="728"/>
                    <a:pt x="20553" y="982"/>
                  </a:cubicBezTo>
                  <a:lnTo>
                    <a:pt x="20553" y="11781"/>
                  </a:lnTo>
                  <a:cubicBezTo>
                    <a:pt x="20553" y="12034"/>
                    <a:pt x="20332" y="12256"/>
                    <a:pt x="20047" y="12256"/>
                  </a:cubicBezTo>
                  <a:lnTo>
                    <a:pt x="1014" y="12256"/>
                  </a:lnTo>
                  <a:cubicBezTo>
                    <a:pt x="728" y="12256"/>
                    <a:pt x="507" y="12034"/>
                    <a:pt x="507" y="11781"/>
                  </a:cubicBezTo>
                  <a:lnTo>
                    <a:pt x="507" y="982"/>
                  </a:lnTo>
                  <a:cubicBezTo>
                    <a:pt x="507" y="728"/>
                    <a:pt x="760" y="507"/>
                    <a:pt x="1014" y="507"/>
                  </a:cubicBezTo>
                  <a:close/>
                  <a:moveTo>
                    <a:pt x="1014" y="0"/>
                  </a:moveTo>
                  <a:cubicBezTo>
                    <a:pt x="443" y="0"/>
                    <a:pt x="0" y="443"/>
                    <a:pt x="0" y="982"/>
                  </a:cubicBezTo>
                  <a:lnTo>
                    <a:pt x="0" y="11781"/>
                  </a:lnTo>
                  <a:cubicBezTo>
                    <a:pt x="0" y="12319"/>
                    <a:pt x="443" y="12763"/>
                    <a:pt x="1014" y="12763"/>
                  </a:cubicBezTo>
                  <a:lnTo>
                    <a:pt x="20047" y="12763"/>
                  </a:lnTo>
                  <a:cubicBezTo>
                    <a:pt x="20617" y="12763"/>
                    <a:pt x="21060" y="12319"/>
                    <a:pt x="21060" y="11781"/>
                  </a:cubicBezTo>
                  <a:lnTo>
                    <a:pt x="21060" y="982"/>
                  </a:lnTo>
                  <a:cubicBezTo>
                    <a:pt x="21060" y="443"/>
                    <a:pt x="20617" y="0"/>
                    <a:pt x="2004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9" name="Google Shape;3869;p37"/>
            <p:cNvSpPr/>
            <p:nvPr/>
          </p:nvSpPr>
          <p:spPr>
            <a:xfrm>
              <a:off x="7836077" y="3803993"/>
              <a:ext cx="669740" cy="75557"/>
            </a:xfrm>
            <a:custGeom>
              <a:avLst/>
              <a:gdLst/>
              <a:ahLst/>
              <a:cxnLst/>
              <a:rect l="l" t="t" r="r" b="b"/>
              <a:pathLst>
                <a:path w="21061" h="2376" extrusionOk="0">
                  <a:moveTo>
                    <a:pt x="0" y="0"/>
                  </a:moveTo>
                  <a:lnTo>
                    <a:pt x="0" y="1394"/>
                  </a:lnTo>
                  <a:cubicBezTo>
                    <a:pt x="0" y="1932"/>
                    <a:pt x="443" y="2376"/>
                    <a:pt x="1014" y="2376"/>
                  </a:cubicBezTo>
                  <a:lnTo>
                    <a:pt x="20047" y="2376"/>
                  </a:lnTo>
                  <a:cubicBezTo>
                    <a:pt x="20617" y="2376"/>
                    <a:pt x="21060" y="1932"/>
                    <a:pt x="21060" y="1394"/>
                  </a:cubicBezTo>
                  <a:lnTo>
                    <a:pt x="2106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0" name="Google Shape;3870;p37"/>
            <p:cNvSpPr/>
            <p:nvPr/>
          </p:nvSpPr>
          <p:spPr>
            <a:xfrm>
              <a:off x="8152296" y="3824122"/>
              <a:ext cx="38287" cy="38319"/>
            </a:xfrm>
            <a:custGeom>
              <a:avLst/>
              <a:gdLst/>
              <a:ahLst/>
              <a:cxnLst/>
              <a:rect l="l" t="t" r="r" b="b"/>
              <a:pathLst>
                <a:path w="1204" h="1205" extrusionOk="0">
                  <a:moveTo>
                    <a:pt x="602" y="1"/>
                  </a:moveTo>
                  <a:cubicBezTo>
                    <a:pt x="254" y="1"/>
                    <a:pt x="0" y="254"/>
                    <a:pt x="0" y="602"/>
                  </a:cubicBezTo>
                  <a:cubicBezTo>
                    <a:pt x="0" y="919"/>
                    <a:pt x="254" y="1204"/>
                    <a:pt x="602" y="1204"/>
                  </a:cubicBezTo>
                  <a:cubicBezTo>
                    <a:pt x="919" y="1204"/>
                    <a:pt x="1204" y="919"/>
                    <a:pt x="1204" y="602"/>
                  </a:cubicBezTo>
                  <a:cubicBezTo>
                    <a:pt x="1204" y="254"/>
                    <a:pt x="919" y="1"/>
                    <a:pt x="6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1" name="Google Shape;3871;p37"/>
            <p:cNvSpPr/>
            <p:nvPr/>
          </p:nvSpPr>
          <p:spPr>
            <a:xfrm>
              <a:off x="7957935" y="3620698"/>
              <a:ext cx="93683" cy="83634"/>
            </a:xfrm>
            <a:custGeom>
              <a:avLst/>
              <a:gdLst/>
              <a:ahLst/>
              <a:cxnLst/>
              <a:rect l="l" t="t" r="r" b="b"/>
              <a:pathLst>
                <a:path w="2946" h="2630" extrusionOk="0">
                  <a:moveTo>
                    <a:pt x="1457" y="602"/>
                  </a:moveTo>
                  <a:lnTo>
                    <a:pt x="1869" y="1616"/>
                  </a:lnTo>
                  <a:lnTo>
                    <a:pt x="1045" y="1616"/>
                  </a:lnTo>
                  <a:lnTo>
                    <a:pt x="1457" y="602"/>
                  </a:lnTo>
                  <a:close/>
                  <a:moveTo>
                    <a:pt x="1172" y="1"/>
                  </a:moveTo>
                  <a:lnTo>
                    <a:pt x="0" y="2629"/>
                  </a:lnTo>
                  <a:lnTo>
                    <a:pt x="633" y="2629"/>
                  </a:lnTo>
                  <a:lnTo>
                    <a:pt x="855" y="2059"/>
                  </a:lnTo>
                  <a:lnTo>
                    <a:pt x="2059" y="2059"/>
                  </a:lnTo>
                  <a:lnTo>
                    <a:pt x="2312" y="2629"/>
                  </a:lnTo>
                  <a:lnTo>
                    <a:pt x="2945" y="2629"/>
                  </a:lnTo>
                  <a:lnTo>
                    <a:pt x="1774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2" name="Google Shape;3872;p37"/>
            <p:cNvSpPr/>
            <p:nvPr/>
          </p:nvSpPr>
          <p:spPr>
            <a:xfrm>
              <a:off x="8317434" y="3537127"/>
              <a:ext cx="75589" cy="82585"/>
            </a:xfrm>
            <a:custGeom>
              <a:avLst/>
              <a:gdLst/>
              <a:ahLst/>
              <a:cxnLst/>
              <a:rect l="l" t="t" r="r" b="b"/>
              <a:pathLst>
                <a:path w="2377" h="2597" extrusionOk="0">
                  <a:moveTo>
                    <a:pt x="1204" y="444"/>
                  </a:moveTo>
                  <a:cubicBezTo>
                    <a:pt x="1489" y="444"/>
                    <a:pt x="1648" y="539"/>
                    <a:pt x="1648" y="760"/>
                  </a:cubicBezTo>
                  <a:cubicBezTo>
                    <a:pt x="1648" y="950"/>
                    <a:pt x="1489" y="1045"/>
                    <a:pt x="1204" y="1045"/>
                  </a:cubicBezTo>
                  <a:lnTo>
                    <a:pt x="603" y="1045"/>
                  </a:lnTo>
                  <a:lnTo>
                    <a:pt x="603" y="444"/>
                  </a:lnTo>
                  <a:close/>
                  <a:moveTo>
                    <a:pt x="1299" y="1489"/>
                  </a:moveTo>
                  <a:cubicBezTo>
                    <a:pt x="1616" y="1489"/>
                    <a:pt x="1774" y="1615"/>
                    <a:pt x="1774" y="1837"/>
                  </a:cubicBezTo>
                  <a:cubicBezTo>
                    <a:pt x="1774" y="2059"/>
                    <a:pt x="1616" y="2154"/>
                    <a:pt x="1299" y="2154"/>
                  </a:cubicBezTo>
                  <a:lnTo>
                    <a:pt x="603" y="2154"/>
                  </a:lnTo>
                  <a:lnTo>
                    <a:pt x="603" y="1489"/>
                  </a:lnTo>
                  <a:close/>
                  <a:moveTo>
                    <a:pt x="1" y="0"/>
                  </a:moveTo>
                  <a:lnTo>
                    <a:pt x="1" y="2597"/>
                  </a:lnTo>
                  <a:lnTo>
                    <a:pt x="1331" y="2597"/>
                  </a:lnTo>
                  <a:cubicBezTo>
                    <a:pt x="2028" y="2597"/>
                    <a:pt x="2376" y="2344"/>
                    <a:pt x="2376" y="1869"/>
                  </a:cubicBezTo>
                  <a:cubicBezTo>
                    <a:pt x="2376" y="1552"/>
                    <a:pt x="2218" y="1330"/>
                    <a:pt x="1901" y="1235"/>
                  </a:cubicBezTo>
                  <a:cubicBezTo>
                    <a:pt x="2123" y="1140"/>
                    <a:pt x="2249" y="919"/>
                    <a:pt x="2249" y="665"/>
                  </a:cubicBezTo>
                  <a:cubicBezTo>
                    <a:pt x="2249" y="254"/>
                    <a:pt x="1933" y="0"/>
                    <a:pt x="126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3" name="Google Shape;3873;p37"/>
            <p:cNvSpPr/>
            <p:nvPr/>
          </p:nvSpPr>
          <p:spPr>
            <a:xfrm>
              <a:off x="8082813" y="3634817"/>
              <a:ext cx="181292" cy="88627"/>
            </a:xfrm>
            <a:custGeom>
              <a:avLst/>
              <a:gdLst/>
              <a:ahLst/>
              <a:cxnLst/>
              <a:rect l="l" t="t" r="r" b="b"/>
              <a:pathLst>
                <a:path w="5701" h="2787" extrusionOk="0">
                  <a:moveTo>
                    <a:pt x="3294" y="0"/>
                  </a:moveTo>
                  <a:lnTo>
                    <a:pt x="3294" y="728"/>
                  </a:lnTo>
                  <a:lnTo>
                    <a:pt x="0" y="728"/>
                  </a:lnTo>
                  <a:lnTo>
                    <a:pt x="0" y="1995"/>
                  </a:lnTo>
                  <a:lnTo>
                    <a:pt x="3294" y="1995"/>
                  </a:lnTo>
                  <a:lnTo>
                    <a:pt x="3294" y="2787"/>
                  </a:lnTo>
                  <a:lnTo>
                    <a:pt x="5700" y="1393"/>
                  </a:lnTo>
                  <a:lnTo>
                    <a:pt x="3294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4" name="Google Shape;3874;p37"/>
            <p:cNvSpPr/>
            <p:nvPr/>
          </p:nvSpPr>
          <p:spPr>
            <a:xfrm>
              <a:off x="8291262" y="3647887"/>
              <a:ext cx="87641" cy="87641"/>
            </a:xfrm>
            <a:custGeom>
              <a:avLst/>
              <a:gdLst/>
              <a:ahLst/>
              <a:cxnLst/>
              <a:rect l="l" t="t" r="r" b="b"/>
              <a:pathLst>
                <a:path w="2756" h="2756" extrusionOk="0">
                  <a:moveTo>
                    <a:pt x="1362" y="1"/>
                  </a:moveTo>
                  <a:cubicBezTo>
                    <a:pt x="602" y="1"/>
                    <a:pt x="1" y="634"/>
                    <a:pt x="1" y="1394"/>
                  </a:cubicBezTo>
                  <a:cubicBezTo>
                    <a:pt x="1" y="2154"/>
                    <a:pt x="602" y="2756"/>
                    <a:pt x="1362" y="2756"/>
                  </a:cubicBezTo>
                  <a:cubicBezTo>
                    <a:pt x="2122" y="2756"/>
                    <a:pt x="2756" y="2154"/>
                    <a:pt x="2756" y="1394"/>
                  </a:cubicBezTo>
                  <a:cubicBezTo>
                    <a:pt x="2756" y="634"/>
                    <a:pt x="2122" y="1"/>
                    <a:pt x="1362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5" name="Google Shape;3875;p37"/>
            <p:cNvSpPr/>
            <p:nvPr/>
          </p:nvSpPr>
          <p:spPr>
            <a:xfrm>
              <a:off x="8284203" y="3647887"/>
              <a:ext cx="87673" cy="87641"/>
            </a:xfrm>
            <a:custGeom>
              <a:avLst/>
              <a:gdLst/>
              <a:ahLst/>
              <a:cxnLst/>
              <a:rect l="l" t="t" r="r" b="b"/>
              <a:pathLst>
                <a:path w="2757" h="2756" extrusionOk="0">
                  <a:moveTo>
                    <a:pt x="1394" y="1"/>
                  </a:moveTo>
                  <a:cubicBezTo>
                    <a:pt x="634" y="1"/>
                    <a:pt x="1" y="634"/>
                    <a:pt x="1" y="1394"/>
                  </a:cubicBezTo>
                  <a:cubicBezTo>
                    <a:pt x="1" y="2154"/>
                    <a:pt x="634" y="2756"/>
                    <a:pt x="1394" y="2756"/>
                  </a:cubicBezTo>
                  <a:cubicBezTo>
                    <a:pt x="2154" y="2756"/>
                    <a:pt x="2756" y="2154"/>
                    <a:pt x="2756" y="1394"/>
                  </a:cubicBezTo>
                  <a:cubicBezTo>
                    <a:pt x="2756" y="634"/>
                    <a:pt x="2154" y="1"/>
                    <a:pt x="1394" y="1"/>
                  </a:cubicBezTo>
                  <a:close/>
                </a:path>
              </a:pathLst>
            </a:custGeom>
            <a:solidFill>
              <a:srgbClr val="F2B1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6" name="Google Shape;3876;p37"/>
            <p:cNvSpPr/>
            <p:nvPr/>
          </p:nvSpPr>
          <p:spPr>
            <a:xfrm>
              <a:off x="8290245" y="3653929"/>
              <a:ext cx="76574" cy="76574"/>
            </a:xfrm>
            <a:custGeom>
              <a:avLst/>
              <a:gdLst/>
              <a:ahLst/>
              <a:cxnLst/>
              <a:rect l="l" t="t" r="r" b="b"/>
              <a:pathLst>
                <a:path w="2408" h="2408" extrusionOk="0">
                  <a:moveTo>
                    <a:pt x="1204" y="1"/>
                  </a:moveTo>
                  <a:cubicBezTo>
                    <a:pt x="539" y="1"/>
                    <a:pt x="1" y="539"/>
                    <a:pt x="1" y="1204"/>
                  </a:cubicBezTo>
                  <a:cubicBezTo>
                    <a:pt x="1" y="1869"/>
                    <a:pt x="539" y="2408"/>
                    <a:pt x="1204" y="2408"/>
                  </a:cubicBezTo>
                  <a:cubicBezTo>
                    <a:pt x="1869" y="2408"/>
                    <a:pt x="2408" y="1869"/>
                    <a:pt x="2408" y="1204"/>
                  </a:cubicBezTo>
                  <a:cubicBezTo>
                    <a:pt x="2408" y="539"/>
                    <a:pt x="1869" y="1"/>
                    <a:pt x="120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7" name="Google Shape;3877;p37"/>
            <p:cNvSpPr/>
            <p:nvPr/>
          </p:nvSpPr>
          <p:spPr>
            <a:xfrm>
              <a:off x="8340616" y="3633799"/>
              <a:ext cx="87641" cy="87641"/>
            </a:xfrm>
            <a:custGeom>
              <a:avLst/>
              <a:gdLst/>
              <a:ahLst/>
              <a:cxnLst/>
              <a:rect l="l" t="t" r="r" b="b"/>
              <a:pathLst>
                <a:path w="2756" h="2756" extrusionOk="0">
                  <a:moveTo>
                    <a:pt x="1362" y="0"/>
                  </a:moveTo>
                  <a:cubicBezTo>
                    <a:pt x="602" y="0"/>
                    <a:pt x="0" y="634"/>
                    <a:pt x="0" y="1394"/>
                  </a:cubicBezTo>
                  <a:cubicBezTo>
                    <a:pt x="0" y="2154"/>
                    <a:pt x="602" y="2756"/>
                    <a:pt x="1362" y="2756"/>
                  </a:cubicBezTo>
                  <a:cubicBezTo>
                    <a:pt x="2122" y="2756"/>
                    <a:pt x="2756" y="2154"/>
                    <a:pt x="2756" y="1394"/>
                  </a:cubicBezTo>
                  <a:cubicBezTo>
                    <a:pt x="2756" y="634"/>
                    <a:pt x="2122" y="0"/>
                    <a:pt x="1362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37"/>
            <p:cNvSpPr/>
            <p:nvPr/>
          </p:nvSpPr>
          <p:spPr>
            <a:xfrm>
              <a:off x="8333556" y="3633799"/>
              <a:ext cx="87641" cy="87641"/>
            </a:xfrm>
            <a:custGeom>
              <a:avLst/>
              <a:gdLst/>
              <a:ahLst/>
              <a:cxnLst/>
              <a:rect l="l" t="t" r="r" b="b"/>
              <a:pathLst>
                <a:path w="2756" h="2756" extrusionOk="0">
                  <a:moveTo>
                    <a:pt x="1394" y="0"/>
                  </a:moveTo>
                  <a:cubicBezTo>
                    <a:pt x="602" y="0"/>
                    <a:pt x="1" y="634"/>
                    <a:pt x="1" y="1394"/>
                  </a:cubicBezTo>
                  <a:cubicBezTo>
                    <a:pt x="1" y="2154"/>
                    <a:pt x="602" y="2756"/>
                    <a:pt x="1394" y="2756"/>
                  </a:cubicBezTo>
                  <a:cubicBezTo>
                    <a:pt x="2154" y="2756"/>
                    <a:pt x="2756" y="2154"/>
                    <a:pt x="2756" y="1394"/>
                  </a:cubicBezTo>
                  <a:cubicBezTo>
                    <a:pt x="2756" y="634"/>
                    <a:pt x="2154" y="0"/>
                    <a:pt x="1394" y="0"/>
                  </a:cubicBezTo>
                  <a:close/>
                </a:path>
              </a:pathLst>
            </a:custGeom>
            <a:solidFill>
              <a:srgbClr val="F2B1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37"/>
            <p:cNvSpPr/>
            <p:nvPr/>
          </p:nvSpPr>
          <p:spPr>
            <a:xfrm>
              <a:off x="8338581" y="3734510"/>
              <a:ext cx="77592" cy="76574"/>
            </a:xfrm>
            <a:custGeom>
              <a:avLst/>
              <a:gdLst/>
              <a:ahLst/>
              <a:cxnLst/>
              <a:rect l="l" t="t" r="r" b="b"/>
              <a:pathLst>
                <a:path w="2440" h="2408" extrusionOk="0">
                  <a:moveTo>
                    <a:pt x="1236" y="0"/>
                  </a:moveTo>
                  <a:cubicBezTo>
                    <a:pt x="539" y="0"/>
                    <a:pt x="1" y="539"/>
                    <a:pt x="1" y="1204"/>
                  </a:cubicBezTo>
                  <a:cubicBezTo>
                    <a:pt x="1" y="1869"/>
                    <a:pt x="539" y="2407"/>
                    <a:pt x="1236" y="2407"/>
                  </a:cubicBezTo>
                  <a:cubicBezTo>
                    <a:pt x="1901" y="2407"/>
                    <a:pt x="2439" y="1869"/>
                    <a:pt x="2439" y="1204"/>
                  </a:cubicBezTo>
                  <a:cubicBezTo>
                    <a:pt x="2439" y="539"/>
                    <a:pt x="1901" y="0"/>
                    <a:pt x="123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0" name="Google Shape;3880;p37"/>
          <p:cNvGrpSpPr/>
          <p:nvPr/>
        </p:nvGrpSpPr>
        <p:grpSpPr>
          <a:xfrm>
            <a:off x="457205" y="1154099"/>
            <a:ext cx="985959" cy="895265"/>
            <a:chOff x="457205" y="1154099"/>
            <a:chExt cx="985959" cy="895265"/>
          </a:xfrm>
        </p:grpSpPr>
        <p:sp>
          <p:nvSpPr>
            <p:cNvPr id="3881" name="Google Shape;3881;p37"/>
            <p:cNvSpPr/>
            <p:nvPr/>
          </p:nvSpPr>
          <p:spPr>
            <a:xfrm>
              <a:off x="457205" y="1154099"/>
              <a:ext cx="985959" cy="895265"/>
            </a:xfrm>
            <a:custGeom>
              <a:avLst/>
              <a:gdLst/>
              <a:ahLst/>
              <a:cxnLst/>
              <a:rect l="l" t="t" r="r" b="b"/>
              <a:pathLst>
                <a:path w="31005" h="28153" extrusionOk="0">
                  <a:moveTo>
                    <a:pt x="15523" y="1"/>
                  </a:moveTo>
                  <a:cubicBezTo>
                    <a:pt x="9153" y="1"/>
                    <a:pt x="3380" y="4337"/>
                    <a:pt x="1838" y="10777"/>
                  </a:cubicBezTo>
                  <a:cubicBezTo>
                    <a:pt x="1" y="18346"/>
                    <a:pt x="4656" y="25946"/>
                    <a:pt x="12225" y="27752"/>
                  </a:cubicBezTo>
                  <a:cubicBezTo>
                    <a:pt x="13341" y="28022"/>
                    <a:pt x="14458" y="28152"/>
                    <a:pt x="15557" y="28152"/>
                  </a:cubicBezTo>
                  <a:cubicBezTo>
                    <a:pt x="21909" y="28152"/>
                    <a:pt x="27661" y="23817"/>
                    <a:pt x="29200" y="17364"/>
                  </a:cubicBezTo>
                  <a:cubicBezTo>
                    <a:pt x="31005" y="9795"/>
                    <a:pt x="26381" y="2195"/>
                    <a:pt x="18812" y="390"/>
                  </a:cubicBezTo>
                  <a:cubicBezTo>
                    <a:pt x="17710" y="127"/>
                    <a:pt x="16608" y="1"/>
                    <a:pt x="1552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37"/>
            <p:cNvSpPr/>
            <p:nvPr/>
          </p:nvSpPr>
          <p:spPr>
            <a:xfrm>
              <a:off x="790565" y="1851282"/>
              <a:ext cx="316251" cy="22196"/>
            </a:xfrm>
            <a:custGeom>
              <a:avLst/>
              <a:gdLst/>
              <a:ahLst/>
              <a:cxnLst/>
              <a:rect l="l" t="t" r="r" b="b"/>
              <a:pathLst>
                <a:path w="9945" h="698" extrusionOk="0">
                  <a:moveTo>
                    <a:pt x="0" y="0"/>
                  </a:moveTo>
                  <a:lnTo>
                    <a:pt x="0" y="697"/>
                  </a:lnTo>
                  <a:lnTo>
                    <a:pt x="9944" y="697"/>
                  </a:lnTo>
                  <a:lnTo>
                    <a:pt x="99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37"/>
            <p:cNvSpPr/>
            <p:nvPr/>
          </p:nvSpPr>
          <p:spPr>
            <a:xfrm>
              <a:off x="864086" y="1748568"/>
              <a:ext cx="169208" cy="102746"/>
            </a:xfrm>
            <a:custGeom>
              <a:avLst/>
              <a:gdLst/>
              <a:ahLst/>
              <a:cxnLst/>
              <a:rect l="l" t="t" r="r" b="b"/>
              <a:pathLst>
                <a:path w="5321" h="3231" extrusionOk="0">
                  <a:moveTo>
                    <a:pt x="0" y="0"/>
                  </a:moveTo>
                  <a:lnTo>
                    <a:pt x="0" y="3230"/>
                  </a:lnTo>
                  <a:lnTo>
                    <a:pt x="5321" y="3230"/>
                  </a:lnTo>
                  <a:lnTo>
                    <a:pt x="53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37"/>
            <p:cNvSpPr/>
            <p:nvPr/>
          </p:nvSpPr>
          <p:spPr>
            <a:xfrm>
              <a:off x="860048" y="1744530"/>
              <a:ext cx="177285" cy="110823"/>
            </a:xfrm>
            <a:custGeom>
              <a:avLst/>
              <a:gdLst/>
              <a:ahLst/>
              <a:cxnLst/>
              <a:rect l="l" t="t" r="r" b="b"/>
              <a:pathLst>
                <a:path w="5575" h="3485" extrusionOk="0">
                  <a:moveTo>
                    <a:pt x="127" y="1"/>
                  </a:moveTo>
                  <a:cubicBezTo>
                    <a:pt x="64" y="1"/>
                    <a:pt x="0" y="64"/>
                    <a:pt x="0" y="127"/>
                  </a:cubicBezTo>
                  <a:lnTo>
                    <a:pt x="0" y="3357"/>
                  </a:lnTo>
                  <a:cubicBezTo>
                    <a:pt x="0" y="3421"/>
                    <a:pt x="64" y="3484"/>
                    <a:pt x="127" y="3484"/>
                  </a:cubicBezTo>
                  <a:lnTo>
                    <a:pt x="5448" y="3484"/>
                  </a:lnTo>
                  <a:cubicBezTo>
                    <a:pt x="5511" y="3484"/>
                    <a:pt x="5574" y="3421"/>
                    <a:pt x="5574" y="3357"/>
                  </a:cubicBezTo>
                  <a:lnTo>
                    <a:pt x="5574" y="127"/>
                  </a:lnTo>
                  <a:cubicBezTo>
                    <a:pt x="5574" y="64"/>
                    <a:pt x="5511" y="1"/>
                    <a:pt x="5448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37"/>
            <p:cNvSpPr/>
            <p:nvPr/>
          </p:nvSpPr>
          <p:spPr>
            <a:xfrm>
              <a:off x="618336" y="1378957"/>
              <a:ext cx="661694" cy="396832"/>
            </a:xfrm>
            <a:custGeom>
              <a:avLst/>
              <a:gdLst/>
              <a:ahLst/>
              <a:cxnLst/>
              <a:rect l="l" t="t" r="r" b="b"/>
              <a:pathLst>
                <a:path w="20808" h="12479" extrusionOk="0">
                  <a:moveTo>
                    <a:pt x="888" y="1"/>
                  </a:moveTo>
                  <a:cubicBezTo>
                    <a:pt x="381" y="1"/>
                    <a:pt x="1" y="381"/>
                    <a:pt x="1" y="824"/>
                  </a:cubicBezTo>
                  <a:lnTo>
                    <a:pt x="1" y="11623"/>
                  </a:lnTo>
                  <a:cubicBezTo>
                    <a:pt x="1" y="12098"/>
                    <a:pt x="381" y="12478"/>
                    <a:pt x="888" y="12478"/>
                  </a:cubicBezTo>
                  <a:lnTo>
                    <a:pt x="19921" y="12478"/>
                  </a:lnTo>
                  <a:cubicBezTo>
                    <a:pt x="20396" y="12478"/>
                    <a:pt x="20807" y="12098"/>
                    <a:pt x="20807" y="11623"/>
                  </a:cubicBezTo>
                  <a:lnTo>
                    <a:pt x="20807" y="824"/>
                  </a:lnTo>
                  <a:cubicBezTo>
                    <a:pt x="20807" y="381"/>
                    <a:pt x="20396" y="1"/>
                    <a:pt x="199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37"/>
            <p:cNvSpPr/>
            <p:nvPr/>
          </p:nvSpPr>
          <p:spPr>
            <a:xfrm>
              <a:off x="613311" y="1374950"/>
              <a:ext cx="670757" cy="404846"/>
            </a:xfrm>
            <a:custGeom>
              <a:avLst/>
              <a:gdLst/>
              <a:ahLst/>
              <a:cxnLst/>
              <a:rect l="l" t="t" r="r" b="b"/>
              <a:pathLst>
                <a:path w="21093" h="12731" extrusionOk="0">
                  <a:moveTo>
                    <a:pt x="1046" y="0"/>
                  </a:moveTo>
                  <a:cubicBezTo>
                    <a:pt x="476" y="0"/>
                    <a:pt x="1" y="412"/>
                    <a:pt x="1" y="950"/>
                  </a:cubicBezTo>
                  <a:lnTo>
                    <a:pt x="1" y="11749"/>
                  </a:lnTo>
                  <a:cubicBezTo>
                    <a:pt x="1" y="12288"/>
                    <a:pt x="476" y="12731"/>
                    <a:pt x="1046" y="12731"/>
                  </a:cubicBezTo>
                  <a:lnTo>
                    <a:pt x="20079" y="12731"/>
                  </a:lnTo>
                  <a:cubicBezTo>
                    <a:pt x="20617" y="12731"/>
                    <a:pt x="21092" y="12288"/>
                    <a:pt x="21092" y="11749"/>
                  </a:cubicBezTo>
                  <a:lnTo>
                    <a:pt x="21092" y="950"/>
                  </a:lnTo>
                  <a:cubicBezTo>
                    <a:pt x="21092" y="412"/>
                    <a:pt x="20617" y="0"/>
                    <a:pt x="200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37"/>
            <p:cNvSpPr/>
            <p:nvPr/>
          </p:nvSpPr>
          <p:spPr>
            <a:xfrm>
              <a:off x="786526" y="1847244"/>
              <a:ext cx="324328" cy="30242"/>
            </a:xfrm>
            <a:custGeom>
              <a:avLst/>
              <a:gdLst/>
              <a:ahLst/>
              <a:cxnLst/>
              <a:rect l="l" t="t" r="r" b="b"/>
              <a:pathLst>
                <a:path w="10199" h="951" extrusionOk="0">
                  <a:moveTo>
                    <a:pt x="127" y="1"/>
                  </a:moveTo>
                  <a:cubicBezTo>
                    <a:pt x="64" y="1"/>
                    <a:pt x="1" y="64"/>
                    <a:pt x="1" y="127"/>
                  </a:cubicBezTo>
                  <a:lnTo>
                    <a:pt x="1" y="824"/>
                  </a:lnTo>
                  <a:cubicBezTo>
                    <a:pt x="1" y="887"/>
                    <a:pt x="64" y="951"/>
                    <a:pt x="127" y="951"/>
                  </a:cubicBezTo>
                  <a:lnTo>
                    <a:pt x="10071" y="951"/>
                  </a:lnTo>
                  <a:cubicBezTo>
                    <a:pt x="10135" y="951"/>
                    <a:pt x="10198" y="887"/>
                    <a:pt x="10198" y="824"/>
                  </a:cubicBezTo>
                  <a:lnTo>
                    <a:pt x="10198" y="127"/>
                  </a:lnTo>
                  <a:cubicBezTo>
                    <a:pt x="10198" y="64"/>
                    <a:pt x="10135" y="1"/>
                    <a:pt x="1007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37"/>
            <p:cNvSpPr/>
            <p:nvPr/>
          </p:nvSpPr>
          <p:spPr>
            <a:xfrm>
              <a:off x="613311" y="1374950"/>
              <a:ext cx="670757" cy="404846"/>
            </a:xfrm>
            <a:custGeom>
              <a:avLst/>
              <a:gdLst/>
              <a:ahLst/>
              <a:cxnLst/>
              <a:rect l="l" t="t" r="r" b="b"/>
              <a:pathLst>
                <a:path w="21093" h="12731" extrusionOk="0">
                  <a:moveTo>
                    <a:pt x="20079" y="475"/>
                  </a:moveTo>
                  <a:cubicBezTo>
                    <a:pt x="20332" y="475"/>
                    <a:pt x="20554" y="697"/>
                    <a:pt x="20554" y="950"/>
                  </a:cubicBezTo>
                  <a:lnTo>
                    <a:pt x="20554" y="11749"/>
                  </a:lnTo>
                  <a:cubicBezTo>
                    <a:pt x="20554" y="12034"/>
                    <a:pt x="20332" y="12224"/>
                    <a:pt x="20079" y="12224"/>
                  </a:cubicBezTo>
                  <a:lnTo>
                    <a:pt x="1046" y="12224"/>
                  </a:lnTo>
                  <a:cubicBezTo>
                    <a:pt x="761" y="12224"/>
                    <a:pt x="539" y="12034"/>
                    <a:pt x="539" y="11749"/>
                  </a:cubicBezTo>
                  <a:lnTo>
                    <a:pt x="539" y="950"/>
                  </a:lnTo>
                  <a:cubicBezTo>
                    <a:pt x="539" y="697"/>
                    <a:pt x="761" y="475"/>
                    <a:pt x="1046" y="475"/>
                  </a:cubicBezTo>
                  <a:close/>
                  <a:moveTo>
                    <a:pt x="1046" y="0"/>
                  </a:moveTo>
                  <a:cubicBezTo>
                    <a:pt x="476" y="0"/>
                    <a:pt x="1" y="412"/>
                    <a:pt x="1" y="950"/>
                  </a:cubicBezTo>
                  <a:lnTo>
                    <a:pt x="1" y="11749"/>
                  </a:lnTo>
                  <a:cubicBezTo>
                    <a:pt x="1" y="12288"/>
                    <a:pt x="476" y="12731"/>
                    <a:pt x="1046" y="12731"/>
                  </a:cubicBezTo>
                  <a:lnTo>
                    <a:pt x="20079" y="12731"/>
                  </a:lnTo>
                  <a:cubicBezTo>
                    <a:pt x="20617" y="12731"/>
                    <a:pt x="21092" y="12288"/>
                    <a:pt x="21092" y="11749"/>
                  </a:cubicBezTo>
                  <a:lnTo>
                    <a:pt x="21092" y="950"/>
                  </a:lnTo>
                  <a:cubicBezTo>
                    <a:pt x="21092" y="412"/>
                    <a:pt x="20617" y="0"/>
                    <a:pt x="2007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37"/>
            <p:cNvSpPr/>
            <p:nvPr/>
          </p:nvSpPr>
          <p:spPr>
            <a:xfrm>
              <a:off x="613311" y="1704239"/>
              <a:ext cx="670757" cy="75557"/>
            </a:xfrm>
            <a:custGeom>
              <a:avLst/>
              <a:gdLst/>
              <a:ahLst/>
              <a:cxnLst/>
              <a:rect l="l" t="t" r="r" b="b"/>
              <a:pathLst>
                <a:path w="21093" h="2376" extrusionOk="0">
                  <a:moveTo>
                    <a:pt x="1" y="1"/>
                  </a:moveTo>
                  <a:lnTo>
                    <a:pt x="1" y="1394"/>
                  </a:lnTo>
                  <a:cubicBezTo>
                    <a:pt x="1" y="1933"/>
                    <a:pt x="476" y="2376"/>
                    <a:pt x="1046" y="2376"/>
                  </a:cubicBezTo>
                  <a:lnTo>
                    <a:pt x="20079" y="2376"/>
                  </a:lnTo>
                  <a:cubicBezTo>
                    <a:pt x="20617" y="2376"/>
                    <a:pt x="21092" y="1933"/>
                    <a:pt x="21092" y="1394"/>
                  </a:cubicBezTo>
                  <a:lnTo>
                    <a:pt x="21092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37"/>
            <p:cNvSpPr/>
            <p:nvPr/>
          </p:nvSpPr>
          <p:spPr>
            <a:xfrm>
              <a:off x="930548" y="1724400"/>
              <a:ext cx="37301" cy="38287"/>
            </a:xfrm>
            <a:custGeom>
              <a:avLst/>
              <a:gdLst/>
              <a:ahLst/>
              <a:cxnLst/>
              <a:rect l="l" t="t" r="r" b="b"/>
              <a:pathLst>
                <a:path w="1173" h="1204" extrusionOk="0">
                  <a:moveTo>
                    <a:pt x="602" y="0"/>
                  </a:moveTo>
                  <a:cubicBezTo>
                    <a:pt x="254" y="0"/>
                    <a:pt x="0" y="285"/>
                    <a:pt x="0" y="602"/>
                  </a:cubicBezTo>
                  <a:cubicBezTo>
                    <a:pt x="0" y="919"/>
                    <a:pt x="254" y="1204"/>
                    <a:pt x="602" y="1204"/>
                  </a:cubicBezTo>
                  <a:cubicBezTo>
                    <a:pt x="919" y="1204"/>
                    <a:pt x="1172" y="950"/>
                    <a:pt x="1172" y="602"/>
                  </a:cubicBezTo>
                  <a:cubicBezTo>
                    <a:pt x="1172" y="285"/>
                    <a:pt x="919" y="0"/>
                    <a:pt x="6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37"/>
            <p:cNvSpPr/>
            <p:nvPr/>
          </p:nvSpPr>
          <p:spPr>
            <a:xfrm>
              <a:off x="733166" y="1435370"/>
              <a:ext cx="92665" cy="83602"/>
            </a:xfrm>
            <a:custGeom>
              <a:avLst/>
              <a:gdLst/>
              <a:ahLst/>
              <a:cxnLst/>
              <a:rect l="l" t="t" r="r" b="b"/>
              <a:pathLst>
                <a:path w="2914" h="2629" extrusionOk="0">
                  <a:moveTo>
                    <a:pt x="1457" y="602"/>
                  </a:moveTo>
                  <a:lnTo>
                    <a:pt x="1869" y="1615"/>
                  </a:lnTo>
                  <a:lnTo>
                    <a:pt x="1045" y="1615"/>
                  </a:lnTo>
                  <a:lnTo>
                    <a:pt x="1457" y="602"/>
                  </a:lnTo>
                  <a:close/>
                  <a:moveTo>
                    <a:pt x="1140" y="0"/>
                  </a:moveTo>
                  <a:lnTo>
                    <a:pt x="0" y="2629"/>
                  </a:lnTo>
                  <a:lnTo>
                    <a:pt x="602" y="2629"/>
                  </a:lnTo>
                  <a:lnTo>
                    <a:pt x="824" y="2059"/>
                  </a:lnTo>
                  <a:lnTo>
                    <a:pt x="2059" y="2059"/>
                  </a:lnTo>
                  <a:lnTo>
                    <a:pt x="2280" y="2629"/>
                  </a:lnTo>
                  <a:lnTo>
                    <a:pt x="2914" y="2629"/>
                  </a:lnTo>
                  <a:lnTo>
                    <a:pt x="174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37"/>
            <p:cNvSpPr/>
            <p:nvPr/>
          </p:nvSpPr>
          <p:spPr>
            <a:xfrm>
              <a:off x="1081598" y="1537066"/>
              <a:ext cx="75557" cy="83634"/>
            </a:xfrm>
            <a:custGeom>
              <a:avLst/>
              <a:gdLst/>
              <a:ahLst/>
              <a:cxnLst/>
              <a:rect l="l" t="t" r="r" b="b"/>
              <a:pathLst>
                <a:path w="2376" h="2630" extrusionOk="0">
                  <a:moveTo>
                    <a:pt x="1204" y="476"/>
                  </a:moveTo>
                  <a:cubicBezTo>
                    <a:pt x="1489" y="476"/>
                    <a:pt x="1647" y="571"/>
                    <a:pt x="1647" y="761"/>
                  </a:cubicBezTo>
                  <a:cubicBezTo>
                    <a:pt x="1647" y="982"/>
                    <a:pt x="1489" y="1077"/>
                    <a:pt x="1204" y="1077"/>
                  </a:cubicBezTo>
                  <a:lnTo>
                    <a:pt x="602" y="1077"/>
                  </a:lnTo>
                  <a:lnTo>
                    <a:pt x="602" y="476"/>
                  </a:lnTo>
                  <a:close/>
                  <a:moveTo>
                    <a:pt x="1299" y="1521"/>
                  </a:moveTo>
                  <a:cubicBezTo>
                    <a:pt x="1616" y="1521"/>
                    <a:pt x="1774" y="1616"/>
                    <a:pt x="1774" y="1838"/>
                  </a:cubicBezTo>
                  <a:cubicBezTo>
                    <a:pt x="1774" y="2059"/>
                    <a:pt x="1616" y="2154"/>
                    <a:pt x="1299" y="2154"/>
                  </a:cubicBezTo>
                  <a:lnTo>
                    <a:pt x="602" y="2154"/>
                  </a:lnTo>
                  <a:lnTo>
                    <a:pt x="602" y="1521"/>
                  </a:lnTo>
                  <a:close/>
                  <a:moveTo>
                    <a:pt x="1" y="1"/>
                  </a:moveTo>
                  <a:lnTo>
                    <a:pt x="1" y="2629"/>
                  </a:lnTo>
                  <a:lnTo>
                    <a:pt x="1331" y="2629"/>
                  </a:lnTo>
                  <a:cubicBezTo>
                    <a:pt x="2027" y="2629"/>
                    <a:pt x="2376" y="2344"/>
                    <a:pt x="2376" y="1901"/>
                  </a:cubicBezTo>
                  <a:cubicBezTo>
                    <a:pt x="2376" y="1584"/>
                    <a:pt x="2186" y="1362"/>
                    <a:pt x="1901" y="1267"/>
                  </a:cubicBezTo>
                  <a:cubicBezTo>
                    <a:pt x="2122" y="1141"/>
                    <a:pt x="2249" y="951"/>
                    <a:pt x="2249" y="697"/>
                  </a:cubicBezTo>
                  <a:cubicBezTo>
                    <a:pt x="2249" y="286"/>
                    <a:pt x="1932" y="1"/>
                    <a:pt x="126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37"/>
            <p:cNvSpPr/>
            <p:nvPr/>
          </p:nvSpPr>
          <p:spPr>
            <a:xfrm>
              <a:off x="879191" y="1540087"/>
              <a:ext cx="181292" cy="89676"/>
            </a:xfrm>
            <a:custGeom>
              <a:avLst/>
              <a:gdLst/>
              <a:ahLst/>
              <a:cxnLst/>
              <a:rect l="l" t="t" r="r" b="b"/>
              <a:pathLst>
                <a:path w="5701" h="2820" extrusionOk="0">
                  <a:moveTo>
                    <a:pt x="3294" y="1"/>
                  </a:moveTo>
                  <a:lnTo>
                    <a:pt x="3294" y="761"/>
                  </a:lnTo>
                  <a:lnTo>
                    <a:pt x="0" y="761"/>
                  </a:lnTo>
                  <a:lnTo>
                    <a:pt x="0" y="2028"/>
                  </a:lnTo>
                  <a:lnTo>
                    <a:pt x="3294" y="2028"/>
                  </a:lnTo>
                  <a:lnTo>
                    <a:pt x="3294" y="2819"/>
                  </a:lnTo>
                  <a:lnTo>
                    <a:pt x="5701" y="1394"/>
                  </a:lnTo>
                  <a:lnTo>
                    <a:pt x="3294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37"/>
            <p:cNvSpPr/>
            <p:nvPr/>
          </p:nvSpPr>
          <p:spPr>
            <a:xfrm>
              <a:off x="715040" y="1554207"/>
              <a:ext cx="87641" cy="87641"/>
            </a:xfrm>
            <a:custGeom>
              <a:avLst/>
              <a:gdLst/>
              <a:ahLst/>
              <a:cxnLst/>
              <a:rect l="l" t="t" r="r" b="b"/>
              <a:pathLst>
                <a:path w="2756" h="2756" extrusionOk="0">
                  <a:moveTo>
                    <a:pt x="1362" y="0"/>
                  </a:moveTo>
                  <a:cubicBezTo>
                    <a:pt x="602" y="0"/>
                    <a:pt x="0" y="602"/>
                    <a:pt x="0" y="1362"/>
                  </a:cubicBezTo>
                  <a:cubicBezTo>
                    <a:pt x="0" y="2122"/>
                    <a:pt x="602" y="2755"/>
                    <a:pt x="1362" y="2755"/>
                  </a:cubicBezTo>
                  <a:cubicBezTo>
                    <a:pt x="2122" y="2755"/>
                    <a:pt x="2755" y="2122"/>
                    <a:pt x="2755" y="1362"/>
                  </a:cubicBezTo>
                  <a:cubicBezTo>
                    <a:pt x="2755" y="602"/>
                    <a:pt x="2122" y="0"/>
                    <a:pt x="1362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37"/>
            <p:cNvSpPr/>
            <p:nvPr/>
          </p:nvSpPr>
          <p:spPr>
            <a:xfrm>
              <a:off x="707980" y="1554207"/>
              <a:ext cx="87641" cy="87641"/>
            </a:xfrm>
            <a:custGeom>
              <a:avLst/>
              <a:gdLst/>
              <a:ahLst/>
              <a:cxnLst/>
              <a:rect l="l" t="t" r="r" b="b"/>
              <a:pathLst>
                <a:path w="2756" h="2756" extrusionOk="0">
                  <a:moveTo>
                    <a:pt x="1394" y="0"/>
                  </a:moveTo>
                  <a:cubicBezTo>
                    <a:pt x="634" y="0"/>
                    <a:pt x="0" y="602"/>
                    <a:pt x="0" y="1362"/>
                  </a:cubicBezTo>
                  <a:cubicBezTo>
                    <a:pt x="0" y="2122"/>
                    <a:pt x="634" y="2755"/>
                    <a:pt x="1394" y="2755"/>
                  </a:cubicBezTo>
                  <a:cubicBezTo>
                    <a:pt x="2154" y="2755"/>
                    <a:pt x="2756" y="2122"/>
                    <a:pt x="2756" y="1362"/>
                  </a:cubicBezTo>
                  <a:cubicBezTo>
                    <a:pt x="2756" y="602"/>
                    <a:pt x="2154" y="0"/>
                    <a:pt x="1394" y="0"/>
                  </a:cubicBezTo>
                  <a:close/>
                </a:path>
              </a:pathLst>
            </a:custGeom>
            <a:solidFill>
              <a:srgbClr val="F2B1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6" name="Google Shape;3896;p37"/>
            <p:cNvSpPr/>
            <p:nvPr/>
          </p:nvSpPr>
          <p:spPr>
            <a:xfrm>
              <a:off x="714022" y="1559231"/>
              <a:ext cx="76574" cy="77560"/>
            </a:xfrm>
            <a:custGeom>
              <a:avLst/>
              <a:gdLst/>
              <a:ahLst/>
              <a:cxnLst/>
              <a:rect l="l" t="t" r="r" b="b"/>
              <a:pathLst>
                <a:path w="2408" h="2439" extrusionOk="0">
                  <a:moveTo>
                    <a:pt x="1204" y="0"/>
                  </a:moveTo>
                  <a:cubicBezTo>
                    <a:pt x="539" y="0"/>
                    <a:pt x="0" y="539"/>
                    <a:pt x="0" y="1204"/>
                  </a:cubicBezTo>
                  <a:cubicBezTo>
                    <a:pt x="0" y="1869"/>
                    <a:pt x="539" y="2439"/>
                    <a:pt x="1204" y="2439"/>
                  </a:cubicBezTo>
                  <a:cubicBezTo>
                    <a:pt x="1869" y="2439"/>
                    <a:pt x="2407" y="1869"/>
                    <a:pt x="2407" y="1204"/>
                  </a:cubicBezTo>
                  <a:cubicBezTo>
                    <a:pt x="2407" y="539"/>
                    <a:pt x="1869" y="0"/>
                    <a:pt x="120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7" name="Google Shape;3897;p37"/>
            <p:cNvSpPr/>
            <p:nvPr/>
          </p:nvSpPr>
          <p:spPr>
            <a:xfrm>
              <a:off x="764361" y="1540087"/>
              <a:ext cx="87673" cy="87641"/>
            </a:xfrm>
            <a:custGeom>
              <a:avLst/>
              <a:gdLst/>
              <a:ahLst/>
              <a:cxnLst/>
              <a:rect l="l" t="t" r="r" b="b"/>
              <a:pathLst>
                <a:path w="2757" h="2756" extrusionOk="0">
                  <a:moveTo>
                    <a:pt x="1363" y="1"/>
                  </a:moveTo>
                  <a:cubicBezTo>
                    <a:pt x="603" y="1"/>
                    <a:pt x="1" y="602"/>
                    <a:pt x="1" y="1363"/>
                  </a:cubicBezTo>
                  <a:cubicBezTo>
                    <a:pt x="1" y="2123"/>
                    <a:pt x="603" y="2756"/>
                    <a:pt x="1363" y="2756"/>
                  </a:cubicBezTo>
                  <a:cubicBezTo>
                    <a:pt x="2123" y="2756"/>
                    <a:pt x="2756" y="2123"/>
                    <a:pt x="2756" y="1363"/>
                  </a:cubicBezTo>
                  <a:cubicBezTo>
                    <a:pt x="2756" y="602"/>
                    <a:pt x="2123" y="1"/>
                    <a:pt x="1363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8" name="Google Shape;3898;p37"/>
            <p:cNvSpPr/>
            <p:nvPr/>
          </p:nvSpPr>
          <p:spPr>
            <a:xfrm>
              <a:off x="757334" y="1540087"/>
              <a:ext cx="87641" cy="87641"/>
            </a:xfrm>
            <a:custGeom>
              <a:avLst/>
              <a:gdLst/>
              <a:ahLst/>
              <a:cxnLst/>
              <a:rect l="l" t="t" r="r" b="b"/>
              <a:pathLst>
                <a:path w="2756" h="2756" extrusionOk="0">
                  <a:moveTo>
                    <a:pt x="1394" y="1"/>
                  </a:moveTo>
                  <a:cubicBezTo>
                    <a:pt x="634" y="1"/>
                    <a:pt x="0" y="602"/>
                    <a:pt x="0" y="1363"/>
                  </a:cubicBezTo>
                  <a:cubicBezTo>
                    <a:pt x="0" y="2123"/>
                    <a:pt x="634" y="2756"/>
                    <a:pt x="1394" y="2756"/>
                  </a:cubicBezTo>
                  <a:cubicBezTo>
                    <a:pt x="2154" y="2756"/>
                    <a:pt x="2755" y="2123"/>
                    <a:pt x="2755" y="1363"/>
                  </a:cubicBezTo>
                  <a:cubicBezTo>
                    <a:pt x="2755" y="602"/>
                    <a:pt x="2154" y="1"/>
                    <a:pt x="1394" y="1"/>
                  </a:cubicBezTo>
                  <a:close/>
                </a:path>
              </a:pathLst>
            </a:custGeom>
            <a:solidFill>
              <a:srgbClr val="F2B18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37"/>
            <p:cNvSpPr/>
            <p:nvPr/>
          </p:nvSpPr>
          <p:spPr>
            <a:xfrm>
              <a:off x="763376" y="1545144"/>
              <a:ext cx="76574" cy="76543"/>
            </a:xfrm>
            <a:custGeom>
              <a:avLst/>
              <a:gdLst/>
              <a:ahLst/>
              <a:cxnLst/>
              <a:rect l="l" t="t" r="r" b="b"/>
              <a:pathLst>
                <a:path w="2408" h="2407" extrusionOk="0">
                  <a:moveTo>
                    <a:pt x="1204" y="0"/>
                  </a:moveTo>
                  <a:cubicBezTo>
                    <a:pt x="539" y="0"/>
                    <a:pt x="0" y="538"/>
                    <a:pt x="0" y="1204"/>
                  </a:cubicBezTo>
                  <a:cubicBezTo>
                    <a:pt x="0" y="1869"/>
                    <a:pt x="539" y="2407"/>
                    <a:pt x="1204" y="2407"/>
                  </a:cubicBezTo>
                  <a:cubicBezTo>
                    <a:pt x="1869" y="2407"/>
                    <a:pt x="2407" y="1869"/>
                    <a:pt x="2407" y="1204"/>
                  </a:cubicBezTo>
                  <a:cubicBezTo>
                    <a:pt x="2407" y="538"/>
                    <a:pt x="1869" y="0"/>
                    <a:pt x="120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00" name="Google Shape;3900;p37"/>
          <p:cNvSpPr/>
          <p:nvPr/>
        </p:nvSpPr>
        <p:spPr>
          <a:xfrm>
            <a:off x="783505" y="906218"/>
            <a:ext cx="330370" cy="298984"/>
          </a:xfrm>
          <a:custGeom>
            <a:avLst/>
            <a:gdLst/>
            <a:ahLst/>
            <a:cxnLst/>
            <a:rect l="l" t="t" r="r" b="b"/>
            <a:pathLst>
              <a:path w="10389" h="9402" extrusionOk="0">
                <a:moveTo>
                  <a:pt x="5201" y="1"/>
                </a:moveTo>
                <a:cubicBezTo>
                  <a:pt x="4037" y="1"/>
                  <a:pt x="2870" y="437"/>
                  <a:pt x="1964" y="1312"/>
                </a:cubicBezTo>
                <a:cubicBezTo>
                  <a:pt x="64" y="3086"/>
                  <a:pt x="1" y="6063"/>
                  <a:pt x="1806" y="7931"/>
                </a:cubicBezTo>
                <a:cubicBezTo>
                  <a:pt x="2719" y="8910"/>
                  <a:pt x="3951" y="9401"/>
                  <a:pt x="5187" y="9401"/>
                </a:cubicBezTo>
                <a:cubicBezTo>
                  <a:pt x="6351" y="9401"/>
                  <a:pt x="7518" y="8965"/>
                  <a:pt x="8425" y="8090"/>
                </a:cubicBezTo>
                <a:cubicBezTo>
                  <a:pt x="10325" y="6316"/>
                  <a:pt x="10388" y="3339"/>
                  <a:pt x="8583" y="1471"/>
                </a:cubicBezTo>
                <a:cubicBezTo>
                  <a:pt x="7670" y="492"/>
                  <a:pt x="6437" y="1"/>
                  <a:pt x="5201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1</a:t>
            </a:r>
            <a:endParaRPr sz="16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01" name="Google Shape;3901;p37"/>
          <p:cNvSpPr/>
          <p:nvPr/>
        </p:nvSpPr>
        <p:spPr>
          <a:xfrm>
            <a:off x="1631452" y="3020441"/>
            <a:ext cx="330370" cy="298856"/>
          </a:xfrm>
          <a:custGeom>
            <a:avLst/>
            <a:gdLst/>
            <a:ahLst/>
            <a:cxnLst/>
            <a:rect l="l" t="t" r="r" b="b"/>
            <a:pathLst>
              <a:path w="10389" h="9398" extrusionOk="0">
                <a:moveTo>
                  <a:pt x="5185" y="0"/>
                </a:moveTo>
                <a:cubicBezTo>
                  <a:pt x="4027" y="0"/>
                  <a:pt x="2866" y="429"/>
                  <a:pt x="1964" y="1300"/>
                </a:cubicBezTo>
                <a:cubicBezTo>
                  <a:pt x="64" y="3106"/>
                  <a:pt x="1" y="6051"/>
                  <a:pt x="1806" y="7951"/>
                </a:cubicBezTo>
                <a:cubicBezTo>
                  <a:pt x="2720" y="8914"/>
                  <a:pt x="3953" y="9397"/>
                  <a:pt x="5189" y="9397"/>
                </a:cubicBezTo>
                <a:cubicBezTo>
                  <a:pt x="6353" y="9397"/>
                  <a:pt x="7519" y="8969"/>
                  <a:pt x="8425" y="8109"/>
                </a:cubicBezTo>
                <a:cubicBezTo>
                  <a:pt x="10325" y="6304"/>
                  <a:pt x="10388" y="3327"/>
                  <a:pt x="8583" y="1459"/>
                </a:cubicBezTo>
                <a:cubicBezTo>
                  <a:pt x="7666" y="492"/>
                  <a:pt x="6427" y="0"/>
                  <a:pt x="5185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2</a:t>
            </a:r>
            <a:endParaRPr sz="16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02" name="Google Shape;3902;p37"/>
          <p:cNvSpPr/>
          <p:nvPr/>
        </p:nvSpPr>
        <p:spPr>
          <a:xfrm>
            <a:off x="5260977" y="3020823"/>
            <a:ext cx="330338" cy="298475"/>
          </a:xfrm>
          <a:custGeom>
            <a:avLst/>
            <a:gdLst/>
            <a:ahLst/>
            <a:cxnLst/>
            <a:rect l="l" t="t" r="r" b="b"/>
            <a:pathLst>
              <a:path w="10388" h="9386" extrusionOk="0">
                <a:moveTo>
                  <a:pt x="5195" y="1"/>
                </a:moveTo>
                <a:cubicBezTo>
                  <a:pt x="4027" y="1"/>
                  <a:pt x="2853" y="429"/>
                  <a:pt x="1932" y="1288"/>
                </a:cubicBezTo>
                <a:cubicBezTo>
                  <a:pt x="64" y="3094"/>
                  <a:pt x="0" y="6070"/>
                  <a:pt x="1774" y="7939"/>
                </a:cubicBezTo>
                <a:cubicBezTo>
                  <a:pt x="2704" y="8902"/>
                  <a:pt x="3945" y="9385"/>
                  <a:pt x="5185" y="9385"/>
                </a:cubicBezTo>
                <a:cubicBezTo>
                  <a:pt x="6352" y="9385"/>
                  <a:pt x="7518" y="8957"/>
                  <a:pt x="8424" y="8097"/>
                </a:cubicBezTo>
                <a:cubicBezTo>
                  <a:pt x="10293" y="6292"/>
                  <a:pt x="10388" y="3315"/>
                  <a:pt x="8583" y="1447"/>
                </a:cubicBezTo>
                <a:cubicBezTo>
                  <a:pt x="7669" y="484"/>
                  <a:pt x="6436" y="1"/>
                  <a:pt x="519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4</a:t>
            </a:r>
            <a:endParaRPr sz="16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03" name="Google Shape;3903;p37"/>
          <p:cNvSpPr/>
          <p:nvPr/>
        </p:nvSpPr>
        <p:spPr>
          <a:xfrm>
            <a:off x="3424050" y="906218"/>
            <a:ext cx="330370" cy="298984"/>
          </a:xfrm>
          <a:custGeom>
            <a:avLst/>
            <a:gdLst/>
            <a:ahLst/>
            <a:cxnLst/>
            <a:rect l="l" t="t" r="r" b="b"/>
            <a:pathLst>
              <a:path w="10389" h="9402" extrusionOk="0">
                <a:moveTo>
                  <a:pt x="5205" y="1"/>
                </a:moveTo>
                <a:cubicBezTo>
                  <a:pt x="4038" y="1"/>
                  <a:pt x="2871" y="437"/>
                  <a:pt x="1964" y="1312"/>
                </a:cubicBezTo>
                <a:cubicBezTo>
                  <a:pt x="96" y="3086"/>
                  <a:pt x="1" y="6063"/>
                  <a:pt x="1806" y="7931"/>
                </a:cubicBezTo>
                <a:cubicBezTo>
                  <a:pt x="2719" y="8910"/>
                  <a:pt x="3952" y="9401"/>
                  <a:pt x="5192" y="9401"/>
                </a:cubicBezTo>
                <a:cubicBezTo>
                  <a:pt x="6360" y="9401"/>
                  <a:pt x="7535" y="8965"/>
                  <a:pt x="8457" y="8090"/>
                </a:cubicBezTo>
                <a:cubicBezTo>
                  <a:pt x="10325" y="6316"/>
                  <a:pt x="10388" y="3339"/>
                  <a:pt x="8615" y="1471"/>
                </a:cubicBezTo>
                <a:cubicBezTo>
                  <a:pt x="7685" y="492"/>
                  <a:pt x="6445" y="1"/>
                  <a:pt x="520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3</a:t>
            </a:r>
            <a:endParaRPr sz="16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04" name="Google Shape;3904;p37"/>
          <p:cNvSpPr/>
          <p:nvPr/>
        </p:nvSpPr>
        <p:spPr>
          <a:xfrm>
            <a:off x="7120037" y="906600"/>
            <a:ext cx="329353" cy="298856"/>
          </a:xfrm>
          <a:custGeom>
            <a:avLst/>
            <a:gdLst/>
            <a:ahLst/>
            <a:cxnLst/>
            <a:rect l="l" t="t" r="r" b="b"/>
            <a:pathLst>
              <a:path w="10357" h="9398" extrusionOk="0">
                <a:moveTo>
                  <a:pt x="5157" y="0"/>
                </a:moveTo>
                <a:cubicBezTo>
                  <a:pt x="3995" y="0"/>
                  <a:pt x="2834" y="429"/>
                  <a:pt x="1932" y="1300"/>
                </a:cubicBezTo>
                <a:cubicBezTo>
                  <a:pt x="64" y="3074"/>
                  <a:pt x="0" y="6051"/>
                  <a:pt x="1774" y="7951"/>
                </a:cubicBezTo>
                <a:cubicBezTo>
                  <a:pt x="2704" y="8914"/>
                  <a:pt x="3945" y="9397"/>
                  <a:pt x="5185" y="9397"/>
                </a:cubicBezTo>
                <a:cubicBezTo>
                  <a:pt x="6352" y="9397"/>
                  <a:pt x="7519" y="8969"/>
                  <a:pt x="8424" y="8109"/>
                </a:cubicBezTo>
                <a:cubicBezTo>
                  <a:pt x="10293" y="6304"/>
                  <a:pt x="10356" y="3327"/>
                  <a:pt x="8583" y="1459"/>
                </a:cubicBezTo>
                <a:cubicBezTo>
                  <a:pt x="7649" y="492"/>
                  <a:pt x="6402" y="0"/>
                  <a:pt x="5157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5</a:t>
            </a:r>
            <a:endParaRPr sz="16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05" name="Google Shape;3905;p37"/>
          <p:cNvSpPr/>
          <p:nvPr/>
        </p:nvSpPr>
        <p:spPr>
          <a:xfrm>
            <a:off x="8014316" y="3020823"/>
            <a:ext cx="329353" cy="298856"/>
          </a:xfrm>
          <a:custGeom>
            <a:avLst/>
            <a:gdLst/>
            <a:ahLst/>
            <a:cxnLst/>
            <a:rect l="l" t="t" r="r" b="b"/>
            <a:pathLst>
              <a:path w="10357" h="9398" extrusionOk="0">
                <a:moveTo>
                  <a:pt x="5171" y="1"/>
                </a:moveTo>
                <a:cubicBezTo>
                  <a:pt x="4004" y="1"/>
                  <a:pt x="2838" y="429"/>
                  <a:pt x="1932" y="1288"/>
                </a:cubicBezTo>
                <a:cubicBezTo>
                  <a:pt x="64" y="3094"/>
                  <a:pt x="1" y="6070"/>
                  <a:pt x="1774" y="7939"/>
                </a:cubicBezTo>
                <a:cubicBezTo>
                  <a:pt x="2708" y="8905"/>
                  <a:pt x="3955" y="9397"/>
                  <a:pt x="5200" y="9397"/>
                </a:cubicBezTo>
                <a:cubicBezTo>
                  <a:pt x="6362" y="9397"/>
                  <a:pt x="7522" y="8969"/>
                  <a:pt x="8425" y="8097"/>
                </a:cubicBezTo>
                <a:cubicBezTo>
                  <a:pt x="10293" y="6324"/>
                  <a:pt x="10356" y="3347"/>
                  <a:pt x="8583" y="1447"/>
                </a:cubicBezTo>
                <a:cubicBezTo>
                  <a:pt x="7653" y="484"/>
                  <a:pt x="6412" y="1"/>
                  <a:pt x="5171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6</a:t>
            </a:r>
            <a:endParaRPr sz="16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06" name="Google Shape;3906;p37"/>
          <p:cNvSpPr/>
          <p:nvPr/>
        </p:nvSpPr>
        <p:spPr>
          <a:xfrm>
            <a:off x="898303" y="2664981"/>
            <a:ext cx="6074" cy="376703"/>
          </a:xfrm>
          <a:custGeom>
            <a:avLst/>
            <a:gdLst/>
            <a:ahLst/>
            <a:cxnLst/>
            <a:rect l="l" t="t" r="r" b="b"/>
            <a:pathLst>
              <a:path w="191" h="11846" extrusionOk="0">
                <a:moveTo>
                  <a:pt x="1" y="1"/>
                </a:moveTo>
                <a:lnTo>
                  <a:pt x="1" y="11845"/>
                </a:lnTo>
                <a:lnTo>
                  <a:pt x="191" y="11845"/>
                </a:lnTo>
                <a:lnTo>
                  <a:pt x="191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7" name="Google Shape;3907;p37"/>
          <p:cNvSpPr/>
          <p:nvPr/>
        </p:nvSpPr>
        <p:spPr>
          <a:xfrm>
            <a:off x="876170" y="3016466"/>
            <a:ext cx="51389" cy="32245"/>
          </a:xfrm>
          <a:custGeom>
            <a:avLst/>
            <a:gdLst/>
            <a:ahLst/>
            <a:cxnLst/>
            <a:rect l="l" t="t" r="r" b="b"/>
            <a:pathLst>
              <a:path w="1616" h="1014" extrusionOk="0">
                <a:moveTo>
                  <a:pt x="159" y="0"/>
                </a:moveTo>
                <a:lnTo>
                  <a:pt x="0" y="127"/>
                </a:lnTo>
                <a:lnTo>
                  <a:pt x="792" y="1014"/>
                </a:lnTo>
                <a:lnTo>
                  <a:pt x="1615" y="127"/>
                </a:lnTo>
                <a:lnTo>
                  <a:pt x="1457" y="0"/>
                </a:lnTo>
                <a:lnTo>
                  <a:pt x="792" y="729"/>
                </a:lnTo>
                <a:lnTo>
                  <a:pt x="159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8" name="Google Shape;3908;p37"/>
          <p:cNvSpPr/>
          <p:nvPr/>
        </p:nvSpPr>
        <p:spPr>
          <a:xfrm>
            <a:off x="2688897" y="2670037"/>
            <a:ext cx="6074" cy="378674"/>
          </a:xfrm>
          <a:custGeom>
            <a:avLst/>
            <a:gdLst/>
            <a:ahLst/>
            <a:cxnLst/>
            <a:rect l="l" t="t" r="r" b="b"/>
            <a:pathLst>
              <a:path w="191" h="11908" extrusionOk="0">
                <a:moveTo>
                  <a:pt x="0" y="0"/>
                </a:moveTo>
                <a:lnTo>
                  <a:pt x="0" y="11908"/>
                </a:lnTo>
                <a:lnTo>
                  <a:pt x="191" y="11908"/>
                </a:lnTo>
                <a:lnTo>
                  <a:pt x="191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9" name="Google Shape;3909;p37"/>
          <p:cNvSpPr/>
          <p:nvPr/>
        </p:nvSpPr>
        <p:spPr>
          <a:xfrm>
            <a:off x="2665747" y="2662977"/>
            <a:ext cx="51389" cy="32245"/>
          </a:xfrm>
          <a:custGeom>
            <a:avLst/>
            <a:gdLst/>
            <a:ahLst/>
            <a:cxnLst/>
            <a:rect l="l" t="t" r="r" b="b"/>
            <a:pathLst>
              <a:path w="1616" h="1014" extrusionOk="0">
                <a:moveTo>
                  <a:pt x="823" y="1"/>
                </a:moveTo>
                <a:lnTo>
                  <a:pt x="0" y="887"/>
                </a:lnTo>
                <a:lnTo>
                  <a:pt x="158" y="1014"/>
                </a:lnTo>
                <a:lnTo>
                  <a:pt x="823" y="317"/>
                </a:lnTo>
                <a:lnTo>
                  <a:pt x="1489" y="1014"/>
                </a:lnTo>
                <a:lnTo>
                  <a:pt x="1615" y="887"/>
                </a:lnTo>
                <a:lnTo>
                  <a:pt x="823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0" name="Google Shape;3910;p37"/>
          <p:cNvSpPr/>
          <p:nvPr/>
        </p:nvSpPr>
        <p:spPr>
          <a:xfrm>
            <a:off x="4484516" y="2664981"/>
            <a:ext cx="6074" cy="376703"/>
          </a:xfrm>
          <a:custGeom>
            <a:avLst/>
            <a:gdLst/>
            <a:ahLst/>
            <a:cxnLst/>
            <a:rect l="l" t="t" r="r" b="b"/>
            <a:pathLst>
              <a:path w="191" h="11846" extrusionOk="0">
                <a:moveTo>
                  <a:pt x="0" y="1"/>
                </a:moveTo>
                <a:lnTo>
                  <a:pt x="0" y="11845"/>
                </a:lnTo>
                <a:lnTo>
                  <a:pt x="190" y="11845"/>
                </a:lnTo>
                <a:lnTo>
                  <a:pt x="190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1" name="Google Shape;3911;p37"/>
          <p:cNvSpPr/>
          <p:nvPr/>
        </p:nvSpPr>
        <p:spPr>
          <a:xfrm>
            <a:off x="4461366" y="3016466"/>
            <a:ext cx="51389" cy="32245"/>
          </a:xfrm>
          <a:custGeom>
            <a:avLst/>
            <a:gdLst/>
            <a:ahLst/>
            <a:cxnLst/>
            <a:rect l="l" t="t" r="r" b="b"/>
            <a:pathLst>
              <a:path w="1616" h="1014" extrusionOk="0">
                <a:moveTo>
                  <a:pt x="158" y="0"/>
                </a:moveTo>
                <a:lnTo>
                  <a:pt x="0" y="127"/>
                </a:lnTo>
                <a:lnTo>
                  <a:pt x="823" y="1014"/>
                </a:lnTo>
                <a:lnTo>
                  <a:pt x="1615" y="127"/>
                </a:lnTo>
                <a:lnTo>
                  <a:pt x="1488" y="0"/>
                </a:lnTo>
                <a:lnTo>
                  <a:pt x="823" y="729"/>
                </a:lnTo>
                <a:lnTo>
                  <a:pt x="158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2" name="Google Shape;3912;p37"/>
          <p:cNvSpPr/>
          <p:nvPr/>
        </p:nvSpPr>
        <p:spPr>
          <a:xfrm>
            <a:off x="8175447" y="2558228"/>
            <a:ext cx="6074" cy="375685"/>
          </a:xfrm>
          <a:custGeom>
            <a:avLst/>
            <a:gdLst/>
            <a:ahLst/>
            <a:cxnLst/>
            <a:rect l="l" t="t" r="r" b="b"/>
            <a:pathLst>
              <a:path w="191" h="11814" extrusionOk="0">
                <a:moveTo>
                  <a:pt x="1" y="1"/>
                </a:moveTo>
                <a:lnTo>
                  <a:pt x="1" y="11813"/>
                </a:lnTo>
                <a:lnTo>
                  <a:pt x="191" y="11813"/>
                </a:lnTo>
                <a:lnTo>
                  <a:pt x="191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3" name="Google Shape;3913;p37"/>
          <p:cNvSpPr/>
          <p:nvPr/>
        </p:nvSpPr>
        <p:spPr>
          <a:xfrm>
            <a:off x="8153282" y="2909713"/>
            <a:ext cx="51389" cy="31259"/>
          </a:xfrm>
          <a:custGeom>
            <a:avLst/>
            <a:gdLst/>
            <a:ahLst/>
            <a:cxnLst/>
            <a:rect l="l" t="t" r="r" b="b"/>
            <a:pathLst>
              <a:path w="1616" h="983" extrusionOk="0">
                <a:moveTo>
                  <a:pt x="159" y="0"/>
                </a:moveTo>
                <a:lnTo>
                  <a:pt x="1" y="127"/>
                </a:lnTo>
                <a:lnTo>
                  <a:pt x="793" y="982"/>
                </a:lnTo>
                <a:lnTo>
                  <a:pt x="1616" y="127"/>
                </a:lnTo>
                <a:lnTo>
                  <a:pt x="1458" y="0"/>
                </a:lnTo>
                <a:lnTo>
                  <a:pt x="793" y="697"/>
                </a:lnTo>
                <a:lnTo>
                  <a:pt x="159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4" name="Google Shape;3914;p37"/>
          <p:cNvSpPr/>
          <p:nvPr/>
        </p:nvSpPr>
        <p:spPr>
          <a:xfrm>
            <a:off x="6339537" y="2670037"/>
            <a:ext cx="6074" cy="378674"/>
          </a:xfrm>
          <a:custGeom>
            <a:avLst/>
            <a:gdLst/>
            <a:ahLst/>
            <a:cxnLst/>
            <a:rect l="l" t="t" r="r" b="b"/>
            <a:pathLst>
              <a:path w="191" h="11908" extrusionOk="0">
                <a:moveTo>
                  <a:pt x="1" y="0"/>
                </a:moveTo>
                <a:lnTo>
                  <a:pt x="1" y="11908"/>
                </a:lnTo>
                <a:lnTo>
                  <a:pt x="191" y="11908"/>
                </a:lnTo>
                <a:lnTo>
                  <a:pt x="191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5" name="Google Shape;3915;p37"/>
          <p:cNvSpPr/>
          <p:nvPr/>
        </p:nvSpPr>
        <p:spPr>
          <a:xfrm>
            <a:off x="6317405" y="2662977"/>
            <a:ext cx="51389" cy="32245"/>
          </a:xfrm>
          <a:custGeom>
            <a:avLst/>
            <a:gdLst/>
            <a:ahLst/>
            <a:cxnLst/>
            <a:rect l="l" t="t" r="r" b="b"/>
            <a:pathLst>
              <a:path w="1616" h="1014" extrusionOk="0">
                <a:moveTo>
                  <a:pt x="792" y="1"/>
                </a:moveTo>
                <a:lnTo>
                  <a:pt x="0" y="887"/>
                </a:lnTo>
                <a:lnTo>
                  <a:pt x="127" y="1014"/>
                </a:lnTo>
                <a:lnTo>
                  <a:pt x="792" y="317"/>
                </a:lnTo>
                <a:lnTo>
                  <a:pt x="1457" y="1014"/>
                </a:lnTo>
                <a:lnTo>
                  <a:pt x="1615" y="887"/>
                </a:lnTo>
                <a:lnTo>
                  <a:pt x="792" y="1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6" name="Google Shape;3916;p37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Medium"/>
                <a:ea typeface="Fira Sans Medium"/>
                <a:cs typeface="Fira Sans Medium"/>
                <a:sym typeface="Fira Sans Medium"/>
              </a:rPr>
              <a:t>Technology Infographics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3917" name="Google Shape;3917;p37"/>
          <p:cNvSpPr txBox="1"/>
          <p:nvPr/>
        </p:nvSpPr>
        <p:spPr>
          <a:xfrm>
            <a:off x="299172" y="2056366"/>
            <a:ext cx="1205400" cy="566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100">
                <a:latin typeface="Fira Sans"/>
                <a:ea typeface="Fira Sans"/>
                <a:cs typeface="Fira Sans"/>
                <a:sym typeface="Fira Sans"/>
              </a:rPr>
              <a:t>Jupiter is the biggest planet of them all</a:t>
            </a:r>
            <a:endParaRPr sz="11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18" name="Google Shape;3918;p37"/>
          <p:cNvSpPr txBox="1"/>
          <p:nvPr/>
        </p:nvSpPr>
        <p:spPr>
          <a:xfrm>
            <a:off x="1194438" y="4161516"/>
            <a:ext cx="1205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"/>
                <a:ea typeface="Fira Sans"/>
                <a:cs typeface="Fira Sans"/>
                <a:sym typeface="Fira Sans"/>
              </a:rPr>
              <a:t>Neptune is the farthest planet from the Sun</a:t>
            </a:r>
            <a:endParaRPr sz="11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19" name="Google Shape;3919;p37"/>
          <p:cNvSpPr txBox="1"/>
          <p:nvPr/>
        </p:nvSpPr>
        <p:spPr>
          <a:xfrm>
            <a:off x="2986538" y="2056366"/>
            <a:ext cx="1205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"/>
                <a:ea typeface="Fira Sans"/>
                <a:cs typeface="Fira Sans"/>
                <a:sym typeface="Fira Sans"/>
              </a:rPr>
              <a:t>Saturn is a gas giant and has several rings</a:t>
            </a:r>
            <a:endParaRPr sz="11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20" name="Google Shape;3920;p37"/>
          <p:cNvSpPr txBox="1"/>
          <p:nvPr/>
        </p:nvSpPr>
        <p:spPr>
          <a:xfrm>
            <a:off x="6682013" y="2056366"/>
            <a:ext cx="1205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"/>
                <a:ea typeface="Fira Sans"/>
                <a:cs typeface="Fira Sans"/>
                <a:sym typeface="Fira Sans"/>
              </a:rPr>
              <a:t>Mercury is the closest planet of the Sun</a:t>
            </a:r>
            <a:endParaRPr sz="11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21" name="Google Shape;3921;p37"/>
          <p:cNvSpPr txBox="1"/>
          <p:nvPr/>
        </p:nvSpPr>
        <p:spPr>
          <a:xfrm>
            <a:off x="4823450" y="4161516"/>
            <a:ext cx="1205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"/>
                <a:ea typeface="Fira Sans"/>
                <a:cs typeface="Fira Sans"/>
                <a:sym typeface="Fira Sans"/>
              </a:rPr>
              <a:t>Earth is the third planet from the Sun</a:t>
            </a:r>
            <a:endParaRPr sz="11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22" name="Google Shape;3922;p37"/>
          <p:cNvSpPr txBox="1"/>
          <p:nvPr/>
        </p:nvSpPr>
        <p:spPr>
          <a:xfrm>
            <a:off x="7570750" y="4161516"/>
            <a:ext cx="1205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Fira Sans"/>
                <a:ea typeface="Fira Sans"/>
                <a:cs typeface="Fira Sans"/>
                <a:sym typeface="Fira Sans"/>
              </a:rPr>
              <a:t>Despite being red, it’s actually a cold place</a:t>
            </a:r>
            <a:endParaRPr sz="11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7" name="Google Shape;3927;p38"/>
          <p:cNvSpPr/>
          <p:nvPr/>
        </p:nvSpPr>
        <p:spPr>
          <a:xfrm>
            <a:off x="3987635" y="939260"/>
            <a:ext cx="4693470" cy="622934"/>
          </a:xfrm>
          <a:custGeom>
            <a:avLst/>
            <a:gdLst/>
            <a:ahLst/>
            <a:cxnLst/>
            <a:rect l="l" t="t" r="r" b="b"/>
            <a:pathLst>
              <a:path w="143652" h="19066" extrusionOk="0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758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58"/>
                  <a:pt x="143652" y="9533"/>
                </a:cubicBezTo>
                <a:cubicBezTo>
                  <a:pt x="143652" y="4276"/>
                  <a:pt x="139345" y="1"/>
                  <a:pt x="134119" y="1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8" name="Google Shape;3928;p38"/>
          <p:cNvSpPr/>
          <p:nvPr/>
        </p:nvSpPr>
        <p:spPr>
          <a:xfrm>
            <a:off x="3987635" y="938214"/>
            <a:ext cx="622934" cy="623979"/>
          </a:xfrm>
          <a:custGeom>
            <a:avLst/>
            <a:gdLst/>
            <a:ahLst/>
            <a:cxnLst/>
            <a:rect l="l" t="t" r="r" b="b"/>
            <a:pathLst>
              <a:path w="19066" h="19098" extrusionOk="0">
                <a:moveTo>
                  <a:pt x="9533" y="1"/>
                </a:moveTo>
                <a:cubicBezTo>
                  <a:pt x="4276" y="1"/>
                  <a:pt x="1" y="4276"/>
                  <a:pt x="1" y="9565"/>
                </a:cubicBezTo>
                <a:cubicBezTo>
                  <a:pt x="1" y="14822"/>
                  <a:pt x="4276" y="19097"/>
                  <a:pt x="9533" y="19097"/>
                </a:cubicBezTo>
                <a:cubicBezTo>
                  <a:pt x="14790" y="19097"/>
                  <a:pt x="19065" y="14822"/>
                  <a:pt x="19065" y="9565"/>
                </a:cubicBezTo>
                <a:cubicBezTo>
                  <a:pt x="19065" y="4276"/>
                  <a:pt x="14790" y="1"/>
                  <a:pt x="9533" y="1"/>
                </a:cubicBezTo>
                <a:close/>
              </a:path>
            </a:pathLst>
          </a:custGeom>
          <a:solidFill>
            <a:srgbClr val="CACA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1</a:t>
            </a:r>
            <a:endParaRPr sz="25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29" name="Google Shape;3929;p38"/>
          <p:cNvSpPr/>
          <p:nvPr/>
        </p:nvSpPr>
        <p:spPr>
          <a:xfrm>
            <a:off x="3976265" y="926844"/>
            <a:ext cx="645674" cy="646719"/>
          </a:xfrm>
          <a:custGeom>
            <a:avLst/>
            <a:gdLst/>
            <a:ahLst/>
            <a:cxnLst/>
            <a:rect l="l" t="t" r="r" b="b"/>
            <a:pathLst>
              <a:path w="19762" h="19794" extrusionOk="0">
                <a:moveTo>
                  <a:pt x="9881" y="697"/>
                </a:moveTo>
                <a:cubicBezTo>
                  <a:pt x="14948" y="697"/>
                  <a:pt x="19065" y="4846"/>
                  <a:pt x="19065" y="9913"/>
                </a:cubicBezTo>
                <a:cubicBezTo>
                  <a:pt x="19065" y="14980"/>
                  <a:pt x="14948" y="19097"/>
                  <a:pt x="9881" y="19097"/>
                </a:cubicBezTo>
                <a:cubicBezTo>
                  <a:pt x="4814" y="19097"/>
                  <a:pt x="697" y="14980"/>
                  <a:pt x="697" y="9913"/>
                </a:cubicBezTo>
                <a:cubicBezTo>
                  <a:pt x="697" y="4846"/>
                  <a:pt x="4814" y="697"/>
                  <a:pt x="9881" y="697"/>
                </a:cubicBezTo>
                <a:close/>
                <a:moveTo>
                  <a:pt x="9881" y="1"/>
                </a:moveTo>
                <a:cubicBezTo>
                  <a:pt x="7252" y="1"/>
                  <a:pt x="4751" y="1046"/>
                  <a:pt x="2882" y="2914"/>
                </a:cubicBezTo>
                <a:cubicBezTo>
                  <a:pt x="1014" y="4783"/>
                  <a:pt x="0" y="7253"/>
                  <a:pt x="0" y="9913"/>
                </a:cubicBezTo>
                <a:cubicBezTo>
                  <a:pt x="0" y="12541"/>
                  <a:pt x="1014" y="15043"/>
                  <a:pt x="2882" y="16912"/>
                </a:cubicBezTo>
                <a:cubicBezTo>
                  <a:pt x="4751" y="18780"/>
                  <a:pt x="7252" y="19794"/>
                  <a:pt x="9881" y="19794"/>
                </a:cubicBezTo>
                <a:cubicBezTo>
                  <a:pt x="12541" y="19794"/>
                  <a:pt x="15011" y="18780"/>
                  <a:pt x="16880" y="16912"/>
                </a:cubicBezTo>
                <a:cubicBezTo>
                  <a:pt x="18748" y="15043"/>
                  <a:pt x="19762" y="12541"/>
                  <a:pt x="19762" y="9913"/>
                </a:cubicBezTo>
                <a:cubicBezTo>
                  <a:pt x="19762" y="7253"/>
                  <a:pt x="18748" y="4783"/>
                  <a:pt x="16880" y="2914"/>
                </a:cubicBezTo>
                <a:cubicBezTo>
                  <a:pt x="15011" y="1046"/>
                  <a:pt x="12541" y="1"/>
                  <a:pt x="988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0" name="Google Shape;3930;p38"/>
          <p:cNvSpPr/>
          <p:nvPr/>
        </p:nvSpPr>
        <p:spPr>
          <a:xfrm>
            <a:off x="3987635" y="1729771"/>
            <a:ext cx="4693470" cy="622934"/>
          </a:xfrm>
          <a:custGeom>
            <a:avLst/>
            <a:gdLst/>
            <a:ahLst/>
            <a:cxnLst/>
            <a:rect l="l" t="t" r="r" b="b"/>
            <a:pathLst>
              <a:path w="143652" h="19066" extrusionOk="0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758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58"/>
                  <a:pt x="143652" y="9533"/>
                </a:cubicBezTo>
                <a:cubicBezTo>
                  <a:pt x="143652" y="4276"/>
                  <a:pt x="139345" y="1"/>
                  <a:pt x="134119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1" name="Google Shape;3931;p38"/>
          <p:cNvSpPr/>
          <p:nvPr/>
        </p:nvSpPr>
        <p:spPr>
          <a:xfrm>
            <a:off x="3987635" y="1729771"/>
            <a:ext cx="622934" cy="622934"/>
          </a:xfrm>
          <a:custGeom>
            <a:avLst/>
            <a:gdLst/>
            <a:ahLst/>
            <a:cxnLst/>
            <a:rect l="l" t="t" r="r" b="b"/>
            <a:pathLst>
              <a:path w="19066" h="19066" extrusionOk="0">
                <a:moveTo>
                  <a:pt x="9533" y="1"/>
                </a:moveTo>
                <a:cubicBezTo>
                  <a:pt x="4276" y="1"/>
                  <a:pt x="1" y="4244"/>
                  <a:pt x="1" y="9533"/>
                </a:cubicBezTo>
                <a:cubicBezTo>
                  <a:pt x="1" y="14790"/>
                  <a:pt x="4276" y="19065"/>
                  <a:pt x="9533" y="19065"/>
                </a:cubicBezTo>
                <a:cubicBezTo>
                  <a:pt x="14790" y="19065"/>
                  <a:pt x="19065" y="14790"/>
                  <a:pt x="19065" y="9533"/>
                </a:cubicBezTo>
                <a:cubicBezTo>
                  <a:pt x="19065" y="4244"/>
                  <a:pt x="14790" y="1"/>
                  <a:pt x="9533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2</a:t>
            </a:r>
            <a:endParaRPr sz="25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32" name="Google Shape;3932;p38"/>
          <p:cNvSpPr/>
          <p:nvPr/>
        </p:nvSpPr>
        <p:spPr>
          <a:xfrm>
            <a:off x="3976265" y="1717355"/>
            <a:ext cx="645674" cy="646719"/>
          </a:xfrm>
          <a:custGeom>
            <a:avLst/>
            <a:gdLst/>
            <a:ahLst/>
            <a:cxnLst/>
            <a:rect l="l" t="t" r="r" b="b"/>
            <a:pathLst>
              <a:path w="19762" h="19794" extrusionOk="0">
                <a:moveTo>
                  <a:pt x="9881" y="697"/>
                </a:moveTo>
                <a:cubicBezTo>
                  <a:pt x="14948" y="697"/>
                  <a:pt x="19065" y="4846"/>
                  <a:pt x="19065" y="9913"/>
                </a:cubicBezTo>
                <a:cubicBezTo>
                  <a:pt x="19065" y="14980"/>
                  <a:pt x="14948" y="19097"/>
                  <a:pt x="9881" y="19097"/>
                </a:cubicBezTo>
                <a:cubicBezTo>
                  <a:pt x="4814" y="19097"/>
                  <a:pt x="697" y="14980"/>
                  <a:pt x="697" y="9913"/>
                </a:cubicBezTo>
                <a:cubicBezTo>
                  <a:pt x="697" y="4846"/>
                  <a:pt x="4814" y="697"/>
                  <a:pt x="9881" y="697"/>
                </a:cubicBezTo>
                <a:close/>
                <a:moveTo>
                  <a:pt x="9881" y="1"/>
                </a:moveTo>
                <a:cubicBezTo>
                  <a:pt x="7252" y="1"/>
                  <a:pt x="4751" y="1046"/>
                  <a:pt x="2882" y="2914"/>
                </a:cubicBezTo>
                <a:cubicBezTo>
                  <a:pt x="1014" y="4783"/>
                  <a:pt x="0" y="7253"/>
                  <a:pt x="0" y="9913"/>
                </a:cubicBezTo>
                <a:cubicBezTo>
                  <a:pt x="0" y="12541"/>
                  <a:pt x="1014" y="15043"/>
                  <a:pt x="2882" y="16912"/>
                </a:cubicBezTo>
                <a:cubicBezTo>
                  <a:pt x="4751" y="18780"/>
                  <a:pt x="7252" y="19794"/>
                  <a:pt x="9881" y="19794"/>
                </a:cubicBezTo>
                <a:cubicBezTo>
                  <a:pt x="12541" y="19794"/>
                  <a:pt x="15011" y="18780"/>
                  <a:pt x="16880" y="16912"/>
                </a:cubicBezTo>
                <a:cubicBezTo>
                  <a:pt x="18748" y="15043"/>
                  <a:pt x="19762" y="12541"/>
                  <a:pt x="19762" y="9913"/>
                </a:cubicBezTo>
                <a:cubicBezTo>
                  <a:pt x="19762" y="7253"/>
                  <a:pt x="18748" y="4783"/>
                  <a:pt x="16880" y="2914"/>
                </a:cubicBezTo>
                <a:cubicBezTo>
                  <a:pt x="15011" y="1046"/>
                  <a:pt x="12541" y="1"/>
                  <a:pt x="988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3" name="Google Shape;3933;p38"/>
          <p:cNvSpPr/>
          <p:nvPr/>
        </p:nvSpPr>
        <p:spPr>
          <a:xfrm>
            <a:off x="3987635" y="2520282"/>
            <a:ext cx="4693470" cy="622934"/>
          </a:xfrm>
          <a:custGeom>
            <a:avLst/>
            <a:gdLst/>
            <a:ahLst/>
            <a:cxnLst/>
            <a:rect l="l" t="t" r="r" b="b"/>
            <a:pathLst>
              <a:path w="143652" h="19066" extrusionOk="0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758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90"/>
                  <a:pt x="143652" y="9533"/>
                </a:cubicBezTo>
                <a:cubicBezTo>
                  <a:pt x="143652" y="4276"/>
                  <a:pt x="139345" y="1"/>
                  <a:pt x="134119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4" name="Google Shape;3934;p38"/>
          <p:cNvSpPr/>
          <p:nvPr/>
        </p:nvSpPr>
        <p:spPr>
          <a:xfrm>
            <a:off x="3987635" y="2519237"/>
            <a:ext cx="622934" cy="623979"/>
          </a:xfrm>
          <a:custGeom>
            <a:avLst/>
            <a:gdLst/>
            <a:ahLst/>
            <a:cxnLst/>
            <a:rect l="l" t="t" r="r" b="b"/>
            <a:pathLst>
              <a:path w="19066" h="19098" extrusionOk="0">
                <a:moveTo>
                  <a:pt x="9533" y="1"/>
                </a:moveTo>
                <a:cubicBezTo>
                  <a:pt x="4276" y="1"/>
                  <a:pt x="1" y="4276"/>
                  <a:pt x="1" y="9565"/>
                </a:cubicBezTo>
                <a:cubicBezTo>
                  <a:pt x="1" y="14822"/>
                  <a:pt x="4276" y="19097"/>
                  <a:pt x="9533" y="19097"/>
                </a:cubicBezTo>
                <a:cubicBezTo>
                  <a:pt x="14790" y="19097"/>
                  <a:pt x="19065" y="14822"/>
                  <a:pt x="19065" y="9565"/>
                </a:cubicBezTo>
                <a:cubicBezTo>
                  <a:pt x="19065" y="4276"/>
                  <a:pt x="14790" y="1"/>
                  <a:pt x="9533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3</a:t>
            </a:r>
            <a:endParaRPr sz="25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35" name="Google Shape;3935;p38"/>
          <p:cNvSpPr/>
          <p:nvPr/>
        </p:nvSpPr>
        <p:spPr>
          <a:xfrm>
            <a:off x="3976265" y="2508912"/>
            <a:ext cx="645674" cy="645674"/>
          </a:xfrm>
          <a:custGeom>
            <a:avLst/>
            <a:gdLst/>
            <a:ahLst/>
            <a:cxnLst/>
            <a:rect l="l" t="t" r="r" b="b"/>
            <a:pathLst>
              <a:path w="19762" h="19762" extrusionOk="0">
                <a:moveTo>
                  <a:pt x="9881" y="697"/>
                </a:moveTo>
                <a:cubicBezTo>
                  <a:pt x="14948" y="697"/>
                  <a:pt x="19065" y="4814"/>
                  <a:pt x="19065" y="9881"/>
                </a:cubicBezTo>
                <a:cubicBezTo>
                  <a:pt x="19065" y="14948"/>
                  <a:pt x="14948" y="19065"/>
                  <a:pt x="9881" y="19065"/>
                </a:cubicBezTo>
                <a:cubicBezTo>
                  <a:pt x="4814" y="19065"/>
                  <a:pt x="697" y="14948"/>
                  <a:pt x="697" y="9881"/>
                </a:cubicBezTo>
                <a:cubicBezTo>
                  <a:pt x="697" y="4814"/>
                  <a:pt x="4814" y="697"/>
                  <a:pt x="9881" y="697"/>
                </a:cubicBezTo>
                <a:close/>
                <a:moveTo>
                  <a:pt x="9881" y="0"/>
                </a:moveTo>
                <a:cubicBezTo>
                  <a:pt x="7252" y="0"/>
                  <a:pt x="4751" y="1014"/>
                  <a:pt x="2882" y="2882"/>
                </a:cubicBezTo>
                <a:cubicBezTo>
                  <a:pt x="1014" y="4751"/>
                  <a:pt x="0" y="7221"/>
                  <a:pt x="0" y="9881"/>
                </a:cubicBezTo>
                <a:cubicBezTo>
                  <a:pt x="0" y="12510"/>
                  <a:pt x="1014" y="15011"/>
                  <a:pt x="2882" y="16880"/>
                </a:cubicBezTo>
                <a:cubicBezTo>
                  <a:pt x="4751" y="18748"/>
                  <a:pt x="7252" y="19762"/>
                  <a:pt x="9881" y="19762"/>
                </a:cubicBezTo>
                <a:cubicBezTo>
                  <a:pt x="12541" y="19762"/>
                  <a:pt x="15011" y="18748"/>
                  <a:pt x="16880" y="16880"/>
                </a:cubicBezTo>
                <a:cubicBezTo>
                  <a:pt x="18748" y="15011"/>
                  <a:pt x="19762" y="12510"/>
                  <a:pt x="19762" y="9881"/>
                </a:cubicBezTo>
                <a:cubicBezTo>
                  <a:pt x="19762" y="7221"/>
                  <a:pt x="18748" y="4751"/>
                  <a:pt x="16880" y="2882"/>
                </a:cubicBezTo>
                <a:cubicBezTo>
                  <a:pt x="15011" y="1014"/>
                  <a:pt x="12541" y="0"/>
                  <a:pt x="988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6" name="Google Shape;3936;p38"/>
          <p:cNvSpPr/>
          <p:nvPr/>
        </p:nvSpPr>
        <p:spPr>
          <a:xfrm>
            <a:off x="3987635" y="3310793"/>
            <a:ext cx="4693470" cy="622934"/>
          </a:xfrm>
          <a:custGeom>
            <a:avLst/>
            <a:gdLst/>
            <a:ahLst/>
            <a:cxnLst/>
            <a:rect l="l" t="t" r="r" b="b"/>
            <a:pathLst>
              <a:path w="143652" h="19066" extrusionOk="0">
                <a:moveTo>
                  <a:pt x="9533" y="1"/>
                </a:moveTo>
                <a:cubicBezTo>
                  <a:pt x="4276" y="1"/>
                  <a:pt x="1" y="4308"/>
                  <a:pt x="1" y="9533"/>
                </a:cubicBezTo>
                <a:cubicBezTo>
                  <a:pt x="1" y="14790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90"/>
                  <a:pt x="143652" y="9533"/>
                </a:cubicBezTo>
                <a:cubicBezTo>
                  <a:pt x="143652" y="4308"/>
                  <a:pt x="139345" y="1"/>
                  <a:pt x="134119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7" name="Google Shape;3937;p38"/>
          <p:cNvSpPr/>
          <p:nvPr/>
        </p:nvSpPr>
        <p:spPr>
          <a:xfrm>
            <a:off x="3987635" y="3310793"/>
            <a:ext cx="622934" cy="622934"/>
          </a:xfrm>
          <a:custGeom>
            <a:avLst/>
            <a:gdLst/>
            <a:ahLst/>
            <a:cxnLst/>
            <a:rect l="l" t="t" r="r" b="b"/>
            <a:pathLst>
              <a:path w="19066" h="19066" extrusionOk="0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790"/>
                  <a:pt x="4276" y="19065"/>
                  <a:pt x="9533" y="19065"/>
                </a:cubicBezTo>
                <a:cubicBezTo>
                  <a:pt x="14790" y="19065"/>
                  <a:pt x="19065" y="14790"/>
                  <a:pt x="19065" y="9533"/>
                </a:cubicBezTo>
                <a:cubicBezTo>
                  <a:pt x="19065" y="4276"/>
                  <a:pt x="14790" y="1"/>
                  <a:pt x="9533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4</a:t>
            </a:r>
            <a:endParaRPr sz="25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38" name="Google Shape;3938;p38"/>
          <p:cNvSpPr/>
          <p:nvPr/>
        </p:nvSpPr>
        <p:spPr>
          <a:xfrm>
            <a:off x="3976265" y="3299423"/>
            <a:ext cx="645674" cy="645674"/>
          </a:xfrm>
          <a:custGeom>
            <a:avLst/>
            <a:gdLst/>
            <a:ahLst/>
            <a:cxnLst/>
            <a:rect l="l" t="t" r="r" b="b"/>
            <a:pathLst>
              <a:path w="19762" h="19762" extrusionOk="0">
                <a:moveTo>
                  <a:pt x="9881" y="697"/>
                </a:moveTo>
                <a:cubicBezTo>
                  <a:pt x="14948" y="697"/>
                  <a:pt x="19065" y="4814"/>
                  <a:pt x="19065" y="9881"/>
                </a:cubicBezTo>
                <a:cubicBezTo>
                  <a:pt x="19065" y="14948"/>
                  <a:pt x="14948" y="19065"/>
                  <a:pt x="9881" y="19065"/>
                </a:cubicBezTo>
                <a:cubicBezTo>
                  <a:pt x="4814" y="19065"/>
                  <a:pt x="697" y="14948"/>
                  <a:pt x="697" y="9881"/>
                </a:cubicBezTo>
                <a:cubicBezTo>
                  <a:pt x="697" y="4814"/>
                  <a:pt x="4814" y="697"/>
                  <a:pt x="9881" y="697"/>
                </a:cubicBezTo>
                <a:close/>
                <a:moveTo>
                  <a:pt x="9881" y="0"/>
                </a:moveTo>
                <a:cubicBezTo>
                  <a:pt x="7252" y="0"/>
                  <a:pt x="4751" y="1014"/>
                  <a:pt x="2882" y="2882"/>
                </a:cubicBezTo>
                <a:cubicBezTo>
                  <a:pt x="1014" y="4751"/>
                  <a:pt x="0" y="7221"/>
                  <a:pt x="0" y="9881"/>
                </a:cubicBezTo>
                <a:cubicBezTo>
                  <a:pt x="0" y="12510"/>
                  <a:pt x="1014" y="15011"/>
                  <a:pt x="2882" y="16880"/>
                </a:cubicBezTo>
                <a:cubicBezTo>
                  <a:pt x="4751" y="18748"/>
                  <a:pt x="7252" y="19762"/>
                  <a:pt x="9881" y="19762"/>
                </a:cubicBezTo>
                <a:cubicBezTo>
                  <a:pt x="12541" y="19762"/>
                  <a:pt x="15011" y="18748"/>
                  <a:pt x="16880" y="16880"/>
                </a:cubicBezTo>
                <a:cubicBezTo>
                  <a:pt x="18748" y="15011"/>
                  <a:pt x="19762" y="12510"/>
                  <a:pt x="19762" y="9881"/>
                </a:cubicBezTo>
                <a:cubicBezTo>
                  <a:pt x="19762" y="7221"/>
                  <a:pt x="18748" y="4751"/>
                  <a:pt x="16880" y="2882"/>
                </a:cubicBezTo>
                <a:cubicBezTo>
                  <a:pt x="15011" y="1014"/>
                  <a:pt x="12541" y="0"/>
                  <a:pt x="988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9" name="Google Shape;3939;p38"/>
          <p:cNvSpPr/>
          <p:nvPr/>
        </p:nvSpPr>
        <p:spPr>
          <a:xfrm>
            <a:off x="3987635" y="4101304"/>
            <a:ext cx="4693470" cy="622934"/>
          </a:xfrm>
          <a:custGeom>
            <a:avLst/>
            <a:gdLst/>
            <a:ahLst/>
            <a:cxnLst/>
            <a:rect l="l" t="t" r="r" b="b"/>
            <a:pathLst>
              <a:path w="143652" h="19066" extrusionOk="0">
                <a:moveTo>
                  <a:pt x="9533" y="1"/>
                </a:moveTo>
                <a:cubicBezTo>
                  <a:pt x="4276" y="1"/>
                  <a:pt x="1" y="4308"/>
                  <a:pt x="1" y="9533"/>
                </a:cubicBezTo>
                <a:cubicBezTo>
                  <a:pt x="1" y="14790"/>
                  <a:pt x="4276" y="19065"/>
                  <a:pt x="9533" y="19065"/>
                </a:cubicBezTo>
                <a:lnTo>
                  <a:pt x="134119" y="19065"/>
                </a:lnTo>
                <a:cubicBezTo>
                  <a:pt x="139345" y="19065"/>
                  <a:pt x="143652" y="14790"/>
                  <a:pt x="143652" y="9533"/>
                </a:cubicBezTo>
                <a:cubicBezTo>
                  <a:pt x="143652" y="4308"/>
                  <a:pt x="139345" y="1"/>
                  <a:pt x="134119" y="1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0" name="Google Shape;3940;p38"/>
          <p:cNvSpPr/>
          <p:nvPr/>
        </p:nvSpPr>
        <p:spPr>
          <a:xfrm>
            <a:off x="3987635" y="4101304"/>
            <a:ext cx="622934" cy="623979"/>
          </a:xfrm>
          <a:custGeom>
            <a:avLst/>
            <a:gdLst/>
            <a:ahLst/>
            <a:cxnLst/>
            <a:rect l="l" t="t" r="r" b="b"/>
            <a:pathLst>
              <a:path w="19066" h="19098" extrusionOk="0">
                <a:moveTo>
                  <a:pt x="9533" y="1"/>
                </a:moveTo>
                <a:cubicBezTo>
                  <a:pt x="4276" y="1"/>
                  <a:pt x="1" y="4276"/>
                  <a:pt x="1" y="9533"/>
                </a:cubicBezTo>
                <a:cubicBezTo>
                  <a:pt x="1" y="14822"/>
                  <a:pt x="4276" y="19097"/>
                  <a:pt x="9533" y="19097"/>
                </a:cubicBezTo>
                <a:cubicBezTo>
                  <a:pt x="14790" y="19097"/>
                  <a:pt x="19065" y="14822"/>
                  <a:pt x="19065" y="9533"/>
                </a:cubicBezTo>
                <a:cubicBezTo>
                  <a:pt x="19065" y="4276"/>
                  <a:pt x="14790" y="1"/>
                  <a:pt x="9533" y="1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5</a:t>
            </a:r>
            <a:endParaRPr sz="25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941" name="Google Shape;3941;p38"/>
          <p:cNvSpPr/>
          <p:nvPr/>
        </p:nvSpPr>
        <p:spPr>
          <a:xfrm>
            <a:off x="3976265" y="4089934"/>
            <a:ext cx="645674" cy="646719"/>
          </a:xfrm>
          <a:custGeom>
            <a:avLst/>
            <a:gdLst/>
            <a:ahLst/>
            <a:cxnLst/>
            <a:rect l="l" t="t" r="r" b="b"/>
            <a:pathLst>
              <a:path w="19762" h="19794" extrusionOk="0">
                <a:moveTo>
                  <a:pt x="9881" y="697"/>
                </a:moveTo>
                <a:cubicBezTo>
                  <a:pt x="14948" y="697"/>
                  <a:pt x="19065" y="4814"/>
                  <a:pt x="19065" y="9881"/>
                </a:cubicBezTo>
                <a:cubicBezTo>
                  <a:pt x="19065" y="14948"/>
                  <a:pt x="14948" y="19097"/>
                  <a:pt x="9881" y="19097"/>
                </a:cubicBezTo>
                <a:cubicBezTo>
                  <a:pt x="4814" y="19097"/>
                  <a:pt x="697" y="14948"/>
                  <a:pt x="697" y="9881"/>
                </a:cubicBezTo>
                <a:cubicBezTo>
                  <a:pt x="697" y="4814"/>
                  <a:pt x="4814" y="697"/>
                  <a:pt x="9881" y="697"/>
                </a:cubicBezTo>
                <a:close/>
                <a:moveTo>
                  <a:pt x="9881" y="0"/>
                </a:moveTo>
                <a:cubicBezTo>
                  <a:pt x="7252" y="0"/>
                  <a:pt x="4751" y="1014"/>
                  <a:pt x="2882" y="2882"/>
                </a:cubicBezTo>
                <a:cubicBezTo>
                  <a:pt x="1014" y="4751"/>
                  <a:pt x="0" y="7253"/>
                  <a:pt x="0" y="9881"/>
                </a:cubicBezTo>
                <a:cubicBezTo>
                  <a:pt x="0" y="12541"/>
                  <a:pt x="1014" y="15011"/>
                  <a:pt x="2882" y="16880"/>
                </a:cubicBezTo>
                <a:cubicBezTo>
                  <a:pt x="4751" y="18748"/>
                  <a:pt x="7252" y="19793"/>
                  <a:pt x="9881" y="19793"/>
                </a:cubicBezTo>
                <a:cubicBezTo>
                  <a:pt x="12541" y="19793"/>
                  <a:pt x="15011" y="18748"/>
                  <a:pt x="16880" y="16880"/>
                </a:cubicBezTo>
                <a:cubicBezTo>
                  <a:pt x="18748" y="15011"/>
                  <a:pt x="19762" y="12541"/>
                  <a:pt x="19762" y="9881"/>
                </a:cubicBezTo>
                <a:cubicBezTo>
                  <a:pt x="19762" y="7253"/>
                  <a:pt x="18748" y="4751"/>
                  <a:pt x="16880" y="2882"/>
                </a:cubicBezTo>
                <a:cubicBezTo>
                  <a:pt x="15011" y="1014"/>
                  <a:pt x="12541" y="0"/>
                  <a:pt x="988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2" name="Google Shape;3942;p38"/>
          <p:cNvSpPr/>
          <p:nvPr/>
        </p:nvSpPr>
        <p:spPr>
          <a:xfrm>
            <a:off x="2878436" y="2263672"/>
            <a:ext cx="133500" cy="133533"/>
          </a:xfrm>
          <a:custGeom>
            <a:avLst/>
            <a:gdLst/>
            <a:ahLst/>
            <a:cxnLst/>
            <a:rect l="l" t="t" r="r" b="b"/>
            <a:pathLst>
              <a:path w="4086" h="4087" extrusionOk="0">
                <a:moveTo>
                  <a:pt x="2027" y="1"/>
                </a:moveTo>
                <a:cubicBezTo>
                  <a:pt x="919" y="1"/>
                  <a:pt x="0" y="919"/>
                  <a:pt x="0" y="2028"/>
                </a:cubicBezTo>
                <a:cubicBezTo>
                  <a:pt x="0" y="3168"/>
                  <a:pt x="919" y="4086"/>
                  <a:pt x="2027" y="4086"/>
                </a:cubicBezTo>
                <a:cubicBezTo>
                  <a:pt x="3167" y="4086"/>
                  <a:pt x="4086" y="3168"/>
                  <a:pt x="4086" y="2028"/>
                </a:cubicBezTo>
                <a:cubicBezTo>
                  <a:pt x="4086" y="919"/>
                  <a:pt x="3167" y="1"/>
                  <a:pt x="2027" y="1"/>
                </a:cubicBezTo>
                <a:close/>
              </a:path>
            </a:pathLst>
          </a:custGeom>
          <a:solidFill>
            <a:srgbClr val="CACA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3" name="Google Shape;3943;p38"/>
          <p:cNvSpPr/>
          <p:nvPr/>
        </p:nvSpPr>
        <p:spPr>
          <a:xfrm>
            <a:off x="2878436" y="2514074"/>
            <a:ext cx="133500" cy="133500"/>
          </a:xfrm>
          <a:custGeom>
            <a:avLst/>
            <a:gdLst/>
            <a:ahLst/>
            <a:cxnLst/>
            <a:rect l="l" t="t" r="r" b="b"/>
            <a:pathLst>
              <a:path w="4086" h="4086" extrusionOk="0">
                <a:moveTo>
                  <a:pt x="2027" y="1"/>
                </a:moveTo>
                <a:cubicBezTo>
                  <a:pt x="919" y="1"/>
                  <a:pt x="0" y="919"/>
                  <a:pt x="0" y="2059"/>
                </a:cubicBezTo>
                <a:cubicBezTo>
                  <a:pt x="0" y="3168"/>
                  <a:pt x="919" y="4086"/>
                  <a:pt x="2027" y="4086"/>
                </a:cubicBezTo>
                <a:cubicBezTo>
                  <a:pt x="3167" y="4086"/>
                  <a:pt x="4086" y="3168"/>
                  <a:pt x="4086" y="2059"/>
                </a:cubicBezTo>
                <a:cubicBezTo>
                  <a:pt x="4086" y="919"/>
                  <a:pt x="3167" y="1"/>
                  <a:pt x="2027" y="1"/>
                </a:cubicBezTo>
                <a:close/>
              </a:path>
            </a:pathLst>
          </a:custGeom>
          <a:solidFill>
            <a:srgbClr val="CACA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4" name="Google Shape;3944;p38"/>
          <p:cNvSpPr/>
          <p:nvPr/>
        </p:nvSpPr>
        <p:spPr>
          <a:xfrm>
            <a:off x="2878436" y="2764476"/>
            <a:ext cx="133500" cy="133500"/>
          </a:xfrm>
          <a:custGeom>
            <a:avLst/>
            <a:gdLst/>
            <a:ahLst/>
            <a:cxnLst/>
            <a:rect l="l" t="t" r="r" b="b"/>
            <a:pathLst>
              <a:path w="4086" h="4086" extrusionOk="0">
                <a:moveTo>
                  <a:pt x="2027" y="1"/>
                </a:moveTo>
                <a:cubicBezTo>
                  <a:pt x="919" y="1"/>
                  <a:pt x="0" y="919"/>
                  <a:pt x="0" y="2059"/>
                </a:cubicBezTo>
                <a:cubicBezTo>
                  <a:pt x="0" y="3167"/>
                  <a:pt x="919" y="4086"/>
                  <a:pt x="2027" y="4086"/>
                </a:cubicBezTo>
                <a:cubicBezTo>
                  <a:pt x="3167" y="4086"/>
                  <a:pt x="4086" y="3167"/>
                  <a:pt x="4086" y="2059"/>
                </a:cubicBezTo>
                <a:cubicBezTo>
                  <a:pt x="4086" y="919"/>
                  <a:pt x="3167" y="1"/>
                  <a:pt x="2027" y="1"/>
                </a:cubicBezTo>
                <a:close/>
              </a:path>
            </a:pathLst>
          </a:custGeom>
          <a:solidFill>
            <a:srgbClr val="CACA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5" name="Google Shape;3945;p38"/>
          <p:cNvSpPr/>
          <p:nvPr/>
        </p:nvSpPr>
        <p:spPr>
          <a:xfrm>
            <a:off x="2878436" y="3015924"/>
            <a:ext cx="133500" cy="133500"/>
          </a:xfrm>
          <a:custGeom>
            <a:avLst/>
            <a:gdLst/>
            <a:ahLst/>
            <a:cxnLst/>
            <a:rect l="l" t="t" r="r" b="b"/>
            <a:pathLst>
              <a:path w="4086" h="4086" extrusionOk="0">
                <a:moveTo>
                  <a:pt x="2027" y="0"/>
                </a:moveTo>
                <a:cubicBezTo>
                  <a:pt x="919" y="0"/>
                  <a:pt x="0" y="918"/>
                  <a:pt x="0" y="2027"/>
                </a:cubicBezTo>
                <a:cubicBezTo>
                  <a:pt x="0" y="3167"/>
                  <a:pt x="919" y="4085"/>
                  <a:pt x="2027" y="4085"/>
                </a:cubicBezTo>
                <a:cubicBezTo>
                  <a:pt x="3167" y="4085"/>
                  <a:pt x="4086" y="3167"/>
                  <a:pt x="4086" y="2027"/>
                </a:cubicBezTo>
                <a:cubicBezTo>
                  <a:pt x="4086" y="918"/>
                  <a:pt x="3167" y="0"/>
                  <a:pt x="2027" y="0"/>
                </a:cubicBezTo>
                <a:close/>
              </a:path>
            </a:pathLst>
          </a:custGeom>
          <a:solidFill>
            <a:srgbClr val="CACA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6" name="Google Shape;3946;p38"/>
          <p:cNvSpPr/>
          <p:nvPr/>
        </p:nvSpPr>
        <p:spPr>
          <a:xfrm>
            <a:off x="2878436" y="3266293"/>
            <a:ext cx="133500" cy="133533"/>
          </a:xfrm>
          <a:custGeom>
            <a:avLst/>
            <a:gdLst/>
            <a:ahLst/>
            <a:cxnLst/>
            <a:rect l="l" t="t" r="r" b="b"/>
            <a:pathLst>
              <a:path w="4086" h="4087" extrusionOk="0">
                <a:moveTo>
                  <a:pt x="2027" y="1"/>
                </a:moveTo>
                <a:cubicBezTo>
                  <a:pt x="919" y="1"/>
                  <a:pt x="0" y="919"/>
                  <a:pt x="0" y="2028"/>
                </a:cubicBezTo>
                <a:cubicBezTo>
                  <a:pt x="0" y="3168"/>
                  <a:pt x="919" y="4086"/>
                  <a:pt x="2027" y="4086"/>
                </a:cubicBezTo>
                <a:cubicBezTo>
                  <a:pt x="3167" y="4086"/>
                  <a:pt x="4086" y="3168"/>
                  <a:pt x="4086" y="2028"/>
                </a:cubicBezTo>
                <a:cubicBezTo>
                  <a:pt x="4086" y="919"/>
                  <a:pt x="3167" y="1"/>
                  <a:pt x="2027" y="1"/>
                </a:cubicBezTo>
                <a:close/>
              </a:path>
            </a:pathLst>
          </a:custGeom>
          <a:solidFill>
            <a:srgbClr val="CACAC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7" name="Google Shape;3947;p38"/>
          <p:cNvSpPr/>
          <p:nvPr/>
        </p:nvSpPr>
        <p:spPr>
          <a:xfrm>
            <a:off x="2944663" y="1458687"/>
            <a:ext cx="943680" cy="877453"/>
          </a:xfrm>
          <a:custGeom>
            <a:avLst/>
            <a:gdLst/>
            <a:ahLst/>
            <a:cxnLst/>
            <a:rect l="l" t="t" r="r" b="b"/>
            <a:pathLst>
              <a:path w="28883" h="26856" extrusionOk="0">
                <a:moveTo>
                  <a:pt x="28661" y="0"/>
                </a:moveTo>
                <a:lnTo>
                  <a:pt x="10514" y="26507"/>
                </a:lnTo>
                <a:lnTo>
                  <a:pt x="0" y="26507"/>
                </a:lnTo>
                <a:lnTo>
                  <a:pt x="0" y="26856"/>
                </a:lnTo>
                <a:lnTo>
                  <a:pt x="10609" y="26856"/>
                </a:lnTo>
                <a:lnTo>
                  <a:pt x="28882" y="285"/>
                </a:lnTo>
                <a:lnTo>
                  <a:pt x="28661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8" name="Google Shape;3948;p38"/>
          <p:cNvSpPr/>
          <p:nvPr/>
        </p:nvSpPr>
        <p:spPr>
          <a:xfrm>
            <a:off x="2944663" y="2087796"/>
            <a:ext cx="942634" cy="499791"/>
          </a:xfrm>
          <a:custGeom>
            <a:avLst/>
            <a:gdLst/>
            <a:ahLst/>
            <a:cxnLst/>
            <a:rect l="l" t="t" r="r" b="b"/>
            <a:pathLst>
              <a:path w="28851" h="15297" extrusionOk="0">
                <a:moveTo>
                  <a:pt x="28692" y="0"/>
                </a:moveTo>
                <a:lnTo>
                  <a:pt x="10863" y="14916"/>
                </a:lnTo>
                <a:lnTo>
                  <a:pt x="0" y="14916"/>
                </a:lnTo>
                <a:lnTo>
                  <a:pt x="0" y="15296"/>
                </a:lnTo>
                <a:lnTo>
                  <a:pt x="10926" y="15296"/>
                </a:lnTo>
                <a:lnTo>
                  <a:pt x="28851" y="348"/>
                </a:lnTo>
                <a:lnTo>
                  <a:pt x="28692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9" name="Google Shape;3949;p38"/>
          <p:cNvSpPr/>
          <p:nvPr/>
        </p:nvSpPr>
        <p:spPr>
          <a:xfrm>
            <a:off x="2944663" y="3327358"/>
            <a:ext cx="943680" cy="877453"/>
          </a:xfrm>
          <a:custGeom>
            <a:avLst/>
            <a:gdLst/>
            <a:ahLst/>
            <a:cxnLst/>
            <a:rect l="l" t="t" r="r" b="b"/>
            <a:pathLst>
              <a:path w="28883" h="26856" extrusionOk="0">
                <a:moveTo>
                  <a:pt x="0" y="0"/>
                </a:moveTo>
                <a:lnTo>
                  <a:pt x="0" y="349"/>
                </a:lnTo>
                <a:lnTo>
                  <a:pt x="10514" y="349"/>
                </a:lnTo>
                <a:lnTo>
                  <a:pt x="28661" y="26856"/>
                </a:lnTo>
                <a:lnTo>
                  <a:pt x="28882" y="26539"/>
                </a:lnTo>
                <a:lnTo>
                  <a:pt x="10673" y="32"/>
                </a:lnTo>
                <a:lnTo>
                  <a:pt x="10609" y="0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0" name="Google Shape;3950;p38"/>
          <p:cNvSpPr/>
          <p:nvPr/>
        </p:nvSpPr>
        <p:spPr>
          <a:xfrm>
            <a:off x="2944663" y="3075911"/>
            <a:ext cx="942634" cy="499791"/>
          </a:xfrm>
          <a:custGeom>
            <a:avLst/>
            <a:gdLst/>
            <a:ahLst/>
            <a:cxnLst/>
            <a:rect l="l" t="t" r="r" b="b"/>
            <a:pathLst>
              <a:path w="28851" h="15297" extrusionOk="0">
                <a:moveTo>
                  <a:pt x="0" y="1"/>
                </a:moveTo>
                <a:lnTo>
                  <a:pt x="0" y="381"/>
                </a:lnTo>
                <a:lnTo>
                  <a:pt x="10863" y="381"/>
                </a:lnTo>
                <a:lnTo>
                  <a:pt x="28692" y="15297"/>
                </a:lnTo>
                <a:lnTo>
                  <a:pt x="28851" y="14949"/>
                </a:lnTo>
                <a:lnTo>
                  <a:pt x="10958" y="33"/>
                </a:lnTo>
                <a:lnTo>
                  <a:pt x="10926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1" name="Google Shape;3951;p38"/>
          <p:cNvSpPr/>
          <p:nvPr/>
        </p:nvSpPr>
        <p:spPr>
          <a:xfrm>
            <a:off x="2944663" y="2825509"/>
            <a:ext cx="939530" cy="12448"/>
          </a:xfrm>
          <a:custGeom>
            <a:avLst/>
            <a:gdLst/>
            <a:ahLst/>
            <a:cxnLst/>
            <a:rect l="l" t="t" r="r" b="b"/>
            <a:pathLst>
              <a:path w="28756" h="381" extrusionOk="0">
                <a:moveTo>
                  <a:pt x="0" y="1"/>
                </a:moveTo>
                <a:lnTo>
                  <a:pt x="0" y="381"/>
                </a:lnTo>
                <a:lnTo>
                  <a:pt x="28756" y="381"/>
                </a:lnTo>
                <a:lnTo>
                  <a:pt x="28756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52" name="Google Shape;3952;p38"/>
          <p:cNvGrpSpPr/>
          <p:nvPr/>
        </p:nvGrpSpPr>
        <p:grpSpPr>
          <a:xfrm>
            <a:off x="457208" y="1168980"/>
            <a:ext cx="2230878" cy="3186908"/>
            <a:chOff x="457208" y="1168980"/>
            <a:chExt cx="2230878" cy="3186908"/>
          </a:xfrm>
        </p:grpSpPr>
        <p:sp>
          <p:nvSpPr>
            <p:cNvPr id="3953" name="Google Shape;3953;p38"/>
            <p:cNvSpPr/>
            <p:nvPr/>
          </p:nvSpPr>
          <p:spPr>
            <a:xfrm>
              <a:off x="1574706" y="1500083"/>
              <a:ext cx="523577" cy="2196703"/>
            </a:xfrm>
            <a:custGeom>
              <a:avLst/>
              <a:gdLst/>
              <a:ahLst/>
              <a:cxnLst/>
              <a:rect l="l" t="t" r="r" b="b"/>
              <a:pathLst>
                <a:path w="16025" h="67234" extrusionOk="0">
                  <a:moveTo>
                    <a:pt x="16025" y="0"/>
                  </a:moveTo>
                  <a:lnTo>
                    <a:pt x="0" y="9279"/>
                  </a:lnTo>
                  <a:lnTo>
                    <a:pt x="0" y="67233"/>
                  </a:lnTo>
                  <a:lnTo>
                    <a:pt x="16025" y="57986"/>
                  </a:lnTo>
                  <a:lnTo>
                    <a:pt x="16025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38"/>
            <p:cNvSpPr/>
            <p:nvPr/>
          </p:nvSpPr>
          <p:spPr>
            <a:xfrm>
              <a:off x="1006661" y="1475252"/>
              <a:ext cx="568077" cy="2221534"/>
            </a:xfrm>
            <a:custGeom>
              <a:avLst/>
              <a:gdLst/>
              <a:ahLst/>
              <a:cxnLst/>
              <a:rect l="l" t="t" r="r" b="b"/>
              <a:pathLst>
                <a:path w="17387" h="67994" extrusionOk="0">
                  <a:moveTo>
                    <a:pt x="0" y="0"/>
                  </a:moveTo>
                  <a:lnTo>
                    <a:pt x="0" y="57954"/>
                  </a:lnTo>
                  <a:lnTo>
                    <a:pt x="17386" y="67993"/>
                  </a:lnTo>
                  <a:lnTo>
                    <a:pt x="17386" y="100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38"/>
            <p:cNvSpPr/>
            <p:nvPr/>
          </p:nvSpPr>
          <p:spPr>
            <a:xfrm>
              <a:off x="1031493" y="1579151"/>
              <a:ext cx="519427" cy="2103129"/>
            </a:xfrm>
            <a:custGeom>
              <a:avLst/>
              <a:gdLst/>
              <a:ahLst/>
              <a:cxnLst/>
              <a:rect l="l" t="t" r="r" b="b"/>
              <a:pathLst>
                <a:path w="15898" h="64370" extrusionOk="0">
                  <a:moveTo>
                    <a:pt x="302" y="1"/>
                  </a:moveTo>
                  <a:cubicBezTo>
                    <a:pt x="127" y="1"/>
                    <a:pt x="0" y="152"/>
                    <a:pt x="0" y="399"/>
                  </a:cubicBezTo>
                  <a:lnTo>
                    <a:pt x="0" y="55218"/>
                  </a:lnTo>
                  <a:lnTo>
                    <a:pt x="15898" y="64370"/>
                  </a:lnTo>
                  <a:lnTo>
                    <a:pt x="15898" y="9583"/>
                  </a:lnTo>
                  <a:cubicBezTo>
                    <a:pt x="15898" y="9234"/>
                    <a:pt x="15645" y="8791"/>
                    <a:pt x="15360" y="8633"/>
                  </a:cubicBezTo>
                  <a:lnTo>
                    <a:pt x="538" y="82"/>
                  </a:lnTo>
                  <a:cubicBezTo>
                    <a:pt x="455" y="26"/>
                    <a:pt x="375" y="1"/>
                    <a:pt x="302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6" name="Google Shape;3956;p38"/>
            <p:cNvSpPr/>
            <p:nvPr/>
          </p:nvSpPr>
          <p:spPr>
            <a:xfrm>
              <a:off x="1047012" y="1606073"/>
              <a:ext cx="488389" cy="388182"/>
            </a:xfrm>
            <a:custGeom>
              <a:avLst/>
              <a:gdLst/>
              <a:ahLst/>
              <a:cxnLst/>
              <a:rect l="l" t="t" r="r" b="b"/>
              <a:pathLst>
                <a:path w="14948" h="11881" extrusionOk="0">
                  <a:moveTo>
                    <a:pt x="256" y="0"/>
                  </a:moveTo>
                  <a:cubicBezTo>
                    <a:pt x="102" y="0"/>
                    <a:pt x="0" y="118"/>
                    <a:pt x="0" y="303"/>
                  </a:cubicBezTo>
                  <a:lnTo>
                    <a:pt x="0" y="2932"/>
                  </a:lnTo>
                  <a:cubicBezTo>
                    <a:pt x="0" y="3217"/>
                    <a:pt x="190" y="3533"/>
                    <a:pt x="444" y="3692"/>
                  </a:cubicBezTo>
                  <a:lnTo>
                    <a:pt x="14505" y="11831"/>
                  </a:lnTo>
                  <a:cubicBezTo>
                    <a:pt x="14572" y="11864"/>
                    <a:pt x="14636" y="11880"/>
                    <a:pt x="14692" y="11880"/>
                  </a:cubicBezTo>
                  <a:cubicBezTo>
                    <a:pt x="14846" y="11880"/>
                    <a:pt x="14948" y="11763"/>
                    <a:pt x="14948" y="11577"/>
                  </a:cubicBezTo>
                  <a:lnTo>
                    <a:pt x="14948" y="8949"/>
                  </a:lnTo>
                  <a:cubicBezTo>
                    <a:pt x="14948" y="8664"/>
                    <a:pt x="14758" y="8315"/>
                    <a:pt x="14505" y="8189"/>
                  </a:cubicBezTo>
                  <a:lnTo>
                    <a:pt x="444" y="50"/>
                  </a:lnTo>
                  <a:cubicBezTo>
                    <a:pt x="376" y="16"/>
                    <a:pt x="312" y="0"/>
                    <a:pt x="256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7" name="Google Shape;3957;p38"/>
            <p:cNvSpPr/>
            <p:nvPr/>
          </p:nvSpPr>
          <p:spPr>
            <a:xfrm>
              <a:off x="1071843" y="1642862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8" name="Google Shape;3958;p38"/>
            <p:cNvSpPr/>
            <p:nvPr/>
          </p:nvSpPr>
          <p:spPr>
            <a:xfrm>
              <a:off x="1071843" y="1669752"/>
              <a:ext cx="163493" cy="102494"/>
            </a:xfrm>
            <a:custGeom>
              <a:avLst/>
              <a:gdLst/>
              <a:ahLst/>
              <a:cxnLst/>
              <a:rect l="l" t="t" r="r" b="b"/>
              <a:pathLst>
                <a:path w="5004" h="3137" extrusionOk="0">
                  <a:moveTo>
                    <a:pt x="0" y="1"/>
                  </a:moveTo>
                  <a:lnTo>
                    <a:pt x="0" y="223"/>
                  </a:lnTo>
                  <a:lnTo>
                    <a:pt x="5004" y="3136"/>
                  </a:lnTo>
                  <a:lnTo>
                    <a:pt x="5004" y="28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9" name="Google Shape;3959;p38"/>
            <p:cNvSpPr/>
            <p:nvPr/>
          </p:nvSpPr>
          <p:spPr>
            <a:xfrm>
              <a:off x="1071843" y="1695628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0" name="Google Shape;3960;p38"/>
            <p:cNvSpPr/>
            <p:nvPr/>
          </p:nvSpPr>
          <p:spPr>
            <a:xfrm>
              <a:off x="1380173" y="1844452"/>
              <a:ext cx="21760" cy="28523"/>
            </a:xfrm>
            <a:custGeom>
              <a:avLst/>
              <a:gdLst/>
              <a:ahLst/>
              <a:cxnLst/>
              <a:rect l="l" t="t" r="r" b="b"/>
              <a:pathLst>
                <a:path w="666" h="873" extrusionOk="0">
                  <a:moveTo>
                    <a:pt x="182" y="1"/>
                  </a:moveTo>
                  <a:cubicBezTo>
                    <a:pt x="70" y="1"/>
                    <a:pt x="1" y="95"/>
                    <a:pt x="1" y="259"/>
                  </a:cubicBezTo>
                  <a:cubicBezTo>
                    <a:pt x="1" y="449"/>
                    <a:pt x="127" y="734"/>
                    <a:pt x="317" y="829"/>
                  </a:cubicBezTo>
                  <a:cubicBezTo>
                    <a:pt x="374" y="858"/>
                    <a:pt x="428" y="872"/>
                    <a:pt x="476" y="872"/>
                  </a:cubicBezTo>
                  <a:cubicBezTo>
                    <a:pt x="588" y="872"/>
                    <a:pt x="666" y="794"/>
                    <a:pt x="666" y="639"/>
                  </a:cubicBezTo>
                  <a:cubicBezTo>
                    <a:pt x="666" y="418"/>
                    <a:pt x="507" y="164"/>
                    <a:pt x="317" y="38"/>
                  </a:cubicBezTo>
                  <a:cubicBezTo>
                    <a:pt x="268" y="13"/>
                    <a:pt x="222" y="1"/>
                    <a:pt x="1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38"/>
            <p:cNvSpPr/>
            <p:nvPr/>
          </p:nvSpPr>
          <p:spPr>
            <a:xfrm>
              <a:off x="1427777" y="1872386"/>
              <a:ext cx="21760" cy="28327"/>
            </a:xfrm>
            <a:custGeom>
              <a:avLst/>
              <a:gdLst/>
              <a:ahLst/>
              <a:cxnLst/>
              <a:rect l="l" t="t" r="r" b="b"/>
              <a:pathLst>
                <a:path w="666" h="867" extrusionOk="0">
                  <a:moveTo>
                    <a:pt x="205" y="0"/>
                  </a:moveTo>
                  <a:cubicBezTo>
                    <a:pt x="85" y="0"/>
                    <a:pt x="0" y="89"/>
                    <a:pt x="0" y="228"/>
                  </a:cubicBezTo>
                  <a:cubicBezTo>
                    <a:pt x="0" y="449"/>
                    <a:pt x="159" y="703"/>
                    <a:pt x="349" y="829"/>
                  </a:cubicBezTo>
                  <a:cubicBezTo>
                    <a:pt x="400" y="855"/>
                    <a:pt x="446" y="867"/>
                    <a:pt x="487" y="867"/>
                  </a:cubicBezTo>
                  <a:cubicBezTo>
                    <a:pt x="598" y="867"/>
                    <a:pt x="665" y="778"/>
                    <a:pt x="665" y="639"/>
                  </a:cubicBezTo>
                  <a:cubicBezTo>
                    <a:pt x="665" y="418"/>
                    <a:pt x="539" y="164"/>
                    <a:pt x="349" y="38"/>
                  </a:cubicBezTo>
                  <a:cubicBezTo>
                    <a:pt x="298" y="12"/>
                    <a:pt x="249" y="0"/>
                    <a:pt x="205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38"/>
            <p:cNvSpPr/>
            <p:nvPr/>
          </p:nvSpPr>
          <p:spPr>
            <a:xfrm>
              <a:off x="1476394" y="1900125"/>
              <a:ext cx="21760" cy="28523"/>
            </a:xfrm>
            <a:custGeom>
              <a:avLst/>
              <a:gdLst/>
              <a:ahLst/>
              <a:cxnLst/>
              <a:rect l="l" t="t" r="r" b="b"/>
              <a:pathLst>
                <a:path w="666" h="873" extrusionOk="0">
                  <a:moveTo>
                    <a:pt x="165" y="1"/>
                  </a:moveTo>
                  <a:cubicBezTo>
                    <a:pt x="63" y="1"/>
                    <a:pt x="1" y="78"/>
                    <a:pt x="1" y="234"/>
                  </a:cubicBezTo>
                  <a:cubicBezTo>
                    <a:pt x="1" y="455"/>
                    <a:pt x="127" y="709"/>
                    <a:pt x="317" y="835"/>
                  </a:cubicBezTo>
                  <a:cubicBezTo>
                    <a:pt x="367" y="860"/>
                    <a:pt x="415" y="872"/>
                    <a:pt x="458" y="872"/>
                  </a:cubicBezTo>
                  <a:cubicBezTo>
                    <a:pt x="579" y="872"/>
                    <a:pt x="666" y="777"/>
                    <a:pt x="666" y="614"/>
                  </a:cubicBezTo>
                  <a:cubicBezTo>
                    <a:pt x="666" y="424"/>
                    <a:pt x="508" y="170"/>
                    <a:pt x="317" y="44"/>
                  </a:cubicBezTo>
                  <a:cubicBezTo>
                    <a:pt x="260" y="15"/>
                    <a:pt x="209" y="1"/>
                    <a:pt x="16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3" name="Google Shape;3963;p38"/>
            <p:cNvSpPr/>
            <p:nvPr/>
          </p:nvSpPr>
          <p:spPr>
            <a:xfrm>
              <a:off x="1047012" y="1744539"/>
              <a:ext cx="488389" cy="387953"/>
            </a:xfrm>
            <a:custGeom>
              <a:avLst/>
              <a:gdLst/>
              <a:ahLst/>
              <a:cxnLst/>
              <a:rect l="l" t="t" r="r" b="b"/>
              <a:pathLst>
                <a:path w="14948" h="11874" extrusionOk="0">
                  <a:moveTo>
                    <a:pt x="241" y="0"/>
                  </a:moveTo>
                  <a:cubicBezTo>
                    <a:pt x="95" y="0"/>
                    <a:pt x="0" y="107"/>
                    <a:pt x="0" y="309"/>
                  </a:cubicBezTo>
                  <a:lnTo>
                    <a:pt x="0" y="2937"/>
                  </a:lnTo>
                  <a:cubicBezTo>
                    <a:pt x="0" y="3222"/>
                    <a:pt x="190" y="3539"/>
                    <a:pt x="444" y="3697"/>
                  </a:cubicBezTo>
                  <a:lnTo>
                    <a:pt x="14505" y="11804"/>
                  </a:lnTo>
                  <a:cubicBezTo>
                    <a:pt x="14580" y="11852"/>
                    <a:pt x="14650" y="11873"/>
                    <a:pt x="14711" y="11873"/>
                  </a:cubicBezTo>
                  <a:cubicBezTo>
                    <a:pt x="14854" y="11873"/>
                    <a:pt x="14948" y="11751"/>
                    <a:pt x="14948" y="11551"/>
                  </a:cubicBezTo>
                  <a:lnTo>
                    <a:pt x="14948" y="8923"/>
                  </a:lnTo>
                  <a:cubicBezTo>
                    <a:pt x="14948" y="8669"/>
                    <a:pt x="14758" y="8321"/>
                    <a:pt x="14505" y="8194"/>
                  </a:cubicBezTo>
                  <a:lnTo>
                    <a:pt x="444" y="55"/>
                  </a:lnTo>
                  <a:cubicBezTo>
                    <a:pt x="370" y="18"/>
                    <a:pt x="301" y="0"/>
                    <a:pt x="241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4" name="Google Shape;3964;p38"/>
            <p:cNvSpPr/>
            <p:nvPr/>
          </p:nvSpPr>
          <p:spPr>
            <a:xfrm>
              <a:off x="1071843" y="1781524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04" y="3135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5" name="Google Shape;3965;p38"/>
            <p:cNvSpPr/>
            <p:nvPr/>
          </p:nvSpPr>
          <p:spPr>
            <a:xfrm>
              <a:off x="1071843" y="1807368"/>
              <a:ext cx="163493" cy="102494"/>
            </a:xfrm>
            <a:custGeom>
              <a:avLst/>
              <a:gdLst/>
              <a:ahLst/>
              <a:cxnLst/>
              <a:rect l="l" t="t" r="r" b="b"/>
              <a:pathLst>
                <a:path w="5004" h="3137" extrusionOk="0">
                  <a:moveTo>
                    <a:pt x="0" y="1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6" name="Google Shape;3966;p38"/>
            <p:cNvSpPr/>
            <p:nvPr/>
          </p:nvSpPr>
          <p:spPr>
            <a:xfrm>
              <a:off x="1071843" y="1834290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04" y="3135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7" name="Google Shape;3967;p38"/>
            <p:cNvSpPr/>
            <p:nvPr/>
          </p:nvSpPr>
          <p:spPr>
            <a:xfrm>
              <a:off x="1380173" y="1983081"/>
              <a:ext cx="21760" cy="28360"/>
            </a:xfrm>
            <a:custGeom>
              <a:avLst/>
              <a:gdLst/>
              <a:ahLst/>
              <a:cxnLst/>
              <a:rect l="l" t="t" r="r" b="b"/>
              <a:pathLst>
                <a:path w="666" h="868" extrusionOk="0">
                  <a:moveTo>
                    <a:pt x="179" y="1"/>
                  </a:moveTo>
                  <a:cubicBezTo>
                    <a:pt x="68" y="1"/>
                    <a:pt x="1" y="89"/>
                    <a:pt x="1" y="228"/>
                  </a:cubicBezTo>
                  <a:cubicBezTo>
                    <a:pt x="1" y="450"/>
                    <a:pt x="127" y="703"/>
                    <a:pt x="317" y="830"/>
                  </a:cubicBezTo>
                  <a:cubicBezTo>
                    <a:pt x="368" y="855"/>
                    <a:pt x="417" y="867"/>
                    <a:pt x="461" y="867"/>
                  </a:cubicBezTo>
                  <a:cubicBezTo>
                    <a:pt x="581" y="867"/>
                    <a:pt x="666" y="779"/>
                    <a:pt x="666" y="640"/>
                  </a:cubicBezTo>
                  <a:cubicBezTo>
                    <a:pt x="666" y="418"/>
                    <a:pt x="507" y="165"/>
                    <a:pt x="317" y="38"/>
                  </a:cubicBezTo>
                  <a:cubicBezTo>
                    <a:pt x="266" y="13"/>
                    <a:pt x="220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38"/>
            <p:cNvSpPr/>
            <p:nvPr/>
          </p:nvSpPr>
          <p:spPr>
            <a:xfrm>
              <a:off x="1427777" y="2010853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90" y="0"/>
                  </a:moveTo>
                  <a:cubicBezTo>
                    <a:pt x="78" y="0"/>
                    <a:pt x="0" y="78"/>
                    <a:pt x="0" y="233"/>
                  </a:cubicBezTo>
                  <a:cubicBezTo>
                    <a:pt x="0" y="455"/>
                    <a:pt x="159" y="708"/>
                    <a:pt x="349" y="835"/>
                  </a:cubicBezTo>
                  <a:cubicBezTo>
                    <a:pt x="398" y="860"/>
                    <a:pt x="444" y="872"/>
                    <a:pt x="484" y="872"/>
                  </a:cubicBezTo>
                  <a:cubicBezTo>
                    <a:pt x="596" y="872"/>
                    <a:pt x="665" y="777"/>
                    <a:pt x="665" y="613"/>
                  </a:cubicBezTo>
                  <a:cubicBezTo>
                    <a:pt x="665" y="423"/>
                    <a:pt x="539" y="138"/>
                    <a:pt x="349" y="43"/>
                  </a:cubicBezTo>
                  <a:cubicBezTo>
                    <a:pt x="292" y="15"/>
                    <a:pt x="238" y="0"/>
                    <a:pt x="19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38"/>
            <p:cNvSpPr/>
            <p:nvPr/>
          </p:nvSpPr>
          <p:spPr>
            <a:xfrm>
              <a:off x="1475381" y="2038526"/>
              <a:ext cx="23818" cy="28098"/>
            </a:xfrm>
            <a:custGeom>
              <a:avLst/>
              <a:gdLst/>
              <a:ahLst/>
              <a:cxnLst/>
              <a:rect l="l" t="t" r="r" b="b"/>
              <a:pathLst>
                <a:path w="729" h="860" extrusionOk="0">
                  <a:moveTo>
                    <a:pt x="213" y="1"/>
                  </a:moveTo>
                  <a:cubicBezTo>
                    <a:pt x="181" y="1"/>
                    <a:pt x="152" y="7"/>
                    <a:pt x="127" y="20"/>
                  </a:cubicBezTo>
                  <a:cubicBezTo>
                    <a:pt x="0" y="83"/>
                    <a:pt x="0" y="336"/>
                    <a:pt x="127" y="558"/>
                  </a:cubicBezTo>
                  <a:cubicBezTo>
                    <a:pt x="231" y="741"/>
                    <a:pt x="401" y="859"/>
                    <a:pt x="528" y="859"/>
                  </a:cubicBezTo>
                  <a:cubicBezTo>
                    <a:pt x="555" y="859"/>
                    <a:pt x="580" y="854"/>
                    <a:pt x="602" y="843"/>
                  </a:cubicBezTo>
                  <a:cubicBezTo>
                    <a:pt x="729" y="780"/>
                    <a:pt x="729" y="526"/>
                    <a:pt x="602" y="305"/>
                  </a:cubicBezTo>
                  <a:cubicBezTo>
                    <a:pt x="501" y="102"/>
                    <a:pt x="338" y="1"/>
                    <a:pt x="21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0" name="Google Shape;3970;p38"/>
            <p:cNvSpPr/>
            <p:nvPr/>
          </p:nvSpPr>
          <p:spPr>
            <a:xfrm>
              <a:off x="1047012" y="1883168"/>
              <a:ext cx="488389" cy="387529"/>
            </a:xfrm>
            <a:custGeom>
              <a:avLst/>
              <a:gdLst/>
              <a:ahLst/>
              <a:cxnLst/>
              <a:rect l="l" t="t" r="r" b="b"/>
              <a:pathLst>
                <a:path w="14948" h="11861" extrusionOk="0">
                  <a:moveTo>
                    <a:pt x="241" y="1"/>
                  </a:moveTo>
                  <a:cubicBezTo>
                    <a:pt x="95" y="1"/>
                    <a:pt x="0" y="107"/>
                    <a:pt x="0" y="309"/>
                  </a:cubicBezTo>
                  <a:lnTo>
                    <a:pt x="0" y="2938"/>
                  </a:lnTo>
                  <a:cubicBezTo>
                    <a:pt x="0" y="3191"/>
                    <a:pt x="190" y="3540"/>
                    <a:pt x="444" y="3666"/>
                  </a:cubicBezTo>
                  <a:lnTo>
                    <a:pt x="14505" y="11805"/>
                  </a:lnTo>
                  <a:cubicBezTo>
                    <a:pt x="14579" y="11842"/>
                    <a:pt x="14647" y="11860"/>
                    <a:pt x="14707" y="11860"/>
                  </a:cubicBezTo>
                  <a:cubicBezTo>
                    <a:pt x="14853" y="11860"/>
                    <a:pt x="14948" y="11754"/>
                    <a:pt x="14948" y="11552"/>
                  </a:cubicBezTo>
                  <a:lnTo>
                    <a:pt x="14948" y="8923"/>
                  </a:lnTo>
                  <a:cubicBezTo>
                    <a:pt x="14948" y="8670"/>
                    <a:pt x="14758" y="8322"/>
                    <a:pt x="14505" y="8195"/>
                  </a:cubicBezTo>
                  <a:lnTo>
                    <a:pt x="444" y="56"/>
                  </a:lnTo>
                  <a:cubicBezTo>
                    <a:pt x="370" y="19"/>
                    <a:pt x="301" y="1"/>
                    <a:pt x="241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1" name="Google Shape;3971;p38"/>
            <p:cNvSpPr/>
            <p:nvPr/>
          </p:nvSpPr>
          <p:spPr>
            <a:xfrm>
              <a:off x="1071843" y="1920154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04" y="3136"/>
                  </a:lnTo>
                  <a:lnTo>
                    <a:pt x="5004" y="28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2" name="Google Shape;3972;p38"/>
            <p:cNvSpPr/>
            <p:nvPr/>
          </p:nvSpPr>
          <p:spPr>
            <a:xfrm>
              <a:off x="1071843" y="1946030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3" name="Google Shape;3973;p38"/>
            <p:cNvSpPr/>
            <p:nvPr/>
          </p:nvSpPr>
          <p:spPr>
            <a:xfrm>
              <a:off x="1071843" y="1972920"/>
              <a:ext cx="163493" cy="102494"/>
            </a:xfrm>
            <a:custGeom>
              <a:avLst/>
              <a:gdLst/>
              <a:ahLst/>
              <a:cxnLst/>
              <a:rect l="l" t="t" r="r" b="b"/>
              <a:pathLst>
                <a:path w="5004" h="3137" extrusionOk="0">
                  <a:moveTo>
                    <a:pt x="0" y="1"/>
                  </a:moveTo>
                  <a:lnTo>
                    <a:pt x="0" y="222"/>
                  </a:lnTo>
                  <a:lnTo>
                    <a:pt x="5004" y="3136"/>
                  </a:lnTo>
                  <a:lnTo>
                    <a:pt x="5004" y="28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4" name="Google Shape;3974;p38"/>
            <p:cNvSpPr/>
            <p:nvPr/>
          </p:nvSpPr>
          <p:spPr>
            <a:xfrm>
              <a:off x="1379128" y="2121384"/>
              <a:ext cx="23851" cy="28098"/>
            </a:xfrm>
            <a:custGeom>
              <a:avLst/>
              <a:gdLst/>
              <a:ahLst/>
              <a:cxnLst/>
              <a:rect l="l" t="t" r="r" b="b"/>
              <a:pathLst>
                <a:path w="730" h="860" extrusionOk="0">
                  <a:moveTo>
                    <a:pt x="201" y="1"/>
                  </a:moveTo>
                  <a:cubicBezTo>
                    <a:pt x="175" y="1"/>
                    <a:pt x="150" y="6"/>
                    <a:pt x="128" y="17"/>
                  </a:cubicBezTo>
                  <a:cubicBezTo>
                    <a:pt x="1" y="80"/>
                    <a:pt x="1" y="334"/>
                    <a:pt x="128" y="556"/>
                  </a:cubicBezTo>
                  <a:cubicBezTo>
                    <a:pt x="229" y="758"/>
                    <a:pt x="391" y="860"/>
                    <a:pt x="517" y="860"/>
                  </a:cubicBezTo>
                  <a:cubicBezTo>
                    <a:pt x="548" y="860"/>
                    <a:pt x="577" y="853"/>
                    <a:pt x="603" y="841"/>
                  </a:cubicBezTo>
                  <a:cubicBezTo>
                    <a:pt x="729" y="777"/>
                    <a:pt x="729" y="524"/>
                    <a:pt x="603" y="302"/>
                  </a:cubicBezTo>
                  <a:cubicBezTo>
                    <a:pt x="498" y="119"/>
                    <a:pt x="329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38"/>
            <p:cNvSpPr/>
            <p:nvPr/>
          </p:nvSpPr>
          <p:spPr>
            <a:xfrm>
              <a:off x="1427777" y="2149057"/>
              <a:ext cx="21760" cy="28556"/>
            </a:xfrm>
            <a:custGeom>
              <a:avLst/>
              <a:gdLst/>
              <a:ahLst/>
              <a:cxnLst/>
              <a:rect l="l" t="t" r="r" b="b"/>
              <a:pathLst>
                <a:path w="666" h="874" extrusionOk="0">
                  <a:moveTo>
                    <a:pt x="187" y="0"/>
                  </a:moveTo>
                  <a:cubicBezTo>
                    <a:pt x="77" y="0"/>
                    <a:pt x="0" y="93"/>
                    <a:pt x="0" y="247"/>
                  </a:cubicBezTo>
                  <a:cubicBezTo>
                    <a:pt x="0" y="469"/>
                    <a:pt x="159" y="722"/>
                    <a:pt x="349" y="817"/>
                  </a:cubicBezTo>
                  <a:cubicBezTo>
                    <a:pt x="407" y="856"/>
                    <a:pt x="459" y="874"/>
                    <a:pt x="503" y="874"/>
                  </a:cubicBezTo>
                  <a:cubicBezTo>
                    <a:pt x="604" y="874"/>
                    <a:pt x="665" y="781"/>
                    <a:pt x="665" y="627"/>
                  </a:cubicBezTo>
                  <a:cubicBezTo>
                    <a:pt x="665" y="405"/>
                    <a:pt x="539" y="152"/>
                    <a:pt x="349" y="57"/>
                  </a:cubicBezTo>
                  <a:cubicBezTo>
                    <a:pt x="291" y="18"/>
                    <a:pt x="235" y="0"/>
                    <a:pt x="18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38"/>
            <p:cNvSpPr/>
            <p:nvPr/>
          </p:nvSpPr>
          <p:spPr>
            <a:xfrm>
              <a:off x="1475381" y="2176764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0" y="96"/>
                    <a:pt x="0" y="349"/>
                    <a:pt x="127" y="571"/>
                  </a:cubicBezTo>
                  <a:cubicBezTo>
                    <a:pt x="231" y="754"/>
                    <a:pt x="401" y="872"/>
                    <a:pt x="528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9" y="761"/>
                    <a:pt x="729" y="539"/>
                    <a:pt x="602" y="286"/>
                  </a:cubicBezTo>
                  <a:cubicBezTo>
                    <a:pt x="504" y="115"/>
                    <a:pt x="350" y="0"/>
                    <a:pt x="2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7" name="Google Shape;3977;p38"/>
            <p:cNvSpPr/>
            <p:nvPr/>
          </p:nvSpPr>
          <p:spPr>
            <a:xfrm>
              <a:off x="1047012" y="2021373"/>
              <a:ext cx="488389" cy="387953"/>
            </a:xfrm>
            <a:custGeom>
              <a:avLst/>
              <a:gdLst/>
              <a:ahLst/>
              <a:cxnLst/>
              <a:rect l="l" t="t" r="r" b="b"/>
              <a:pathLst>
                <a:path w="14948" h="11874" extrusionOk="0">
                  <a:moveTo>
                    <a:pt x="238" y="1"/>
                  </a:moveTo>
                  <a:cubicBezTo>
                    <a:pt x="94" y="1"/>
                    <a:pt x="0" y="123"/>
                    <a:pt x="0" y="323"/>
                  </a:cubicBezTo>
                  <a:lnTo>
                    <a:pt x="0" y="2920"/>
                  </a:lnTo>
                  <a:cubicBezTo>
                    <a:pt x="0" y="3205"/>
                    <a:pt x="190" y="3553"/>
                    <a:pt x="444" y="3680"/>
                  </a:cubicBezTo>
                  <a:lnTo>
                    <a:pt x="14505" y="11819"/>
                  </a:lnTo>
                  <a:cubicBezTo>
                    <a:pt x="14579" y="11856"/>
                    <a:pt x="14647" y="11874"/>
                    <a:pt x="14707" y="11874"/>
                  </a:cubicBezTo>
                  <a:cubicBezTo>
                    <a:pt x="14853" y="11874"/>
                    <a:pt x="14948" y="11767"/>
                    <a:pt x="14948" y="11565"/>
                  </a:cubicBezTo>
                  <a:lnTo>
                    <a:pt x="14948" y="8937"/>
                  </a:lnTo>
                  <a:cubicBezTo>
                    <a:pt x="14948" y="8652"/>
                    <a:pt x="14758" y="8335"/>
                    <a:pt x="14505" y="8177"/>
                  </a:cubicBezTo>
                  <a:lnTo>
                    <a:pt x="444" y="70"/>
                  </a:lnTo>
                  <a:cubicBezTo>
                    <a:pt x="368" y="22"/>
                    <a:pt x="298" y="1"/>
                    <a:pt x="238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8" name="Google Shape;3978;p38"/>
            <p:cNvSpPr/>
            <p:nvPr/>
          </p:nvSpPr>
          <p:spPr>
            <a:xfrm>
              <a:off x="1071843" y="2057770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9" name="Google Shape;3979;p38"/>
            <p:cNvSpPr/>
            <p:nvPr/>
          </p:nvSpPr>
          <p:spPr>
            <a:xfrm>
              <a:off x="1071843" y="2084692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04" y="3135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0" name="Google Shape;3980;p38"/>
            <p:cNvSpPr/>
            <p:nvPr/>
          </p:nvSpPr>
          <p:spPr>
            <a:xfrm>
              <a:off x="1071843" y="2110536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1" name="Google Shape;3981;p38"/>
            <p:cNvSpPr/>
            <p:nvPr/>
          </p:nvSpPr>
          <p:spPr>
            <a:xfrm>
              <a:off x="1379128" y="2259556"/>
              <a:ext cx="23851" cy="28490"/>
            </a:xfrm>
            <a:custGeom>
              <a:avLst/>
              <a:gdLst/>
              <a:ahLst/>
              <a:cxnLst/>
              <a:rect l="l" t="t" r="r" b="b"/>
              <a:pathLst>
                <a:path w="730" h="872" extrusionOk="0">
                  <a:moveTo>
                    <a:pt x="225" y="0"/>
                  </a:moveTo>
                  <a:cubicBezTo>
                    <a:pt x="189" y="0"/>
                    <a:pt x="156" y="10"/>
                    <a:pt x="128" y="32"/>
                  </a:cubicBezTo>
                  <a:cubicBezTo>
                    <a:pt x="1" y="95"/>
                    <a:pt x="1" y="348"/>
                    <a:pt x="128" y="570"/>
                  </a:cubicBezTo>
                  <a:cubicBezTo>
                    <a:pt x="232" y="753"/>
                    <a:pt x="402" y="871"/>
                    <a:pt x="529" y="871"/>
                  </a:cubicBezTo>
                  <a:cubicBezTo>
                    <a:pt x="556" y="871"/>
                    <a:pt x="581" y="866"/>
                    <a:pt x="603" y="855"/>
                  </a:cubicBezTo>
                  <a:cubicBezTo>
                    <a:pt x="729" y="760"/>
                    <a:pt x="729" y="538"/>
                    <a:pt x="603" y="317"/>
                  </a:cubicBezTo>
                  <a:cubicBezTo>
                    <a:pt x="504" y="120"/>
                    <a:pt x="349" y="0"/>
                    <a:pt x="2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2" name="Google Shape;3982;p38"/>
            <p:cNvSpPr/>
            <p:nvPr/>
          </p:nvSpPr>
          <p:spPr>
            <a:xfrm>
              <a:off x="1426732" y="2287458"/>
              <a:ext cx="23851" cy="28523"/>
            </a:xfrm>
            <a:custGeom>
              <a:avLst/>
              <a:gdLst/>
              <a:ahLst/>
              <a:cxnLst/>
              <a:rect l="l" t="t" r="r" b="b"/>
              <a:pathLst>
                <a:path w="730" h="873" extrusionOk="0">
                  <a:moveTo>
                    <a:pt x="227" y="1"/>
                  </a:moveTo>
                  <a:cubicBezTo>
                    <a:pt x="190" y="1"/>
                    <a:pt x="156" y="11"/>
                    <a:pt x="127" y="33"/>
                  </a:cubicBezTo>
                  <a:cubicBezTo>
                    <a:pt x="1" y="96"/>
                    <a:pt x="1" y="350"/>
                    <a:pt x="127" y="571"/>
                  </a:cubicBezTo>
                  <a:cubicBezTo>
                    <a:pt x="232" y="754"/>
                    <a:pt x="401" y="873"/>
                    <a:pt x="529" y="873"/>
                  </a:cubicBezTo>
                  <a:cubicBezTo>
                    <a:pt x="555" y="873"/>
                    <a:pt x="580" y="867"/>
                    <a:pt x="602" y="856"/>
                  </a:cubicBezTo>
                  <a:cubicBezTo>
                    <a:pt x="729" y="761"/>
                    <a:pt x="729" y="540"/>
                    <a:pt x="602" y="286"/>
                  </a:cubicBezTo>
                  <a:cubicBezTo>
                    <a:pt x="505" y="115"/>
                    <a:pt x="351" y="1"/>
                    <a:pt x="2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3" name="Google Shape;3983;p38"/>
            <p:cNvSpPr/>
            <p:nvPr/>
          </p:nvSpPr>
          <p:spPr>
            <a:xfrm>
              <a:off x="1475381" y="2314870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66"/>
                    <a:pt x="127" y="587"/>
                  </a:cubicBezTo>
                  <a:cubicBezTo>
                    <a:pt x="224" y="758"/>
                    <a:pt x="379" y="873"/>
                    <a:pt x="502" y="873"/>
                  </a:cubicBezTo>
                  <a:cubicBezTo>
                    <a:pt x="539" y="873"/>
                    <a:pt x="573" y="862"/>
                    <a:pt x="602" y="841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7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4" name="Google Shape;3984;p38"/>
            <p:cNvSpPr/>
            <p:nvPr/>
          </p:nvSpPr>
          <p:spPr>
            <a:xfrm>
              <a:off x="1047012" y="2159610"/>
              <a:ext cx="488389" cy="387823"/>
            </a:xfrm>
            <a:custGeom>
              <a:avLst/>
              <a:gdLst/>
              <a:ahLst/>
              <a:cxnLst/>
              <a:rect l="l" t="t" r="r" b="b"/>
              <a:pathLst>
                <a:path w="14948" h="11870" extrusionOk="0">
                  <a:moveTo>
                    <a:pt x="256" y="1"/>
                  </a:moveTo>
                  <a:cubicBezTo>
                    <a:pt x="102" y="1"/>
                    <a:pt x="0" y="118"/>
                    <a:pt x="0" y="304"/>
                  </a:cubicBezTo>
                  <a:lnTo>
                    <a:pt x="0" y="2932"/>
                  </a:lnTo>
                  <a:cubicBezTo>
                    <a:pt x="0" y="3217"/>
                    <a:pt x="190" y="3534"/>
                    <a:pt x="444" y="3692"/>
                  </a:cubicBezTo>
                  <a:lnTo>
                    <a:pt x="14505" y="11800"/>
                  </a:lnTo>
                  <a:cubicBezTo>
                    <a:pt x="14581" y="11848"/>
                    <a:pt x="14652" y="11870"/>
                    <a:pt x="14714" y="11870"/>
                  </a:cubicBezTo>
                  <a:cubicBezTo>
                    <a:pt x="14856" y="11870"/>
                    <a:pt x="14948" y="11755"/>
                    <a:pt x="14948" y="11578"/>
                  </a:cubicBezTo>
                  <a:lnTo>
                    <a:pt x="14948" y="8950"/>
                  </a:lnTo>
                  <a:cubicBezTo>
                    <a:pt x="14948" y="8664"/>
                    <a:pt x="14758" y="8316"/>
                    <a:pt x="14505" y="8189"/>
                  </a:cubicBezTo>
                  <a:lnTo>
                    <a:pt x="444" y="51"/>
                  </a:lnTo>
                  <a:cubicBezTo>
                    <a:pt x="376" y="17"/>
                    <a:pt x="312" y="1"/>
                    <a:pt x="256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5" name="Google Shape;3985;p38"/>
            <p:cNvSpPr/>
            <p:nvPr/>
          </p:nvSpPr>
          <p:spPr>
            <a:xfrm>
              <a:off x="1071843" y="2196432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6" name="Google Shape;3986;p38"/>
            <p:cNvSpPr/>
            <p:nvPr/>
          </p:nvSpPr>
          <p:spPr>
            <a:xfrm>
              <a:off x="1071843" y="2223322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04" y="3136"/>
                  </a:lnTo>
                  <a:lnTo>
                    <a:pt x="5004" y="28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7" name="Google Shape;3987;p38"/>
            <p:cNvSpPr/>
            <p:nvPr/>
          </p:nvSpPr>
          <p:spPr>
            <a:xfrm>
              <a:off x="1071843" y="2249198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38"/>
            <p:cNvSpPr/>
            <p:nvPr/>
          </p:nvSpPr>
          <p:spPr>
            <a:xfrm>
              <a:off x="1380173" y="2398022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82" y="1"/>
                  </a:moveTo>
                  <a:cubicBezTo>
                    <a:pt x="70" y="1"/>
                    <a:pt x="1" y="95"/>
                    <a:pt x="1" y="259"/>
                  </a:cubicBezTo>
                  <a:cubicBezTo>
                    <a:pt x="1" y="449"/>
                    <a:pt x="127" y="734"/>
                    <a:pt x="317" y="829"/>
                  </a:cubicBezTo>
                  <a:cubicBezTo>
                    <a:pt x="374" y="858"/>
                    <a:pt x="428" y="872"/>
                    <a:pt x="476" y="872"/>
                  </a:cubicBezTo>
                  <a:cubicBezTo>
                    <a:pt x="588" y="872"/>
                    <a:pt x="666" y="794"/>
                    <a:pt x="666" y="639"/>
                  </a:cubicBezTo>
                  <a:cubicBezTo>
                    <a:pt x="666" y="417"/>
                    <a:pt x="507" y="164"/>
                    <a:pt x="317" y="37"/>
                  </a:cubicBezTo>
                  <a:cubicBezTo>
                    <a:pt x="268" y="13"/>
                    <a:pt x="222" y="1"/>
                    <a:pt x="1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38"/>
            <p:cNvSpPr/>
            <p:nvPr/>
          </p:nvSpPr>
          <p:spPr>
            <a:xfrm>
              <a:off x="1427777" y="2425957"/>
              <a:ext cx="21760" cy="28327"/>
            </a:xfrm>
            <a:custGeom>
              <a:avLst/>
              <a:gdLst/>
              <a:ahLst/>
              <a:cxnLst/>
              <a:rect l="l" t="t" r="r" b="b"/>
              <a:pathLst>
                <a:path w="666" h="867" extrusionOk="0">
                  <a:moveTo>
                    <a:pt x="205" y="0"/>
                  </a:moveTo>
                  <a:cubicBezTo>
                    <a:pt x="85" y="0"/>
                    <a:pt x="0" y="88"/>
                    <a:pt x="0" y="227"/>
                  </a:cubicBezTo>
                  <a:cubicBezTo>
                    <a:pt x="0" y="449"/>
                    <a:pt x="159" y="703"/>
                    <a:pt x="349" y="829"/>
                  </a:cubicBezTo>
                  <a:cubicBezTo>
                    <a:pt x="400" y="855"/>
                    <a:pt x="446" y="866"/>
                    <a:pt x="487" y="866"/>
                  </a:cubicBezTo>
                  <a:cubicBezTo>
                    <a:pt x="598" y="866"/>
                    <a:pt x="665" y="778"/>
                    <a:pt x="665" y="639"/>
                  </a:cubicBezTo>
                  <a:cubicBezTo>
                    <a:pt x="665" y="417"/>
                    <a:pt x="539" y="164"/>
                    <a:pt x="349" y="37"/>
                  </a:cubicBezTo>
                  <a:cubicBezTo>
                    <a:pt x="298" y="12"/>
                    <a:pt x="249" y="0"/>
                    <a:pt x="205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0" name="Google Shape;3990;p38"/>
            <p:cNvSpPr/>
            <p:nvPr/>
          </p:nvSpPr>
          <p:spPr>
            <a:xfrm>
              <a:off x="1476394" y="2453696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65" y="1"/>
                  </a:moveTo>
                  <a:cubicBezTo>
                    <a:pt x="63" y="1"/>
                    <a:pt x="1" y="78"/>
                    <a:pt x="1" y="234"/>
                  </a:cubicBezTo>
                  <a:cubicBezTo>
                    <a:pt x="1" y="455"/>
                    <a:pt x="127" y="709"/>
                    <a:pt x="317" y="835"/>
                  </a:cubicBezTo>
                  <a:cubicBezTo>
                    <a:pt x="367" y="860"/>
                    <a:pt x="415" y="872"/>
                    <a:pt x="458" y="872"/>
                  </a:cubicBezTo>
                  <a:cubicBezTo>
                    <a:pt x="579" y="872"/>
                    <a:pt x="666" y="777"/>
                    <a:pt x="666" y="614"/>
                  </a:cubicBezTo>
                  <a:cubicBezTo>
                    <a:pt x="666" y="424"/>
                    <a:pt x="508" y="139"/>
                    <a:pt x="317" y="44"/>
                  </a:cubicBezTo>
                  <a:cubicBezTo>
                    <a:pt x="260" y="15"/>
                    <a:pt x="209" y="1"/>
                    <a:pt x="16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1" name="Google Shape;3991;p38"/>
            <p:cNvSpPr/>
            <p:nvPr/>
          </p:nvSpPr>
          <p:spPr>
            <a:xfrm>
              <a:off x="1047012" y="2298109"/>
              <a:ext cx="488389" cy="387953"/>
            </a:xfrm>
            <a:custGeom>
              <a:avLst/>
              <a:gdLst/>
              <a:ahLst/>
              <a:cxnLst/>
              <a:rect l="l" t="t" r="r" b="b"/>
              <a:pathLst>
                <a:path w="14948" h="11874" extrusionOk="0">
                  <a:moveTo>
                    <a:pt x="241" y="0"/>
                  </a:moveTo>
                  <a:cubicBezTo>
                    <a:pt x="95" y="0"/>
                    <a:pt x="0" y="107"/>
                    <a:pt x="0" y="309"/>
                  </a:cubicBezTo>
                  <a:lnTo>
                    <a:pt x="0" y="2937"/>
                  </a:lnTo>
                  <a:cubicBezTo>
                    <a:pt x="0" y="3222"/>
                    <a:pt x="190" y="3539"/>
                    <a:pt x="444" y="3697"/>
                  </a:cubicBezTo>
                  <a:lnTo>
                    <a:pt x="14505" y="11804"/>
                  </a:lnTo>
                  <a:cubicBezTo>
                    <a:pt x="14580" y="11851"/>
                    <a:pt x="14650" y="11873"/>
                    <a:pt x="14711" y="11873"/>
                  </a:cubicBezTo>
                  <a:cubicBezTo>
                    <a:pt x="14854" y="11873"/>
                    <a:pt x="14948" y="11751"/>
                    <a:pt x="14948" y="11551"/>
                  </a:cubicBezTo>
                  <a:lnTo>
                    <a:pt x="14948" y="8922"/>
                  </a:lnTo>
                  <a:cubicBezTo>
                    <a:pt x="14948" y="8669"/>
                    <a:pt x="14758" y="8321"/>
                    <a:pt x="14505" y="8194"/>
                  </a:cubicBezTo>
                  <a:lnTo>
                    <a:pt x="444" y="55"/>
                  </a:lnTo>
                  <a:cubicBezTo>
                    <a:pt x="370" y="18"/>
                    <a:pt x="301" y="0"/>
                    <a:pt x="241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38"/>
            <p:cNvSpPr/>
            <p:nvPr/>
          </p:nvSpPr>
          <p:spPr>
            <a:xfrm>
              <a:off x="1071843" y="2335062"/>
              <a:ext cx="163493" cy="102494"/>
            </a:xfrm>
            <a:custGeom>
              <a:avLst/>
              <a:gdLst/>
              <a:ahLst/>
              <a:cxnLst/>
              <a:rect l="l" t="t" r="r" b="b"/>
              <a:pathLst>
                <a:path w="5004" h="3137" extrusionOk="0">
                  <a:moveTo>
                    <a:pt x="0" y="1"/>
                  </a:moveTo>
                  <a:lnTo>
                    <a:pt x="0" y="223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38"/>
            <p:cNvSpPr/>
            <p:nvPr/>
          </p:nvSpPr>
          <p:spPr>
            <a:xfrm>
              <a:off x="1071843" y="2360938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4" name="Google Shape;3994;p38"/>
            <p:cNvSpPr/>
            <p:nvPr/>
          </p:nvSpPr>
          <p:spPr>
            <a:xfrm>
              <a:off x="1071843" y="2387861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04" y="3135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5" name="Google Shape;3995;p38"/>
            <p:cNvSpPr/>
            <p:nvPr/>
          </p:nvSpPr>
          <p:spPr>
            <a:xfrm>
              <a:off x="1380173" y="2536651"/>
              <a:ext cx="21760" cy="28360"/>
            </a:xfrm>
            <a:custGeom>
              <a:avLst/>
              <a:gdLst/>
              <a:ahLst/>
              <a:cxnLst/>
              <a:rect l="l" t="t" r="r" b="b"/>
              <a:pathLst>
                <a:path w="666" h="868" extrusionOk="0">
                  <a:moveTo>
                    <a:pt x="179" y="1"/>
                  </a:moveTo>
                  <a:cubicBezTo>
                    <a:pt x="68" y="1"/>
                    <a:pt x="1" y="89"/>
                    <a:pt x="1" y="228"/>
                  </a:cubicBezTo>
                  <a:cubicBezTo>
                    <a:pt x="1" y="450"/>
                    <a:pt x="127" y="703"/>
                    <a:pt x="317" y="830"/>
                  </a:cubicBezTo>
                  <a:cubicBezTo>
                    <a:pt x="368" y="855"/>
                    <a:pt x="417" y="867"/>
                    <a:pt x="461" y="867"/>
                  </a:cubicBezTo>
                  <a:cubicBezTo>
                    <a:pt x="581" y="867"/>
                    <a:pt x="666" y="779"/>
                    <a:pt x="666" y="640"/>
                  </a:cubicBezTo>
                  <a:cubicBezTo>
                    <a:pt x="666" y="418"/>
                    <a:pt x="507" y="165"/>
                    <a:pt x="317" y="38"/>
                  </a:cubicBezTo>
                  <a:cubicBezTo>
                    <a:pt x="266" y="13"/>
                    <a:pt x="220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3996;p38"/>
            <p:cNvSpPr/>
            <p:nvPr/>
          </p:nvSpPr>
          <p:spPr>
            <a:xfrm>
              <a:off x="1427777" y="2564423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90" y="0"/>
                  </a:moveTo>
                  <a:cubicBezTo>
                    <a:pt x="78" y="0"/>
                    <a:pt x="0" y="78"/>
                    <a:pt x="0" y="233"/>
                  </a:cubicBezTo>
                  <a:cubicBezTo>
                    <a:pt x="0" y="455"/>
                    <a:pt x="159" y="708"/>
                    <a:pt x="349" y="835"/>
                  </a:cubicBezTo>
                  <a:cubicBezTo>
                    <a:pt x="398" y="860"/>
                    <a:pt x="444" y="871"/>
                    <a:pt x="484" y="871"/>
                  </a:cubicBezTo>
                  <a:cubicBezTo>
                    <a:pt x="596" y="871"/>
                    <a:pt x="665" y="777"/>
                    <a:pt x="665" y="613"/>
                  </a:cubicBezTo>
                  <a:cubicBezTo>
                    <a:pt x="665" y="423"/>
                    <a:pt x="539" y="138"/>
                    <a:pt x="349" y="43"/>
                  </a:cubicBezTo>
                  <a:cubicBezTo>
                    <a:pt x="292" y="15"/>
                    <a:pt x="238" y="0"/>
                    <a:pt x="19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38"/>
            <p:cNvSpPr/>
            <p:nvPr/>
          </p:nvSpPr>
          <p:spPr>
            <a:xfrm>
              <a:off x="1475381" y="2592096"/>
              <a:ext cx="23818" cy="28098"/>
            </a:xfrm>
            <a:custGeom>
              <a:avLst/>
              <a:gdLst/>
              <a:ahLst/>
              <a:cxnLst/>
              <a:rect l="l" t="t" r="r" b="b"/>
              <a:pathLst>
                <a:path w="729" h="860" extrusionOk="0">
                  <a:moveTo>
                    <a:pt x="213" y="0"/>
                  </a:moveTo>
                  <a:cubicBezTo>
                    <a:pt x="181" y="0"/>
                    <a:pt x="152" y="7"/>
                    <a:pt x="127" y="19"/>
                  </a:cubicBezTo>
                  <a:cubicBezTo>
                    <a:pt x="0" y="83"/>
                    <a:pt x="0" y="336"/>
                    <a:pt x="127" y="558"/>
                  </a:cubicBezTo>
                  <a:cubicBezTo>
                    <a:pt x="231" y="741"/>
                    <a:pt x="401" y="859"/>
                    <a:pt x="528" y="859"/>
                  </a:cubicBezTo>
                  <a:cubicBezTo>
                    <a:pt x="555" y="859"/>
                    <a:pt x="580" y="854"/>
                    <a:pt x="602" y="843"/>
                  </a:cubicBezTo>
                  <a:cubicBezTo>
                    <a:pt x="729" y="780"/>
                    <a:pt x="729" y="526"/>
                    <a:pt x="602" y="304"/>
                  </a:cubicBezTo>
                  <a:cubicBezTo>
                    <a:pt x="501" y="102"/>
                    <a:pt x="338" y="0"/>
                    <a:pt x="21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8" name="Google Shape;3998;p38"/>
            <p:cNvSpPr/>
            <p:nvPr/>
          </p:nvSpPr>
          <p:spPr>
            <a:xfrm>
              <a:off x="1047012" y="2436739"/>
              <a:ext cx="488389" cy="387529"/>
            </a:xfrm>
            <a:custGeom>
              <a:avLst/>
              <a:gdLst/>
              <a:ahLst/>
              <a:cxnLst/>
              <a:rect l="l" t="t" r="r" b="b"/>
              <a:pathLst>
                <a:path w="14948" h="11861" extrusionOk="0">
                  <a:moveTo>
                    <a:pt x="241" y="1"/>
                  </a:moveTo>
                  <a:cubicBezTo>
                    <a:pt x="95" y="1"/>
                    <a:pt x="0" y="107"/>
                    <a:pt x="0" y="309"/>
                  </a:cubicBezTo>
                  <a:lnTo>
                    <a:pt x="0" y="2938"/>
                  </a:lnTo>
                  <a:cubicBezTo>
                    <a:pt x="0" y="3191"/>
                    <a:pt x="190" y="3539"/>
                    <a:pt x="444" y="3666"/>
                  </a:cubicBezTo>
                  <a:lnTo>
                    <a:pt x="14505" y="11805"/>
                  </a:lnTo>
                  <a:cubicBezTo>
                    <a:pt x="14579" y="11842"/>
                    <a:pt x="14647" y="11860"/>
                    <a:pt x="14707" y="11860"/>
                  </a:cubicBezTo>
                  <a:cubicBezTo>
                    <a:pt x="14853" y="11860"/>
                    <a:pt x="14948" y="11753"/>
                    <a:pt x="14948" y="11552"/>
                  </a:cubicBezTo>
                  <a:lnTo>
                    <a:pt x="14948" y="8923"/>
                  </a:lnTo>
                  <a:cubicBezTo>
                    <a:pt x="14948" y="8670"/>
                    <a:pt x="14758" y="8321"/>
                    <a:pt x="14505" y="8195"/>
                  </a:cubicBezTo>
                  <a:lnTo>
                    <a:pt x="444" y="56"/>
                  </a:lnTo>
                  <a:cubicBezTo>
                    <a:pt x="370" y="19"/>
                    <a:pt x="301" y="1"/>
                    <a:pt x="241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9" name="Google Shape;3999;p38"/>
            <p:cNvSpPr/>
            <p:nvPr/>
          </p:nvSpPr>
          <p:spPr>
            <a:xfrm>
              <a:off x="1071843" y="2473724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04" y="3136"/>
                  </a:lnTo>
                  <a:lnTo>
                    <a:pt x="5004" y="28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0" name="Google Shape;4000;p38"/>
            <p:cNvSpPr/>
            <p:nvPr/>
          </p:nvSpPr>
          <p:spPr>
            <a:xfrm>
              <a:off x="1071843" y="2499600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54"/>
                  </a:lnTo>
                  <a:lnTo>
                    <a:pt x="5004" y="3135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1" name="Google Shape;4001;p38"/>
            <p:cNvSpPr/>
            <p:nvPr/>
          </p:nvSpPr>
          <p:spPr>
            <a:xfrm>
              <a:off x="1071843" y="2526490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04" y="3136"/>
                  </a:lnTo>
                  <a:lnTo>
                    <a:pt x="5004" y="28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2" name="Google Shape;4002;p38"/>
            <p:cNvSpPr/>
            <p:nvPr/>
          </p:nvSpPr>
          <p:spPr>
            <a:xfrm>
              <a:off x="1379128" y="2674954"/>
              <a:ext cx="23851" cy="28098"/>
            </a:xfrm>
            <a:custGeom>
              <a:avLst/>
              <a:gdLst/>
              <a:ahLst/>
              <a:cxnLst/>
              <a:rect l="l" t="t" r="r" b="b"/>
              <a:pathLst>
                <a:path w="730" h="860" extrusionOk="0">
                  <a:moveTo>
                    <a:pt x="201" y="1"/>
                  </a:moveTo>
                  <a:cubicBezTo>
                    <a:pt x="175" y="1"/>
                    <a:pt x="150" y="6"/>
                    <a:pt x="128" y="17"/>
                  </a:cubicBezTo>
                  <a:cubicBezTo>
                    <a:pt x="1" y="80"/>
                    <a:pt x="1" y="334"/>
                    <a:pt x="128" y="555"/>
                  </a:cubicBezTo>
                  <a:cubicBezTo>
                    <a:pt x="229" y="758"/>
                    <a:pt x="391" y="859"/>
                    <a:pt x="517" y="859"/>
                  </a:cubicBezTo>
                  <a:cubicBezTo>
                    <a:pt x="548" y="859"/>
                    <a:pt x="577" y="853"/>
                    <a:pt x="603" y="840"/>
                  </a:cubicBezTo>
                  <a:cubicBezTo>
                    <a:pt x="729" y="777"/>
                    <a:pt x="729" y="524"/>
                    <a:pt x="603" y="302"/>
                  </a:cubicBezTo>
                  <a:cubicBezTo>
                    <a:pt x="498" y="119"/>
                    <a:pt x="329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3" name="Google Shape;4003;p38"/>
            <p:cNvSpPr/>
            <p:nvPr/>
          </p:nvSpPr>
          <p:spPr>
            <a:xfrm>
              <a:off x="1427777" y="2702595"/>
              <a:ext cx="21760" cy="28131"/>
            </a:xfrm>
            <a:custGeom>
              <a:avLst/>
              <a:gdLst/>
              <a:ahLst/>
              <a:cxnLst/>
              <a:rect l="l" t="t" r="r" b="b"/>
              <a:pathLst>
                <a:path w="666" h="861" extrusionOk="0">
                  <a:moveTo>
                    <a:pt x="187" y="1"/>
                  </a:moveTo>
                  <a:cubicBezTo>
                    <a:pt x="77" y="1"/>
                    <a:pt x="0" y="94"/>
                    <a:pt x="0" y="248"/>
                  </a:cubicBezTo>
                  <a:cubicBezTo>
                    <a:pt x="0" y="469"/>
                    <a:pt x="159" y="723"/>
                    <a:pt x="349" y="818"/>
                  </a:cubicBezTo>
                  <a:cubicBezTo>
                    <a:pt x="406" y="846"/>
                    <a:pt x="457" y="861"/>
                    <a:pt x="501" y="861"/>
                  </a:cubicBezTo>
                  <a:cubicBezTo>
                    <a:pt x="603" y="861"/>
                    <a:pt x="665" y="783"/>
                    <a:pt x="665" y="628"/>
                  </a:cubicBezTo>
                  <a:cubicBezTo>
                    <a:pt x="665" y="406"/>
                    <a:pt x="539" y="153"/>
                    <a:pt x="349" y="58"/>
                  </a:cubicBezTo>
                  <a:cubicBezTo>
                    <a:pt x="291" y="19"/>
                    <a:pt x="235" y="1"/>
                    <a:pt x="18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4" name="Google Shape;4004;p38"/>
            <p:cNvSpPr/>
            <p:nvPr/>
          </p:nvSpPr>
          <p:spPr>
            <a:xfrm>
              <a:off x="1475381" y="2730334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0" y="95"/>
                    <a:pt x="0" y="349"/>
                    <a:pt x="127" y="570"/>
                  </a:cubicBezTo>
                  <a:cubicBezTo>
                    <a:pt x="231" y="754"/>
                    <a:pt x="401" y="872"/>
                    <a:pt x="528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9" y="760"/>
                    <a:pt x="729" y="539"/>
                    <a:pt x="602" y="285"/>
                  </a:cubicBezTo>
                  <a:cubicBezTo>
                    <a:pt x="504" y="115"/>
                    <a:pt x="350" y="0"/>
                    <a:pt x="2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5" name="Google Shape;4005;p38"/>
            <p:cNvSpPr/>
            <p:nvPr/>
          </p:nvSpPr>
          <p:spPr>
            <a:xfrm>
              <a:off x="1047012" y="2574943"/>
              <a:ext cx="488389" cy="387953"/>
            </a:xfrm>
            <a:custGeom>
              <a:avLst/>
              <a:gdLst/>
              <a:ahLst/>
              <a:cxnLst/>
              <a:rect l="l" t="t" r="r" b="b"/>
              <a:pathLst>
                <a:path w="14948" h="11874" extrusionOk="0">
                  <a:moveTo>
                    <a:pt x="238" y="0"/>
                  </a:moveTo>
                  <a:cubicBezTo>
                    <a:pt x="94" y="0"/>
                    <a:pt x="0" y="123"/>
                    <a:pt x="0" y="323"/>
                  </a:cubicBezTo>
                  <a:lnTo>
                    <a:pt x="0" y="2920"/>
                  </a:lnTo>
                  <a:cubicBezTo>
                    <a:pt x="0" y="3205"/>
                    <a:pt x="190" y="3553"/>
                    <a:pt x="444" y="3680"/>
                  </a:cubicBezTo>
                  <a:lnTo>
                    <a:pt x="14505" y="11819"/>
                  </a:lnTo>
                  <a:cubicBezTo>
                    <a:pt x="14579" y="11856"/>
                    <a:pt x="14647" y="11874"/>
                    <a:pt x="14707" y="11874"/>
                  </a:cubicBezTo>
                  <a:cubicBezTo>
                    <a:pt x="14853" y="11874"/>
                    <a:pt x="14948" y="11767"/>
                    <a:pt x="14948" y="11565"/>
                  </a:cubicBezTo>
                  <a:lnTo>
                    <a:pt x="14948" y="8937"/>
                  </a:lnTo>
                  <a:cubicBezTo>
                    <a:pt x="14948" y="8652"/>
                    <a:pt x="14758" y="8335"/>
                    <a:pt x="14505" y="8177"/>
                  </a:cubicBezTo>
                  <a:lnTo>
                    <a:pt x="444" y="69"/>
                  </a:lnTo>
                  <a:cubicBezTo>
                    <a:pt x="368" y="22"/>
                    <a:pt x="298" y="0"/>
                    <a:pt x="238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6" name="Google Shape;4006;p38"/>
            <p:cNvSpPr/>
            <p:nvPr/>
          </p:nvSpPr>
          <p:spPr>
            <a:xfrm>
              <a:off x="1071843" y="2611340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7" name="Google Shape;4007;p38"/>
            <p:cNvSpPr/>
            <p:nvPr/>
          </p:nvSpPr>
          <p:spPr>
            <a:xfrm>
              <a:off x="1071843" y="2638230"/>
              <a:ext cx="163493" cy="102494"/>
            </a:xfrm>
            <a:custGeom>
              <a:avLst/>
              <a:gdLst/>
              <a:ahLst/>
              <a:cxnLst/>
              <a:rect l="l" t="t" r="r" b="b"/>
              <a:pathLst>
                <a:path w="5004" h="3137" extrusionOk="0">
                  <a:moveTo>
                    <a:pt x="0" y="1"/>
                  </a:moveTo>
                  <a:lnTo>
                    <a:pt x="0" y="223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8" name="Google Shape;4008;p38"/>
            <p:cNvSpPr/>
            <p:nvPr/>
          </p:nvSpPr>
          <p:spPr>
            <a:xfrm>
              <a:off x="1071843" y="2664107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9" name="Google Shape;4009;p38"/>
            <p:cNvSpPr/>
            <p:nvPr/>
          </p:nvSpPr>
          <p:spPr>
            <a:xfrm>
              <a:off x="1379128" y="2813126"/>
              <a:ext cx="23851" cy="28490"/>
            </a:xfrm>
            <a:custGeom>
              <a:avLst/>
              <a:gdLst/>
              <a:ahLst/>
              <a:cxnLst/>
              <a:rect l="l" t="t" r="r" b="b"/>
              <a:pathLst>
                <a:path w="730" h="872" extrusionOk="0">
                  <a:moveTo>
                    <a:pt x="225" y="0"/>
                  </a:moveTo>
                  <a:cubicBezTo>
                    <a:pt x="189" y="0"/>
                    <a:pt x="156" y="10"/>
                    <a:pt x="128" y="32"/>
                  </a:cubicBezTo>
                  <a:cubicBezTo>
                    <a:pt x="1" y="95"/>
                    <a:pt x="1" y="348"/>
                    <a:pt x="128" y="570"/>
                  </a:cubicBezTo>
                  <a:cubicBezTo>
                    <a:pt x="232" y="753"/>
                    <a:pt x="402" y="871"/>
                    <a:pt x="529" y="871"/>
                  </a:cubicBezTo>
                  <a:cubicBezTo>
                    <a:pt x="556" y="871"/>
                    <a:pt x="581" y="866"/>
                    <a:pt x="603" y="855"/>
                  </a:cubicBezTo>
                  <a:cubicBezTo>
                    <a:pt x="729" y="760"/>
                    <a:pt x="729" y="538"/>
                    <a:pt x="603" y="317"/>
                  </a:cubicBezTo>
                  <a:cubicBezTo>
                    <a:pt x="504" y="120"/>
                    <a:pt x="349" y="0"/>
                    <a:pt x="2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0" name="Google Shape;4010;p38"/>
            <p:cNvSpPr/>
            <p:nvPr/>
          </p:nvSpPr>
          <p:spPr>
            <a:xfrm>
              <a:off x="1426732" y="2841028"/>
              <a:ext cx="23851" cy="28523"/>
            </a:xfrm>
            <a:custGeom>
              <a:avLst/>
              <a:gdLst/>
              <a:ahLst/>
              <a:cxnLst/>
              <a:rect l="l" t="t" r="r" b="b"/>
              <a:pathLst>
                <a:path w="730" h="873" extrusionOk="0">
                  <a:moveTo>
                    <a:pt x="227" y="1"/>
                  </a:moveTo>
                  <a:cubicBezTo>
                    <a:pt x="190" y="1"/>
                    <a:pt x="156" y="11"/>
                    <a:pt x="127" y="33"/>
                  </a:cubicBezTo>
                  <a:cubicBezTo>
                    <a:pt x="1" y="96"/>
                    <a:pt x="1" y="349"/>
                    <a:pt x="127" y="571"/>
                  </a:cubicBezTo>
                  <a:cubicBezTo>
                    <a:pt x="232" y="754"/>
                    <a:pt x="401" y="872"/>
                    <a:pt x="529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9" y="761"/>
                    <a:pt x="729" y="508"/>
                    <a:pt x="602" y="286"/>
                  </a:cubicBezTo>
                  <a:cubicBezTo>
                    <a:pt x="505" y="115"/>
                    <a:pt x="351" y="1"/>
                    <a:pt x="2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1" name="Google Shape;4011;p38"/>
            <p:cNvSpPr/>
            <p:nvPr/>
          </p:nvSpPr>
          <p:spPr>
            <a:xfrm>
              <a:off x="1475381" y="2868440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65"/>
                    <a:pt x="127" y="587"/>
                  </a:cubicBezTo>
                  <a:cubicBezTo>
                    <a:pt x="224" y="758"/>
                    <a:pt x="379" y="872"/>
                    <a:pt x="502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7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2" name="Google Shape;4012;p38"/>
            <p:cNvSpPr/>
            <p:nvPr/>
          </p:nvSpPr>
          <p:spPr>
            <a:xfrm>
              <a:off x="1047012" y="2713181"/>
              <a:ext cx="488389" cy="387823"/>
            </a:xfrm>
            <a:custGeom>
              <a:avLst/>
              <a:gdLst/>
              <a:ahLst/>
              <a:cxnLst/>
              <a:rect l="l" t="t" r="r" b="b"/>
              <a:pathLst>
                <a:path w="14948" h="11870" extrusionOk="0">
                  <a:moveTo>
                    <a:pt x="256" y="1"/>
                  </a:moveTo>
                  <a:cubicBezTo>
                    <a:pt x="102" y="1"/>
                    <a:pt x="0" y="118"/>
                    <a:pt x="0" y="304"/>
                  </a:cubicBezTo>
                  <a:lnTo>
                    <a:pt x="0" y="2932"/>
                  </a:lnTo>
                  <a:cubicBezTo>
                    <a:pt x="0" y="3217"/>
                    <a:pt x="190" y="3534"/>
                    <a:pt x="444" y="3692"/>
                  </a:cubicBezTo>
                  <a:lnTo>
                    <a:pt x="14505" y="11800"/>
                  </a:lnTo>
                  <a:cubicBezTo>
                    <a:pt x="14581" y="11848"/>
                    <a:pt x="14652" y="11869"/>
                    <a:pt x="14714" y="11869"/>
                  </a:cubicBezTo>
                  <a:cubicBezTo>
                    <a:pt x="14856" y="11869"/>
                    <a:pt x="14948" y="11754"/>
                    <a:pt x="14948" y="11578"/>
                  </a:cubicBezTo>
                  <a:lnTo>
                    <a:pt x="14948" y="8949"/>
                  </a:lnTo>
                  <a:cubicBezTo>
                    <a:pt x="14948" y="8664"/>
                    <a:pt x="14758" y="8316"/>
                    <a:pt x="14505" y="8189"/>
                  </a:cubicBezTo>
                  <a:lnTo>
                    <a:pt x="444" y="50"/>
                  </a:lnTo>
                  <a:cubicBezTo>
                    <a:pt x="376" y="16"/>
                    <a:pt x="312" y="1"/>
                    <a:pt x="256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3" name="Google Shape;4013;p38"/>
            <p:cNvSpPr/>
            <p:nvPr/>
          </p:nvSpPr>
          <p:spPr>
            <a:xfrm>
              <a:off x="1071843" y="2750003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54"/>
                  </a:lnTo>
                  <a:lnTo>
                    <a:pt x="5004" y="3135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4" name="Google Shape;4014;p38"/>
            <p:cNvSpPr/>
            <p:nvPr/>
          </p:nvSpPr>
          <p:spPr>
            <a:xfrm>
              <a:off x="1071843" y="2776892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04" y="3136"/>
                  </a:lnTo>
                  <a:lnTo>
                    <a:pt x="5004" y="28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5" name="Google Shape;4015;p38"/>
            <p:cNvSpPr/>
            <p:nvPr/>
          </p:nvSpPr>
          <p:spPr>
            <a:xfrm>
              <a:off x="1071843" y="2802769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54"/>
                  </a:lnTo>
                  <a:lnTo>
                    <a:pt x="5004" y="3135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6" name="Google Shape;4016;p38"/>
            <p:cNvSpPr/>
            <p:nvPr/>
          </p:nvSpPr>
          <p:spPr>
            <a:xfrm>
              <a:off x="1380173" y="2951592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82" y="1"/>
                  </a:moveTo>
                  <a:cubicBezTo>
                    <a:pt x="70" y="1"/>
                    <a:pt x="1" y="95"/>
                    <a:pt x="1" y="259"/>
                  </a:cubicBezTo>
                  <a:cubicBezTo>
                    <a:pt x="1" y="449"/>
                    <a:pt x="127" y="734"/>
                    <a:pt x="317" y="829"/>
                  </a:cubicBezTo>
                  <a:cubicBezTo>
                    <a:pt x="374" y="857"/>
                    <a:pt x="428" y="872"/>
                    <a:pt x="476" y="872"/>
                  </a:cubicBezTo>
                  <a:cubicBezTo>
                    <a:pt x="588" y="872"/>
                    <a:pt x="666" y="794"/>
                    <a:pt x="666" y="639"/>
                  </a:cubicBezTo>
                  <a:cubicBezTo>
                    <a:pt x="666" y="417"/>
                    <a:pt x="507" y="164"/>
                    <a:pt x="317" y="37"/>
                  </a:cubicBezTo>
                  <a:cubicBezTo>
                    <a:pt x="268" y="12"/>
                    <a:pt x="222" y="1"/>
                    <a:pt x="1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7" name="Google Shape;4017;p38"/>
            <p:cNvSpPr/>
            <p:nvPr/>
          </p:nvSpPr>
          <p:spPr>
            <a:xfrm>
              <a:off x="1427777" y="2979527"/>
              <a:ext cx="21760" cy="28327"/>
            </a:xfrm>
            <a:custGeom>
              <a:avLst/>
              <a:gdLst/>
              <a:ahLst/>
              <a:cxnLst/>
              <a:rect l="l" t="t" r="r" b="b"/>
              <a:pathLst>
                <a:path w="666" h="867" extrusionOk="0">
                  <a:moveTo>
                    <a:pt x="205" y="0"/>
                  </a:moveTo>
                  <a:cubicBezTo>
                    <a:pt x="85" y="0"/>
                    <a:pt x="0" y="88"/>
                    <a:pt x="0" y="227"/>
                  </a:cubicBezTo>
                  <a:cubicBezTo>
                    <a:pt x="0" y="449"/>
                    <a:pt x="159" y="702"/>
                    <a:pt x="349" y="829"/>
                  </a:cubicBezTo>
                  <a:cubicBezTo>
                    <a:pt x="400" y="854"/>
                    <a:pt x="446" y="866"/>
                    <a:pt x="487" y="866"/>
                  </a:cubicBezTo>
                  <a:cubicBezTo>
                    <a:pt x="598" y="866"/>
                    <a:pt x="665" y="778"/>
                    <a:pt x="665" y="639"/>
                  </a:cubicBezTo>
                  <a:cubicBezTo>
                    <a:pt x="665" y="417"/>
                    <a:pt x="539" y="164"/>
                    <a:pt x="349" y="37"/>
                  </a:cubicBezTo>
                  <a:cubicBezTo>
                    <a:pt x="298" y="12"/>
                    <a:pt x="249" y="0"/>
                    <a:pt x="205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8" name="Google Shape;4018;p38"/>
            <p:cNvSpPr/>
            <p:nvPr/>
          </p:nvSpPr>
          <p:spPr>
            <a:xfrm>
              <a:off x="1476394" y="3007266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65" y="1"/>
                  </a:moveTo>
                  <a:cubicBezTo>
                    <a:pt x="63" y="1"/>
                    <a:pt x="1" y="78"/>
                    <a:pt x="1" y="233"/>
                  </a:cubicBezTo>
                  <a:cubicBezTo>
                    <a:pt x="1" y="455"/>
                    <a:pt x="127" y="708"/>
                    <a:pt x="317" y="835"/>
                  </a:cubicBezTo>
                  <a:cubicBezTo>
                    <a:pt x="367" y="860"/>
                    <a:pt x="415" y="872"/>
                    <a:pt x="458" y="872"/>
                  </a:cubicBezTo>
                  <a:cubicBezTo>
                    <a:pt x="579" y="872"/>
                    <a:pt x="666" y="777"/>
                    <a:pt x="666" y="613"/>
                  </a:cubicBezTo>
                  <a:cubicBezTo>
                    <a:pt x="666" y="423"/>
                    <a:pt x="508" y="138"/>
                    <a:pt x="317" y="43"/>
                  </a:cubicBezTo>
                  <a:cubicBezTo>
                    <a:pt x="260" y="15"/>
                    <a:pt x="209" y="1"/>
                    <a:pt x="16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9" name="Google Shape;4019;p38"/>
            <p:cNvSpPr/>
            <p:nvPr/>
          </p:nvSpPr>
          <p:spPr>
            <a:xfrm>
              <a:off x="1047012" y="2851647"/>
              <a:ext cx="488389" cy="387986"/>
            </a:xfrm>
            <a:custGeom>
              <a:avLst/>
              <a:gdLst/>
              <a:ahLst/>
              <a:cxnLst/>
              <a:rect l="l" t="t" r="r" b="b"/>
              <a:pathLst>
                <a:path w="14948" h="11875" extrusionOk="0">
                  <a:moveTo>
                    <a:pt x="241" y="1"/>
                  </a:moveTo>
                  <a:cubicBezTo>
                    <a:pt x="95" y="1"/>
                    <a:pt x="0" y="108"/>
                    <a:pt x="0" y="309"/>
                  </a:cubicBezTo>
                  <a:lnTo>
                    <a:pt x="0" y="2938"/>
                  </a:lnTo>
                  <a:cubicBezTo>
                    <a:pt x="0" y="3223"/>
                    <a:pt x="190" y="3540"/>
                    <a:pt x="444" y="3698"/>
                  </a:cubicBezTo>
                  <a:lnTo>
                    <a:pt x="14505" y="11805"/>
                  </a:lnTo>
                  <a:cubicBezTo>
                    <a:pt x="14580" y="11852"/>
                    <a:pt x="14650" y="11874"/>
                    <a:pt x="14711" y="11874"/>
                  </a:cubicBezTo>
                  <a:cubicBezTo>
                    <a:pt x="14854" y="11874"/>
                    <a:pt x="14948" y="11752"/>
                    <a:pt x="14948" y="11552"/>
                  </a:cubicBezTo>
                  <a:lnTo>
                    <a:pt x="14948" y="8923"/>
                  </a:lnTo>
                  <a:cubicBezTo>
                    <a:pt x="14948" y="8670"/>
                    <a:pt x="14758" y="8322"/>
                    <a:pt x="14505" y="8195"/>
                  </a:cubicBezTo>
                  <a:lnTo>
                    <a:pt x="444" y="56"/>
                  </a:lnTo>
                  <a:cubicBezTo>
                    <a:pt x="370" y="19"/>
                    <a:pt x="301" y="1"/>
                    <a:pt x="241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0" name="Google Shape;4020;p38"/>
            <p:cNvSpPr/>
            <p:nvPr/>
          </p:nvSpPr>
          <p:spPr>
            <a:xfrm>
              <a:off x="1071843" y="2888632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1" name="Google Shape;4021;p38"/>
            <p:cNvSpPr/>
            <p:nvPr/>
          </p:nvSpPr>
          <p:spPr>
            <a:xfrm>
              <a:off x="1071843" y="2914509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38"/>
            <p:cNvSpPr/>
            <p:nvPr/>
          </p:nvSpPr>
          <p:spPr>
            <a:xfrm>
              <a:off x="1071843" y="2941398"/>
              <a:ext cx="163493" cy="102494"/>
            </a:xfrm>
            <a:custGeom>
              <a:avLst/>
              <a:gdLst/>
              <a:ahLst/>
              <a:cxnLst/>
              <a:rect l="l" t="t" r="r" b="b"/>
              <a:pathLst>
                <a:path w="5004" h="3137" extrusionOk="0">
                  <a:moveTo>
                    <a:pt x="0" y="1"/>
                  </a:moveTo>
                  <a:lnTo>
                    <a:pt x="0" y="223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3" name="Google Shape;4023;p38"/>
            <p:cNvSpPr/>
            <p:nvPr/>
          </p:nvSpPr>
          <p:spPr>
            <a:xfrm>
              <a:off x="1379128" y="3089862"/>
              <a:ext cx="23851" cy="28523"/>
            </a:xfrm>
            <a:custGeom>
              <a:avLst/>
              <a:gdLst/>
              <a:ahLst/>
              <a:cxnLst/>
              <a:rect l="l" t="t" r="r" b="b"/>
              <a:pathLst>
                <a:path w="730" h="873" extrusionOk="0">
                  <a:moveTo>
                    <a:pt x="201" y="1"/>
                  </a:moveTo>
                  <a:cubicBezTo>
                    <a:pt x="175" y="1"/>
                    <a:pt x="150" y="6"/>
                    <a:pt x="128" y="17"/>
                  </a:cubicBezTo>
                  <a:cubicBezTo>
                    <a:pt x="1" y="112"/>
                    <a:pt x="1" y="334"/>
                    <a:pt x="128" y="587"/>
                  </a:cubicBezTo>
                  <a:cubicBezTo>
                    <a:pt x="225" y="758"/>
                    <a:pt x="379" y="873"/>
                    <a:pt x="503" y="873"/>
                  </a:cubicBezTo>
                  <a:cubicBezTo>
                    <a:pt x="540" y="873"/>
                    <a:pt x="574" y="862"/>
                    <a:pt x="603" y="841"/>
                  </a:cubicBezTo>
                  <a:cubicBezTo>
                    <a:pt x="729" y="777"/>
                    <a:pt x="729" y="524"/>
                    <a:pt x="603" y="302"/>
                  </a:cubicBezTo>
                  <a:cubicBezTo>
                    <a:pt x="498" y="119"/>
                    <a:pt x="329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4" name="Google Shape;4024;p38"/>
            <p:cNvSpPr/>
            <p:nvPr/>
          </p:nvSpPr>
          <p:spPr>
            <a:xfrm>
              <a:off x="1427777" y="3117993"/>
              <a:ext cx="21760" cy="28098"/>
            </a:xfrm>
            <a:custGeom>
              <a:avLst/>
              <a:gdLst/>
              <a:ahLst/>
              <a:cxnLst/>
              <a:rect l="l" t="t" r="r" b="b"/>
              <a:pathLst>
                <a:path w="666" h="860" extrusionOk="0">
                  <a:moveTo>
                    <a:pt x="190" y="0"/>
                  </a:moveTo>
                  <a:cubicBezTo>
                    <a:pt x="78" y="0"/>
                    <a:pt x="0" y="78"/>
                    <a:pt x="0" y="233"/>
                  </a:cubicBezTo>
                  <a:cubicBezTo>
                    <a:pt x="0" y="455"/>
                    <a:pt x="159" y="708"/>
                    <a:pt x="349" y="803"/>
                  </a:cubicBezTo>
                  <a:cubicBezTo>
                    <a:pt x="407" y="842"/>
                    <a:pt x="459" y="860"/>
                    <a:pt x="503" y="860"/>
                  </a:cubicBezTo>
                  <a:cubicBezTo>
                    <a:pt x="604" y="860"/>
                    <a:pt x="665" y="767"/>
                    <a:pt x="665" y="613"/>
                  </a:cubicBezTo>
                  <a:cubicBezTo>
                    <a:pt x="665" y="423"/>
                    <a:pt x="539" y="138"/>
                    <a:pt x="349" y="43"/>
                  </a:cubicBezTo>
                  <a:cubicBezTo>
                    <a:pt x="292" y="14"/>
                    <a:pt x="238" y="0"/>
                    <a:pt x="19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38"/>
            <p:cNvSpPr/>
            <p:nvPr/>
          </p:nvSpPr>
          <p:spPr>
            <a:xfrm>
              <a:off x="1475381" y="3145666"/>
              <a:ext cx="23818" cy="28098"/>
            </a:xfrm>
            <a:custGeom>
              <a:avLst/>
              <a:gdLst/>
              <a:ahLst/>
              <a:cxnLst/>
              <a:rect l="l" t="t" r="r" b="b"/>
              <a:pathLst>
                <a:path w="729" h="860" extrusionOk="0">
                  <a:moveTo>
                    <a:pt x="213" y="0"/>
                  </a:moveTo>
                  <a:cubicBezTo>
                    <a:pt x="181" y="0"/>
                    <a:pt x="152" y="7"/>
                    <a:pt x="127" y="19"/>
                  </a:cubicBezTo>
                  <a:cubicBezTo>
                    <a:pt x="0" y="83"/>
                    <a:pt x="0" y="336"/>
                    <a:pt x="127" y="558"/>
                  </a:cubicBezTo>
                  <a:cubicBezTo>
                    <a:pt x="231" y="741"/>
                    <a:pt x="401" y="859"/>
                    <a:pt x="528" y="859"/>
                  </a:cubicBezTo>
                  <a:cubicBezTo>
                    <a:pt x="555" y="859"/>
                    <a:pt x="580" y="854"/>
                    <a:pt x="602" y="843"/>
                  </a:cubicBezTo>
                  <a:cubicBezTo>
                    <a:pt x="729" y="748"/>
                    <a:pt x="729" y="526"/>
                    <a:pt x="602" y="304"/>
                  </a:cubicBezTo>
                  <a:cubicBezTo>
                    <a:pt x="501" y="102"/>
                    <a:pt x="338" y="0"/>
                    <a:pt x="21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6" name="Google Shape;4026;p38"/>
            <p:cNvSpPr/>
            <p:nvPr/>
          </p:nvSpPr>
          <p:spPr>
            <a:xfrm>
              <a:off x="1047012" y="2990309"/>
              <a:ext cx="488389" cy="387496"/>
            </a:xfrm>
            <a:custGeom>
              <a:avLst/>
              <a:gdLst/>
              <a:ahLst/>
              <a:cxnLst/>
              <a:rect l="l" t="t" r="r" b="b"/>
              <a:pathLst>
                <a:path w="14948" h="11860" extrusionOk="0">
                  <a:moveTo>
                    <a:pt x="241" y="1"/>
                  </a:moveTo>
                  <a:cubicBezTo>
                    <a:pt x="95" y="1"/>
                    <a:pt x="0" y="107"/>
                    <a:pt x="0" y="309"/>
                  </a:cubicBezTo>
                  <a:lnTo>
                    <a:pt x="0" y="2938"/>
                  </a:lnTo>
                  <a:cubicBezTo>
                    <a:pt x="0" y="3191"/>
                    <a:pt x="190" y="3539"/>
                    <a:pt x="444" y="3666"/>
                  </a:cubicBezTo>
                  <a:lnTo>
                    <a:pt x="14505" y="11805"/>
                  </a:lnTo>
                  <a:cubicBezTo>
                    <a:pt x="14579" y="11842"/>
                    <a:pt x="14647" y="11860"/>
                    <a:pt x="14707" y="11860"/>
                  </a:cubicBezTo>
                  <a:cubicBezTo>
                    <a:pt x="14853" y="11860"/>
                    <a:pt x="14948" y="11753"/>
                    <a:pt x="14948" y="11551"/>
                  </a:cubicBezTo>
                  <a:lnTo>
                    <a:pt x="14948" y="8923"/>
                  </a:lnTo>
                  <a:cubicBezTo>
                    <a:pt x="14948" y="8638"/>
                    <a:pt x="14758" y="8321"/>
                    <a:pt x="14505" y="8195"/>
                  </a:cubicBezTo>
                  <a:lnTo>
                    <a:pt x="444" y="56"/>
                  </a:lnTo>
                  <a:cubicBezTo>
                    <a:pt x="370" y="19"/>
                    <a:pt x="301" y="1"/>
                    <a:pt x="241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7" name="Google Shape;4027;p38"/>
            <p:cNvSpPr/>
            <p:nvPr/>
          </p:nvSpPr>
          <p:spPr>
            <a:xfrm>
              <a:off x="1071843" y="3027294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04" y="3136"/>
                  </a:lnTo>
                  <a:lnTo>
                    <a:pt x="5004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38"/>
            <p:cNvSpPr/>
            <p:nvPr/>
          </p:nvSpPr>
          <p:spPr>
            <a:xfrm>
              <a:off x="1071843" y="3053171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53"/>
                  </a:lnTo>
                  <a:lnTo>
                    <a:pt x="5004" y="3135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9" name="Google Shape;4029;p38"/>
            <p:cNvSpPr/>
            <p:nvPr/>
          </p:nvSpPr>
          <p:spPr>
            <a:xfrm>
              <a:off x="1071843" y="3080060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04" y="3136"/>
                  </a:lnTo>
                  <a:lnTo>
                    <a:pt x="5004" y="28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0" name="Google Shape;4030;p38"/>
            <p:cNvSpPr/>
            <p:nvPr/>
          </p:nvSpPr>
          <p:spPr>
            <a:xfrm>
              <a:off x="1379128" y="3228524"/>
              <a:ext cx="23851" cy="28098"/>
            </a:xfrm>
            <a:custGeom>
              <a:avLst/>
              <a:gdLst/>
              <a:ahLst/>
              <a:cxnLst/>
              <a:rect l="l" t="t" r="r" b="b"/>
              <a:pathLst>
                <a:path w="730" h="860" extrusionOk="0">
                  <a:moveTo>
                    <a:pt x="201" y="1"/>
                  </a:moveTo>
                  <a:cubicBezTo>
                    <a:pt x="175" y="1"/>
                    <a:pt x="150" y="6"/>
                    <a:pt x="128" y="17"/>
                  </a:cubicBezTo>
                  <a:cubicBezTo>
                    <a:pt x="1" y="80"/>
                    <a:pt x="1" y="334"/>
                    <a:pt x="128" y="555"/>
                  </a:cubicBezTo>
                  <a:cubicBezTo>
                    <a:pt x="229" y="758"/>
                    <a:pt x="391" y="859"/>
                    <a:pt x="517" y="859"/>
                  </a:cubicBezTo>
                  <a:cubicBezTo>
                    <a:pt x="548" y="859"/>
                    <a:pt x="577" y="853"/>
                    <a:pt x="603" y="840"/>
                  </a:cubicBezTo>
                  <a:cubicBezTo>
                    <a:pt x="729" y="777"/>
                    <a:pt x="729" y="524"/>
                    <a:pt x="603" y="302"/>
                  </a:cubicBezTo>
                  <a:cubicBezTo>
                    <a:pt x="498" y="119"/>
                    <a:pt x="329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38"/>
            <p:cNvSpPr/>
            <p:nvPr/>
          </p:nvSpPr>
          <p:spPr>
            <a:xfrm>
              <a:off x="1427777" y="3256165"/>
              <a:ext cx="21760" cy="28588"/>
            </a:xfrm>
            <a:custGeom>
              <a:avLst/>
              <a:gdLst/>
              <a:ahLst/>
              <a:cxnLst/>
              <a:rect l="l" t="t" r="r" b="b"/>
              <a:pathLst>
                <a:path w="666" h="875" extrusionOk="0">
                  <a:moveTo>
                    <a:pt x="187" y="1"/>
                  </a:moveTo>
                  <a:cubicBezTo>
                    <a:pt x="77" y="1"/>
                    <a:pt x="0" y="94"/>
                    <a:pt x="0" y="248"/>
                  </a:cubicBezTo>
                  <a:cubicBezTo>
                    <a:pt x="0" y="469"/>
                    <a:pt x="159" y="723"/>
                    <a:pt x="349" y="818"/>
                  </a:cubicBezTo>
                  <a:cubicBezTo>
                    <a:pt x="407" y="856"/>
                    <a:pt x="459" y="874"/>
                    <a:pt x="503" y="874"/>
                  </a:cubicBezTo>
                  <a:cubicBezTo>
                    <a:pt x="604" y="874"/>
                    <a:pt x="665" y="782"/>
                    <a:pt x="665" y="628"/>
                  </a:cubicBezTo>
                  <a:cubicBezTo>
                    <a:pt x="665" y="406"/>
                    <a:pt x="539" y="153"/>
                    <a:pt x="349" y="58"/>
                  </a:cubicBezTo>
                  <a:cubicBezTo>
                    <a:pt x="291" y="19"/>
                    <a:pt x="235" y="1"/>
                    <a:pt x="18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2" name="Google Shape;4032;p38"/>
            <p:cNvSpPr/>
            <p:nvPr/>
          </p:nvSpPr>
          <p:spPr>
            <a:xfrm>
              <a:off x="1475381" y="3283904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0" y="95"/>
                    <a:pt x="0" y="349"/>
                    <a:pt x="127" y="570"/>
                  </a:cubicBezTo>
                  <a:cubicBezTo>
                    <a:pt x="231" y="753"/>
                    <a:pt x="401" y="872"/>
                    <a:pt x="528" y="872"/>
                  </a:cubicBezTo>
                  <a:cubicBezTo>
                    <a:pt x="555" y="872"/>
                    <a:pt x="580" y="866"/>
                    <a:pt x="602" y="855"/>
                  </a:cubicBezTo>
                  <a:cubicBezTo>
                    <a:pt x="729" y="760"/>
                    <a:pt x="729" y="507"/>
                    <a:pt x="602" y="285"/>
                  </a:cubicBezTo>
                  <a:cubicBezTo>
                    <a:pt x="504" y="114"/>
                    <a:pt x="350" y="0"/>
                    <a:pt x="2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3" name="Google Shape;4033;p38"/>
            <p:cNvSpPr/>
            <p:nvPr/>
          </p:nvSpPr>
          <p:spPr>
            <a:xfrm>
              <a:off x="1047012" y="3128513"/>
              <a:ext cx="488389" cy="387790"/>
            </a:xfrm>
            <a:custGeom>
              <a:avLst/>
              <a:gdLst/>
              <a:ahLst/>
              <a:cxnLst/>
              <a:rect l="l" t="t" r="r" b="b"/>
              <a:pathLst>
                <a:path w="14948" h="11869" extrusionOk="0">
                  <a:moveTo>
                    <a:pt x="238" y="0"/>
                  </a:moveTo>
                  <a:cubicBezTo>
                    <a:pt x="94" y="0"/>
                    <a:pt x="0" y="122"/>
                    <a:pt x="0" y="323"/>
                  </a:cubicBezTo>
                  <a:lnTo>
                    <a:pt x="0" y="2920"/>
                  </a:lnTo>
                  <a:cubicBezTo>
                    <a:pt x="0" y="3205"/>
                    <a:pt x="190" y="3553"/>
                    <a:pt x="444" y="3680"/>
                  </a:cubicBezTo>
                  <a:lnTo>
                    <a:pt x="14505" y="11818"/>
                  </a:lnTo>
                  <a:cubicBezTo>
                    <a:pt x="14572" y="11852"/>
                    <a:pt x="14636" y="11868"/>
                    <a:pt x="14692" y="11868"/>
                  </a:cubicBezTo>
                  <a:cubicBezTo>
                    <a:pt x="14846" y="11868"/>
                    <a:pt x="14948" y="11751"/>
                    <a:pt x="14948" y="11565"/>
                  </a:cubicBezTo>
                  <a:lnTo>
                    <a:pt x="14948" y="8937"/>
                  </a:lnTo>
                  <a:cubicBezTo>
                    <a:pt x="14948" y="8652"/>
                    <a:pt x="14758" y="8335"/>
                    <a:pt x="14505" y="8177"/>
                  </a:cubicBezTo>
                  <a:lnTo>
                    <a:pt x="444" y="69"/>
                  </a:lnTo>
                  <a:cubicBezTo>
                    <a:pt x="368" y="22"/>
                    <a:pt x="298" y="0"/>
                    <a:pt x="238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4" name="Google Shape;4034;p38"/>
            <p:cNvSpPr/>
            <p:nvPr/>
          </p:nvSpPr>
          <p:spPr>
            <a:xfrm>
              <a:off x="1071843" y="3164911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5" name="Google Shape;4035;p38"/>
            <p:cNvSpPr/>
            <p:nvPr/>
          </p:nvSpPr>
          <p:spPr>
            <a:xfrm>
              <a:off x="1071843" y="3191800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6" name="Google Shape;4036;p38"/>
            <p:cNvSpPr/>
            <p:nvPr/>
          </p:nvSpPr>
          <p:spPr>
            <a:xfrm>
              <a:off x="1071843" y="3217677"/>
              <a:ext cx="163493" cy="102461"/>
            </a:xfrm>
            <a:custGeom>
              <a:avLst/>
              <a:gdLst/>
              <a:ahLst/>
              <a:cxnLst/>
              <a:rect l="l" t="t" r="r" b="b"/>
              <a:pathLst>
                <a:path w="5004" h="3136" extrusionOk="0">
                  <a:moveTo>
                    <a:pt x="0" y="0"/>
                  </a:moveTo>
                  <a:lnTo>
                    <a:pt x="0" y="254"/>
                  </a:lnTo>
                  <a:lnTo>
                    <a:pt x="5004" y="3136"/>
                  </a:lnTo>
                  <a:lnTo>
                    <a:pt x="5004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7" name="Google Shape;4037;p38"/>
            <p:cNvSpPr/>
            <p:nvPr/>
          </p:nvSpPr>
          <p:spPr>
            <a:xfrm>
              <a:off x="1379128" y="3366663"/>
              <a:ext cx="23851" cy="28523"/>
            </a:xfrm>
            <a:custGeom>
              <a:avLst/>
              <a:gdLst/>
              <a:ahLst/>
              <a:cxnLst/>
              <a:rect l="l" t="t" r="r" b="b"/>
              <a:pathLst>
                <a:path w="730" h="873" extrusionOk="0">
                  <a:moveTo>
                    <a:pt x="225" y="1"/>
                  </a:moveTo>
                  <a:cubicBezTo>
                    <a:pt x="189" y="1"/>
                    <a:pt x="156" y="11"/>
                    <a:pt x="128" y="32"/>
                  </a:cubicBezTo>
                  <a:cubicBezTo>
                    <a:pt x="1" y="96"/>
                    <a:pt x="1" y="349"/>
                    <a:pt x="128" y="571"/>
                  </a:cubicBezTo>
                  <a:cubicBezTo>
                    <a:pt x="232" y="754"/>
                    <a:pt x="402" y="872"/>
                    <a:pt x="529" y="872"/>
                  </a:cubicBezTo>
                  <a:cubicBezTo>
                    <a:pt x="556" y="872"/>
                    <a:pt x="581" y="867"/>
                    <a:pt x="603" y="856"/>
                  </a:cubicBezTo>
                  <a:cubicBezTo>
                    <a:pt x="729" y="761"/>
                    <a:pt x="729" y="539"/>
                    <a:pt x="603" y="317"/>
                  </a:cubicBezTo>
                  <a:cubicBezTo>
                    <a:pt x="504" y="121"/>
                    <a:pt x="349" y="1"/>
                    <a:pt x="2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8" name="Google Shape;4038;p38"/>
            <p:cNvSpPr/>
            <p:nvPr/>
          </p:nvSpPr>
          <p:spPr>
            <a:xfrm>
              <a:off x="1427777" y="3394435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205" y="0"/>
                  </a:moveTo>
                  <a:cubicBezTo>
                    <a:pt x="85" y="0"/>
                    <a:pt x="0" y="88"/>
                    <a:pt x="0" y="228"/>
                  </a:cubicBezTo>
                  <a:cubicBezTo>
                    <a:pt x="0" y="449"/>
                    <a:pt x="159" y="734"/>
                    <a:pt x="349" y="829"/>
                  </a:cubicBezTo>
                  <a:cubicBezTo>
                    <a:pt x="406" y="858"/>
                    <a:pt x="457" y="872"/>
                    <a:pt x="501" y="872"/>
                  </a:cubicBezTo>
                  <a:cubicBezTo>
                    <a:pt x="603" y="872"/>
                    <a:pt x="665" y="794"/>
                    <a:pt x="665" y="639"/>
                  </a:cubicBezTo>
                  <a:cubicBezTo>
                    <a:pt x="665" y="418"/>
                    <a:pt x="539" y="164"/>
                    <a:pt x="349" y="38"/>
                  </a:cubicBezTo>
                  <a:cubicBezTo>
                    <a:pt x="298" y="12"/>
                    <a:pt x="249" y="0"/>
                    <a:pt x="205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9" name="Google Shape;4039;p38"/>
            <p:cNvSpPr/>
            <p:nvPr/>
          </p:nvSpPr>
          <p:spPr>
            <a:xfrm>
              <a:off x="1476394" y="3422370"/>
              <a:ext cx="21760" cy="28327"/>
            </a:xfrm>
            <a:custGeom>
              <a:avLst/>
              <a:gdLst/>
              <a:ahLst/>
              <a:cxnLst/>
              <a:rect l="l" t="t" r="r" b="b"/>
              <a:pathLst>
                <a:path w="666" h="867" extrusionOk="0">
                  <a:moveTo>
                    <a:pt x="180" y="0"/>
                  </a:moveTo>
                  <a:cubicBezTo>
                    <a:pt x="69" y="0"/>
                    <a:pt x="1" y="89"/>
                    <a:pt x="1" y="228"/>
                  </a:cubicBezTo>
                  <a:cubicBezTo>
                    <a:pt x="1" y="449"/>
                    <a:pt x="127" y="703"/>
                    <a:pt x="317" y="829"/>
                  </a:cubicBezTo>
                  <a:cubicBezTo>
                    <a:pt x="368" y="855"/>
                    <a:pt x="417" y="867"/>
                    <a:pt x="461" y="867"/>
                  </a:cubicBezTo>
                  <a:cubicBezTo>
                    <a:pt x="581" y="867"/>
                    <a:pt x="666" y="778"/>
                    <a:pt x="666" y="639"/>
                  </a:cubicBezTo>
                  <a:cubicBezTo>
                    <a:pt x="666" y="418"/>
                    <a:pt x="508" y="164"/>
                    <a:pt x="317" y="38"/>
                  </a:cubicBezTo>
                  <a:cubicBezTo>
                    <a:pt x="267" y="12"/>
                    <a:pt x="220" y="0"/>
                    <a:pt x="1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0" name="Google Shape;4040;p38"/>
            <p:cNvSpPr/>
            <p:nvPr/>
          </p:nvSpPr>
          <p:spPr>
            <a:xfrm>
              <a:off x="1602641" y="1602969"/>
              <a:ext cx="473915" cy="2077252"/>
            </a:xfrm>
            <a:custGeom>
              <a:avLst/>
              <a:gdLst/>
              <a:ahLst/>
              <a:cxnLst/>
              <a:rect l="l" t="t" r="r" b="b"/>
              <a:pathLst>
                <a:path w="14505" h="63578" extrusionOk="0">
                  <a:moveTo>
                    <a:pt x="14203" y="0"/>
                  </a:moveTo>
                  <a:cubicBezTo>
                    <a:pt x="14130" y="0"/>
                    <a:pt x="14050" y="26"/>
                    <a:pt x="13966" y="81"/>
                  </a:cubicBezTo>
                  <a:lnTo>
                    <a:pt x="570" y="7809"/>
                  </a:lnTo>
                  <a:cubicBezTo>
                    <a:pt x="254" y="7967"/>
                    <a:pt x="0" y="8410"/>
                    <a:pt x="0" y="8759"/>
                  </a:cubicBezTo>
                  <a:lnTo>
                    <a:pt x="0" y="63577"/>
                  </a:lnTo>
                  <a:lnTo>
                    <a:pt x="14505" y="55217"/>
                  </a:lnTo>
                  <a:lnTo>
                    <a:pt x="14505" y="398"/>
                  </a:lnTo>
                  <a:cubicBezTo>
                    <a:pt x="14505" y="151"/>
                    <a:pt x="14378" y="0"/>
                    <a:pt x="1420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1" name="Google Shape;4041;p38"/>
            <p:cNvSpPr/>
            <p:nvPr/>
          </p:nvSpPr>
          <p:spPr>
            <a:xfrm>
              <a:off x="1618160" y="1629859"/>
              <a:ext cx="442876" cy="361293"/>
            </a:xfrm>
            <a:custGeom>
              <a:avLst/>
              <a:gdLst/>
              <a:ahLst/>
              <a:cxnLst/>
              <a:rect l="l" t="t" r="r" b="b"/>
              <a:pathLst>
                <a:path w="13555" h="11058" extrusionOk="0">
                  <a:moveTo>
                    <a:pt x="13299" y="0"/>
                  </a:moveTo>
                  <a:cubicBezTo>
                    <a:pt x="13243" y="0"/>
                    <a:pt x="13179" y="16"/>
                    <a:pt x="13111" y="50"/>
                  </a:cubicBezTo>
                  <a:lnTo>
                    <a:pt x="444" y="7366"/>
                  </a:lnTo>
                  <a:cubicBezTo>
                    <a:pt x="190" y="7524"/>
                    <a:pt x="0" y="7841"/>
                    <a:pt x="0" y="8126"/>
                  </a:cubicBezTo>
                  <a:lnTo>
                    <a:pt x="0" y="10754"/>
                  </a:lnTo>
                  <a:cubicBezTo>
                    <a:pt x="0" y="10940"/>
                    <a:pt x="102" y="11057"/>
                    <a:pt x="256" y="11057"/>
                  </a:cubicBezTo>
                  <a:cubicBezTo>
                    <a:pt x="313" y="11057"/>
                    <a:pt x="376" y="11041"/>
                    <a:pt x="444" y="11008"/>
                  </a:cubicBezTo>
                  <a:lnTo>
                    <a:pt x="13111" y="3692"/>
                  </a:lnTo>
                  <a:cubicBezTo>
                    <a:pt x="13365" y="3534"/>
                    <a:pt x="13555" y="3217"/>
                    <a:pt x="13555" y="2932"/>
                  </a:cubicBezTo>
                  <a:lnTo>
                    <a:pt x="13555" y="303"/>
                  </a:lnTo>
                  <a:cubicBezTo>
                    <a:pt x="13555" y="118"/>
                    <a:pt x="13453" y="0"/>
                    <a:pt x="13299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2" name="Google Shape;4042;p38"/>
            <p:cNvSpPr/>
            <p:nvPr/>
          </p:nvSpPr>
          <p:spPr>
            <a:xfrm>
              <a:off x="1618160" y="1768325"/>
              <a:ext cx="442876" cy="361064"/>
            </a:xfrm>
            <a:custGeom>
              <a:avLst/>
              <a:gdLst/>
              <a:ahLst/>
              <a:cxnLst/>
              <a:rect l="l" t="t" r="r" b="b"/>
              <a:pathLst>
                <a:path w="13555" h="11051" extrusionOk="0">
                  <a:moveTo>
                    <a:pt x="13314" y="1"/>
                  </a:moveTo>
                  <a:cubicBezTo>
                    <a:pt x="13254" y="1"/>
                    <a:pt x="13185" y="19"/>
                    <a:pt x="13111" y="56"/>
                  </a:cubicBezTo>
                  <a:lnTo>
                    <a:pt x="444" y="7371"/>
                  </a:lnTo>
                  <a:cubicBezTo>
                    <a:pt x="190" y="7498"/>
                    <a:pt x="0" y="7846"/>
                    <a:pt x="0" y="8131"/>
                  </a:cubicBezTo>
                  <a:lnTo>
                    <a:pt x="0" y="10728"/>
                  </a:lnTo>
                  <a:cubicBezTo>
                    <a:pt x="0" y="10928"/>
                    <a:pt x="94" y="11050"/>
                    <a:pt x="238" y="11050"/>
                  </a:cubicBezTo>
                  <a:cubicBezTo>
                    <a:pt x="299" y="11050"/>
                    <a:pt x="368" y="11029"/>
                    <a:pt x="444" y="10981"/>
                  </a:cubicBezTo>
                  <a:lnTo>
                    <a:pt x="13111" y="3666"/>
                  </a:lnTo>
                  <a:cubicBezTo>
                    <a:pt x="13365" y="3539"/>
                    <a:pt x="13555" y="3191"/>
                    <a:pt x="13555" y="2938"/>
                  </a:cubicBezTo>
                  <a:lnTo>
                    <a:pt x="13555" y="309"/>
                  </a:lnTo>
                  <a:cubicBezTo>
                    <a:pt x="13555" y="107"/>
                    <a:pt x="13460" y="1"/>
                    <a:pt x="1331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3" name="Google Shape;4043;p38"/>
            <p:cNvSpPr/>
            <p:nvPr/>
          </p:nvSpPr>
          <p:spPr>
            <a:xfrm>
              <a:off x="1618160" y="1906987"/>
              <a:ext cx="442876" cy="360606"/>
            </a:xfrm>
            <a:custGeom>
              <a:avLst/>
              <a:gdLst/>
              <a:ahLst/>
              <a:cxnLst/>
              <a:rect l="l" t="t" r="r" b="b"/>
              <a:pathLst>
                <a:path w="13555" h="11037" extrusionOk="0">
                  <a:moveTo>
                    <a:pt x="13314" y="0"/>
                  </a:moveTo>
                  <a:cubicBezTo>
                    <a:pt x="13254" y="0"/>
                    <a:pt x="13185" y="18"/>
                    <a:pt x="13111" y="55"/>
                  </a:cubicBezTo>
                  <a:lnTo>
                    <a:pt x="444" y="7371"/>
                  </a:lnTo>
                  <a:cubicBezTo>
                    <a:pt x="190" y="7498"/>
                    <a:pt x="0" y="7846"/>
                    <a:pt x="0" y="8099"/>
                  </a:cubicBezTo>
                  <a:lnTo>
                    <a:pt x="0" y="10728"/>
                  </a:lnTo>
                  <a:cubicBezTo>
                    <a:pt x="0" y="10930"/>
                    <a:pt x="96" y="11036"/>
                    <a:pt x="241" y="11036"/>
                  </a:cubicBezTo>
                  <a:cubicBezTo>
                    <a:pt x="301" y="11036"/>
                    <a:pt x="370" y="11018"/>
                    <a:pt x="444" y="10981"/>
                  </a:cubicBezTo>
                  <a:lnTo>
                    <a:pt x="13111" y="3666"/>
                  </a:lnTo>
                  <a:cubicBezTo>
                    <a:pt x="13365" y="3539"/>
                    <a:pt x="13555" y="3191"/>
                    <a:pt x="13555" y="2937"/>
                  </a:cubicBezTo>
                  <a:lnTo>
                    <a:pt x="13555" y="309"/>
                  </a:lnTo>
                  <a:cubicBezTo>
                    <a:pt x="13555" y="107"/>
                    <a:pt x="13460" y="0"/>
                    <a:pt x="1331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4" name="Google Shape;4044;p38"/>
            <p:cNvSpPr/>
            <p:nvPr/>
          </p:nvSpPr>
          <p:spPr>
            <a:xfrm>
              <a:off x="1618160" y="2045159"/>
              <a:ext cx="442876" cy="361064"/>
            </a:xfrm>
            <a:custGeom>
              <a:avLst/>
              <a:gdLst/>
              <a:ahLst/>
              <a:cxnLst/>
              <a:rect l="l" t="t" r="r" b="b"/>
              <a:pathLst>
                <a:path w="13555" h="11051" extrusionOk="0">
                  <a:moveTo>
                    <a:pt x="13317" y="1"/>
                  </a:moveTo>
                  <a:cubicBezTo>
                    <a:pt x="13257" y="1"/>
                    <a:pt x="13187" y="23"/>
                    <a:pt x="13111" y="70"/>
                  </a:cubicBezTo>
                  <a:lnTo>
                    <a:pt x="444" y="7354"/>
                  </a:lnTo>
                  <a:cubicBezTo>
                    <a:pt x="190" y="7512"/>
                    <a:pt x="0" y="7829"/>
                    <a:pt x="0" y="8114"/>
                  </a:cubicBezTo>
                  <a:lnTo>
                    <a:pt x="0" y="10742"/>
                  </a:lnTo>
                  <a:cubicBezTo>
                    <a:pt x="0" y="10944"/>
                    <a:pt x="96" y="11051"/>
                    <a:pt x="241" y="11051"/>
                  </a:cubicBezTo>
                  <a:cubicBezTo>
                    <a:pt x="301" y="11051"/>
                    <a:pt x="370" y="11033"/>
                    <a:pt x="444" y="10996"/>
                  </a:cubicBezTo>
                  <a:lnTo>
                    <a:pt x="13111" y="3680"/>
                  </a:lnTo>
                  <a:cubicBezTo>
                    <a:pt x="13365" y="3554"/>
                    <a:pt x="13555" y="3205"/>
                    <a:pt x="13555" y="2920"/>
                  </a:cubicBezTo>
                  <a:lnTo>
                    <a:pt x="13555" y="323"/>
                  </a:lnTo>
                  <a:cubicBezTo>
                    <a:pt x="13555" y="123"/>
                    <a:pt x="13461" y="1"/>
                    <a:pt x="1331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5" name="Google Shape;4045;p38"/>
            <p:cNvSpPr/>
            <p:nvPr/>
          </p:nvSpPr>
          <p:spPr>
            <a:xfrm>
              <a:off x="1618160" y="2183429"/>
              <a:ext cx="442876" cy="361293"/>
            </a:xfrm>
            <a:custGeom>
              <a:avLst/>
              <a:gdLst/>
              <a:ahLst/>
              <a:cxnLst/>
              <a:rect l="l" t="t" r="r" b="b"/>
              <a:pathLst>
                <a:path w="13555" h="11058" extrusionOk="0">
                  <a:moveTo>
                    <a:pt x="13299" y="0"/>
                  </a:moveTo>
                  <a:cubicBezTo>
                    <a:pt x="13243" y="0"/>
                    <a:pt x="13179" y="16"/>
                    <a:pt x="13111" y="50"/>
                  </a:cubicBezTo>
                  <a:lnTo>
                    <a:pt x="444" y="7365"/>
                  </a:lnTo>
                  <a:cubicBezTo>
                    <a:pt x="190" y="7524"/>
                    <a:pt x="0" y="7840"/>
                    <a:pt x="0" y="8126"/>
                  </a:cubicBezTo>
                  <a:lnTo>
                    <a:pt x="0" y="10754"/>
                  </a:lnTo>
                  <a:cubicBezTo>
                    <a:pt x="0" y="10939"/>
                    <a:pt x="102" y="11057"/>
                    <a:pt x="256" y="11057"/>
                  </a:cubicBezTo>
                  <a:cubicBezTo>
                    <a:pt x="313" y="11057"/>
                    <a:pt x="376" y="11041"/>
                    <a:pt x="444" y="11007"/>
                  </a:cubicBezTo>
                  <a:lnTo>
                    <a:pt x="13111" y="3692"/>
                  </a:lnTo>
                  <a:cubicBezTo>
                    <a:pt x="13365" y="3534"/>
                    <a:pt x="13555" y="3217"/>
                    <a:pt x="13555" y="2932"/>
                  </a:cubicBezTo>
                  <a:lnTo>
                    <a:pt x="13555" y="303"/>
                  </a:lnTo>
                  <a:cubicBezTo>
                    <a:pt x="13555" y="118"/>
                    <a:pt x="13453" y="0"/>
                    <a:pt x="13299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6" name="Google Shape;4046;p38"/>
            <p:cNvSpPr/>
            <p:nvPr/>
          </p:nvSpPr>
          <p:spPr>
            <a:xfrm>
              <a:off x="1618160" y="2321895"/>
              <a:ext cx="442876" cy="361064"/>
            </a:xfrm>
            <a:custGeom>
              <a:avLst/>
              <a:gdLst/>
              <a:ahLst/>
              <a:cxnLst/>
              <a:rect l="l" t="t" r="r" b="b"/>
              <a:pathLst>
                <a:path w="13555" h="11051" extrusionOk="0">
                  <a:moveTo>
                    <a:pt x="13314" y="1"/>
                  </a:moveTo>
                  <a:cubicBezTo>
                    <a:pt x="13254" y="1"/>
                    <a:pt x="13185" y="19"/>
                    <a:pt x="13111" y="56"/>
                  </a:cubicBezTo>
                  <a:lnTo>
                    <a:pt x="444" y="7371"/>
                  </a:lnTo>
                  <a:cubicBezTo>
                    <a:pt x="190" y="7498"/>
                    <a:pt x="0" y="7846"/>
                    <a:pt x="0" y="8131"/>
                  </a:cubicBezTo>
                  <a:lnTo>
                    <a:pt x="0" y="10728"/>
                  </a:lnTo>
                  <a:cubicBezTo>
                    <a:pt x="0" y="10928"/>
                    <a:pt x="94" y="11050"/>
                    <a:pt x="238" y="11050"/>
                  </a:cubicBezTo>
                  <a:cubicBezTo>
                    <a:pt x="299" y="11050"/>
                    <a:pt x="368" y="11028"/>
                    <a:pt x="444" y="10981"/>
                  </a:cubicBezTo>
                  <a:lnTo>
                    <a:pt x="13111" y="3697"/>
                  </a:lnTo>
                  <a:cubicBezTo>
                    <a:pt x="13365" y="3539"/>
                    <a:pt x="13555" y="3222"/>
                    <a:pt x="13555" y="2937"/>
                  </a:cubicBezTo>
                  <a:lnTo>
                    <a:pt x="13555" y="309"/>
                  </a:lnTo>
                  <a:cubicBezTo>
                    <a:pt x="13555" y="107"/>
                    <a:pt x="13460" y="1"/>
                    <a:pt x="1331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7" name="Google Shape;4047;p38"/>
            <p:cNvSpPr/>
            <p:nvPr/>
          </p:nvSpPr>
          <p:spPr>
            <a:xfrm>
              <a:off x="1618160" y="2460557"/>
              <a:ext cx="442876" cy="360606"/>
            </a:xfrm>
            <a:custGeom>
              <a:avLst/>
              <a:gdLst/>
              <a:ahLst/>
              <a:cxnLst/>
              <a:rect l="l" t="t" r="r" b="b"/>
              <a:pathLst>
                <a:path w="13555" h="11037" extrusionOk="0">
                  <a:moveTo>
                    <a:pt x="13314" y="0"/>
                  </a:moveTo>
                  <a:cubicBezTo>
                    <a:pt x="13254" y="0"/>
                    <a:pt x="13185" y="18"/>
                    <a:pt x="13111" y="55"/>
                  </a:cubicBezTo>
                  <a:lnTo>
                    <a:pt x="444" y="7371"/>
                  </a:lnTo>
                  <a:cubicBezTo>
                    <a:pt x="190" y="7497"/>
                    <a:pt x="0" y="7846"/>
                    <a:pt x="0" y="8099"/>
                  </a:cubicBezTo>
                  <a:lnTo>
                    <a:pt x="0" y="10728"/>
                  </a:lnTo>
                  <a:cubicBezTo>
                    <a:pt x="0" y="10929"/>
                    <a:pt x="96" y="11036"/>
                    <a:pt x="241" y="11036"/>
                  </a:cubicBezTo>
                  <a:cubicBezTo>
                    <a:pt x="301" y="11036"/>
                    <a:pt x="370" y="11018"/>
                    <a:pt x="444" y="10981"/>
                  </a:cubicBezTo>
                  <a:lnTo>
                    <a:pt x="13111" y="3665"/>
                  </a:lnTo>
                  <a:cubicBezTo>
                    <a:pt x="13365" y="3539"/>
                    <a:pt x="13555" y="3190"/>
                    <a:pt x="13555" y="2937"/>
                  </a:cubicBezTo>
                  <a:lnTo>
                    <a:pt x="13555" y="309"/>
                  </a:lnTo>
                  <a:cubicBezTo>
                    <a:pt x="13555" y="107"/>
                    <a:pt x="13460" y="0"/>
                    <a:pt x="1331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8" name="Google Shape;4048;p38"/>
            <p:cNvSpPr/>
            <p:nvPr/>
          </p:nvSpPr>
          <p:spPr>
            <a:xfrm>
              <a:off x="1618160" y="2598729"/>
              <a:ext cx="442876" cy="361064"/>
            </a:xfrm>
            <a:custGeom>
              <a:avLst/>
              <a:gdLst/>
              <a:ahLst/>
              <a:cxnLst/>
              <a:rect l="l" t="t" r="r" b="b"/>
              <a:pathLst>
                <a:path w="13555" h="11051" extrusionOk="0">
                  <a:moveTo>
                    <a:pt x="13317" y="1"/>
                  </a:moveTo>
                  <a:cubicBezTo>
                    <a:pt x="13257" y="1"/>
                    <a:pt x="13187" y="23"/>
                    <a:pt x="13111" y="70"/>
                  </a:cubicBezTo>
                  <a:lnTo>
                    <a:pt x="444" y="7354"/>
                  </a:lnTo>
                  <a:cubicBezTo>
                    <a:pt x="190" y="7512"/>
                    <a:pt x="0" y="7829"/>
                    <a:pt x="0" y="8114"/>
                  </a:cubicBezTo>
                  <a:lnTo>
                    <a:pt x="0" y="10742"/>
                  </a:lnTo>
                  <a:cubicBezTo>
                    <a:pt x="0" y="10944"/>
                    <a:pt x="96" y="11051"/>
                    <a:pt x="241" y="11051"/>
                  </a:cubicBezTo>
                  <a:cubicBezTo>
                    <a:pt x="301" y="11051"/>
                    <a:pt x="370" y="11033"/>
                    <a:pt x="444" y="10996"/>
                  </a:cubicBezTo>
                  <a:lnTo>
                    <a:pt x="13111" y="3680"/>
                  </a:lnTo>
                  <a:cubicBezTo>
                    <a:pt x="13365" y="3553"/>
                    <a:pt x="13555" y="3205"/>
                    <a:pt x="13555" y="2920"/>
                  </a:cubicBezTo>
                  <a:lnTo>
                    <a:pt x="13555" y="323"/>
                  </a:lnTo>
                  <a:cubicBezTo>
                    <a:pt x="13555" y="123"/>
                    <a:pt x="13461" y="1"/>
                    <a:pt x="1331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9" name="Google Shape;4049;p38"/>
            <p:cNvSpPr/>
            <p:nvPr/>
          </p:nvSpPr>
          <p:spPr>
            <a:xfrm>
              <a:off x="1618160" y="2736999"/>
              <a:ext cx="442876" cy="361260"/>
            </a:xfrm>
            <a:custGeom>
              <a:avLst/>
              <a:gdLst/>
              <a:ahLst/>
              <a:cxnLst/>
              <a:rect l="l" t="t" r="r" b="b"/>
              <a:pathLst>
                <a:path w="13555" h="11057" extrusionOk="0">
                  <a:moveTo>
                    <a:pt x="13299" y="0"/>
                  </a:moveTo>
                  <a:cubicBezTo>
                    <a:pt x="13243" y="0"/>
                    <a:pt x="13179" y="16"/>
                    <a:pt x="13111" y="50"/>
                  </a:cubicBezTo>
                  <a:lnTo>
                    <a:pt x="444" y="7365"/>
                  </a:lnTo>
                  <a:cubicBezTo>
                    <a:pt x="190" y="7524"/>
                    <a:pt x="0" y="7840"/>
                    <a:pt x="0" y="8125"/>
                  </a:cubicBezTo>
                  <a:lnTo>
                    <a:pt x="0" y="10754"/>
                  </a:lnTo>
                  <a:cubicBezTo>
                    <a:pt x="0" y="10939"/>
                    <a:pt x="102" y="11057"/>
                    <a:pt x="256" y="11057"/>
                  </a:cubicBezTo>
                  <a:cubicBezTo>
                    <a:pt x="313" y="11057"/>
                    <a:pt x="376" y="11041"/>
                    <a:pt x="444" y="11007"/>
                  </a:cubicBezTo>
                  <a:lnTo>
                    <a:pt x="13111" y="3692"/>
                  </a:lnTo>
                  <a:cubicBezTo>
                    <a:pt x="13365" y="3533"/>
                    <a:pt x="13555" y="3217"/>
                    <a:pt x="13555" y="2932"/>
                  </a:cubicBezTo>
                  <a:lnTo>
                    <a:pt x="13555" y="303"/>
                  </a:lnTo>
                  <a:cubicBezTo>
                    <a:pt x="13555" y="118"/>
                    <a:pt x="13453" y="0"/>
                    <a:pt x="13299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0" name="Google Shape;4050;p38"/>
            <p:cNvSpPr/>
            <p:nvPr/>
          </p:nvSpPr>
          <p:spPr>
            <a:xfrm>
              <a:off x="1618160" y="2875465"/>
              <a:ext cx="442876" cy="361064"/>
            </a:xfrm>
            <a:custGeom>
              <a:avLst/>
              <a:gdLst/>
              <a:ahLst/>
              <a:cxnLst/>
              <a:rect l="l" t="t" r="r" b="b"/>
              <a:pathLst>
                <a:path w="13555" h="11051" extrusionOk="0">
                  <a:moveTo>
                    <a:pt x="13314" y="0"/>
                  </a:moveTo>
                  <a:cubicBezTo>
                    <a:pt x="13254" y="0"/>
                    <a:pt x="13185" y="18"/>
                    <a:pt x="13111" y="55"/>
                  </a:cubicBezTo>
                  <a:lnTo>
                    <a:pt x="444" y="7371"/>
                  </a:lnTo>
                  <a:cubicBezTo>
                    <a:pt x="190" y="7498"/>
                    <a:pt x="0" y="7846"/>
                    <a:pt x="0" y="8131"/>
                  </a:cubicBezTo>
                  <a:lnTo>
                    <a:pt x="0" y="10728"/>
                  </a:lnTo>
                  <a:cubicBezTo>
                    <a:pt x="0" y="10928"/>
                    <a:pt x="94" y="11050"/>
                    <a:pt x="238" y="11050"/>
                  </a:cubicBezTo>
                  <a:cubicBezTo>
                    <a:pt x="299" y="11050"/>
                    <a:pt x="368" y="11028"/>
                    <a:pt x="444" y="10981"/>
                  </a:cubicBezTo>
                  <a:lnTo>
                    <a:pt x="13111" y="3697"/>
                  </a:lnTo>
                  <a:cubicBezTo>
                    <a:pt x="13365" y="3539"/>
                    <a:pt x="13555" y="3222"/>
                    <a:pt x="13555" y="2937"/>
                  </a:cubicBezTo>
                  <a:lnTo>
                    <a:pt x="13555" y="309"/>
                  </a:lnTo>
                  <a:cubicBezTo>
                    <a:pt x="13555" y="107"/>
                    <a:pt x="13460" y="0"/>
                    <a:pt x="1331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1" name="Google Shape;4051;p38"/>
            <p:cNvSpPr/>
            <p:nvPr/>
          </p:nvSpPr>
          <p:spPr>
            <a:xfrm>
              <a:off x="1618160" y="3014127"/>
              <a:ext cx="442876" cy="360574"/>
            </a:xfrm>
            <a:custGeom>
              <a:avLst/>
              <a:gdLst/>
              <a:ahLst/>
              <a:cxnLst/>
              <a:rect l="l" t="t" r="r" b="b"/>
              <a:pathLst>
                <a:path w="13555" h="11036" extrusionOk="0">
                  <a:moveTo>
                    <a:pt x="13314" y="0"/>
                  </a:moveTo>
                  <a:cubicBezTo>
                    <a:pt x="13254" y="0"/>
                    <a:pt x="13185" y="18"/>
                    <a:pt x="13111" y="55"/>
                  </a:cubicBezTo>
                  <a:lnTo>
                    <a:pt x="444" y="7371"/>
                  </a:lnTo>
                  <a:cubicBezTo>
                    <a:pt x="190" y="7497"/>
                    <a:pt x="0" y="7846"/>
                    <a:pt x="0" y="8099"/>
                  </a:cubicBezTo>
                  <a:lnTo>
                    <a:pt x="0" y="10727"/>
                  </a:lnTo>
                  <a:cubicBezTo>
                    <a:pt x="0" y="10929"/>
                    <a:pt x="96" y="11036"/>
                    <a:pt x="241" y="11036"/>
                  </a:cubicBezTo>
                  <a:cubicBezTo>
                    <a:pt x="301" y="11036"/>
                    <a:pt x="370" y="11018"/>
                    <a:pt x="444" y="10981"/>
                  </a:cubicBezTo>
                  <a:lnTo>
                    <a:pt x="13111" y="3665"/>
                  </a:lnTo>
                  <a:cubicBezTo>
                    <a:pt x="13365" y="3539"/>
                    <a:pt x="13555" y="3190"/>
                    <a:pt x="13555" y="2937"/>
                  </a:cubicBezTo>
                  <a:lnTo>
                    <a:pt x="13555" y="308"/>
                  </a:lnTo>
                  <a:cubicBezTo>
                    <a:pt x="13555" y="107"/>
                    <a:pt x="13460" y="0"/>
                    <a:pt x="1331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2" name="Google Shape;4052;p38"/>
            <p:cNvSpPr/>
            <p:nvPr/>
          </p:nvSpPr>
          <p:spPr>
            <a:xfrm>
              <a:off x="1618160" y="3152299"/>
              <a:ext cx="442876" cy="361064"/>
            </a:xfrm>
            <a:custGeom>
              <a:avLst/>
              <a:gdLst/>
              <a:ahLst/>
              <a:cxnLst/>
              <a:rect l="l" t="t" r="r" b="b"/>
              <a:pathLst>
                <a:path w="13555" h="11051" extrusionOk="0">
                  <a:moveTo>
                    <a:pt x="13317" y="1"/>
                  </a:moveTo>
                  <a:cubicBezTo>
                    <a:pt x="13257" y="1"/>
                    <a:pt x="13187" y="23"/>
                    <a:pt x="13111" y="70"/>
                  </a:cubicBezTo>
                  <a:lnTo>
                    <a:pt x="444" y="7354"/>
                  </a:lnTo>
                  <a:cubicBezTo>
                    <a:pt x="190" y="7512"/>
                    <a:pt x="0" y="7829"/>
                    <a:pt x="0" y="8114"/>
                  </a:cubicBezTo>
                  <a:lnTo>
                    <a:pt x="0" y="10742"/>
                  </a:lnTo>
                  <a:cubicBezTo>
                    <a:pt x="0" y="10944"/>
                    <a:pt x="96" y="11051"/>
                    <a:pt x="241" y="11051"/>
                  </a:cubicBezTo>
                  <a:cubicBezTo>
                    <a:pt x="301" y="11051"/>
                    <a:pt x="370" y="11032"/>
                    <a:pt x="444" y="10995"/>
                  </a:cubicBezTo>
                  <a:lnTo>
                    <a:pt x="13111" y="3680"/>
                  </a:lnTo>
                  <a:cubicBezTo>
                    <a:pt x="13365" y="3553"/>
                    <a:pt x="13555" y="3205"/>
                    <a:pt x="13555" y="2920"/>
                  </a:cubicBezTo>
                  <a:lnTo>
                    <a:pt x="13555" y="323"/>
                  </a:lnTo>
                  <a:cubicBezTo>
                    <a:pt x="13555" y="123"/>
                    <a:pt x="13461" y="1"/>
                    <a:pt x="1331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3" name="Google Shape;4053;p38"/>
            <p:cNvSpPr/>
            <p:nvPr/>
          </p:nvSpPr>
          <p:spPr>
            <a:xfrm>
              <a:off x="1006661" y="1168980"/>
              <a:ext cx="1091621" cy="634304"/>
            </a:xfrm>
            <a:custGeom>
              <a:avLst/>
              <a:gdLst/>
              <a:ahLst/>
              <a:cxnLst/>
              <a:rect l="l" t="t" r="r" b="b"/>
              <a:pathLst>
                <a:path w="33411" h="19414" extrusionOk="0">
                  <a:moveTo>
                    <a:pt x="16183" y="0"/>
                  </a:moveTo>
                  <a:lnTo>
                    <a:pt x="0" y="9374"/>
                  </a:lnTo>
                  <a:lnTo>
                    <a:pt x="17386" y="19413"/>
                  </a:lnTo>
                  <a:lnTo>
                    <a:pt x="33411" y="10134"/>
                  </a:lnTo>
                  <a:lnTo>
                    <a:pt x="16183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4" name="Google Shape;4054;p38"/>
            <p:cNvSpPr/>
            <p:nvPr/>
          </p:nvSpPr>
          <p:spPr>
            <a:xfrm>
              <a:off x="1180479" y="1290032"/>
              <a:ext cx="533934" cy="430460"/>
            </a:xfrm>
            <a:custGeom>
              <a:avLst/>
              <a:gdLst/>
              <a:ahLst/>
              <a:cxnLst/>
              <a:rect l="l" t="t" r="r" b="b"/>
              <a:pathLst>
                <a:path w="16342" h="13175" extrusionOk="0">
                  <a:moveTo>
                    <a:pt x="10230" y="0"/>
                  </a:moveTo>
                  <a:lnTo>
                    <a:pt x="0" y="5922"/>
                  </a:lnTo>
                  <a:lnTo>
                    <a:pt x="12510" y="13175"/>
                  </a:lnTo>
                  <a:lnTo>
                    <a:pt x="12510" y="11845"/>
                  </a:lnTo>
                  <a:lnTo>
                    <a:pt x="16342" y="3547"/>
                  </a:lnTo>
                  <a:lnTo>
                    <a:pt x="1023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5" name="Google Shape;4055;p38"/>
            <p:cNvSpPr/>
            <p:nvPr/>
          </p:nvSpPr>
          <p:spPr>
            <a:xfrm>
              <a:off x="1180479" y="1440064"/>
              <a:ext cx="74526" cy="65214"/>
            </a:xfrm>
            <a:custGeom>
              <a:avLst/>
              <a:gdLst/>
              <a:ahLst/>
              <a:cxnLst/>
              <a:rect l="l" t="t" r="r" b="b"/>
              <a:pathLst>
                <a:path w="2281" h="1996" extrusionOk="0">
                  <a:moveTo>
                    <a:pt x="0" y="0"/>
                  </a:moveTo>
                  <a:lnTo>
                    <a:pt x="0" y="1330"/>
                  </a:lnTo>
                  <a:lnTo>
                    <a:pt x="2091" y="1995"/>
                  </a:lnTo>
                  <a:lnTo>
                    <a:pt x="2281" y="855"/>
                  </a:lnTo>
                  <a:lnTo>
                    <a:pt x="1711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6" name="Google Shape;4056;p38"/>
            <p:cNvSpPr/>
            <p:nvPr/>
          </p:nvSpPr>
          <p:spPr>
            <a:xfrm>
              <a:off x="1589179" y="1405921"/>
              <a:ext cx="335285" cy="314571"/>
            </a:xfrm>
            <a:custGeom>
              <a:avLst/>
              <a:gdLst/>
              <a:ahLst/>
              <a:cxnLst/>
              <a:rect l="l" t="t" r="r" b="b"/>
              <a:pathLst>
                <a:path w="10262" h="9628" extrusionOk="0">
                  <a:moveTo>
                    <a:pt x="3833" y="0"/>
                  </a:moveTo>
                  <a:lnTo>
                    <a:pt x="1" y="8298"/>
                  </a:lnTo>
                  <a:lnTo>
                    <a:pt x="1" y="9628"/>
                  </a:lnTo>
                  <a:lnTo>
                    <a:pt x="10262" y="3737"/>
                  </a:lnTo>
                  <a:lnTo>
                    <a:pt x="8678" y="2819"/>
                  </a:lnTo>
                  <a:lnTo>
                    <a:pt x="3833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7" name="Google Shape;4057;p38"/>
            <p:cNvSpPr/>
            <p:nvPr/>
          </p:nvSpPr>
          <p:spPr>
            <a:xfrm>
              <a:off x="1763030" y="1482473"/>
              <a:ext cx="161435" cy="110760"/>
            </a:xfrm>
            <a:custGeom>
              <a:avLst/>
              <a:gdLst/>
              <a:ahLst/>
              <a:cxnLst/>
              <a:rect l="l" t="t" r="r" b="b"/>
              <a:pathLst>
                <a:path w="4941" h="3390" extrusionOk="0">
                  <a:moveTo>
                    <a:pt x="1204" y="1"/>
                  </a:moveTo>
                  <a:lnTo>
                    <a:pt x="0" y="3389"/>
                  </a:lnTo>
                  <a:lnTo>
                    <a:pt x="4941" y="1394"/>
                  </a:lnTo>
                  <a:lnTo>
                    <a:pt x="4941" y="64"/>
                  </a:lnTo>
                  <a:lnTo>
                    <a:pt x="1204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8" name="Google Shape;4058;p38"/>
            <p:cNvSpPr/>
            <p:nvPr/>
          </p:nvSpPr>
          <p:spPr>
            <a:xfrm>
              <a:off x="1180479" y="1247590"/>
              <a:ext cx="743985" cy="429447"/>
            </a:xfrm>
            <a:custGeom>
              <a:avLst/>
              <a:gdLst/>
              <a:ahLst/>
              <a:cxnLst/>
              <a:rect l="l" t="t" r="r" b="b"/>
              <a:pathLst>
                <a:path w="22771" h="13144" extrusionOk="0">
                  <a:moveTo>
                    <a:pt x="10230" y="1"/>
                  </a:moveTo>
                  <a:lnTo>
                    <a:pt x="0" y="5891"/>
                  </a:lnTo>
                  <a:lnTo>
                    <a:pt x="12510" y="13144"/>
                  </a:lnTo>
                  <a:lnTo>
                    <a:pt x="22771" y="7253"/>
                  </a:lnTo>
                  <a:lnTo>
                    <a:pt x="10230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9" name="Google Shape;4059;p38"/>
            <p:cNvSpPr/>
            <p:nvPr/>
          </p:nvSpPr>
          <p:spPr>
            <a:xfrm>
              <a:off x="1370862" y="1355998"/>
              <a:ext cx="182149" cy="56164"/>
            </a:xfrm>
            <a:custGeom>
              <a:avLst/>
              <a:gdLst/>
              <a:ahLst/>
              <a:cxnLst/>
              <a:rect l="l" t="t" r="r" b="b"/>
              <a:pathLst>
                <a:path w="5575" h="1719" extrusionOk="0">
                  <a:moveTo>
                    <a:pt x="2787" y="0"/>
                  </a:moveTo>
                  <a:cubicBezTo>
                    <a:pt x="2091" y="0"/>
                    <a:pt x="1394" y="151"/>
                    <a:pt x="856" y="452"/>
                  </a:cubicBezTo>
                  <a:cubicBezTo>
                    <a:pt x="254" y="800"/>
                    <a:pt x="1" y="1275"/>
                    <a:pt x="64" y="1718"/>
                  </a:cubicBezTo>
                  <a:cubicBezTo>
                    <a:pt x="127" y="1370"/>
                    <a:pt x="412" y="1053"/>
                    <a:pt x="856" y="768"/>
                  </a:cubicBezTo>
                  <a:cubicBezTo>
                    <a:pt x="1394" y="467"/>
                    <a:pt x="2091" y="317"/>
                    <a:pt x="2787" y="317"/>
                  </a:cubicBezTo>
                  <a:cubicBezTo>
                    <a:pt x="3484" y="317"/>
                    <a:pt x="4181" y="467"/>
                    <a:pt x="4719" y="768"/>
                  </a:cubicBezTo>
                  <a:cubicBezTo>
                    <a:pt x="5163" y="1053"/>
                    <a:pt x="5416" y="1370"/>
                    <a:pt x="5479" y="1718"/>
                  </a:cubicBezTo>
                  <a:cubicBezTo>
                    <a:pt x="5574" y="1275"/>
                    <a:pt x="5321" y="800"/>
                    <a:pt x="4719" y="452"/>
                  </a:cubicBezTo>
                  <a:cubicBezTo>
                    <a:pt x="4181" y="151"/>
                    <a:pt x="3484" y="0"/>
                    <a:pt x="2787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0" name="Google Shape;4060;p38"/>
            <p:cNvSpPr/>
            <p:nvPr/>
          </p:nvSpPr>
          <p:spPr>
            <a:xfrm>
              <a:off x="1372920" y="1366322"/>
              <a:ext cx="176987" cy="92398"/>
            </a:xfrm>
            <a:custGeom>
              <a:avLst/>
              <a:gdLst/>
              <a:ahLst/>
              <a:cxnLst/>
              <a:rect l="l" t="t" r="r" b="b"/>
              <a:pathLst>
                <a:path w="5417" h="2828" extrusionOk="0">
                  <a:moveTo>
                    <a:pt x="2724" y="1"/>
                  </a:moveTo>
                  <a:cubicBezTo>
                    <a:pt x="2028" y="1"/>
                    <a:pt x="1331" y="151"/>
                    <a:pt x="793" y="452"/>
                  </a:cubicBezTo>
                  <a:cubicBezTo>
                    <a:pt x="318" y="737"/>
                    <a:pt x="64" y="1054"/>
                    <a:pt x="1" y="1402"/>
                  </a:cubicBezTo>
                  <a:cubicBezTo>
                    <a:pt x="64" y="1751"/>
                    <a:pt x="349" y="2099"/>
                    <a:pt x="793" y="2352"/>
                  </a:cubicBezTo>
                  <a:cubicBezTo>
                    <a:pt x="1331" y="2669"/>
                    <a:pt x="2028" y="2827"/>
                    <a:pt x="2724" y="2827"/>
                  </a:cubicBezTo>
                  <a:cubicBezTo>
                    <a:pt x="3421" y="2827"/>
                    <a:pt x="4118" y="2669"/>
                    <a:pt x="4656" y="2352"/>
                  </a:cubicBezTo>
                  <a:cubicBezTo>
                    <a:pt x="5100" y="2099"/>
                    <a:pt x="5353" y="1751"/>
                    <a:pt x="5416" y="1402"/>
                  </a:cubicBezTo>
                  <a:cubicBezTo>
                    <a:pt x="5353" y="1054"/>
                    <a:pt x="5100" y="737"/>
                    <a:pt x="4656" y="452"/>
                  </a:cubicBezTo>
                  <a:cubicBezTo>
                    <a:pt x="4118" y="151"/>
                    <a:pt x="3421" y="1"/>
                    <a:pt x="272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1" name="Google Shape;4061;p38"/>
            <p:cNvSpPr/>
            <p:nvPr/>
          </p:nvSpPr>
          <p:spPr>
            <a:xfrm>
              <a:off x="1307739" y="1415233"/>
              <a:ext cx="142844" cy="82792"/>
            </a:xfrm>
            <a:custGeom>
              <a:avLst/>
              <a:gdLst/>
              <a:ahLst/>
              <a:cxnLst/>
              <a:rect l="l" t="t" r="r" b="b"/>
              <a:pathLst>
                <a:path w="4372" h="2534" extrusionOk="0">
                  <a:moveTo>
                    <a:pt x="381" y="0"/>
                  </a:moveTo>
                  <a:lnTo>
                    <a:pt x="1" y="222"/>
                  </a:lnTo>
                  <a:lnTo>
                    <a:pt x="3991" y="2534"/>
                  </a:lnTo>
                  <a:lnTo>
                    <a:pt x="4371" y="231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2" name="Google Shape;4062;p38"/>
            <p:cNvSpPr/>
            <p:nvPr/>
          </p:nvSpPr>
          <p:spPr>
            <a:xfrm>
              <a:off x="1284998" y="1428661"/>
              <a:ext cx="142811" cy="81779"/>
            </a:xfrm>
            <a:custGeom>
              <a:avLst/>
              <a:gdLst/>
              <a:ahLst/>
              <a:cxnLst/>
              <a:rect l="l" t="t" r="r" b="b"/>
              <a:pathLst>
                <a:path w="4371" h="2503" extrusionOk="0">
                  <a:moveTo>
                    <a:pt x="380" y="1"/>
                  </a:moveTo>
                  <a:lnTo>
                    <a:pt x="0" y="223"/>
                  </a:lnTo>
                  <a:lnTo>
                    <a:pt x="3990" y="2503"/>
                  </a:lnTo>
                  <a:lnTo>
                    <a:pt x="4370" y="2313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3" name="Google Shape;4063;p38"/>
            <p:cNvSpPr/>
            <p:nvPr/>
          </p:nvSpPr>
          <p:spPr>
            <a:xfrm>
              <a:off x="1262226" y="1442122"/>
              <a:ext cx="142811" cy="81779"/>
            </a:xfrm>
            <a:custGeom>
              <a:avLst/>
              <a:gdLst/>
              <a:ahLst/>
              <a:cxnLst/>
              <a:rect l="l" t="t" r="r" b="b"/>
              <a:pathLst>
                <a:path w="4371" h="2503" extrusionOk="0">
                  <a:moveTo>
                    <a:pt x="380" y="1"/>
                  </a:moveTo>
                  <a:lnTo>
                    <a:pt x="0" y="222"/>
                  </a:lnTo>
                  <a:lnTo>
                    <a:pt x="3991" y="2503"/>
                  </a:lnTo>
                  <a:lnTo>
                    <a:pt x="4371" y="2281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4" name="Google Shape;4064;p38"/>
            <p:cNvSpPr/>
            <p:nvPr/>
          </p:nvSpPr>
          <p:spPr>
            <a:xfrm>
              <a:off x="1516745" y="1290032"/>
              <a:ext cx="141799" cy="81779"/>
            </a:xfrm>
            <a:custGeom>
              <a:avLst/>
              <a:gdLst/>
              <a:ahLst/>
              <a:cxnLst/>
              <a:rect l="l" t="t" r="r" b="b"/>
              <a:pathLst>
                <a:path w="4340" h="2503" extrusionOk="0">
                  <a:moveTo>
                    <a:pt x="349" y="0"/>
                  </a:moveTo>
                  <a:lnTo>
                    <a:pt x="1" y="222"/>
                  </a:lnTo>
                  <a:lnTo>
                    <a:pt x="3991" y="2502"/>
                  </a:lnTo>
                  <a:lnTo>
                    <a:pt x="4340" y="2312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5" name="Google Shape;4065;p38"/>
            <p:cNvSpPr/>
            <p:nvPr/>
          </p:nvSpPr>
          <p:spPr>
            <a:xfrm>
              <a:off x="1494004" y="1303493"/>
              <a:ext cx="141766" cy="81747"/>
            </a:xfrm>
            <a:custGeom>
              <a:avLst/>
              <a:gdLst/>
              <a:ahLst/>
              <a:cxnLst/>
              <a:rect l="l" t="t" r="r" b="b"/>
              <a:pathLst>
                <a:path w="4339" h="2502" extrusionOk="0">
                  <a:moveTo>
                    <a:pt x="349" y="0"/>
                  </a:moveTo>
                  <a:lnTo>
                    <a:pt x="0" y="222"/>
                  </a:lnTo>
                  <a:lnTo>
                    <a:pt x="3990" y="2502"/>
                  </a:lnTo>
                  <a:lnTo>
                    <a:pt x="4339" y="2280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6" name="Google Shape;4066;p38"/>
            <p:cNvSpPr/>
            <p:nvPr/>
          </p:nvSpPr>
          <p:spPr>
            <a:xfrm>
              <a:off x="1471232" y="1316921"/>
              <a:ext cx="141799" cy="81779"/>
            </a:xfrm>
            <a:custGeom>
              <a:avLst/>
              <a:gdLst/>
              <a:ahLst/>
              <a:cxnLst/>
              <a:rect l="l" t="t" r="r" b="b"/>
              <a:pathLst>
                <a:path w="4340" h="2503" extrusionOk="0">
                  <a:moveTo>
                    <a:pt x="349" y="1"/>
                  </a:moveTo>
                  <a:lnTo>
                    <a:pt x="0" y="191"/>
                  </a:lnTo>
                  <a:lnTo>
                    <a:pt x="3991" y="2503"/>
                  </a:lnTo>
                  <a:lnTo>
                    <a:pt x="4339" y="2281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7" name="Google Shape;4067;p38"/>
            <p:cNvSpPr/>
            <p:nvPr/>
          </p:nvSpPr>
          <p:spPr>
            <a:xfrm>
              <a:off x="1558141" y="1464634"/>
              <a:ext cx="183195" cy="56164"/>
            </a:xfrm>
            <a:custGeom>
              <a:avLst/>
              <a:gdLst/>
              <a:ahLst/>
              <a:cxnLst/>
              <a:rect l="l" t="t" r="r" b="b"/>
              <a:pathLst>
                <a:path w="5607" h="1719" extrusionOk="0">
                  <a:moveTo>
                    <a:pt x="2803" y="0"/>
                  </a:moveTo>
                  <a:cubicBezTo>
                    <a:pt x="2107" y="0"/>
                    <a:pt x="1410" y="151"/>
                    <a:pt x="887" y="452"/>
                  </a:cubicBezTo>
                  <a:cubicBezTo>
                    <a:pt x="286" y="800"/>
                    <a:pt x="1" y="1275"/>
                    <a:pt x="96" y="1719"/>
                  </a:cubicBezTo>
                  <a:cubicBezTo>
                    <a:pt x="159" y="1370"/>
                    <a:pt x="412" y="1053"/>
                    <a:pt x="887" y="768"/>
                  </a:cubicBezTo>
                  <a:cubicBezTo>
                    <a:pt x="1410" y="468"/>
                    <a:pt x="2107" y="317"/>
                    <a:pt x="2803" y="317"/>
                  </a:cubicBezTo>
                  <a:cubicBezTo>
                    <a:pt x="3500" y="317"/>
                    <a:pt x="4197" y="468"/>
                    <a:pt x="4719" y="768"/>
                  </a:cubicBezTo>
                  <a:cubicBezTo>
                    <a:pt x="5194" y="1053"/>
                    <a:pt x="5448" y="1370"/>
                    <a:pt x="5511" y="1719"/>
                  </a:cubicBezTo>
                  <a:cubicBezTo>
                    <a:pt x="5606" y="1275"/>
                    <a:pt x="5321" y="800"/>
                    <a:pt x="4719" y="452"/>
                  </a:cubicBezTo>
                  <a:cubicBezTo>
                    <a:pt x="4197" y="151"/>
                    <a:pt x="3500" y="0"/>
                    <a:pt x="2803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8" name="Google Shape;4068;p38"/>
            <p:cNvSpPr/>
            <p:nvPr/>
          </p:nvSpPr>
          <p:spPr>
            <a:xfrm>
              <a:off x="1561244" y="1474991"/>
              <a:ext cx="176987" cy="91581"/>
            </a:xfrm>
            <a:custGeom>
              <a:avLst/>
              <a:gdLst/>
              <a:ahLst/>
              <a:cxnLst/>
              <a:rect l="l" t="t" r="r" b="b"/>
              <a:pathLst>
                <a:path w="5417" h="2803" extrusionOk="0">
                  <a:moveTo>
                    <a:pt x="2708" y="0"/>
                  </a:moveTo>
                  <a:cubicBezTo>
                    <a:pt x="2012" y="0"/>
                    <a:pt x="1315" y="151"/>
                    <a:pt x="792" y="451"/>
                  </a:cubicBezTo>
                  <a:cubicBezTo>
                    <a:pt x="317" y="736"/>
                    <a:pt x="64" y="1053"/>
                    <a:pt x="1" y="1402"/>
                  </a:cubicBezTo>
                  <a:cubicBezTo>
                    <a:pt x="64" y="1750"/>
                    <a:pt x="317" y="2098"/>
                    <a:pt x="792" y="2352"/>
                  </a:cubicBezTo>
                  <a:cubicBezTo>
                    <a:pt x="1315" y="2652"/>
                    <a:pt x="2012" y="2803"/>
                    <a:pt x="2708" y="2803"/>
                  </a:cubicBezTo>
                  <a:cubicBezTo>
                    <a:pt x="3405" y="2803"/>
                    <a:pt x="4102" y="2652"/>
                    <a:pt x="4624" y="2352"/>
                  </a:cubicBezTo>
                  <a:cubicBezTo>
                    <a:pt x="5099" y="2098"/>
                    <a:pt x="5353" y="1750"/>
                    <a:pt x="5416" y="1402"/>
                  </a:cubicBezTo>
                  <a:cubicBezTo>
                    <a:pt x="5353" y="1053"/>
                    <a:pt x="5099" y="736"/>
                    <a:pt x="4624" y="451"/>
                  </a:cubicBezTo>
                  <a:cubicBezTo>
                    <a:pt x="4102" y="151"/>
                    <a:pt x="3405" y="0"/>
                    <a:pt x="270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9" name="Google Shape;4069;p38"/>
            <p:cNvSpPr/>
            <p:nvPr/>
          </p:nvSpPr>
          <p:spPr>
            <a:xfrm>
              <a:off x="1496063" y="1523869"/>
              <a:ext cx="141799" cy="82825"/>
            </a:xfrm>
            <a:custGeom>
              <a:avLst/>
              <a:gdLst/>
              <a:ahLst/>
              <a:cxnLst/>
              <a:rect l="l" t="t" r="r" b="b"/>
              <a:pathLst>
                <a:path w="4340" h="2535" extrusionOk="0">
                  <a:moveTo>
                    <a:pt x="381" y="1"/>
                  </a:moveTo>
                  <a:lnTo>
                    <a:pt x="1" y="222"/>
                  </a:lnTo>
                  <a:lnTo>
                    <a:pt x="3991" y="2534"/>
                  </a:lnTo>
                  <a:lnTo>
                    <a:pt x="4339" y="2312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0" name="Google Shape;4070;p38"/>
            <p:cNvSpPr/>
            <p:nvPr/>
          </p:nvSpPr>
          <p:spPr>
            <a:xfrm>
              <a:off x="1473290" y="1537330"/>
              <a:ext cx="141799" cy="81779"/>
            </a:xfrm>
            <a:custGeom>
              <a:avLst/>
              <a:gdLst/>
              <a:ahLst/>
              <a:cxnLst/>
              <a:rect l="l" t="t" r="r" b="b"/>
              <a:pathLst>
                <a:path w="4340" h="2503" extrusionOk="0">
                  <a:moveTo>
                    <a:pt x="349" y="0"/>
                  </a:moveTo>
                  <a:lnTo>
                    <a:pt x="1" y="222"/>
                  </a:lnTo>
                  <a:lnTo>
                    <a:pt x="3991" y="2502"/>
                  </a:lnTo>
                  <a:lnTo>
                    <a:pt x="4339" y="2312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1" name="Google Shape;4071;p38"/>
            <p:cNvSpPr/>
            <p:nvPr/>
          </p:nvSpPr>
          <p:spPr>
            <a:xfrm>
              <a:off x="1450550" y="1550758"/>
              <a:ext cx="141766" cy="81779"/>
            </a:xfrm>
            <a:custGeom>
              <a:avLst/>
              <a:gdLst/>
              <a:ahLst/>
              <a:cxnLst/>
              <a:rect l="l" t="t" r="r" b="b"/>
              <a:pathLst>
                <a:path w="4339" h="2503" extrusionOk="0">
                  <a:moveTo>
                    <a:pt x="348" y="1"/>
                  </a:moveTo>
                  <a:lnTo>
                    <a:pt x="0" y="191"/>
                  </a:lnTo>
                  <a:lnTo>
                    <a:pt x="3990" y="2503"/>
                  </a:lnTo>
                  <a:lnTo>
                    <a:pt x="4339" y="2281"/>
                  </a:lnTo>
                  <a:lnTo>
                    <a:pt x="348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2" name="Google Shape;4072;p38"/>
            <p:cNvSpPr/>
            <p:nvPr/>
          </p:nvSpPr>
          <p:spPr>
            <a:xfrm>
              <a:off x="1704056" y="1398668"/>
              <a:ext cx="142811" cy="81779"/>
            </a:xfrm>
            <a:custGeom>
              <a:avLst/>
              <a:gdLst/>
              <a:ahLst/>
              <a:cxnLst/>
              <a:rect l="l" t="t" r="r" b="b"/>
              <a:pathLst>
                <a:path w="4371" h="2503" extrusionOk="0">
                  <a:moveTo>
                    <a:pt x="380" y="1"/>
                  </a:moveTo>
                  <a:lnTo>
                    <a:pt x="0" y="222"/>
                  </a:lnTo>
                  <a:lnTo>
                    <a:pt x="3990" y="2502"/>
                  </a:lnTo>
                  <a:lnTo>
                    <a:pt x="4370" y="2312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3" name="Google Shape;4073;p38"/>
            <p:cNvSpPr/>
            <p:nvPr/>
          </p:nvSpPr>
          <p:spPr>
            <a:xfrm>
              <a:off x="1681283" y="1412129"/>
              <a:ext cx="142811" cy="81779"/>
            </a:xfrm>
            <a:custGeom>
              <a:avLst/>
              <a:gdLst/>
              <a:ahLst/>
              <a:cxnLst/>
              <a:rect l="l" t="t" r="r" b="b"/>
              <a:pathLst>
                <a:path w="4371" h="2503" extrusionOk="0">
                  <a:moveTo>
                    <a:pt x="380" y="0"/>
                  </a:moveTo>
                  <a:lnTo>
                    <a:pt x="0" y="190"/>
                  </a:lnTo>
                  <a:lnTo>
                    <a:pt x="3991" y="2502"/>
                  </a:lnTo>
                  <a:lnTo>
                    <a:pt x="4371" y="2280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4" name="Google Shape;4074;p38"/>
            <p:cNvSpPr/>
            <p:nvPr/>
          </p:nvSpPr>
          <p:spPr>
            <a:xfrm>
              <a:off x="1658511" y="1424545"/>
              <a:ext cx="142811" cy="82792"/>
            </a:xfrm>
            <a:custGeom>
              <a:avLst/>
              <a:gdLst/>
              <a:ahLst/>
              <a:cxnLst/>
              <a:rect l="l" t="t" r="r" b="b"/>
              <a:pathLst>
                <a:path w="4371" h="2534" extrusionOk="0">
                  <a:moveTo>
                    <a:pt x="381" y="0"/>
                  </a:moveTo>
                  <a:lnTo>
                    <a:pt x="1" y="222"/>
                  </a:lnTo>
                  <a:lnTo>
                    <a:pt x="3991" y="2534"/>
                  </a:lnTo>
                  <a:lnTo>
                    <a:pt x="4371" y="231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5" name="Google Shape;4075;p38"/>
            <p:cNvSpPr/>
            <p:nvPr/>
          </p:nvSpPr>
          <p:spPr>
            <a:xfrm>
              <a:off x="2164477" y="1840498"/>
              <a:ext cx="523609" cy="2196703"/>
            </a:xfrm>
            <a:custGeom>
              <a:avLst/>
              <a:gdLst/>
              <a:ahLst/>
              <a:cxnLst/>
              <a:rect l="l" t="t" r="r" b="b"/>
              <a:pathLst>
                <a:path w="16026" h="67234" extrusionOk="0">
                  <a:moveTo>
                    <a:pt x="16025" y="0"/>
                  </a:moveTo>
                  <a:lnTo>
                    <a:pt x="1" y="9279"/>
                  </a:lnTo>
                  <a:lnTo>
                    <a:pt x="1" y="67233"/>
                  </a:lnTo>
                  <a:lnTo>
                    <a:pt x="16025" y="57954"/>
                  </a:lnTo>
                  <a:lnTo>
                    <a:pt x="16025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6" name="Google Shape;4076;p38"/>
            <p:cNvSpPr/>
            <p:nvPr/>
          </p:nvSpPr>
          <p:spPr>
            <a:xfrm>
              <a:off x="1596433" y="1815667"/>
              <a:ext cx="568077" cy="2221534"/>
            </a:xfrm>
            <a:custGeom>
              <a:avLst/>
              <a:gdLst/>
              <a:ahLst/>
              <a:cxnLst/>
              <a:rect l="l" t="t" r="r" b="b"/>
              <a:pathLst>
                <a:path w="17387" h="67994" extrusionOk="0">
                  <a:moveTo>
                    <a:pt x="0" y="0"/>
                  </a:moveTo>
                  <a:lnTo>
                    <a:pt x="0" y="57954"/>
                  </a:lnTo>
                  <a:lnTo>
                    <a:pt x="17387" y="67993"/>
                  </a:lnTo>
                  <a:lnTo>
                    <a:pt x="17387" y="100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7" name="Google Shape;4077;p38"/>
            <p:cNvSpPr/>
            <p:nvPr/>
          </p:nvSpPr>
          <p:spPr>
            <a:xfrm>
              <a:off x="1621264" y="1920023"/>
              <a:ext cx="518415" cy="2102671"/>
            </a:xfrm>
            <a:custGeom>
              <a:avLst/>
              <a:gdLst/>
              <a:ahLst/>
              <a:cxnLst/>
              <a:rect l="l" t="t" r="r" b="b"/>
              <a:pathLst>
                <a:path w="15867" h="64356" extrusionOk="0">
                  <a:moveTo>
                    <a:pt x="293" y="1"/>
                  </a:moveTo>
                  <a:cubicBezTo>
                    <a:pt x="113" y="1"/>
                    <a:pt x="0" y="136"/>
                    <a:pt x="0" y="385"/>
                  </a:cubicBezTo>
                  <a:lnTo>
                    <a:pt x="0" y="55204"/>
                  </a:lnTo>
                  <a:lnTo>
                    <a:pt x="15867" y="64356"/>
                  </a:lnTo>
                  <a:lnTo>
                    <a:pt x="15867" y="9569"/>
                  </a:lnTo>
                  <a:cubicBezTo>
                    <a:pt x="15867" y="9220"/>
                    <a:pt x="15645" y="8777"/>
                    <a:pt x="15328" y="8619"/>
                  </a:cubicBezTo>
                  <a:lnTo>
                    <a:pt x="539" y="68"/>
                  </a:lnTo>
                  <a:cubicBezTo>
                    <a:pt x="448" y="23"/>
                    <a:pt x="365" y="1"/>
                    <a:pt x="29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8" name="Google Shape;4078;p38"/>
            <p:cNvSpPr/>
            <p:nvPr/>
          </p:nvSpPr>
          <p:spPr>
            <a:xfrm>
              <a:off x="1636783" y="1946488"/>
              <a:ext cx="487376" cy="387790"/>
            </a:xfrm>
            <a:custGeom>
              <a:avLst/>
              <a:gdLst/>
              <a:ahLst/>
              <a:cxnLst/>
              <a:rect l="l" t="t" r="r" b="b"/>
              <a:pathLst>
                <a:path w="14917" h="11869" extrusionOk="0">
                  <a:moveTo>
                    <a:pt x="244" y="0"/>
                  </a:moveTo>
                  <a:cubicBezTo>
                    <a:pt x="102" y="0"/>
                    <a:pt x="1" y="118"/>
                    <a:pt x="1" y="303"/>
                  </a:cubicBezTo>
                  <a:lnTo>
                    <a:pt x="1" y="2932"/>
                  </a:lnTo>
                  <a:cubicBezTo>
                    <a:pt x="1" y="3217"/>
                    <a:pt x="191" y="3533"/>
                    <a:pt x="412" y="3692"/>
                  </a:cubicBezTo>
                  <a:lnTo>
                    <a:pt x="14505" y="11799"/>
                  </a:lnTo>
                  <a:cubicBezTo>
                    <a:pt x="14572" y="11847"/>
                    <a:pt x="14637" y="11869"/>
                    <a:pt x="14694" y="11869"/>
                  </a:cubicBezTo>
                  <a:cubicBezTo>
                    <a:pt x="14824" y="11869"/>
                    <a:pt x="14917" y="11754"/>
                    <a:pt x="14917" y="11577"/>
                  </a:cubicBezTo>
                  <a:lnTo>
                    <a:pt x="14917" y="8949"/>
                  </a:lnTo>
                  <a:cubicBezTo>
                    <a:pt x="14917" y="8664"/>
                    <a:pt x="14727" y="8315"/>
                    <a:pt x="14505" y="8189"/>
                  </a:cubicBezTo>
                  <a:lnTo>
                    <a:pt x="412" y="50"/>
                  </a:lnTo>
                  <a:cubicBezTo>
                    <a:pt x="353" y="16"/>
                    <a:pt x="296" y="0"/>
                    <a:pt x="24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9" name="Google Shape;4079;p38"/>
            <p:cNvSpPr/>
            <p:nvPr/>
          </p:nvSpPr>
          <p:spPr>
            <a:xfrm>
              <a:off x="1660569" y="1983277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0" name="Google Shape;4080;p38"/>
            <p:cNvSpPr/>
            <p:nvPr/>
          </p:nvSpPr>
          <p:spPr>
            <a:xfrm>
              <a:off x="1660569" y="2010166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1" name="Google Shape;4081;p38"/>
            <p:cNvSpPr/>
            <p:nvPr/>
          </p:nvSpPr>
          <p:spPr>
            <a:xfrm>
              <a:off x="1660569" y="2036043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2" name="Google Shape;4082;p38"/>
            <p:cNvSpPr/>
            <p:nvPr/>
          </p:nvSpPr>
          <p:spPr>
            <a:xfrm>
              <a:off x="1968932" y="2184866"/>
              <a:ext cx="22773" cy="28327"/>
            </a:xfrm>
            <a:custGeom>
              <a:avLst/>
              <a:gdLst/>
              <a:ahLst/>
              <a:cxnLst/>
              <a:rect l="l" t="t" r="r" b="b"/>
              <a:pathLst>
                <a:path w="697" h="867" extrusionOk="0">
                  <a:moveTo>
                    <a:pt x="205" y="0"/>
                  </a:moveTo>
                  <a:cubicBezTo>
                    <a:pt x="85" y="0"/>
                    <a:pt x="0" y="89"/>
                    <a:pt x="0" y="228"/>
                  </a:cubicBezTo>
                  <a:cubicBezTo>
                    <a:pt x="0" y="449"/>
                    <a:pt x="159" y="703"/>
                    <a:pt x="349" y="829"/>
                  </a:cubicBezTo>
                  <a:cubicBezTo>
                    <a:pt x="400" y="855"/>
                    <a:pt x="448" y="867"/>
                    <a:pt x="492" y="867"/>
                  </a:cubicBezTo>
                  <a:cubicBezTo>
                    <a:pt x="612" y="867"/>
                    <a:pt x="697" y="778"/>
                    <a:pt x="697" y="639"/>
                  </a:cubicBezTo>
                  <a:cubicBezTo>
                    <a:pt x="697" y="418"/>
                    <a:pt x="539" y="164"/>
                    <a:pt x="349" y="38"/>
                  </a:cubicBezTo>
                  <a:cubicBezTo>
                    <a:pt x="298" y="12"/>
                    <a:pt x="249" y="0"/>
                    <a:pt x="2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3" name="Google Shape;4083;p38"/>
            <p:cNvSpPr/>
            <p:nvPr/>
          </p:nvSpPr>
          <p:spPr>
            <a:xfrm>
              <a:off x="2016536" y="2212442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34"/>
                    <a:pt x="127" y="587"/>
                  </a:cubicBezTo>
                  <a:cubicBezTo>
                    <a:pt x="224" y="758"/>
                    <a:pt x="378" y="872"/>
                    <a:pt x="502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8" y="777"/>
                    <a:pt x="728" y="524"/>
                    <a:pt x="602" y="302"/>
                  </a:cubicBezTo>
                  <a:cubicBezTo>
                    <a:pt x="497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4" name="Google Shape;4084;p38"/>
            <p:cNvSpPr/>
            <p:nvPr/>
          </p:nvSpPr>
          <p:spPr>
            <a:xfrm>
              <a:off x="2064107" y="2240377"/>
              <a:ext cx="23851" cy="28098"/>
            </a:xfrm>
            <a:custGeom>
              <a:avLst/>
              <a:gdLst/>
              <a:ahLst/>
              <a:cxnLst/>
              <a:rect l="l" t="t" r="r" b="b"/>
              <a:pathLst>
                <a:path w="730" h="860" extrusionOk="0">
                  <a:moveTo>
                    <a:pt x="201" y="1"/>
                  </a:moveTo>
                  <a:cubicBezTo>
                    <a:pt x="175" y="1"/>
                    <a:pt x="150" y="6"/>
                    <a:pt x="128" y="17"/>
                  </a:cubicBezTo>
                  <a:cubicBezTo>
                    <a:pt x="1" y="80"/>
                    <a:pt x="1" y="334"/>
                    <a:pt x="128" y="555"/>
                  </a:cubicBezTo>
                  <a:cubicBezTo>
                    <a:pt x="229" y="758"/>
                    <a:pt x="391" y="859"/>
                    <a:pt x="517" y="859"/>
                  </a:cubicBezTo>
                  <a:cubicBezTo>
                    <a:pt x="548" y="859"/>
                    <a:pt x="577" y="853"/>
                    <a:pt x="603" y="840"/>
                  </a:cubicBezTo>
                  <a:cubicBezTo>
                    <a:pt x="729" y="777"/>
                    <a:pt x="729" y="524"/>
                    <a:pt x="603" y="302"/>
                  </a:cubicBezTo>
                  <a:cubicBezTo>
                    <a:pt x="498" y="119"/>
                    <a:pt x="329" y="1"/>
                    <a:pt x="20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5" name="Google Shape;4085;p38"/>
            <p:cNvSpPr/>
            <p:nvPr/>
          </p:nvSpPr>
          <p:spPr>
            <a:xfrm>
              <a:off x="1636783" y="2084954"/>
              <a:ext cx="487376" cy="387496"/>
            </a:xfrm>
            <a:custGeom>
              <a:avLst/>
              <a:gdLst/>
              <a:ahLst/>
              <a:cxnLst/>
              <a:rect l="l" t="t" r="r" b="b"/>
              <a:pathLst>
                <a:path w="14917" h="11860" extrusionOk="0">
                  <a:moveTo>
                    <a:pt x="230" y="0"/>
                  </a:moveTo>
                  <a:cubicBezTo>
                    <a:pt x="96" y="0"/>
                    <a:pt x="1" y="107"/>
                    <a:pt x="1" y="309"/>
                  </a:cubicBezTo>
                  <a:lnTo>
                    <a:pt x="1" y="2937"/>
                  </a:lnTo>
                  <a:cubicBezTo>
                    <a:pt x="1" y="3222"/>
                    <a:pt x="191" y="3539"/>
                    <a:pt x="412" y="3697"/>
                  </a:cubicBezTo>
                  <a:lnTo>
                    <a:pt x="14505" y="11805"/>
                  </a:lnTo>
                  <a:cubicBezTo>
                    <a:pt x="14570" y="11842"/>
                    <a:pt x="14632" y="11860"/>
                    <a:pt x="14687" y="11860"/>
                  </a:cubicBezTo>
                  <a:cubicBezTo>
                    <a:pt x="14821" y="11860"/>
                    <a:pt x="14917" y="11753"/>
                    <a:pt x="14917" y="11551"/>
                  </a:cubicBezTo>
                  <a:lnTo>
                    <a:pt x="14917" y="8923"/>
                  </a:lnTo>
                  <a:cubicBezTo>
                    <a:pt x="14917" y="8669"/>
                    <a:pt x="14727" y="8321"/>
                    <a:pt x="14505" y="8194"/>
                  </a:cubicBezTo>
                  <a:lnTo>
                    <a:pt x="412" y="55"/>
                  </a:lnTo>
                  <a:cubicBezTo>
                    <a:pt x="348" y="18"/>
                    <a:pt x="286" y="0"/>
                    <a:pt x="230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6" name="Google Shape;4086;p38"/>
            <p:cNvSpPr/>
            <p:nvPr/>
          </p:nvSpPr>
          <p:spPr>
            <a:xfrm>
              <a:off x="1660569" y="2121939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7" name="Google Shape;4087;p38"/>
            <p:cNvSpPr/>
            <p:nvPr/>
          </p:nvSpPr>
          <p:spPr>
            <a:xfrm>
              <a:off x="1660569" y="2147783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8" name="Google Shape;4088;p38"/>
            <p:cNvSpPr/>
            <p:nvPr/>
          </p:nvSpPr>
          <p:spPr>
            <a:xfrm>
              <a:off x="1660569" y="2174705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9" name="Google Shape;4089;p38"/>
            <p:cNvSpPr/>
            <p:nvPr/>
          </p:nvSpPr>
          <p:spPr>
            <a:xfrm>
              <a:off x="1967886" y="2323169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01" y="0"/>
                  </a:moveTo>
                  <a:cubicBezTo>
                    <a:pt x="174" y="0"/>
                    <a:pt x="149" y="6"/>
                    <a:pt x="127" y="17"/>
                  </a:cubicBezTo>
                  <a:cubicBezTo>
                    <a:pt x="1" y="112"/>
                    <a:pt x="1" y="333"/>
                    <a:pt x="127" y="587"/>
                  </a:cubicBezTo>
                  <a:cubicBezTo>
                    <a:pt x="225" y="757"/>
                    <a:pt x="379" y="872"/>
                    <a:pt x="502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7"/>
                    <a:pt x="729" y="523"/>
                    <a:pt x="602" y="302"/>
                  </a:cubicBezTo>
                  <a:cubicBezTo>
                    <a:pt x="498" y="119"/>
                    <a:pt x="328" y="0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0" name="Google Shape;4090;p38"/>
            <p:cNvSpPr/>
            <p:nvPr/>
          </p:nvSpPr>
          <p:spPr>
            <a:xfrm>
              <a:off x="2017549" y="2351267"/>
              <a:ext cx="21760" cy="28131"/>
            </a:xfrm>
            <a:custGeom>
              <a:avLst/>
              <a:gdLst/>
              <a:ahLst/>
              <a:cxnLst/>
              <a:rect l="l" t="t" r="r" b="b"/>
              <a:pathLst>
                <a:path w="666" h="861" extrusionOk="0">
                  <a:moveTo>
                    <a:pt x="179" y="1"/>
                  </a:moveTo>
                  <a:cubicBezTo>
                    <a:pt x="78" y="1"/>
                    <a:pt x="1" y="78"/>
                    <a:pt x="1" y="233"/>
                  </a:cubicBezTo>
                  <a:cubicBezTo>
                    <a:pt x="1" y="455"/>
                    <a:pt x="159" y="708"/>
                    <a:pt x="317" y="803"/>
                  </a:cubicBezTo>
                  <a:cubicBezTo>
                    <a:pt x="376" y="842"/>
                    <a:pt x="431" y="860"/>
                    <a:pt x="479" y="860"/>
                  </a:cubicBezTo>
                  <a:cubicBezTo>
                    <a:pt x="589" y="860"/>
                    <a:pt x="666" y="767"/>
                    <a:pt x="666" y="613"/>
                  </a:cubicBezTo>
                  <a:cubicBezTo>
                    <a:pt x="666" y="423"/>
                    <a:pt x="507" y="138"/>
                    <a:pt x="317" y="43"/>
                  </a:cubicBezTo>
                  <a:cubicBezTo>
                    <a:pt x="270" y="15"/>
                    <a:pt x="222" y="1"/>
                    <a:pt x="17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1" name="Google Shape;4091;p38"/>
            <p:cNvSpPr/>
            <p:nvPr/>
          </p:nvSpPr>
          <p:spPr>
            <a:xfrm>
              <a:off x="2064107" y="2378516"/>
              <a:ext cx="23851" cy="28523"/>
            </a:xfrm>
            <a:custGeom>
              <a:avLst/>
              <a:gdLst/>
              <a:ahLst/>
              <a:cxnLst/>
              <a:rect l="l" t="t" r="r" b="b"/>
              <a:pathLst>
                <a:path w="730" h="873" extrusionOk="0">
                  <a:moveTo>
                    <a:pt x="227" y="1"/>
                  </a:moveTo>
                  <a:cubicBezTo>
                    <a:pt x="191" y="1"/>
                    <a:pt x="157" y="11"/>
                    <a:pt x="128" y="33"/>
                  </a:cubicBezTo>
                  <a:cubicBezTo>
                    <a:pt x="1" y="96"/>
                    <a:pt x="1" y="349"/>
                    <a:pt x="128" y="571"/>
                  </a:cubicBezTo>
                  <a:cubicBezTo>
                    <a:pt x="232" y="754"/>
                    <a:pt x="401" y="872"/>
                    <a:pt x="529" y="872"/>
                  </a:cubicBezTo>
                  <a:cubicBezTo>
                    <a:pt x="556" y="872"/>
                    <a:pt x="580" y="867"/>
                    <a:pt x="603" y="856"/>
                  </a:cubicBezTo>
                  <a:cubicBezTo>
                    <a:pt x="729" y="761"/>
                    <a:pt x="729" y="539"/>
                    <a:pt x="603" y="286"/>
                  </a:cubicBezTo>
                  <a:cubicBezTo>
                    <a:pt x="505" y="115"/>
                    <a:pt x="351" y="1"/>
                    <a:pt x="22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2" name="Google Shape;4092;p38"/>
            <p:cNvSpPr/>
            <p:nvPr/>
          </p:nvSpPr>
          <p:spPr>
            <a:xfrm>
              <a:off x="1636783" y="2223583"/>
              <a:ext cx="487376" cy="387529"/>
            </a:xfrm>
            <a:custGeom>
              <a:avLst/>
              <a:gdLst/>
              <a:ahLst/>
              <a:cxnLst/>
              <a:rect l="l" t="t" r="r" b="b"/>
              <a:pathLst>
                <a:path w="14917" h="11861" extrusionOk="0">
                  <a:moveTo>
                    <a:pt x="230" y="1"/>
                  </a:moveTo>
                  <a:cubicBezTo>
                    <a:pt x="96" y="1"/>
                    <a:pt x="1" y="108"/>
                    <a:pt x="1" y="309"/>
                  </a:cubicBezTo>
                  <a:lnTo>
                    <a:pt x="1" y="2938"/>
                  </a:lnTo>
                  <a:cubicBezTo>
                    <a:pt x="1" y="3191"/>
                    <a:pt x="191" y="3540"/>
                    <a:pt x="412" y="3666"/>
                  </a:cubicBezTo>
                  <a:lnTo>
                    <a:pt x="14505" y="11805"/>
                  </a:lnTo>
                  <a:cubicBezTo>
                    <a:pt x="14570" y="11842"/>
                    <a:pt x="14632" y="11860"/>
                    <a:pt x="14687" y="11860"/>
                  </a:cubicBezTo>
                  <a:cubicBezTo>
                    <a:pt x="14821" y="11860"/>
                    <a:pt x="14917" y="11754"/>
                    <a:pt x="14917" y="11552"/>
                  </a:cubicBezTo>
                  <a:lnTo>
                    <a:pt x="14917" y="8923"/>
                  </a:lnTo>
                  <a:cubicBezTo>
                    <a:pt x="14917" y="8670"/>
                    <a:pt x="14727" y="8322"/>
                    <a:pt x="14505" y="8195"/>
                  </a:cubicBezTo>
                  <a:lnTo>
                    <a:pt x="412" y="56"/>
                  </a:lnTo>
                  <a:cubicBezTo>
                    <a:pt x="348" y="19"/>
                    <a:pt x="286" y="1"/>
                    <a:pt x="23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3" name="Google Shape;4093;p38"/>
            <p:cNvSpPr/>
            <p:nvPr/>
          </p:nvSpPr>
          <p:spPr>
            <a:xfrm>
              <a:off x="1660569" y="2260568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4" name="Google Shape;4094;p38"/>
            <p:cNvSpPr/>
            <p:nvPr/>
          </p:nvSpPr>
          <p:spPr>
            <a:xfrm>
              <a:off x="1660569" y="2286445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5" name="Google Shape;4095;p38"/>
            <p:cNvSpPr/>
            <p:nvPr/>
          </p:nvSpPr>
          <p:spPr>
            <a:xfrm>
              <a:off x="1660569" y="2313335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6" name="Google Shape;4096;p38"/>
            <p:cNvSpPr/>
            <p:nvPr/>
          </p:nvSpPr>
          <p:spPr>
            <a:xfrm>
              <a:off x="1967886" y="2461798"/>
              <a:ext cx="23818" cy="28000"/>
            </a:xfrm>
            <a:custGeom>
              <a:avLst/>
              <a:gdLst/>
              <a:ahLst/>
              <a:cxnLst/>
              <a:rect l="l" t="t" r="r" b="b"/>
              <a:pathLst>
                <a:path w="729" h="857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1" y="81"/>
                    <a:pt x="1" y="334"/>
                    <a:pt x="127" y="556"/>
                  </a:cubicBezTo>
                  <a:cubicBezTo>
                    <a:pt x="232" y="739"/>
                    <a:pt x="401" y="857"/>
                    <a:pt x="528" y="857"/>
                  </a:cubicBezTo>
                  <a:cubicBezTo>
                    <a:pt x="555" y="857"/>
                    <a:pt x="580" y="852"/>
                    <a:pt x="602" y="841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8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7" name="Google Shape;4097;p38"/>
            <p:cNvSpPr/>
            <p:nvPr/>
          </p:nvSpPr>
          <p:spPr>
            <a:xfrm>
              <a:off x="2016536" y="2489243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0" y="96"/>
                    <a:pt x="0" y="349"/>
                    <a:pt x="127" y="571"/>
                  </a:cubicBezTo>
                  <a:cubicBezTo>
                    <a:pt x="231" y="754"/>
                    <a:pt x="401" y="872"/>
                    <a:pt x="528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8" y="761"/>
                    <a:pt x="728" y="539"/>
                    <a:pt x="602" y="286"/>
                  </a:cubicBezTo>
                  <a:cubicBezTo>
                    <a:pt x="504" y="115"/>
                    <a:pt x="350" y="0"/>
                    <a:pt x="22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8" name="Google Shape;4098;p38"/>
            <p:cNvSpPr/>
            <p:nvPr/>
          </p:nvSpPr>
          <p:spPr>
            <a:xfrm>
              <a:off x="2064107" y="2517178"/>
              <a:ext cx="23851" cy="28523"/>
            </a:xfrm>
            <a:custGeom>
              <a:avLst/>
              <a:gdLst/>
              <a:ahLst/>
              <a:cxnLst/>
              <a:rect l="l" t="t" r="r" b="b"/>
              <a:pathLst>
                <a:path w="730" h="873" extrusionOk="0">
                  <a:moveTo>
                    <a:pt x="227" y="0"/>
                  </a:moveTo>
                  <a:cubicBezTo>
                    <a:pt x="191" y="0"/>
                    <a:pt x="157" y="11"/>
                    <a:pt x="128" y="32"/>
                  </a:cubicBezTo>
                  <a:cubicBezTo>
                    <a:pt x="1" y="96"/>
                    <a:pt x="1" y="349"/>
                    <a:pt x="128" y="571"/>
                  </a:cubicBezTo>
                  <a:cubicBezTo>
                    <a:pt x="232" y="754"/>
                    <a:pt x="401" y="872"/>
                    <a:pt x="529" y="872"/>
                  </a:cubicBezTo>
                  <a:cubicBezTo>
                    <a:pt x="556" y="872"/>
                    <a:pt x="580" y="867"/>
                    <a:pt x="603" y="856"/>
                  </a:cubicBezTo>
                  <a:cubicBezTo>
                    <a:pt x="729" y="761"/>
                    <a:pt x="729" y="507"/>
                    <a:pt x="603" y="286"/>
                  </a:cubicBezTo>
                  <a:cubicBezTo>
                    <a:pt x="505" y="115"/>
                    <a:pt x="351" y="0"/>
                    <a:pt x="2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9" name="Google Shape;4099;p38"/>
            <p:cNvSpPr/>
            <p:nvPr/>
          </p:nvSpPr>
          <p:spPr>
            <a:xfrm>
              <a:off x="1636783" y="2361788"/>
              <a:ext cx="487376" cy="387790"/>
            </a:xfrm>
            <a:custGeom>
              <a:avLst/>
              <a:gdLst/>
              <a:ahLst/>
              <a:cxnLst/>
              <a:rect l="l" t="t" r="r" b="b"/>
              <a:pathLst>
                <a:path w="14917" h="11869" extrusionOk="0">
                  <a:moveTo>
                    <a:pt x="227" y="1"/>
                  </a:moveTo>
                  <a:cubicBezTo>
                    <a:pt x="94" y="1"/>
                    <a:pt x="1" y="123"/>
                    <a:pt x="1" y="323"/>
                  </a:cubicBezTo>
                  <a:lnTo>
                    <a:pt x="1" y="2920"/>
                  </a:lnTo>
                  <a:cubicBezTo>
                    <a:pt x="1" y="3205"/>
                    <a:pt x="191" y="3553"/>
                    <a:pt x="412" y="3680"/>
                  </a:cubicBezTo>
                  <a:lnTo>
                    <a:pt x="14505" y="11819"/>
                  </a:lnTo>
                  <a:cubicBezTo>
                    <a:pt x="14564" y="11853"/>
                    <a:pt x="14621" y="11869"/>
                    <a:pt x="14673" y="11869"/>
                  </a:cubicBezTo>
                  <a:cubicBezTo>
                    <a:pt x="14815" y="11869"/>
                    <a:pt x="14917" y="11751"/>
                    <a:pt x="14917" y="11565"/>
                  </a:cubicBezTo>
                  <a:lnTo>
                    <a:pt x="14917" y="8937"/>
                  </a:lnTo>
                  <a:cubicBezTo>
                    <a:pt x="14917" y="8652"/>
                    <a:pt x="14727" y="8335"/>
                    <a:pt x="14505" y="8177"/>
                  </a:cubicBezTo>
                  <a:lnTo>
                    <a:pt x="412" y="70"/>
                  </a:lnTo>
                  <a:cubicBezTo>
                    <a:pt x="346" y="23"/>
                    <a:pt x="283" y="1"/>
                    <a:pt x="22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0" name="Google Shape;4100;p38"/>
            <p:cNvSpPr/>
            <p:nvPr/>
          </p:nvSpPr>
          <p:spPr>
            <a:xfrm>
              <a:off x="1660569" y="2398185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1" name="Google Shape;4101;p38"/>
            <p:cNvSpPr/>
            <p:nvPr/>
          </p:nvSpPr>
          <p:spPr>
            <a:xfrm>
              <a:off x="1660569" y="2425107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2" name="Google Shape;4102;p38"/>
            <p:cNvSpPr/>
            <p:nvPr/>
          </p:nvSpPr>
          <p:spPr>
            <a:xfrm>
              <a:off x="1660569" y="2450951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3" name="Google Shape;4103;p38"/>
            <p:cNvSpPr/>
            <p:nvPr/>
          </p:nvSpPr>
          <p:spPr>
            <a:xfrm>
              <a:off x="1968932" y="2600166"/>
              <a:ext cx="22773" cy="28131"/>
            </a:xfrm>
            <a:custGeom>
              <a:avLst/>
              <a:gdLst/>
              <a:ahLst/>
              <a:cxnLst/>
              <a:rect l="l" t="t" r="r" b="b"/>
              <a:pathLst>
                <a:path w="697" h="861" extrusionOk="0">
                  <a:moveTo>
                    <a:pt x="187" y="1"/>
                  </a:moveTo>
                  <a:cubicBezTo>
                    <a:pt x="77" y="1"/>
                    <a:pt x="0" y="94"/>
                    <a:pt x="0" y="248"/>
                  </a:cubicBezTo>
                  <a:cubicBezTo>
                    <a:pt x="0" y="438"/>
                    <a:pt x="159" y="723"/>
                    <a:pt x="349" y="818"/>
                  </a:cubicBezTo>
                  <a:cubicBezTo>
                    <a:pt x="406" y="846"/>
                    <a:pt x="460" y="860"/>
                    <a:pt x="508" y="860"/>
                  </a:cubicBezTo>
                  <a:cubicBezTo>
                    <a:pt x="619" y="860"/>
                    <a:pt x="697" y="783"/>
                    <a:pt x="697" y="628"/>
                  </a:cubicBezTo>
                  <a:cubicBezTo>
                    <a:pt x="697" y="406"/>
                    <a:pt x="539" y="153"/>
                    <a:pt x="349" y="57"/>
                  </a:cubicBezTo>
                  <a:cubicBezTo>
                    <a:pt x="291" y="19"/>
                    <a:pt x="235" y="1"/>
                    <a:pt x="1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4" name="Google Shape;4104;p38"/>
            <p:cNvSpPr/>
            <p:nvPr/>
          </p:nvSpPr>
          <p:spPr>
            <a:xfrm>
              <a:off x="2016536" y="2627873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27" y="1"/>
                  </a:moveTo>
                  <a:cubicBezTo>
                    <a:pt x="190" y="1"/>
                    <a:pt x="156" y="11"/>
                    <a:pt x="127" y="33"/>
                  </a:cubicBezTo>
                  <a:cubicBezTo>
                    <a:pt x="0" y="96"/>
                    <a:pt x="0" y="350"/>
                    <a:pt x="127" y="571"/>
                  </a:cubicBezTo>
                  <a:cubicBezTo>
                    <a:pt x="231" y="754"/>
                    <a:pt x="401" y="873"/>
                    <a:pt x="528" y="873"/>
                  </a:cubicBezTo>
                  <a:cubicBezTo>
                    <a:pt x="555" y="873"/>
                    <a:pt x="580" y="867"/>
                    <a:pt x="602" y="856"/>
                  </a:cubicBezTo>
                  <a:cubicBezTo>
                    <a:pt x="728" y="761"/>
                    <a:pt x="728" y="508"/>
                    <a:pt x="602" y="286"/>
                  </a:cubicBezTo>
                  <a:cubicBezTo>
                    <a:pt x="504" y="115"/>
                    <a:pt x="350" y="1"/>
                    <a:pt x="2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5" name="Google Shape;4105;p38"/>
            <p:cNvSpPr/>
            <p:nvPr/>
          </p:nvSpPr>
          <p:spPr>
            <a:xfrm>
              <a:off x="2065152" y="2655644"/>
              <a:ext cx="21760" cy="28327"/>
            </a:xfrm>
            <a:custGeom>
              <a:avLst/>
              <a:gdLst/>
              <a:ahLst/>
              <a:cxnLst/>
              <a:rect l="l" t="t" r="r" b="b"/>
              <a:pathLst>
                <a:path w="666" h="867" extrusionOk="0">
                  <a:moveTo>
                    <a:pt x="205" y="1"/>
                  </a:moveTo>
                  <a:cubicBezTo>
                    <a:pt x="85" y="1"/>
                    <a:pt x="1" y="89"/>
                    <a:pt x="1" y="228"/>
                  </a:cubicBezTo>
                  <a:cubicBezTo>
                    <a:pt x="1" y="450"/>
                    <a:pt x="159" y="703"/>
                    <a:pt x="349" y="830"/>
                  </a:cubicBezTo>
                  <a:cubicBezTo>
                    <a:pt x="400" y="855"/>
                    <a:pt x="446" y="867"/>
                    <a:pt x="487" y="867"/>
                  </a:cubicBezTo>
                  <a:cubicBezTo>
                    <a:pt x="598" y="867"/>
                    <a:pt x="666" y="779"/>
                    <a:pt x="666" y="640"/>
                  </a:cubicBezTo>
                  <a:cubicBezTo>
                    <a:pt x="666" y="418"/>
                    <a:pt x="539" y="165"/>
                    <a:pt x="349" y="38"/>
                  </a:cubicBezTo>
                  <a:cubicBezTo>
                    <a:pt x="298" y="12"/>
                    <a:pt x="249" y="1"/>
                    <a:pt x="20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6" name="Google Shape;4106;p38"/>
            <p:cNvSpPr/>
            <p:nvPr/>
          </p:nvSpPr>
          <p:spPr>
            <a:xfrm>
              <a:off x="1636783" y="2500025"/>
              <a:ext cx="487376" cy="387790"/>
            </a:xfrm>
            <a:custGeom>
              <a:avLst/>
              <a:gdLst/>
              <a:ahLst/>
              <a:cxnLst/>
              <a:rect l="l" t="t" r="r" b="b"/>
              <a:pathLst>
                <a:path w="14917" h="11869" extrusionOk="0">
                  <a:moveTo>
                    <a:pt x="244" y="1"/>
                  </a:moveTo>
                  <a:cubicBezTo>
                    <a:pt x="102" y="1"/>
                    <a:pt x="1" y="119"/>
                    <a:pt x="1" y="304"/>
                  </a:cubicBezTo>
                  <a:lnTo>
                    <a:pt x="1" y="2932"/>
                  </a:lnTo>
                  <a:cubicBezTo>
                    <a:pt x="1" y="3218"/>
                    <a:pt x="191" y="3534"/>
                    <a:pt x="412" y="3693"/>
                  </a:cubicBezTo>
                  <a:lnTo>
                    <a:pt x="14505" y="11800"/>
                  </a:lnTo>
                  <a:cubicBezTo>
                    <a:pt x="14571" y="11847"/>
                    <a:pt x="14634" y="11869"/>
                    <a:pt x="14690" y="11869"/>
                  </a:cubicBezTo>
                  <a:cubicBezTo>
                    <a:pt x="14823" y="11869"/>
                    <a:pt x="14917" y="11747"/>
                    <a:pt x="14917" y="11546"/>
                  </a:cubicBezTo>
                  <a:lnTo>
                    <a:pt x="14917" y="8950"/>
                  </a:lnTo>
                  <a:cubicBezTo>
                    <a:pt x="14917" y="8665"/>
                    <a:pt x="14727" y="8316"/>
                    <a:pt x="14505" y="8190"/>
                  </a:cubicBezTo>
                  <a:lnTo>
                    <a:pt x="412" y="51"/>
                  </a:lnTo>
                  <a:cubicBezTo>
                    <a:pt x="353" y="17"/>
                    <a:pt x="296" y="1"/>
                    <a:pt x="24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7" name="Google Shape;4107;p38"/>
            <p:cNvSpPr/>
            <p:nvPr/>
          </p:nvSpPr>
          <p:spPr>
            <a:xfrm>
              <a:off x="1660569" y="2536847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8" name="Google Shape;4108;p38"/>
            <p:cNvSpPr/>
            <p:nvPr/>
          </p:nvSpPr>
          <p:spPr>
            <a:xfrm>
              <a:off x="1660569" y="2563737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9" name="Google Shape;4109;p38"/>
            <p:cNvSpPr/>
            <p:nvPr/>
          </p:nvSpPr>
          <p:spPr>
            <a:xfrm>
              <a:off x="1660569" y="2589613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0" name="Google Shape;4110;p38"/>
            <p:cNvSpPr/>
            <p:nvPr/>
          </p:nvSpPr>
          <p:spPr>
            <a:xfrm>
              <a:off x="1967886" y="2738077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01" y="0"/>
                  </a:moveTo>
                  <a:cubicBezTo>
                    <a:pt x="174" y="0"/>
                    <a:pt x="149" y="6"/>
                    <a:pt x="127" y="17"/>
                  </a:cubicBezTo>
                  <a:cubicBezTo>
                    <a:pt x="1" y="112"/>
                    <a:pt x="1" y="365"/>
                    <a:pt x="127" y="587"/>
                  </a:cubicBezTo>
                  <a:cubicBezTo>
                    <a:pt x="225" y="758"/>
                    <a:pt x="379" y="872"/>
                    <a:pt x="502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7"/>
                    <a:pt x="729" y="523"/>
                    <a:pt x="602" y="302"/>
                  </a:cubicBezTo>
                  <a:cubicBezTo>
                    <a:pt x="498" y="119"/>
                    <a:pt x="328" y="0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1" name="Google Shape;4111;p38"/>
            <p:cNvSpPr/>
            <p:nvPr/>
          </p:nvSpPr>
          <p:spPr>
            <a:xfrm>
              <a:off x="2017549" y="2766371"/>
              <a:ext cx="21760" cy="28327"/>
            </a:xfrm>
            <a:custGeom>
              <a:avLst/>
              <a:gdLst/>
              <a:ahLst/>
              <a:cxnLst/>
              <a:rect l="l" t="t" r="r" b="b"/>
              <a:pathLst>
                <a:path w="666" h="867" extrusionOk="0">
                  <a:moveTo>
                    <a:pt x="193" y="0"/>
                  </a:moveTo>
                  <a:cubicBezTo>
                    <a:pt x="86" y="0"/>
                    <a:pt x="1" y="88"/>
                    <a:pt x="1" y="228"/>
                  </a:cubicBezTo>
                  <a:cubicBezTo>
                    <a:pt x="1" y="449"/>
                    <a:pt x="159" y="703"/>
                    <a:pt x="317" y="829"/>
                  </a:cubicBezTo>
                  <a:cubicBezTo>
                    <a:pt x="368" y="855"/>
                    <a:pt x="417" y="867"/>
                    <a:pt x="461" y="867"/>
                  </a:cubicBezTo>
                  <a:cubicBezTo>
                    <a:pt x="581" y="867"/>
                    <a:pt x="666" y="778"/>
                    <a:pt x="666" y="639"/>
                  </a:cubicBezTo>
                  <a:cubicBezTo>
                    <a:pt x="666" y="418"/>
                    <a:pt x="507" y="164"/>
                    <a:pt x="317" y="38"/>
                  </a:cubicBezTo>
                  <a:cubicBezTo>
                    <a:pt x="275" y="12"/>
                    <a:pt x="233" y="0"/>
                    <a:pt x="19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2" name="Google Shape;4112;p38"/>
            <p:cNvSpPr/>
            <p:nvPr/>
          </p:nvSpPr>
          <p:spPr>
            <a:xfrm>
              <a:off x="2064107" y="2793947"/>
              <a:ext cx="23851" cy="28098"/>
            </a:xfrm>
            <a:custGeom>
              <a:avLst/>
              <a:gdLst/>
              <a:ahLst/>
              <a:cxnLst/>
              <a:rect l="l" t="t" r="r" b="b"/>
              <a:pathLst>
                <a:path w="730" h="860" extrusionOk="0">
                  <a:moveTo>
                    <a:pt x="201" y="1"/>
                  </a:moveTo>
                  <a:cubicBezTo>
                    <a:pt x="175" y="1"/>
                    <a:pt x="150" y="6"/>
                    <a:pt x="128" y="17"/>
                  </a:cubicBezTo>
                  <a:cubicBezTo>
                    <a:pt x="1" y="80"/>
                    <a:pt x="1" y="334"/>
                    <a:pt x="128" y="555"/>
                  </a:cubicBezTo>
                  <a:cubicBezTo>
                    <a:pt x="229" y="758"/>
                    <a:pt x="391" y="859"/>
                    <a:pt x="517" y="859"/>
                  </a:cubicBezTo>
                  <a:cubicBezTo>
                    <a:pt x="548" y="859"/>
                    <a:pt x="577" y="853"/>
                    <a:pt x="603" y="840"/>
                  </a:cubicBezTo>
                  <a:cubicBezTo>
                    <a:pt x="729" y="777"/>
                    <a:pt x="729" y="524"/>
                    <a:pt x="603" y="302"/>
                  </a:cubicBezTo>
                  <a:cubicBezTo>
                    <a:pt x="498" y="119"/>
                    <a:pt x="329" y="1"/>
                    <a:pt x="20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3" name="Google Shape;4113;p38"/>
            <p:cNvSpPr/>
            <p:nvPr/>
          </p:nvSpPr>
          <p:spPr>
            <a:xfrm>
              <a:off x="1636783" y="2638524"/>
              <a:ext cx="487376" cy="387496"/>
            </a:xfrm>
            <a:custGeom>
              <a:avLst/>
              <a:gdLst/>
              <a:ahLst/>
              <a:cxnLst/>
              <a:rect l="l" t="t" r="r" b="b"/>
              <a:pathLst>
                <a:path w="14917" h="11860" extrusionOk="0">
                  <a:moveTo>
                    <a:pt x="230" y="0"/>
                  </a:moveTo>
                  <a:cubicBezTo>
                    <a:pt x="96" y="0"/>
                    <a:pt x="1" y="107"/>
                    <a:pt x="1" y="309"/>
                  </a:cubicBezTo>
                  <a:lnTo>
                    <a:pt x="1" y="2937"/>
                  </a:lnTo>
                  <a:cubicBezTo>
                    <a:pt x="1" y="3190"/>
                    <a:pt x="191" y="3539"/>
                    <a:pt x="412" y="3666"/>
                  </a:cubicBezTo>
                  <a:lnTo>
                    <a:pt x="14505" y="11804"/>
                  </a:lnTo>
                  <a:cubicBezTo>
                    <a:pt x="14570" y="11841"/>
                    <a:pt x="14632" y="11859"/>
                    <a:pt x="14687" y="11859"/>
                  </a:cubicBezTo>
                  <a:cubicBezTo>
                    <a:pt x="14821" y="11859"/>
                    <a:pt x="14917" y="11753"/>
                    <a:pt x="14917" y="11551"/>
                  </a:cubicBezTo>
                  <a:lnTo>
                    <a:pt x="14917" y="8923"/>
                  </a:lnTo>
                  <a:cubicBezTo>
                    <a:pt x="14917" y="8669"/>
                    <a:pt x="14727" y="8321"/>
                    <a:pt x="14505" y="8194"/>
                  </a:cubicBezTo>
                  <a:lnTo>
                    <a:pt x="412" y="55"/>
                  </a:lnTo>
                  <a:cubicBezTo>
                    <a:pt x="348" y="18"/>
                    <a:pt x="286" y="0"/>
                    <a:pt x="230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4" name="Google Shape;4114;p38"/>
            <p:cNvSpPr/>
            <p:nvPr/>
          </p:nvSpPr>
          <p:spPr>
            <a:xfrm>
              <a:off x="1660569" y="2675477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5" name="Google Shape;4115;p38"/>
            <p:cNvSpPr/>
            <p:nvPr/>
          </p:nvSpPr>
          <p:spPr>
            <a:xfrm>
              <a:off x="1660569" y="2701353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6" name="Google Shape;4116;p38"/>
            <p:cNvSpPr/>
            <p:nvPr/>
          </p:nvSpPr>
          <p:spPr>
            <a:xfrm>
              <a:off x="1660569" y="2728275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7" name="Google Shape;4117;p38"/>
            <p:cNvSpPr/>
            <p:nvPr/>
          </p:nvSpPr>
          <p:spPr>
            <a:xfrm>
              <a:off x="1967886" y="2876739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01" y="0"/>
                  </a:moveTo>
                  <a:cubicBezTo>
                    <a:pt x="174" y="0"/>
                    <a:pt x="149" y="5"/>
                    <a:pt x="127" y="16"/>
                  </a:cubicBezTo>
                  <a:cubicBezTo>
                    <a:pt x="1" y="111"/>
                    <a:pt x="1" y="333"/>
                    <a:pt x="127" y="586"/>
                  </a:cubicBezTo>
                  <a:cubicBezTo>
                    <a:pt x="225" y="757"/>
                    <a:pt x="379" y="872"/>
                    <a:pt x="502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6"/>
                    <a:pt x="729" y="523"/>
                    <a:pt x="602" y="301"/>
                  </a:cubicBezTo>
                  <a:cubicBezTo>
                    <a:pt x="498" y="118"/>
                    <a:pt x="328" y="0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8" name="Google Shape;4118;p38"/>
            <p:cNvSpPr/>
            <p:nvPr/>
          </p:nvSpPr>
          <p:spPr>
            <a:xfrm>
              <a:off x="2017549" y="2904837"/>
              <a:ext cx="21760" cy="28098"/>
            </a:xfrm>
            <a:custGeom>
              <a:avLst/>
              <a:gdLst/>
              <a:ahLst/>
              <a:cxnLst/>
              <a:rect l="l" t="t" r="r" b="b"/>
              <a:pathLst>
                <a:path w="666" h="860" extrusionOk="0">
                  <a:moveTo>
                    <a:pt x="179" y="0"/>
                  </a:moveTo>
                  <a:cubicBezTo>
                    <a:pt x="78" y="0"/>
                    <a:pt x="1" y="78"/>
                    <a:pt x="1" y="233"/>
                  </a:cubicBezTo>
                  <a:cubicBezTo>
                    <a:pt x="1" y="455"/>
                    <a:pt x="159" y="708"/>
                    <a:pt x="317" y="803"/>
                  </a:cubicBezTo>
                  <a:cubicBezTo>
                    <a:pt x="376" y="842"/>
                    <a:pt x="431" y="860"/>
                    <a:pt x="479" y="860"/>
                  </a:cubicBezTo>
                  <a:cubicBezTo>
                    <a:pt x="589" y="860"/>
                    <a:pt x="666" y="767"/>
                    <a:pt x="666" y="613"/>
                  </a:cubicBezTo>
                  <a:cubicBezTo>
                    <a:pt x="666" y="392"/>
                    <a:pt x="507" y="138"/>
                    <a:pt x="317" y="43"/>
                  </a:cubicBezTo>
                  <a:cubicBezTo>
                    <a:pt x="270" y="15"/>
                    <a:pt x="222" y="0"/>
                    <a:pt x="179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9" name="Google Shape;4119;p38"/>
            <p:cNvSpPr/>
            <p:nvPr/>
          </p:nvSpPr>
          <p:spPr>
            <a:xfrm>
              <a:off x="2064107" y="2932086"/>
              <a:ext cx="23851" cy="28523"/>
            </a:xfrm>
            <a:custGeom>
              <a:avLst/>
              <a:gdLst/>
              <a:ahLst/>
              <a:cxnLst/>
              <a:rect l="l" t="t" r="r" b="b"/>
              <a:pathLst>
                <a:path w="730" h="873" extrusionOk="0">
                  <a:moveTo>
                    <a:pt x="227" y="1"/>
                  </a:moveTo>
                  <a:cubicBezTo>
                    <a:pt x="191" y="1"/>
                    <a:pt x="157" y="11"/>
                    <a:pt x="128" y="33"/>
                  </a:cubicBezTo>
                  <a:cubicBezTo>
                    <a:pt x="1" y="96"/>
                    <a:pt x="1" y="349"/>
                    <a:pt x="128" y="571"/>
                  </a:cubicBezTo>
                  <a:cubicBezTo>
                    <a:pt x="232" y="754"/>
                    <a:pt x="401" y="872"/>
                    <a:pt x="529" y="872"/>
                  </a:cubicBezTo>
                  <a:cubicBezTo>
                    <a:pt x="556" y="872"/>
                    <a:pt x="580" y="867"/>
                    <a:pt x="603" y="856"/>
                  </a:cubicBezTo>
                  <a:cubicBezTo>
                    <a:pt x="729" y="761"/>
                    <a:pt x="729" y="539"/>
                    <a:pt x="603" y="286"/>
                  </a:cubicBezTo>
                  <a:cubicBezTo>
                    <a:pt x="505" y="115"/>
                    <a:pt x="351" y="1"/>
                    <a:pt x="22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0" name="Google Shape;4120;p38"/>
            <p:cNvSpPr/>
            <p:nvPr/>
          </p:nvSpPr>
          <p:spPr>
            <a:xfrm>
              <a:off x="1636783" y="2776696"/>
              <a:ext cx="487376" cy="387986"/>
            </a:xfrm>
            <a:custGeom>
              <a:avLst/>
              <a:gdLst/>
              <a:ahLst/>
              <a:cxnLst/>
              <a:rect l="l" t="t" r="r" b="b"/>
              <a:pathLst>
                <a:path w="14917" h="11875" extrusionOk="0">
                  <a:moveTo>
                    <a:pt x="227" y="1"/>
                  </a:moveTo>
                  <a:cubicBezTo>
                    <a:pt x="94" y="1"/>
                    <a:pt x="1" y="123"/>
                    <a:pt x="1" y="323"/>
                  </a:cubicBezTo>
                  <a:lnTo>
                    <a:pt x="1" y="2952"/>
                  </a:lnTo>
                  <a:cubicBezTo>
                    <a:pt x="1" y="3205"/>
                    <a:pt x="191" y="3553"/>
                    <a:pt x="412" y="3680"/>
                  </a:cubicBezTo>
                  <a:lnTo>
                    <a:pt x="14505" y="11819"/>
                  </a:lnTo>
                  <a:cubicBezTo>
                    <a:pt x="14570" y="11856"/>
                    <a:pt x="14632" y="11874"/>
                    <a:pt x="14687" y="11874"/>
                  </a:cubicBezTo>
                  <a:cubicBezTo>
                    <a:pt x="14821" y="11874"/>
                    <a:pt x="14917" y="11768"/>
                    <a:pt x="14917" y="11566"/>
                  </a:cubicBezTo>
                  <a:lnTo>
                    <a:pt x="14917" y="8937"/>
                  </a:lnTo>
                  <a:cubicBezTo>
                    <a:pt x="14917" y="8652"/>
                    <a:pt x="14727" y="8335"/>
                    <a:pt x="14505" y="8177"/>
                  </a:cubicBezTo>
                  <a:lnTo>
                    <a:pt x="412" y="70"/>
                  </a:lnTo>
                  <a:cubicBezTo>
                    <a:pt x="346" y="23"/>
                    <a:pt x="283" y="1"/>
                    <a:pt x="22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1" name="Google Shape;4121;p38"/>
            <p:cNvSpPr/>
            <p:nvPr/>
          </p:nvSpPr>
          <p:spPr>
            <a:xfrm>
              <a:off x="1660569" y="2814139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2" name="Google Shape;4122;p38"/>
            <p:cNvSpPr/>
            <p:nvPr/>
          </p:nvSpPr>
          <p:spPr>
            <a:xfrm>
              <a:off x="1660569" y="2840015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3" name="Google Shape;4123;p38"/>
            <p:cNvSpPr/>
            <p:nvPr/>
          </p:nvSpPr>
          <p:spPr>
            <a:xfrm>
              <a:off x="1660569" y="2866905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4" name="Google Shape;4124;p38"/>
            <p:cNvSpPr/>
            <p:nvPr/>
          </p:nvSpPr>
          <p:spPr>
            <a:xfrm>
              <a:off x="1967886" y="3015303"/>
              <a:ext cx="23818" cy="28066"/>
            </a:xfrm>
            <a:custGeom>
              <a:avLst/>
              <a:gdLst/>
              <a:ahLst/>
              <a:cxnLst/>
              <a:rect l="l" t="t" r="r" b="b"/>
              <a:pathLst>
                <a:path w="729" h="859" extrusionOk="0">
                  <a:moveTo>
                    <a:pt x="213" y="0"/>
                  </a:moveTo>
                  <a:cubicBezTo>
                    <a:pt x="182" y="0"/>
                    <a:pt x="153" y="6"/>
                    <a:pt x="127" y="19"/>
                  </a:cubicBezTo>
                  <a:cubicBezTo>
                    <a:pt x="1" y="82"/>
                    <a:pt x="1" y="336"/>
                    <a:pt x="127" y="557"/>
                  </a:cubicBezTo>
                  <a:cubicBezTo>
                    <a:pt x="232" y="740"/>
                    <a:pt x="401" y="859"/>
                    <a:pt x="528" y="859"/>
                  </a:cubicBezTo>
                  <a:cubicBezTo>
                    <a:pt x="555" y="859"/>
                    <a:pt x="580" y="853"/>
                    <a:pt x="602" y="842"/>
                  </a:cubicBezTo>
                  <a:cubicBezTo>
                    <a:pt x="729" y="779"/>
                    <a:pt x="729" y="526"/>
                    <a:pt x="602" y="304"/>
                  </a:cubicBezTo>
                  <a:cubicBezTo>
                    <a:pt x="501" y="101"/>
                    <a:pt x="339" y="0"/>
                    <a:pt x="2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5" name="Google Shape;4125;p38"/>
            <p:cNvSpPr/>
            <p:nvPr/>
          </p:nvSpPr>
          <p:spPr>
            <a:xfrm>
              <a:off x="2016536" y="3042813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0" y="95"/>
                    <a:pt x="0" y="349"/>
                    <a:pt x="127" y="570"/>
                  </a:cubicBezTo>
                  <a:cubicBezTo>
                    <a:pt x="231" y="754"/>
                    <a:pt x="401" y="872"/>
                    <a:pt x="528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8" y="760"/>
                    <a:pt x="728" y="539"/>
                    <a:pt x="602" y="285"/>
                  </a:cubicBezTo>
                  <a:cubicBezTo>
                    <a:pt x="504" y="115"/>
                    <a:pt x="350" y="0"/>
                    <a:pt x="22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6" name="Google Shape;4126;p38"/>
            <p:cNvSpPr/>
            <p:nvPr/>
          </p:nvSpPr>
          <p:spPr>
            <a:xfrm>
              <a:off x="2065152" y="3070585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209" y="0"/>
                  </a:moveTo>
                  <a:cubicBezTo>
                    <a:pt x="87" y="0"/>
                    <a:pt x="1" y="95"/>
                    <a:pt x="1" y="259"/>
                  </a:cubicBezTo>
                  <a:cubicBezTo>
                    <a:pt x="1" y="449"/>
                    <a:pt x="159" y="734"/>
                    <a:pt x="349" y="829"/>
                  </a:cubicBezTo>
                  <a:cubicBezTo>
                    <a:pt x="406" y="857"/>
                    <a:pt x="457" y="872"/>
                    <a:pt x="501" y="872"/>
                  </a:cubicBezTo>
                  <a:cubicBezTo>
                    <a:pt x="603" y="872"/>
                    <a:pt x="666" y="794"/>
                    <a:pt x="666" y="639"/>
                  </a:cubicBezTo>
                  <a:cubicBezTo>
                    <a:pt x="666" y="417"/>
                    <a:pt x="539" y="164"/>
                    <a:pt x="349" y="37"/>
                  </a:cubicBezTo>
                  <a:cubicBezTo>
                    <a:pt x="299" y="12"/>
                    <a:pt x="252" y="0"/>
                    <a:pt x="20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7" name="Google Shape;4127;p38"/>
            <p:cNvSpPr/>
            <p:nvPr/>
          </p:nvSpPr>
          <p:spPr>
            <a:xfrm>
              <a:off x="1636783" y="2915325"/>
              <a:ext cx="487376" cy="387823"/>
            </a:xfrm>
            <a:custGeom>
              <a:avLst/>
              <a:gdLst/>
              <a:ahLst/>
              <a:cxnLst/>
              <a:rect l="l" t="t" r="r" b="b"/>
              <a:pathLst>
                <a:path w="14917" h="11870" extrusionOk="0">
                  <a:moveTo>
                    <a:pt x="224" y="1"/>
                  </a:moveTo>
                  <a:cubicBezTo>
                    <a:pt x="93" y="1"/>
                    <a:pt x="1" y="116"/>
                    <a:pt x="1" y="292"/>
                  </a:cubicBezTo>
                  <a:lnTo>
                    <a:pt x="1" y="2921"/>
                  </a:lnTo>
                  <a:cubicBezTo>
                    <a:pt x="1" y="3206"/>
                    <a:pt x="191" y="3554"/>
                    <a:pt x="412" y="3681"/>
                  </a:cubicBezTo>
                  <a:lnTo>
                    <a:pt x="14505" y="11820"/>
                  </a:lnTo>
                  <a:cubicBezTo>
                    <a:pt x="14564" y="11854"/>
                    <a:pt x="14621" y="11869"/>
                    <a:pt x="14673" y="11869"/>
                  </a:cubicBezTo>
                  <a:cubicBezTo>
                    <a:pt x="14815" y="11869"/>
                    <a:pt x="14917" y="11752"/>
                    <a:pt x="14917" y="11566"/>
                  </a:cubicBezTo>
                  <a:lnTo>
                    <a:pt x="14917" y="8938"/>
                  </a:lnTo>
                  <a:cubicBezTo>
                    <a:pt x="14917" y="8653"/>
                    <a:pt x="14727" y="8336"/>
                    <a:pt x="14505" y="8178"/>
                  </a:cubicBezTo>
                  <a:lnTo>
                    <a:pt x="412" y="71"/>
                  </a:lnTo>
                  <a:cubicBezTo>
                    <a:pt x="345" y="22"/>
                    <a:pt x="281" y="1"/>
                    <a:pt x="22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8" name="Google Shape;4128;p38"/>
            <p:cNvSpPr/>
            <p:nvPr/>
          </p:nvSpPr>
          <p:spPr>
            <a:xfrm>
              <a:off x="1660569" y="2951755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9" name="Google Shape;4129;p38"/>
            <p:cNvSpPr/>
            <p:nvPr/>
          </p:nvSpPr>
          <p:spPr>
            <a:xfrm>
              <a:off x="1660569" y="2978645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0" name="Google Shape;4130;p38"/>
            <p:cNvSpPr/>
            <p:nvPr/>
          </p:nvSpPr>
          <p:spPr>
            <a:xfrm>
              <a:off x="1660569" y="3004521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1" name="Google Shape;4131;p38"/>
            <p:cNvSpPr/>
            <p:nvPr/>
          </p:nvSpPr>
          <p:spPr>
            <a:xfrm>
              <a:off x="1968932" y="3153737"/>
              <a:ext cx="22773" cy="28131"/>
            </a:xfrm>
            <a:custGeom>
              <a:avLst/>
              <a:gdLst/>
              <a:ahLst/>
              <a:cxnLst/>
              <a:rect l="l" t="t" r="r" b="b"/>
              <a:pathLst>
                <a:path w="697" h="861" extrusionOk="0">
                  <a:moveTo>
                    <a:pt x="187" y="1"/>
                  </a:moveTo>
                  <a:cubicBezTo>
                    <a:pt x="77" y="1"/>
                    <a:pt x="0" y="93"/>
                    <a:pt x="0" y="247"/>
                  </a:cubicBezTo>
                  <a:cubicBezTo>
                    <a:pt x="0" y="437"/>
                    <a:pt x="159" y="722"/>
                    <a:pt x="349" y="817"/>
                  </a:cubicBezTo>
                  <a:cubicBezTo>
                    <a:pt x="406" y="846"/>
                    <a:pt x="460" y="860"/>
                    <a:pt x="508" y="860"/>
                  </a:cubicBezTo>
                  <a:cubicBezTo>
                    <a:pt x="619" y="860"/>
                    <a:pt x="697" y="783"/>
                    <a:pt x="697" y="627"/>
                  </a:cubicBezTo>
                  <a:cubicBezTo>
                    <a:pt x="697" y="406"/>
                    <a:pt x="539" y="152"/>
                    <a:pt x="349" y="57"/>
                  </a:cubicBezTo>
                  <a:cubicBezTo>
                    <a:pt x="291" y="19"/>
                    <a:pt x="235" y="1"/>
                    <a:pt x="1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2" name="Google Shape;4132;p38"/>
            <p:cNvSpPr/>
            <p:nvPr/>
          </p:nvSpPr>
          <p:spPr>
            <a:xfrm>
              <a:off x="2016536" y="3181443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27" y="1"/>
                  </a:moveTo>
                  <a:cubicBezTo>
                    <a:pt x="190" y="1"/>
                    <a:pt x="156" y="11"/>
                    <a:pt x="127" y="33"/>
                  </a:cubicBezTo>
                  <a:cubicBezTo>
                    <a:pt x="0" y="96"/>
                    <a:pt x="0" y="349"/>
                    <a:pt x="127" y="571"/>
                  </a:cubicBezTo>
                  <a:cubicBezTo>
                    <a:pt x="231" y="754"/>
                    <a:pt x="401" y="872"/>
                    <a:pt x="528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8" y="761"/>
                    <a:pt x="728" y="508"/>
                    <a:pt x="602" y="286"/>
                  </a:cubicBezTo>
                  <a:cubicBezTo>
                    <a:pt x="504" y="115"/>
                    <a:pt x="350" y="1"/>
                    <a:pt x="2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3" name="Google Shape;4133;p38"/>
            <p:cNvSpPr/>
            <p:nvPr/>
          </p:nvSpPr>
          <p:spPr>
            <a:xfrm>
              <a:off x="2065152" y="3209051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90" y="0"/>
                  </a:moveTo>
                  <a:cubicBezTo>
                    <a:pt x="78" y="0"/>
                    <a:pt x="1" y="78"/>
                    <a:pt x="1" y="233"/>
                  </a:cubicBezTo>
                  <a:cubicBezTo>
                    <a:pt x="1" y="455"/>
                    <a:pt x="159" y="708"/>
                    <a:pt x="349" y="835"/>
                  </a:cubicBezTo>
                  <a:cubicBezTo>
                    <a:pt x="400" y="860"/>
                    <a:pt x="446" y="872"/>
                    <a:pt x="487" y="872"/>
                  </a:cubicBezTo>
                  <a:cubicBezTo>
                    <a:pt x="598" y="872"/>
                    <a:pt x="666" y="784"/>
                    <a:pt x="666" y="645"/>
                  </a:cubicBezTo>
                  <a:cubicBezTo>
                    <a:pt x="666" y="423"/>
                    <a:pt x="539" y="169"/>
                    <a:pt x="349" y="43"/>
                  </a:cubicBezTo>
                  <a:cubicBezTo>
                    <a:pt x="292" y="14"/>
                    <a:pt x="238" y="0"/>
                    <a:pt x="19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4" name="Google Shape;4134;p38"/>
            <p:cNvSpPr/>
            <p:nvPr/>
          </p:nvSpPr>
          <p:spPr>
            <a:xfrm>
              <a:off x="1636783" y="3053595"/>
              <a:ext cx="487376" cy="387790"/>
            </a:xfrm>
            <a:custGeom>
              <a:avLst/>
              <a:gdLst/>
              <a:ahLst/>
              <a:cxnLst/>
              <a:rect l="l" t="t" r="r" b="b"/>
              <a:pathLst>
                <a:path w="14917" h="11869" extrusionOk="0">
                  <a:moveTo>
                    <a:pt x="244" y="1"/>
                  </a:moveTo>
                  <a:cubicBezTo>
                    <a:pt x="102" y="1"/>
                    <a:pt x="1" y="118"/>
                    <a:pt x="1" y="304"/>
                  </a:cubicBezTo>
                  <a:lnTo>
                    <a:pt x="1" y="2932"/>
                  </a:lnTo>
                  <a:cubicBezTo>
                    <a:pt x="1" y="3217"/>
                    <a:pt x="191" y="3534"/>
                    <a:pt x="412" y="3692"/>
                  </a:cubicBezTo>
                  <a:lnTo>
                    <a:pt x="14505" y="11800"/>
                  </a:lnTo>
                  <a:cubicBezTo>
                    <a:pt x="14571" y="11847"/>
                    <a:pt x="14634" y="11869"/>
                    <a:pt x="14690" y="11869"/>
                  </a:cubicBezTo>
                  <a:cubicBezTo>
                    <a:pt x="14823" y="11869"/>
                    <a:pt x="14917" y="11747"/>
                    <a:pt x="14917" y="11546"/>
                  </a:cubicBezTo>
                  <a:lnTo>
                    <a:pt x="14917" y="8949"/>
                  </a:lnTo>
                  <a:cubicBezTo>
                    <a:pt x="14917" y="8664"/>
                    <a:pt x="14727" y="8316"/>
                    <a:pt x="14505" y="8189"/>
                  </a:cubicBezTo>
                  <a:lnTo>
                    <a:pt x="412" y="50"/>
                  </a:lnTo>
                  <a:cubicBezTo>
                    <a:pt x="353" y="17"/>
                    <a:pt x="296" y="1"/>
                    <a:pt x="24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5" name="Google Shape;4135;p38"/>
            <p:cNvSpPr/>
            <p:nvPr/>
          </p:nvSpPr>
          <p:spPr>
            <a:xfrm>
              <a:off x="1660569" y="3090417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6" name="Google Shape;4136;p38"/>
            <p:cNvSpPr/>
            <p:nvPr/>
          </p:nvSpPr>
          <p:spPr>
            <a:xfrm>
              <a:off x="1660569" y="3117307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7" name="Google Shape;4137;p38"/>
            <p:cNvSpPr/>
            <p:nvPr/>
          </p:nvSpPr>
          <p:spPr>
            <a:xfrm>
              <a:off x="1660569" y="3143183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8" name="Google Shape;4138;p38"/>
            <p:cNvSpPr/>
            <p:nvPr/>
          </p:nvSpPr>
          <p:spPr>
            <a:xfrm>
              <a:off x="1967886" y="3291647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01" y="0"/>
                  </a:moveTo>
                  <a:cubicBezTo>
                    <a:pt x="174" y="0"/>
                    <a:pt x="149" y="6"/>
                    <a:pt x="127" y="17"/>
                  </a:cubicBezTo>
                  <a:cubicBezTo>
                    <a:pt x="1" y="112"/>
                    <a:pt x="1" y="365"/>
                    <a:pt x="127" y="587"/>
                  </a:cubicBezTo>
                  <a:cubicBezTo>
                    <a:pt x="225" y="758"/>
                    <a:pt x="379" y="872"/>
                    <a:pt x="502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7"/>
                    <a:pt x="729" y="523"/>
                    <a:pt x="602" y="302"/>
                  </a:cubicBezTo>
                  <a:cubicBezTo>
                    <a:pt x="498" y="119"/>
                    <a:pt x="328" y="0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9" name="Google Shape;4139;p38"/>
            <p:cNvSpPr/>
            <p:nvPr/>
          </p:nvSpPr>
          <p:spPr>
            <a:xfrm>
              <a:off x="2017549" y="3319746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79" y="1"/>
                  </a:moveTo>
                  <a:cubicBezTo>
                    <a:pt x="78" y="1"/>
                    <a:pt x="1" y="78"/>
                    <a:pt x="1" y="233"/>
                  </a:cubicBezTo>
                  <a:cubicBezTo>
                    <a:pt x="1" y="455"/>
                    <a:pt x="159" y="708"/>
                    <a:pt x="317" y="835"/>
                  </a:cubicBezTo>
                  <a:cubicBezTo>
                    <a:pt x="367" y="860"/>
                    <a:pt x="415" y="872"/>
                    <a:pt x="458" y="872"/>
                  </a:cubicBezTo>
                  <a:cubicBezTo>
                    <a:pt x="579" y="872"/>
                    <a:pt x="666" y="777"/>
                    <a:pt x="666" y="613"/>
                  </a:cubicBezTo>
                  <a:cubicBezTo>
                    <a:pt x="666" y="423"/>
                    <a:pt x="507" y="170"/>
                    <a:pt x="317" y="43"/>
                  </a:cubicBezTo>
                  <a:cubicBezTo>
                    <a:pt x="270" y="15"/>
                    <a:pt x="222" y="1"/>
                    <a:pt x="17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0" name="Google Shape;4140;p38"/>
            <p:cNvSpPr/>
            <p:nvPr/>
          </p:nvSpPr>
          <p:spPr>
            <a:xfrm>
              <a:off x="2064107" y="3347517"/>
              <a:ext cx="23851" cy="28098"/>
            </a:xfrm>
            <a:custGeom>
              <a:avLst/>
              <a:gdLst/>
              <a:ahLst/>
              <a:cxnLst/>
              <a:rect l="l" t="t" r="r" b="b"/>
              <a:pathLst>
                <a:path w="730" h="860" extrusionOk="0">
                  <a:moveTo>
                    <a:pt x="201" y="0"/>
                  </a:moveTo>
                  <a:cubicBezTo>
                    <a:pt x="175" y="0"/>
                    <a:pt x="150" y="6"/>
                    <a:pt x="128" y="17"/>
                  </a:cubicBezTo>
                  <a:cubicBezTo>
                    <a:pt x="1" y="80"/>
                    <a:pt x="1" y="333"/>
                    <a:pt x="128" y="555"/>
                  </a:cubicBezTo>
                  <a:cubicBezTo>
                    <a:pt x="229" y="758"/>
                    <a:pt x="391" y="859"/>
                    <a:pt x="517" y="859"/>
                  </a:cubicBezTo>
                  <a:cubicBezTo>
                    <a:pt x="548" y="859"/>
                    <a:pt x="577" y="853"/>
                    <a:pt x="603" y="840"/>
                  </a:cubicBezTo>
                  <a:cubicBezTo>
                    <a:pt x="729" y="777"/>
                    <a:pt x="729" y="523"/>
                    <a:pt x="603" y="302"/>
                  </a:cubicBezTo>
                  <a:cubicBezTo>
                    <a:pt x="498" y="119"/>
                    <a:pt x="329" y="0"/>
                    <a:pt x="20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1" name="Google Shape;4141;p38"/>
            <p:cNvSpPr/>
            <p:nvPr/>
          </p:nvSpPr>
          <p:spPr>
            <a:xfrm>
              <a:off x="1636783" y="3192094"/>
              <a:ext cx="487376" cy="387496"/>
            </a:xfrm>
            <a:custGeom>
              <a:avLst/>
              <a:gdLst/>
              <a:ahLst/>
              <a:cxnLst/>
              <a:rect l="l" t="t" r="r" b="b"/>
              <a:pathLst>
                <a:path w="14917" h="11860" extrusionOk="0">
                  <a:moveTo>
                    <a:pt x="230" y="0"/>
                  </a:moveTo>
                  <a:cubicBezTo>
                    <a:pt x="96" y="0"/>
                    <a:pt x="1" y="107"/>
                    <a:pt x="1" y="308"/>
                  </a:cubicBezTo>
                  <a:lnTo>
                    <a:pt x="1" y="2937"/>
                  </a:lnTo>
                  <a:cubicBezTo>
                    <a:pt x="1" y="3190"/>
                    <a:pt x="191" y="3539"/>
                    <a:pt x="412" y="3665"/>
                  </a:cubicBezTo>
                  <a:lnTo>
                    <a:pt x="14505" y="11804"/>
                  </a:lnTo>
                  <a:cubicBezTo>
                    <a:pt x="14570" y="11841"/>
                    <a:pt x="14632" y="11859"/>
                    <a:pt x="14687" y="11859"/>
                  </a:cubicBezTo>
                  <a:cubicBezTo>
                    <a:pt x="14821" y="11859"/>
                    <a:pt x="14917" y="11753"/>
                    <a:pt x="14917" y="11551"/>
                  </a:cubicBezTo>
                  <a:lnTo>
                    <a:pt x="14917" y="8922"/>
                  </a:lnTo>
                  <a:cubicBezTo>
                    <a:pt x="14917" y="8669"/>
                    <a:pt x="14727" y="8321"/>
                    <a:pt x="14505" y="8194"/>
                  </a:cubicBezTo>
                  <a:lnTo>
                    <a:pt x="412" y="55"/>
                  </a:lnTo>
                  <a:cubicBezTo>
                    <a:pt x="348" y="18"/>
                    <a:pt x="286" y="0"/>
                    <a:pt x="230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2" name="Google Shape;4142;p38"/>
            <p:cNvSpPr/>
            <p:nvPr/>
          </p:nvSpPr>
          <p:spPr>
            <a:xfrm>
              <a:off x="1660569" y="3229047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3" name="Google Shape;4143;p38"/>
            <p:cNvSpPr/>
            <p:nvPr/>
          </p:nvSpPr>
          <p:spPr>
            <a:xfrm>
              <a:off x="1660569" y="3254923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4" name="Google Shape;4144;p38"/>
            <p:cNvSpPr/>
            <p:nvPr/>
          </p:nvSpPr>
          <p:spPr>
            <a:xfrm>
              <a:off x="1660569" y="3281813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5" name="Google Shape;4145;p38"/>
            <p:cNvSpPr/>
            <p:nvPr/>
          </p:nvSpPr>
          <p:spPr>
            <a:xfrm>
              <a:off x="1967886" y="3430277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1" y="112"/>
                    <a:pt x="1" y="334"/>
                    <a:pt x="127" y="587"/>
                  </a:cubicBezTo>
                  <a:cubicBezTo>
                    <a:pt x="225" y="758"/>
                    <a:pt x="379" y="873"/>
                    <a:pt x="502" y="873"/>
                  </a:cubicBezTo>
                  <a:cubicBezTo>
                    <a:pt x="539" y="873"/>
                    <a:pt x="573" y="862"/>
                    <a:pt x="602" y="841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8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6" name="Google Shape;4146;p38"/>
            <p:cNvSpPr/>
            <p:nvPr/>
          </p:nvSpPr>
          <p:spPr>
            <a:xfrm>
              <a:off x="2017549" y="3457950"/>
              <a:ext cx="21760" cy="28556"/>
            </a:xfrm>
            <a:custGeom>
              <a:avLst/>
              <a:gdLst/>
              <a:ahLst/>
              <a:cxnLst/>
              <a:rect l="l" t="t" r="r" b="b"/>
              <a:pathLst>
                <a:path w="666" h="874" extrusionOk="0">
                  <a:moveTo>
                    <a:pt x="177" y="0"/>
                  </a:moveTo>
                  <a:cubicBezTo>
                    <a:pt x="77" y="0"/>
                    <a:pt x="1" y="93"/>
                    <a:pt x="1" y="247"/>
                  </a:cubicBezTo>
                  <a:cubicBezTo>
                    <a:pt x="1" y="469"/>
                    <a:pt x="159" y="722"/>
                    <a:pt x="317" y="817"/>
                  </a:cubicBezTo>
                  <a:cubicBezTo>
                    <a:pt x="376" y="856"/>
                    <a:pt x="431" y="874"/>
                    <a:pt x="479" y="874"/>
                  </a:cubicBezTo>
                  <a:cubicBezTo>
                    <a:pt x="589" y="874"/>
                    <a:pt x="666" y="781"/>
                    <a:pt x="666" y="627"/>
                  </a:cubicBezTo>
                  <a:cubicBezTo>
                    <a:pt x="666" y="405"/>
                    <a:pt x="507" y="152"/>
                    <a:pt x="317" y="57"/>
                  </a:cubicBezTo>
                  <a:cubicBezTo>
                    <a:pt x="269" y="18"/>
                    <a:pt x="221" y="0"/>
                    <a:pt x="17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7" name="Google Shape;4147;p38"/>
            <p:cNvSpPr/>
            <p:nvPr/>
          </p:nvSpPr>
          <p:spPr>
            <a:xfrm>
              <a:off x="2064107" y="3485657"/>
              <a:ext cx="23851" cy="28523"/>
            </a:xfrm>
            <a:custGeom>
              <a:avLst/>
              <a:gdLst/>
              <a:ahLst/>
              <a:cxnLst/>
              <a:rect l="l" t="t" r="r" b="b"/>
              <a:pathLst>
                <a:path w="730" h="873" extrusionOk="0">
                  <a:moveTo>
                    <a:pt x="227" y="0"/>
                  </a:moveTo>
                  <a:cubicBezTo>
                    <a:pt x="191" y="0"/>
                    <a:pt x="157" y="11"/>
                    <a:pt x="128" y="32"/>
                  </a:cubicBezTo>
                  <a:cubicBezTo>
                    <a:pt x="1" y="96"/>
                    <a:pt x="1" y="349"/>
                    <a:pt x="128" y="571"/>
                  </a:cubicBezTo>
                  <a:cubicBezTo>
                    <a:pt x="232" y="754"/>
                    <a:pt x="401" y="872"/>
                    <a:pt x="529" y="872"/>
                  </a:cubicBezTo>
                  <a:cubicBezTo>
                    <a:pt x="556" y="872"/>
                    <a:pt x="580" y="867"/>
                    <a:pt x="603" y="856"/>
                  </a:cubicBezTo>
                  <a:cubicBezTo>
                    <a:pt x="729" y="761"/>
                    <a:pt x="729" y="539"/>
                    <a:pt x="603" y="286"/>
                  </a:cubicBezTo>
                  <a:cubicBezTo>
                    <a:pt x="505" y="115"/>
                    <a:pt x="351" y="0"/>
                    <a:pt x="2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8" name="Google Shape;4148;p38"/>
            <p:cNvSpPr/>
            <p:nvPr/>
          </p:nvSpPr>
          <p:spPr>
            <a:xfrm>
              <a:off x="1636783" y="3330266"/>
              <a:ext cx="487376" cy="387953"/>
            </a:xfrm>
            <a:custGeom>
              <a:avLst/>
              <a:gdLst/>
              <a:ahLst/>
              <a:cxnLst/>
              <a:rect l="l" t="t" r="r" b="b"/>
              <a:pathLst>
                <a:path w="14917" h="11874" extrusionOk="0">
                  <a:moveTo>
                    <a:pt x="227" y="1"/>
                  </a:moveTo>
                  <a:cubicBezTo>
                    <a:pt x="94" y="1"/>
                    <a:pt x="1" y="123"/>
                    <a:pt x="1" y="323"/>
                  </a:cubicBezTo>
                  <a:lnTo>
                    <a:pt x="1" y="2952"/>
                  </a:lnTo>
                  <a:cubicBezTo>
                    <a:pt x="1" y="3205"/>
                    <a:pt x="191" y="3553"/>
                    <a:pt x="412" y="3680"/>
                  </a:cubicBezTo>
                  <a:lnTo>
                    <a:pt x="14505" y="11819"/>
                  </a:lnTo>
                  <a:cubicBezTo>
                    <a:pt x="14570" y="11856"/>
                    <a:pt x="14632" y="11874"/>
                    <a:pt x="14687" y="11874"/>
                  </a:cubicBezTo>
                  <a:cubicBezTo>
                    <a:pt x="14821" y="11874"/>
                    <a:pt x="14917" y="11767"/>
                    <a:pt x="14917" y="11566"/>
                  </a:cubicBezTo>
                  <a:lnTo>
                    <a:pt x="14917" y="8937"/>
                  </a:lnTo>
                  <a:cubicBezTo>
                    <a:pt x="14917" y="8652"/>
                    <a:pt x="14727" y="8335"/>
                    <a:pt x="14505" y="8177"/>
                  </a:cubicBezTo>
                  <a:lnTo>
                    <a:pt x="412" y="70"/>
                  </a:lnTo>
                  <a:cubicBezTo>
                    <a:pt x="346" y="23"/>
                    <a:pt x="283" y="1"/>
                    <a:pt x="22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9" name="Google Shape;4149;p38"/>
            <p:cNvSpPr/>
            <p:nvPr/>
          </p:nvSpPr>
          <p:spPr>
            <a:xfrm>
              <a:off x="1660569" y="3367709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0" name="Google Shape;4150;p38"/>
            <p:cNvSpPr/>
            <p:nvPr/>
          </p:nvSpPr>
          <p:spPr>
            <a:xfrm>
              <a:off x="1660569" y="3393585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1" name="Google Shape;4151;p38"/>
            <p:cNvSpPr/>
            <p:nvPr/>
          </p:nvSpPr>
          <p:spPr>
            <a:xfrm>
              <a:off x="1660569" y="3420475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2" name="Google Shape;4152;p38"/>
            <p:cNvSpPr/>
            <p:nvPr/>
          </p:nvSpPr>
          <p:spPr>
            <a:xfrm>
              <a:off x="1967886" y="3568841"/>
              <a:ext cx="23818" cy="28098"/>
            </a:xfrm>
            <a:custGeom>
              <a:avLst/>
              <a:gdLst/>
              <a:ahLst/>
              <a:cxnLst/>
              <a:rect l="l" t="t" r="r" b="b"/>
              <a:pathLst>
                <a:path w="729" h="860" extrusionOk="0">
                  <a:moveTo>
                    <a:pt x="213" y="1"/>
                  </a:moveTo>
                  <a:cubicBezTo>
                    <a:pt x="182" y="1"/>
                    <a:pt x="153" y="7"/>
                    <a:pt x="127" y="20"/>
                  </a:cubicBezTo>
                  <a:cubicBezTo>
                    <a:pt x="1" y="83"/>
                    <a:pt x="1" y="337"/>
                    <a:pt x="127" y="558"/>
                  </a:cubicBezTo>
                  <a:cubicBezTo>
                    <a:pt x="232" y="741"/>
                    <a:pt x="401" y="860"/>
                    <a:pt x="528" y="860"/>
                  </a:cubicBezTo>
                  <a:cubicBezTo>
                    <a:pt x="555" y="860"/>
                    <a:pt x="580" y="854"/>
                    <a:pt x="602" y="843"/>
                  </a:cubicBezTo>
                  <a:cubicBezTo>
                    <a:pt x="729" y="780"/>
                    <a:pt x="729" y="527"/>
                    <a:pt x="602" y="305"/>
                  </a:cubicBezTo>
                  <a:cubicBezTo>
                    <a:pt x="501" y="102"/>
                    <a:pt x="339" y="1"/>
                    <a:pt x="2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3" name="Google Shape;4153;p38"/>
            <p:cNvSpPr/>
            <p:nvPr/>
          </p:nvSpPr>
          <p:spPr>
            <a:xfrm>
              <a:off x="2016536" y="3596384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0" y="95"/>
                    <a:pt x="0" y="349"/>
                    <a:pt x="127" y="570"/>
                  </a:cubicBezTo>
                  <a:cubicBezTo>
                    <a:pt x="231" y="753"/>
                    <a:pt x="401" y="872"/>
                    <a:pt x="528" y="872"/>
                  </a:cubicBezTo>
                  <a:cubicBezTo>
                    <a:pt x="555" y="872"/>
                    <a:pt x="580" y="866"/>
                    <a:pt x="602" y="855"/>
                  </a:cubicBezTo>
                  <a:cubicBezTo>
                    <a:pt x="728" y="760"/>
                    <a:pt x="728" y="539"/>
                    <a:pt x="602" y="285"/>
                  </a:cubicBezTo>
                  <a:cubicBezTo>
                    <a:pt x="504" y="114"/>
                    <a:pt x="350" y="0"/>
                    <a:pt x="22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4" name="Google Shape;4154;p38"/>
            <p:cNvSpPr/>
            <p:nvPr/>
          </p:nvSpPr>
          <p:spPr>
            <a:xfrm>
              <a:off x="2065152" y="3624123"/>
              <a:ext cx="21760" cy="28523"/>
            </a:xfrm>
            <a:custGeom>
              <a:avLst/>
              <a:gdLst/>
              <a:ahLst/>
              <a:cxnLst/>
              <a:rect l="l" t="t" r="r" b="b"/>
              <a:pathLst>
                <a:path w="666" h="873" extrusionOk="0">
                  <a:moveTo>
                    <a:pt x="205" y="1"/>
                  </a:moveTo>
                  <a:cubicBezTo>
                    <a:pt x="85" y="1"/>
                    <a:pt x="1" y="89"/>
                    <a:pt x="1" y="228"/>
                  </a:cubicBezTo>
                  <a:cubicBezTo>
                    <a:pt x="1" y="450"/>
                    <a:pt x="159" y="735"/>
                    <a:pt x="349" y="830"/>
                  </a:cubicBezTo>
                  <a:cubicBezTo>
                    <a:pt x="406" y="858"/>
                    <a:pt x="457" y="873"/>
                    <a:pt x="501" y="873"/>
                  </a:cubicBezTo>
                  <a:cubicBezTo>
                    <a:pt x="603" y="873"/>
                    <a:pt x="666" y="795"/>
                    <a:pt x="666" y="640"/>
                  </a:cubicBezTo>
                  <a:cubicBezTo>
                    <a:pt x="666" y="418"/>
                    <a:pt x="539" y="165"/>
                    <a:pt x="349" y="38"/>
                  </a:cubicBezTo>
                  <a:cubicBezTo>
                    <a:pt x="298" y="13"/>
                    <a:pt x="249" y="1"/>
                    <a:pt x="20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5" name="Google Shape;4155;p38"/>
            <p:cNvSpPr/>
            <p:nvPr/>
          </p:nvSpPr>
          <p:spPr>
            <a:xfrm>
              <a:off x="1636783" y="3468896"/>
              <a:ext cx="487376" cy="387823"/>
            </a:xfrm>
            <a:custGeom>
              <a:avLst/>
              <a:gdLst/>
              <a:ahLst/>
              <a:cxnLst/>
              <a:rect l="l" t="t" r="r" b="b"/>
              <a:pathLst>
                <a:path w="14917" h="11870" extrusionOk="0">
                  <a:moveTo>
                    <a:pt x="224" y="1"/>
                  </a:moveTo>
                  <a:cubicBezTo>
                    <a:pt x="93" y="1"/>
                    <a:pt x="1" y="116"/>
                    <a:pt x="1" y="292"/>
                  </a:cubicBezTo>
                  <a:lnTo>
                    <a:pt x="1" y="2921"/>
                  </a:lnTo>
                  <a:cubicBezTo>
                    <a:pt x="1" y="3206"/>
                    <a:pt x="191" y="3522"/>
                    <a:pt x="412" y="3681"/>
                  </a:cubicBezTo>
                  <a:lnTo>
                    <a:pt x="14505" y="11820"/>
                  </a:lnTo>
                  <a:cubicBezTo>
                    <a:pt x="14564" y="11853"/>
                    <a:pt x="14621" y="11869"/>
                    <a:pt x="14673" y="11869"/>
                  </a:cubicBezTo>
                  <a:cubicBezTo>
                    <a:pt x="14815" y="11869"/>
                    <a:pt x="14917" y="11752"/>
                    <a:pt x="14917" y="11566"/>
                  </a:cubicBezTo>
                  <a:lnTo>
                    <a:pt x="14917" y="8938"/>
                  </a:lnTo>
                  <a:cubicBezTo>
                    <a:pt x="14917" y="8653"/>
                    <a:pt x="14727" y="8336"/>
                    <a:pt x="14505" y="8178"/>
                  </a:cubicBezTo>
                  <a:lnTo>
                    <a:pt x="412" y="70"/>
                  </a:lnTo>
                  <a:cubicBezTo>
                    <a:pt x="345" y="22"/>
                    <a:pt x="281" y="1"/>
                    <a:pt x="22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6" name="Google Shape;4156;p38"/>
            <p:cNvSpPr/>
            <p:nvPr/>
          </p:nvSpPr>
          <p:spPr>
            <a:xfrm>
              <a:off x="1660569" y="3505325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7" name="Google Shape;4157;p38"/>
            <p:cNvSpPr/>
            <p:nvPr/>
          </p:nvSpPr>
          <p:spPr>
            <a:xfrm>
              <a:off x="1660569" y="3532215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8" name="Google Shape;4158;p38"/>
            <p:cNvSpPr/>
            <p:nvPr/>
          </p:nvSpPr>
          <p:spPr>
            <a:xfrm>
              <a:off x="1660569" y="3558091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9" name="Google Shape;4159;p38"/>
            <p:cNvSpPr/>
            <p:nvPr/>
          </p:nvSpPr>
          <p:spPr>
            <a:xfrm>
              <a:off x="1968932" y="3706915"/>
              <a:ext cx="22773" cy="28523"/>
            </a:xfrm>
            <a:custGeom>
              <a:avLst/>
              <a:gdLst/>
              <a:ahLst/>
              <a:cxnLst/>
              <a:rect l="l" t="t" r="r" b="b"/>
              <a:pathLst>
                <a:path w="697" h="873" extrusionOk="0">
                  <a:moveTo>
                    <a:pt x="208" y="1"/>
                  </a:moveTo>
                  <a:cubicBezTo>
                    <a:pt x="87" y="1"/>
                    <a:pt x="0" y="95"/>
                    <a:pt x="0" y="259"/>
                  </a:cubicBezTo>
                  <a:cubicBezTo>
                    <a:pt x="0" y="449"/>
                    <a:pt x="159" y="734"/>
                    <a:pt x="349" y="829"/>
                  </a:cubicBezTo>
                  <a:cubicBezTo>
                    <a:pt x="406" y="858"/>
                    <a:pt x="460" y="872"/>
                    <a:pt x="508" y="872"/>
                  </a:cubicBezTo>
                  <a:cubicBezTo>
                    <a:pt x="619" y="872"/>
                    <a:pt x="697" y="794"/>
                    <a:pt x="697" y="639"/>
                  </a:cubicBezTo>
                  <a:cubicBezTo>
                    <a:pt x="697" y="418"/>
                    <a:pt x="539" y="164"/>
                    <a:pt x="349" y="38"/>
                  </a:cubicBezTo>
                  <a:cubicBezTo>
                    <a:pt x="299" y="13"/>
                    <a:pt x="251" y="1"/>
                    <a:pt x="2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0" name="Google Shape;4160;p38"/>
            <p:cNvSpPr/>
            <p:nvPr/>
          </p:nvSpPr>
          <p:spPr>
            <a:xfrm>
              <a:off x="2016536" y="3734490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65"/>
                    <a:pt x="127" y="587"/>
                  </a:cubicBezTo>
                  <a:cubicBezTo>
                    <a:pt x="224" y="758"/>
                    <a:pt x="378" y="872"/>
                    <a:pt x="502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8" y="777"/>
                    <a:pt x="728" y="524"/>
                    <a:pt x="602" y="302"/>
                  </a:cubicBezTo>
                  <a:cubicBezTo>
                    <a:pt x="497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1" name="Google Shape;4161;p38"/>
            <p:cNvSpPr/>
            <p:nvPr/>
          </p:nvSpPr>
          <p:spPr>
            <a:xfrm>
              <a:off x="2065152" y="3762785"/>
              <a:ext cx="21760" cy="28327"/>
            </a:xfrm>
            <a:custGeom>
              <a:avLst/>
              <a:gdLst/>
              <a:ahLst/>
              <a:cxnLst/>
              <a:rect l="l" t="t" r="r" b="b"/>
              <a:pathLst>
                <a:path w="666" h="867" extrusionOk="0">
                  <a:moveTo>
                    <a:pt x="205" y="0"/>
                  </a:moveTo>
                  <a:cubicBezTo>
                    <a:pt x="85" y="0"/>
                    <a:pt x="1" y="89"/>
                    <a:pt x="1" y="228"/>
                  </a:cubicBezTo>
                  <a:cubicBezTo>
                    <a:pt x="1" y="449"/>
                    <a:pt x="159" y="703"/>
                    <a:pt x="349" y="829"/>
                  </a:cubicBezTo>
                  <a:cubicBezTo>
                    <a:pt x="400" y="855"/>
                    <a:pt x="446" y="867"/>
                    <a:pt x="487" y="867"/>
                  </a:cubicBezTo>
                  <a:cubicBezTo>
                    <a:pt x="598" y="867"/>
                    <a:pt x="666" y="778"/>
                    <a:pt x="666" y="639"/>
                  </a:cubicBezTo>
                  <a:cubicBezTo>
                    <a:pt x="666" y="418"/>
                    <a:pt x="539" y="133"/>
                    <a:pt x="349" y="38"/>
                  </a:cubicBezTo>
                  <a:cubicBezTo>
                    <a:pt x="298" y="12"/>
                    <a:pt x="249" y="0"/>
                    <a:pt x="20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2" name="Google Shape;4162;p38"/>
            <p:cNvSpPr/>
            <p:nvPr/>
          </p:nvSpPr>
          <p:spPr>
            <a:xfrm>
              <a:off x="2192412" y="1943384"/>
              <a:ext cx="472902" cy="2077252"/>
            </a:xfrm>
            <a:custGeom>
              <a:avLst/>
              <a:gdLst/>
              <a:ahLst/>
              <a:cxnLst/>
              <a:rect l="l" t="t" r="r" b="b"/>
              <a:pathLst>
                <a:path w="14474" h="63578" extrusionOk="0">
                  <a:moveTo>
                    <a:pt x="14185" y="0"/>
                  </a:moveTo>
                  <a:cubicBezTo>
                    <a:pt x="14112" y="0"/>
                    <a:pt x="14028" y="26"/>
                    <a:pt x="13935" y="81"/>
                  </a:cubicBezTo>
                  <a:lnTo>
                    <a:pt x="539" y="7809"/>
                  </a:lnTo>
                  <a:cubicBezTo>
                    <a:pt x="254" y="7967"/>
                    <a:pt x="1" y="8410"/>
                    <a:pt x="1" y="8759"/>
                  </a:cubicBezTo>
                  <a:lnTo>
                    <a:pt x="1" y="63578"/>
                  </a:lnTo>
                  <a:lnTo>
                    <a:pt x="14474" y="55217"/>
                  </a:lnTo>
                  <a:lnTo>
                    <a:pt x="14474" y="398"/>
                  </a:lnTo>
                  <a:cubicBezTo>
                    <a:pt x="14474" y="152"/>
                    <a:pt x="14362" y="0"/>
                    <a:pt x="1418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3" name="Google Shape;4163;p38"/>
            <p:cNvSpPr/>
            <p:nvPr/>
          </p:nvSpPr>
          <p:spPr>
            <a:xfrm>
              <a:off x="2207931" y="1970273"/>
              <a:ext cx="441863" cy="360900"/>
            </a:xfrm>
            <a:custGeom>
              <a:avLst/>
              <a:gdLst/>
              <a:ahLst/>
              <a:cxnLst/>
              <a:rect l="l" t="t" r="r" b="b"/>
              <a:pathLst>
                <a:path w="13524" h="11046" extrusionOk="0">
                  <a:moveTo>
                    <a:pt x="13280" y="0"/>
                  </a:moveTo>
                  <a:cubicBezTo>
                    <a:pt x="13228" y="0"/>
                    <a:pt x="13171" y="16"/>
                    <a:pt x="13112" y="50"/>
                  </a:cubicBezTo>
                  <a:lnTo>
                    <a:pt x="444" y="7366"/>
                  </a:lnTo>
                  <a:cubicBezTo>
                    <a:pt x="191" y="7492"/>
                    <a:pt x="1" y="7841"/>
                    <a:pt x="1" y="8126"/>
                  </a:cubicBezTo>
                  <a:lnTo>
                    <a:pt x="1" y="10754"/>
                  </a:lnTo>
                  <a:cubicBezTo>
                    <a:pt x="1" y="10931"/>
                    <a:pt x="93" y="11046"/>
                    <a:pt x="235" y="11046"/>
                  </a:cubicBezTo>
                  <a:cubicBezTo>
                    <a:pt x="296" y="11046"/>
                    <a:pt x="367" y="11024"/>
                    <a:pt x="444" y="10976"/>
                  </a:cubicBezTo>
                  <a:lnTo>
                    <a:pt x="13112" y="3692"/>
                  </a:lnTo>
                  <a:cubicBezTo>
                    <a:pt x="13334" y="3534"/>
                    <a:pt x="13524" y="3217"/>
                    <a:pt x="13524" y="2932"/>
                  </a:cubicBezTo>
                  <a:lnTo>
                    <a:pt x="13524" y="303"/>
                  </a:lnTo>
                  <a:cubicBezTo>
                    <a:pt x="13524" y="118"/>
                    <a:pt x="13422" y="0"/>
                    <a:pt x="13280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4" name="Google Shape;4164;p38"/>
            <p:cNvSpPr/>
            <p:nvPr/>
          </p:nvSpPr>
          <p:spPr>
            <a:xfrm>
              <a:off x="2207931" y="2108739"/>
              <a:ext cx="441863" cy="361064"/>
            </a:xfrm>
            <a:custGeom>
              <a:avLst/>
              <a:gdLst/>
              <a:ahLst/>
              <a:cxnLst/>
              <a:rect l="l" t="t" r="r" b="b"/>
              <a:pathLst>
                <a:path w="13524" h="11051" extrusionOk="0">
                  <a:moveTo>
                    <a:pt x="13294" y="1"/>
                  </a:moveTo>
                  <a:cubicBezTo>
                    <a:pt x="13239" y="1"/>
                    <a:pt x="13177" y="19"/>
                    <a:pt x="13112" y="56"/>
                  </a:cubicBezTo>
                  <a:lnTo>
                    <a:pt x="444" y="7371"/>
                  </a:lnTo>
                  <a:cubicBezTo>
                    <a:pt x="191" y="7498"/>
                    <a:pt x="1" y="7846"/>
                    <a:pt x="1" y="8100"/>
                  </a:cubicBezTo>
                  <a:lnTo>
                    <a:pt x="1" y="10728"/>
                  </a:lnTo>
                  <a:cubicBezTo>
                    <a:pt x="1" y="10928"/>
                    <a:pt x="95" y="11051"/>
                    <a:pt x="238" y="11051"/>
                  </a:cubicBezTo>
                  <a:cubicBezTo>
                    <a:pt x="299" y="11051"/>
                    <a:pt x="369" y="11029"/>
                    <a:pt x="444" y="10982"/>
                  </a:cubicBezTo>
                  <a:lnTo>
                    <a:pt x="13112" y="3666"/>
                  </a:lnTo>
                  <a:cubicBezTo>
                    <a:pt x="13334" y="3539"/>
                    <a:pt x="13524" y="3191"/>
                    <a:pt x="13524" y="2938"/>
                  </a:cubicBezTo>
                  <a:lnTo>
                    <a:pt x="13524" y="309"/>
                  </a:lnTo>
                  <a:cubicBezTo>
                    <a:pt x="13524" y="107"/>
                    <a:pt x="13428" y="1"/>
                    <a:pt x="1329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5" name="Google Shape;4165;p38"/>
            <p:cNvSpPr/>
            <p:nvPr/>
          </p:nvSpPr>
          <p:spPr>
            <a:xfrm>
              <a:off x="2207931" y="2246944"/>
              <a:ext cx="441863" cy="361064"/>
            </a:xfrm>
            <a:custGeom>
              <a:avLst/>
              <a:gdLst/>
              <a:ahLst/>
              <a:cxnLst/>
              <a:rect l="l" t="t" r="r" b="b"/>
              <a:pathLst>
                <a:path w="13524" h="11051" extrusionOk="0">
                  <a:moveTo>
                    <a:pt x="13297" y="0"/>
                  </a:moveTo>
                  <a:cubicBezTo>
                    <a:pt x="13241" y="0"/>
                    <a:pt x="13178" y="22"/>
                    <a:pt x="13112" y="69"/>
                  </a:cubicBezTo>
                  <a:lnTo>
                    <a:pt x="444" y="7385"/>
                  </a:lnTo>
                  <a:cubicBezTo>
                    <a:pt x="191" y="7512"/>
                    <a:pt x="1" y="7860"/>
                    <a:pt x="1" y="8113"/>
                  </a:cubicBezTo>
                  <a:lnTo>
                    <a:pt x="1" y="10742"/>
                  </a:lnTo>
                  <a:cubicBezTo>
                    <a:pt x="1" y="10944"/>
                    <a:pt x="96" y="11050"/>
                    <a:pt x="242" y="11050"/>
                  </a:cubicBezTo>
                  <a:cubicBezTo>
                    <a:pt x="302" y="11050"/>
                    <a:pt x="370" y="11032"/>
                    <a:pt x="444" y="10995"/>
                  </a:cubicBezTo>
                  <a:lnTo>
                    <a:pt x="13112" y="3680"/>
                  </a:lnTo>
                  <a:cubicBezTo>
                    <a:pt x="13334" y="3553"/>
                    <a:pt x="13524" y="3205"/>
                    <a:pt x="13524" y="2951"/>
                  </a:cubicBezTo>
                  <a:lnTo>
                    <a:pt x="13524" y="323"/>
                  </a:lnTo>
                  <a:cubicBezTo>
                    <a:pt x="13524" y="123"/>
                    <a:pt x="13430" y="0"/>
                    <a:pt x="1329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6" name="Google Shape;4166;p38"/>
            <p:cNvSpPr/>
            <p:nvPr/>
          </p:nvSpPr>
          <p:spPr>
            <a:xfrm>
              <a:off x="2207931" y="2385573"/>
              <a:ext cx="441863" cy="360900"/>
            </a:xfrm>
            <a:custGeom>
              <a:avLst/>
              <a:gdLst/>
              <a:ahLst/>
              <a:cxnLst/>
              <a:rect l="l" t="t" r="r" b="b"/>
              <a:pathLst>
                <a:path w="13524" h="11046" extrusionOk="0">
                  <a:moveTo>
                    <a:pt x="13300" y="0"/>
                  </a:moveTo>
                  <a:cubicBezTo>
                    <a:pt x="13243" y="0"/>
                    <a:pt x="13179" y="22"/>
                    <a:pt x="13112" y="70"/>
                  </a:cubicBezTo>
                  <a:lnTo>
                    <a:pt x="444" y="7354"/>
                  </a:lnTo>
                  <a:cubicBezTo>
                    <a:pt x="191" y="7512"/>
                    <a:pt x="1" y="7829"/>
                    <a:pt x="1" y="8114"/>
                  </a:cubicBezTo>
                  <a:lnTo>
                    <a:pt x="1" y="10742"/>
                  </a:lnTo>
                  <a:cubicBezTo>
                    <a:pt x="1" y="10928"/>
                    <a:pt x="103" y="11046"/>
                    <a:pt x="257" y="11046"/>
                  </a:cubicBezTo>
                  <a:cubicBezTo>
                    <a:pt x="313" y="11046"/>
                    <a:pt x="376" y="11030"/>
                    <a:pt x="444" y="10996"/>
                  </a:cubicBezTo>
                  <a:lnTo>
                    <a:pt x="13112" y="3680"/>
                  </a:lnTo>
                  <a:cubicBezTo>
                    <a:pt x="13334" y="3554"/>
                    <a:pt x="13524" y="3205"/>
                    <a:pt x="13524" y="2920"/>
                  </a:cubicBezTo>
                  <a:lnTo>
                    <a:pt x="13524" y="292"/>
                  </a:lnTo>
                  <a:cubicBezTo>
                    <a:pt x="13524" y="115"/>
                    <a:pt x="13431" y="0"/>
                    <a:pt x="13300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7" name="Google Shape;4167;p38"/>
            <p:cNvSpPr/>
            <p:nvPr/>
          </p:nvSpPr>
          <p:spPr>
            <a:xfrm>
              <a:off x="2207931" y="2523843"/>
              <a:ext cx="441863" cy="360900"/>
            </a:xfrm>
            <a:custGeom>
              <a:avLst/>
              <a:gdLst/>
              <a:ahLst/>
              <a:cxnLst/>
              <a:rect l="l" t="t" r="r" b="b"/>
              <a:pathLst>
                <a:path w="13524" h="11046" extrusionOk="0">
                  <a:moveTo>
                    <a:pt x="13280" y="0"/>
                  </a:moveTo>
                  <a:cubicBezTo>
                    <a:pt x="13228" y="0"/>
                    <a:pt x="13171" y="16"/>
                    <a:pt x="13112" y="50"/>
                  </a:cubicBezTo>
                  <a:lnTo>
                    <a:pt x="444" y="7366"/>
                  </a:lnTo>
                  <a:cubicBezTo>
                    <a:pt x="191" y="7492"/>
                    <a:pt x="1" y="7841"/>
                    <a:pt x="1" y="8126"/>
                  </a:cubicBezTo>
                  <a:lnTo>
                    <a:pt x="1" y="10754"/>
                  </a:lnTo>
                  <a:cubicBezTo>
                    <a:pt x="1" y="10931"/>
                    <a:pt x="93" y="11046"/>
                    <a:pt x="235" y="11046"/>
                  </a:cubicBezTo>
                  <a:cubicBezTo>
                    <a:pt x="296" y="11046"/>
                    <a:pt x="367" y="11024"/>
                    <a:pt x="444" y="10976"/>
                  </a:cubicBezTo>
                  <a:lnTo>
                    <a:pt x="13112" y="3692"/>
                  </a:lnTo>
                  <a:cubicBezTo>
                    <a:pt x="13334" y="3534"/>
                    <a:pt x="13524" y="3217"/>
                    <a:pt x="13524" y="2932"/>
                  </a:cubicBezTo>
                  <a:lnTo>
                    <a:pt x="13524" y="303"/>
                  </a:lnTo>
                  <a:cubicBezTo>
                    <a:pt x="13524" y="118"/>
                    <a:pt x="13422" y="0"/>
                    <a:pt x="13280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8" name="Google Shape;4168;p38"/>
            <p:cNvSpPr/>
            <p:nvPr/>
          </p:nvSpPr>
          <p:spPr>
            <a:xfrm>
              <a:off x="2207931" y="2662310"/>
              <a:ext cx="441863" cy="361064"/>
            </a:xfrm>
            <a:custGeom>
              <a:avLst/>
              <a:gdLst/>
              <a:ahLst/>
              <a:cxnLst/>
              <a:rect l="l" t="t" r="r" b="b"/>
              <a:pathLst>
                <a:path w="13524" h="11051" extrusionOk="0">
                  <a:moveTo>
                    <a:pt x="13294" y="1"/>
                  </a:moveTo>
                  <a:cubicBezTo>
                    <a:pt x="13239" y="1"/>
                    <a:pt x="13177" y="19"/>
                    <a:pt x="13112" y="56"/>
                  </a:cubicBezTo>
                  <a:lnTo>
                    <a:pt x="444" y="7371"/>
                  </a:lnTo>
                  <a:cubicBezTo>
                    <a:pt x="191" y="7498"/>
                    <a:pt x="1" y="7846"/>
                    <a:pt x="1" y="8100"/>
                  </a:cubicBezTo>
                  <a:lnTo>
                    <a:pt x="1" y="10728"/>
                  </a:lnTo>
                  <a:cubicBezTo>
                    <a:pt x="1" y="10928"/>
                    <a:pt x="95" y="11050"/>
                    <a:pt x="238" y="11050"/>
                  </a:cubicBezTo>
                  <a:cubicBezTo>
                    <a:pt x="299" y="11050"/>
                    <a:pt x="369" y="11028"/>
                    <a:pt x="444" y="10981"/>
                  </a:cubicBezTo>
                  <a:lnTo>
                    <a:pt x="13112" y="3666"/>
                  </a:lnTo>
                  <a:cubicBezTo>
                    <a:pt x="13334" y="3539"/>
                    <a:pt x="13524" y="3191"/>
                    <a:pt x="13524" y="2938"/>
                  </a:cubicBezTo>
                  <a:lnTo>
                    <a:pt x="13524" y="309"/>
                  </a:lnTo>
                  <a:cubicBezTo>
                    <a:pt x="13524" y="107"/>
                    <a:pt x="13428" y="1"/>
                    <a:pt x="1329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9" name="Google Shape;4169;p38"/>
            <p:cNvSpPr/>
            <p:nvPr/>
          </p:nvSpPr>
          <p:spPr>
            <a:xfrm>
              <a:off x="2207931" y="2800514"/>
              <a:ext cx="441863" cy="361064"/>
            </a:xfrm>
            <a:custGeom>
              <a:avLst/>
              <a:gdLst/>
              <a:ahLst/>
              <a:cxnLst/>
              <a:rect l="l" t="t" r="r" b="b"/>
              <a:pathLst>
                <a:path w="13524" h="11051" extrusionOk="0">
                  <a:moveTo>
                    <a:pt x="13297" y="0"/>
                  </a:moveTo>
                  <a:cubicBezTo>
                    <a:pt x="13241" y="0"/>
                    <a:pt x="13178" y="22"/>
                    <a:pt x="13112" y="69"/>
                  </a:cubicBezTo>
                  <a:lnTo>
                    <a:pt x="444" y="7385"/>
                  </a:lnTo>
                  <a:cubicBezTo>
                    <a:pt x="191" y="7511"/>
                    <a:pt x="1" y="7860"/>
                    <a:pt x="1" y="8113"/>
                  </a:cubicBezTo>
                  <a:lnTo>
                    <a:pt x="1" y="10742"/>
                  </a:lnTo>
                  <a:cubicBezTo>
                    <a:pt x="1" y="10944"/>
                    <a:pt x="96" y="11050"/>
                    <a:pt x="242" y="11050"/>
                  </a:cubicBezTo>
                  <a:cubicBezTo>
                    <a:pt x="302" y="11050"/>
                    <a:pt x="370" y="11032"/>
                    <a:pt x="444" y="10995"/>
                  </a:cubicBezTo>
                  <a:lnTo>
                    <a:pt x="13112" y="3680"/>
                  </a:lnTo>
                  <a:cubicBezTo>
                    <a:pt x="13334" y="3553"/>
                    <a:pt x="13524" y="3204"/>
                    <a:pt x="13524" y="2951"/>
                  </a:cubicBezTo>
                  <a:lnTo>
                    <a:pt x="13524" y="323"/>
                  </a:lnTo>
                  <a:cubicBezTo>
                    <a:pt x="13524" y="122"/>
                    <a:pt x="13430" y="0"/>
                    <a:pt x="1329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0" name="Google Shape;4170;p38"/>
            <p:cNvSpPr/>
            <p:nvPr/>
          </p:nvSpPr>
          <p:spPr>
            <a:xfrm>
              <a:off x="2207931" y="2939144"/>
              <a:ext cx="441863" cy="360900"/>
            </a:xfrm>
            <a:custGeom>
              <a:avLst/>
              <a:gdLst/>
              <a:ahLst/>
              <a:cxnLst/>
              <a:rect l="l" t="t" r="r" b="b"/>
              <a:pathLst>
                <a:path w="13524" h="11046" extrusionOk="0">
                  <a:moveTo>
                    <a:pt x="13300" y="0"/>
                  </a:moveTo>
                  <a:cubicBezTo>
                    <a:pt x="13243" y="0"/>
                    <a:pt x="13179" y="22"/>
                    <a:pt x="13112" y="70"/>
                  </a:cubicBezTo>
                  <a:lnTo>
                    <a:pt x="444" y="7354"/>
                  </a:lnTo>
                  <a:cubicBezTo>
                    <a:pt x="191" y="7512"/>
                    <a:pt x="1" y="7829"/>
                    <a:pt x="1" y="8114"/>
                  </a:cubicBezTo>
                  <a:lnTo>
                    <a:pt x="1" y="10742"/>
                  </a:lnTo>
                  <a:cubicBezTo>
                    <a:pt x="1" y="10928"/>
                    <a:pt x="103" y="11045"/>
                    <a:pt x="257" y="11045"/>
                  </a:cubicBezTo>
                  <a:cubicBezTo>
                    <a:pt x="313" y="11045"/>
                    <a:pt x="376" y="11030"/>
                    <a:pt x="444" y="10996"/>
                  </a:cubicBezTo>
                  <a:lnTo>
                    <a:pt x="13112" y="3680"/>
                  </a:lnTo>
                  <a:cubicBezTo>
                    <a:pt x="13334" y="3522"/>
                    <a:pt x="13524" y="3205"/>
                    <a:pt x="13524" y="2920"/>
                  </a:cubicBezTo>
                  <a:lnTo>
                    <a:pt x="13524" y="292"/>
                  </a:lnTo>
                  <a:cubicBezTo>
                    <a:pt x="13524" y="115"/>
                    <a:pt x="13431" y="0"/>
                    <a:pt x="13300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1" name="Google Shape;4171;p38"/>
            <p:cNvSpPr/>
            <p:nvPr/>
          </p:nvSpPr>
          <p:spPr>
            <a:xfrm>
              <a:off x="2207931" y="3077414"/>
              <a:ext cx="441863" cy="360900"/>
            </a:xfrm>
            <a:custGeom>
              <a:avLst/>
              <a:gdLst/>
              <a:ahLst/>
              <a:cxnLst/>
              <a:rect l="l" t="t" r="r" b="b"/>
              <a:pathLst>
                <a:path w="13524" h="11046" extrusionOk="0">
                  <a:moveTo>
                    <a:pt x="13280" y="0"/>
                  </a:moveTo>
                  <a:cubicBezTo>
                    <a:pt x="13228" y="0"/>
                    <a:pt x="13171" y="16"/>
                    <a:pt x="13112" y="50"/>
                  </a:cubicBezTo>
                  <a:lnTo>
                    <a:pt x="444" y="7365"/>
                  </a:lnTo>
                  <a:cubicBezTo>
                    <a:pt x="191" y="7492"/>
                    <a:pt x="1" y="7840"/>
                    <a:pt x="1" y="8125"/>
                  </a:cubicBezTo>
                  <a:lnTo>
                    <a:pt x="1" y="10754"/>
                  </a:lnTo>
                  <a:cubicBezTo>
                    <a:pt x="1" y="10930"/>
                    <a:pt x="93" y="11045"/>
                    <a:pt x="235" y="11045"/>
                  </a:cubicBezTo>
                  <a:cubicBezTo>
                    <a:pt x="296" y="11045"/>
                    <a:pt x="367" y="11024"/>
                    <a:pt x="444" y="10976"/>
                  </a:cubicBezTo>
                  <a:lnTo>
                    <a:pt x="13112" y="3692"/>
                  </a:lnTo>
                  <a:cubicBezTo>
                    <a:pt x="13334" y="3533"/>
                    <a:pt x="13524" y="3217"/>
                    <a:pt x="13524" y="2932"/>
                  </a:cubicBezTo>
                  <a:lnTo>
                    <a:pt x="13524" y="303"/>
                  </a:lnTo>
                  <a:cubicBezTo>
                    <a:pt x="13524" y="118"/>
                    <a:pt x="13422" y="0"/>
                    <a:pt x="13280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2" name="Google Shape;4172;p38"/>
            <p:cNvSpPr/>
            <p:nvPr/>
          </p:nvSpPr>
          <p:spPr>
            <a:xfrm>
              <a:off x="2207931" y="3215880"/>
              <a:ext cx="441863" cy="360606"/>
            </a:xfrm>
            <a:custGeom>
              <a:avLst/>
              <a:gdLst/>
              <a:ahLst/>
              <a:cxnLst/>
              <a:rect l="l" t="t" r="r" b="b"/>
              <a:pathLst>
                <a:path w="13524" h="11037" extrusionOk="0">
                  <a:moveTo>
                    <a:pt x="13294" y="0"/>
                  </a:moveTo>
                  <a:cubicBezTo>
                    <a:pt x="13239" y="0"/>
                    <a:pt x="13177" y="19"/>
                    <a:pt x="13112" y="55"/>
                  </a:cubicBezTo>
                  <a:lnTo>
                    <a:pt x="444" y="7371"/>
                  </a:lnTo>
                  <a:cubicBezTo>
                    <a:pt x="191" y="7498"/>
                    <a:pt x="1" y="7846"/>
                    <a:pt x="1" y="8099"/>
                  </a:cubicBezTo>
                  <a:lnTo>
                    <a:pt x="1" y="10728"/>
                  </a:lnTo>
                  <a:cubicBezTo>
                    <a:pt x="1" y="10930"/>
                    <a:pt x="96" y="11036"/>
                    <a:pt x="242" y="11036"/>
                  </a:cubicBezTo>
                  <a:cubicBezTo>
                    <a:pt x="302" y="11036"/>
                    <a:pt x="370" y="11018"/>
                    <a:pt x="444" y="10981"/>
                  </a:cubicBezTo>
                  <a:lnTo>
                    <a:pt x="13112" y="3666"/>
                  </a:lnTo>
                  <a:cubicBezTo>
                    <a:pt x="13334" y="3539"/>
                    <a:pt x="13524" y="3191"/>
                    <a:pt x="13524" y="2937"/>
                  </a:cubicBezTo>
                  <a:lnTo>
                    <a:pt x="13524" y="309"/>
                  </a:lnTo>
                  <a:cubicBezTo>
                    <a:pt x="13524" y="107"/>
                    <a:pt x="13428" y="0"/>
                    <a:pt x="1329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3" name="Google Shape;4173;p38"/>
            <p:cNvSpPr/>
            <p:nvPr/>
          </p:nvSpPr>
          <p:spPr>
            <a:xfrm>
              <a:off x="2207931" y="3354084"/>
              <a:ext cx="441863" cy="361031"/>
            </a:xfrm>
            <a:custGeom>
              <a:avLst/>
              <a:gdLst/>
              <a:ahLst/>
              <a:cxnLst/>
              <a:rect l="l" t="t" r="r" b="b"/>
              <a:pathLst>
                <a:path w="13524" h="11050" extrusionOk="0">
                  <a:moveTo>
                    <a:pt x="13297" y="0"/>
                  </a:moveTo>
                  <a:cubicBezTo>
                    <a:pt x="13241" y="0"/>
                    <a:pt x="13178" y="22"/>
                    <a:pt x="13112" y="69"/>
                  </a:cubicBezTo>
                  <a:lnTo>
                    <a:pt x="444" y="7385"/>
                  </a:lnTo>
                  <a:cubicBezTo>
                    <a:pt x="191" y="7511"/>
                    <a:pt x="1" y="7860"/>
                    <a:pt x="1" y="8113"/>
                  </a:cubicBezTo>
                  <a:lnTo>
                    <a:pt x="1" y="10742"/>
                  </a:lnTo>
                  <a:cubicBezTo>
                    <a:pt x="1" y="10943"/>
                    <a:pt x="96" y="11050"/>
                    <a:pt x="242" y="11050"/>
                  </a:cubicBezTo>
                  <a:cubicBezTo>
                    <a:pt x="302" y="11050"/>
                    <a:pt x="370" y="11032"/>
                    <a:pt x="444" y="10995"/>
                  </a:cubicBezTo>
                  <a:lnTo>
                    <a:pt x="13112" y="3679"/>
                  </a:lnTo>
                  <a:cubicBezTo>
                    <a:pt x="13334" y="3553"/>
                    <a:pt x="13524" y="3204"/>
                    <a:pt x="13524" y="2951"/>
                  </a:cubicBezTo>
                  <a:lnTo>
                    <a:pt x="13524" y="322"/>
                  </a:lnTo>
                  <a:cubicBezTo>
                    <a:pt x="13524" y="122"/>
                    <a:pt x="13430" y="0"/>
                    <a:pt x="1329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4" name="Google Shape;4174;p38"/>
            <p:cNvSpPr/>
            <p:nvPr/>
          </p:nvSpPr>
          <p:spPr>
            <a:xfrm>
              <a:off x="2207931" y="3492681"/>
              <a:ext cx="441863" cy="360933"/>
            </a:xfrm>
            <a:custGeom>
              <a:avLst/>
              <a:gdLst/>
              <a:ahLst/>
              <a:cxnLst/>
              <a:rect l="l" t="t" r="r" b="b"/>
              <a:pathLst>
                <a:path w="13524" h="11047" extrusionOk="0">
                  <a:moveTo>
                    <a:pt x="13300" y="1"/>
                  </a:moveTo>
                  <a:cubicBezTo>
                    <a:pt x="13243" y="1"/>
                    <a:pt x="13179" y="23"/>
                    <a:pt x="13112" y="71"/>
                  </a:cubicBezTo>
                  <a:lnTo>
                    <a:pt x="444" y="7355"/>
                  </a:lnTo>
                  <a:cubicBezTo>
                    <a:pt x="191" y="7513"/>
                    <a:pt x="1" y="7830"/>
                    <a:pt x="1" y="8115"/>
                  </a:cubicBezTo>
                  <a:lnTo>
                    <a:pt x="1" y="10743"/>
                  </a:lnTo>
                  <a:cubicBezTo>
                    <a:pt x="1" y="10929"/>
                    <a:pt x="103" y="11046"/>
                    <a:pt x="257" y="11046"/>
                  </a:cubicBezTo>
                  <a:cubicBezTo>
                    <a:pt x="313" y="11046"/>
                    <a:pt x="376" y="11030"/>
                    <a:pt x="444" y="10997"/>
                  </a:cubicBezTo>
                  <a:lnTo>
                    <a:pt x="13112" y="3681"/>
                  </a:lnTo>
                  <a:cubicBezTo>
                    <a:pt x="13334" y="3554"/>
                    <a:pt x="13524" y="3206"/>
                    <a:pt x="13524" y="2921"/>
                  </a:cubicBezTo>
                  <a:lnTo>
                    <a:pt x="13524" y="292"/>
                  </a:lnTo>
                  <a:cubicBezTo>
                    <a:pt x="13524" y="116"/>
                    <a:pt x="13431" y="1"/>
                    <a:pt x="1330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5" name="Google Shape;4175;p38"/>
            <p:cNvSpPr/>
            <p:nvPr/>
          </p:nvSpPr>
          <p:spPr>
            <a:xfrm>
              <a:off x="1596433" y="1509395"/>
              <a:ext cx="1091654" cy="634304"/>
            </a:xfrm>
            <a:custGeom>
              <a:avLst/>
              <a:gdLst/>
              <a:ahLst/>
              <a:cxnLst/>
              <a:rect l="l" t="t" r="r" b="b"/>
              <a:pathLst>
                <a:path w="33412" h="19414" extrusionOk="0">
                  <a:moveTo>
                    <a:pt x="16152" y="0"/>
                  </a:moveTo>
                  <a:lnTo>
                    <a:pt x="0" y="9374"/>
                  </a:lnTo>
                  <a:lnTo>
                    <a:pt x="17387" y="19413"/>
                  </a:lnTo>
                  <a:lnTo>
                    <a:pt x="33411" y="10134"/>
                  </a:lnTo>
                  <a:lnTo>
                    <a:pt x="16152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6" name="Google Shape;4176;p38"/>
            <p:cNvSpPr/>
            <p:nvPr/>
          </p:nvSpPr>
          <p:spPr>
            <a:xfrm>
              <a:off x="1770250" y="1630447"/>
              <a:ext cx="533967" cy="430460"/>
            </a:xfrm>
            <a:custGeom>
              <a:avLst/>
              <a:gdLst/>
              <a:ahLst/>
              <a:cxnLst/>
              <a:rect l="l" t="t" r="r" b="b"/>
              <a:pathLst>
                <a:path w="16343" h="13175" extrusionOk="0">
                  <a:moveTo>
                    <a:pt x="10230" y="0"/>
                  </a:moveTo>
                  <a:lnTo>
                    <a:pt x="1" y="5891"/>
                  </a:lnTo>
                  <a:lnTo>
                    <a:pt x="12510" y="13175"/>
                  </a:lnTo>
                  <a:lnTo>
                    <a:pt x="12510" y="11845"/>
                  </a:lnTo>
                  <a:lnTo>
                    <a:pt x="16342" y="3547"/>
                  </a:lnTo>
                  <a:lnTo>
                    <a:pt x="1023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7" name="Google Shape;4177;p38"/>
            <p:cNvSpPr/>
            <p:nvPr/>
          </p:nvSpPr>
          <p:spPr>
            <a:xfrm>
              <a:off x="1770250" y="1780479"/>
              <a:ext cx="74526" cy="65214"/>
            </a:xfrm>
            <a:custGeom>
              <a:avLst/>
              <a:gdLst/>
              <a:ahLst/>
              <a:cxnLst/>
              <a:rect l="l" t="t" r="r" b="b"/>
              <a:pathLst>
                <a:path w="2281" h="1996" extrusionOk="0">
                  <a:moveTo>
                    <a:pt x="1" y="0"/>
                  </a:moveTo>
                  <a:lnTo>
                    <a:pt x="1" y="1299"/>
                  </a:lnTo>
                  <a:lnTo>
                    <a:pt x="2091" y="1996"/>
                  </a:lnTo>
                  <a:lnTo>
                    <a:pt x="2281" y="855"/>
                  </a:lnTo>
                  <a:lnTo>
                    <a:pt x="1711" y="6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8" name="Google Shape;4178;p38"/>
            <p:cNvSpPr/>
            <p:nvPr/>
          </p:nvSpPr>
          <p:spPr>
            <a:xfrm>
              <a:off x="2178983" y="1746336"/>
              <a:ext cx="335253" cy="314571"/>
            </a:xfrm>
            <a:custGeom>
              <a:avLst/>
              <a:gdLst/>
              <a:ahLst/>
              <a:cxnLst/>
              <a:rect l="l" t="t" r="r" b="b"/>
              <a:pathLst>
                <a:path w="10261" h="9628" extrusionOk="0">
                  <a:moveTo>
                    <a:pt x="3832" y="0"/>
                  </a:moveTo>
                  <a:lnTo>
                    <a:pt x="0" y="8298"/>
                  </a:lnTo>
                  <a:lnTo>
                    <a:pt x="0" y="9628"/>
                  </a:lnTo>
                  <a:lnTo>
                    <a:pt x="10261" y="3737"/>
                  </a:lnTo>
                  <a:lnTo>
                    <a:pt x="8677" y="2819"/>
                  </a:lnTo>
                  <a:lnTo>
                    <a:pt x="3832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9" name="Google Shape;4179;p38"/>
            <p:cNvSpPr/>
            <p:nvPr/>
          </p:nvSpPr>
          <p:spPr>
            <a:xfrm>
              <a:off x="2352801" y="1821875"/>
              <a:ext cx="161435" cy="111773"/>
            </a:xfrm>
            <a:custGeom>
              <a:avLst/>
              <a:gdLst/>
              <a:ahLst/>
              <a:cxnLst/>
              <a:rect l="l" t="t" r="r" b="b"/>
              <a:pathLst>
                <a:path w="4941" h="3421" extrusionOk="0">
                  <a:moveTo>
                    <a:pt x="1172" y="0"/>
                  </a:moveTo>
                  <a:lnTo>
                    <a:pt x="1" y="3420"/>
                  </a:lnTo>
                  <a:lnTo>
                    <a:pt x="4941" y="1425"/>
                  </a:lnTo>
                  <a:lnTo>
                    <a:pt x="4941" y="95"/>
                  </a:lnTo>
                  <a:lnTo>
                    <a:pt x="1172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0" name="Google Shape;4180;p38"/>
            <p:cNvSpPr/>
            <p:nvPr/>
          </p:nvSpPr>
          <p:spPr>
            <a:xfrm>
              <a:off x="1770250" y="1586992"/>
              <a:ext cx="743985" cy="430460"/>
            </a:xfrm>
            <a:custGeom>
              <a:avLst/>
              <a:gdLst/>
              <a:ahLst/>
              <a:cxnLst/>
              <a:rect l="l" t="t" r="r" b="b"/>
              <a:pathLst>
                <a:path w="22771" h="13175" extrusionOk="0">
                  <a:moveTo>
                    <a:pt x="10230" y="0"/>
                  </a:moveTo>
                  <a:lnTo>
                    <a:pt x="1" y="5922"/>
                  </a:lnTo>
                  <a:lnTo>
                    <a:pt x="12510" y="13175"/>
                  </a:lnTo>
                  <a:lnTo>
                    <a:pt x="22771" y="7284"/>
                  </a:lnTo>
                  <a:lnTo>
                    <a:pt x="1023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1" name="Google Shape;4181;p38"/>
            <p:cNvSpPr/>
            <p:nvPr/>
          </p:nvSpPr>
          <p:spPr>
            <a:xfrm>
              <a:off x="1959620" y="1695628"/>
              <a:ext cx="183162" cy="56948"/>
            </a:xfrm>
            <a:custGeom>
              <a:avLst/>
              <a:gdLst/>
              <a:ahLst/>
              <a:cxnLst/>
              <a:rect l="l" t="t" r="r" b="b"/>
              <a:pathLst>
                <a:path w="5606" h="1743" extrusionOk="0">
                  <a:moveTo>
                    <a:pt x="2803" y="1"/>
                  </a:moveTo>
                  <a:cubicBezTo>
                    <a:pt x="2106" y="1"/>
                    <a:pt x="1410" y="159"/>
                    <a:pt x="887" y="476"/>
                  </a:cubicBezTo>
                  <a:cubicBezTo>
                    <a:pt x="285" y="824"/>
                    <a:pt x="0" y="1299"/>
                    <a:pt x="95" y="1742"/>
                  </a:cubicBezTo>
                  <a:cubicBezTo>
                    <a:pt x="159" y="1394"/>
                    <a:pt x="412" y="1077"/>
                    <a:pt x="887" y="792"/>
                  </a:cubicBezTo>
                  <a:cubicBezTo>
                    <a:pt x="1410" y="491"/>
                    <a:pt x="2106" y="341"/>
                    <a:pt x="2803" y="341"/>
                  </a:cubicBezTo>
                  <a:cubicBezTo>
                    <a:pt x="3500" y="341"/>
                    <a:pt x="4196" y="491"/>
                    <a:pt x="4719" y="792"/>
                  </a:cubicBezTo>
                  <a:cubicBezTo>
                    <a:pt x="5194" y="1077"/>
                    <a:pt x="5447" y="1394"/>
                    <a:pt x="5511" y="1742"/>
                  </a:cubicBezTo>
                  <a:cubicBezTo>
                    <a:pt x="5606" y="1299"/>
                    <a:pt x="5321" y="824"/>
                    <a:pt x="4719" y="476"/>
                  </a:cubicBezTo>
                  <a:cubicBezTo>
                    <a:pt x="4196" y="159"/>
                    <a:pt x="3500" y="1"/>
                    <a:pt x="2803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2" name="Google Shape;4182;p38"/>
            <p:cNvSpPr/>
            <p:nvPr/>
          </p:nvSpPr>
          <p:spPr>
            <a:xfrm>
              <a:off x="1962724" y="1706737"/>
              <a:ext cx="176954" cy="91614"/>
            </a:xfrm>
            <a:custGeom>
              <a:avLst/>
              <a:gdLst/>
              <a:ahLst/>
              <a:cxnLst/>
              <a:rect l="l" t="t" r="r" b="b"/>
              <a:pathLst>
                <a:path w="5416" h="2804" extrusionOk="0">
                  <a:moveTo>
                    <a:pt x="2708" y="1"/>
                  </a:moveTo>
                  <a:cubicBezTo>
                    <a:pt x="2011" y="1"/>
                    <a:pt x="1315" y="151"/>
                    <a:pt x="792" y="452"/>
                  </a:cubicBezTo>
                  <a:cubicBezTo>
                    <a:pt x="317" y="737"/>
                    <a:pt x="64" y="1054"/>
                    <a:pt x="0" y="1402"/>
                  </a:cubicBezTo>
                  <a:cubicBezTo>
                    <a:pt x="64" y="1751"/>
                    <a:pt x="317" y="2099"/>
                    <a:pt x="792" y="2352"/>
                  </a:cubicBezTo>
                  <a:cubicBezTo>
                    <a:pt x="1315" y="2653"/>
                    <a:pt x="2011" y="2804"/>
                    <a:pt x="2708" y="2804"/>
                  </a:cubicBezTo>
                  <a:cubicBezTo>
                    <a:pt x="3405" y="2804"/>
                    <a:pt x="4101" y="2653"/>
                    <a:pt x="4624" y="2352"/>
                  </a:cubicBezTo>
                  <a:cubicBezTo>
                    <a:pt x="5099" y="2099"/>
                    <a:pt x="5352" y="1751"/>
                    <a:pt x="5416" y="1402"/>
                  </a:cubicBezTo>
                  <a:cubicBezTo>
                    <a:pt x="5352" y="1054"/>
                    <a:pt x="5099" y="737"/>
                    <a:pt x="4624" y="452"/>
                  </a:cubicBezTo>
                  <a:cubicBezTo>
                    <a:pt x="4101" y="151"/>
                    <a:pt x="3405" y="1"/>
                    <a:pt x="270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3" name="Google Shape;4183;p38"/>
            <p:cNvSpPr/>
            <p:nvPr/>
          </p:nvSpPr>
          <p:spPr>
            <a:xfrm>
              <a:off x="1897543" y="1755648"/>
              <a:ext cx="141766" cy="82792"/>
            </a:xfrm>
            <a:custGeom>
              <a:avLst/>
              <a:gdLst/>
              <a:ahLst/>
              <a:cxnLst/>
              <a:rect l="l" t="t" r="r" b="b"/>
              <a:pathLst>
                <a:path w="4339" h="2534" extrusionOk="0">
                  <a:moveTo>
                    <a:pt x="348" y="0"/>
                  </a:moveTo>
                  <a:lnTo>
                    <a:pt x="0" y="222"/>
                  </a:lnTo>
                  <a:lnTo>
                    <a:pt x="3990" y="2534"/>
                  </a:lnTo>
                  <a:lnTo>
                    <a:pt x="4339" y="2312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4" name="Google Shape;4184;p38"/>
            <p:cNvSpPr/>
            <p:nvPr/>
          </p:nvSpPr>
          <p:spPr>
            <a:xfrm>
              <a:off x="1874770" y="1769109"/>
              <a:ext cx="141799" cy="81747"/>
            </a:xfrm>
            <a:custGeom>
              <a:avLst/>
              <a:gdLst/>
              <a:ahLst/>
              <a:cxnLst/>
              <a:rect l="l" t="t" r="r" b="b"/>
              <a:pathLst>
                <a:path w="4340" h="2502" extrusionOk="0">
                  <a:moveTo>
                    <a:pt x="349" y="0"/>
                  </a:moveTo>
                  <a:lnTo>
                    <a:pt x="0" y="222"/>
                  </a:lnTo>
                  <a:lnTo>
                    <a:pt x="3991" y="2502"/>
                  </a:lnTo>
                  <a:lnTo>
                    <a:pt x="4339" y="2312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5" name="Google Shape;4185;p38"/>
            <p:cNvSpPr/>
            <p:nvPr/>
          </p:nvSpPr>
          <p:spPr>
            <a:xfrm>
              <a:off x="1851997" y="1782537"/>
              <a:ext cx="141799" cy="81779"/>
            </a:xfrm>
            <a:custGeom>
              <a:avLst/>
              <a:gdLst/>
              <a:ahLst/>
              <a:cxnLst/>
              <a:rect l="l" t="t" r="r" b="b"/>
              <a:pathLst>
                <a:path w="4340" h="2503" extrusionOk="0">
                  <a:moveTo>
                    <a:pt x="349" y="1"/>
                  </a:moveTo>
                  <a:lnTo>
                    <a:pt x="1" y="191"/>
                  </a:lnTo>
                  <a:lnTo>
                    <a:pt x="3991" y="2503"/>
                  </a:lnTo>
                  <a:lnTo>
                    <a:pt x="4339" y="2281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6" name="Google Shape;4186;p38"/>
            <p:cNvSpPr/>
            <p:nvPr/>
          </p:nvSpPr>
          <p:spPr>
            <a:xfrm>
              <a:off x="2105503" y="1630447"/>
              <a:ext cx="142811" cy="81779"/>
            </a:xfrm>
            <a:custGeom>
              <a:avLst/>
              <a:gdLst/>
              <a:ahLst/>
              <a:cxnLst/>
              <a:rect l="l" t="t" r="r" b="b"/>
              <a:pathLst>
                <a:path w="4371" h="2503" extrusionOk="0">
                  <a:moveTo>
                    <a:pt x="381" y="0"/>
                  </a:moveTo>
                  <a:lnTo>
                    <a:pt x="1" y="222"/>
                  </a:lnTo>
                  <a:lnTo>
                    <a:pt x="3991" y="2502"/>
                  </a:lnTo>
                  <a:lnTo>
                    <a:pt x="4371" y="231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7" name="Google Shape;4187;p38"/>
            <p:cNvSpPr/>
            <p:nvPr/>
          </p:nvSpPr>
          <p:spPr>
            <a:xfrm>
              <a:off x="2082730" y="1643908"/>
              <a:ext cx="142844" cy="81747"/>
            </a:xfrm>
            <a:custGeom>
              <a:avLst/>
              <a:gdLst/>
              <a:ahLst/>
              <a:cxnLst/>
              <a:rect l="l" t="t" r="r" b="b"/>
              <a:pathLst>
                <a:path w="4372" h="2502" extrusionOk="0">
                  <a:moveTo>
                    <a:pt x="381" y="0"/>
                  </a:moveTo>
                  <a:lnTo>
                    <a:pt x="1" y="190"/>
                  </a:lnTo>
                  <a:lnTo>
                    <a:pt x="3991" y="2502"/>
                  </a:lnTo>
                  <a:lnTo>
                    <a:pt x="4371" y="228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8" name="Google Shape;4188;p38"/>
            <p:cNvSpPr/>
            <p:nvPr/>
          </p:nvSpPr>
          <p:spPr>
            <a:xfrm>
              <a:off x="2059990" y="1656323"/>
              <a:ext cx="142811" cy="82792"/>
            </a:xfrm>
            <a:custGeom>
              <a:avLst/>
              <a:gdLst/>
              <a:ahLst/>
              <a:cxnLst/>
              <a:rect l="l" t="t" r="r" b="b"/>
              <a:pathLst>
                <a:path w="4371" h="2534" extrusionOk="0">
                  <a:moveTo>
                    <a:pt x="380" y="0"/>
                  </a:moveTo>
                  <a:lnTo>
                    <a:pt x="0" y="222"/>
                  </a:lnTo>
                  <a:lnTo>
                    <a:pt x="3990" y="2534"/>
                  </a:lnTo>
                  <a:lnTo>
                    <a:pt x="4370" y="2312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9" name="Google Shape;4189;p38"/>
            <p:cNvSpPr/>
            <p:nvPr/>
          </p:nvSpPr>
          <p:spPr>
            <a:xfrm>
              <a:off x="2147945" y="1804264"/>
              <a:ext cx="182117" cy="56948"/>
            </a:xfrm>
            <a:custGeom>
              <a:avLst/>
              <a:gdLst/>
              <a:ahLst/>
              <a:cxnLst/>
              <a:rect l="l" t="t" r="r" b="b"/>
              <a:pathLst>
                <a:path w="5574" h="1743" extrusionOk="0">
                  <a:moveTo>
                    <a:pt x="2787" y="1"/>
                  </a:moveTo>
                  <a:cubicBezTo>
                    <a:pt x="2090" y="1"/>
                    <a:pt x="1393" y="159"/>
                    <a:pt x="855" y="476"/>
                  </a:cubicBezTo>
                  <a:cubicBezTo>
                    <a:pt x="253" y="824"/>
                    <a:pt x="0" y="1299"/>
                    <a:pt x="95" y="1743"/>
                  </a:cubicBezTo>
                  <a:cubicBezTo>
                    <a:pt x="158" y="1394"/>
                    <a:pt x="412" y="1078"/>
                    <a:pt x="855" y="793"/>
                  </a:cubicBezTo>
                  <a:cubicBezTo>
                    <a:pt x="1393" y="492"/>
                    <a:pt x="2090" y="341"/>
                    <a:pt x="2787" y="341"/>
                  </a:cubicBezTo>
                  <a:cubicBezTo>
                    <a:pt x="3484" y="341"/>
                    <a:pt x="4180" y="492"/>
                    <a:pt x="4719" y="793"/>
                  </a:cubicBezTo>
                  <a:cubicBezTo>
                    <a:pt x="5162" y="1078"/>
                    <a:pt x="5447" y="1394"/>
                    <a:pt x="5510" y="1743"/>
                  </a:cubicBezTo>
                  <a:cubicBezTo>
                    <a:pt x="5574" y="1299"/>
                    <a:pt x="5320" y="824"/>
                    <a:pt x="4719" y="476"/>
                  </a:cubicBezTo>
                  <a:cubicBezTo>
                    <a:pt x="4180" y="159"/>
                    <a:pt x="3484" y="1"/>
                    <a:pt x="2787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0" name="Google Shape;4190;p38"/>
            <p:cNvSpPr/>
            <p:nvPr/>
          </p:nvSpPr>
          <p:spPr>
            <a:xfrm>
              <a:off x="2151048" y="1815406"/>
              <a:ext cx="176954" cy="91581"/>
            </a:xfrm>
            <a:custGeom>
              <a:avLst/>
              <a:gdLst/>
              <a:ahLst/>
              <a:cxnLst/>
              <a:rect l="l" t="t" r="r" b="b"/>
              <a:pathLst>
                <a:path w="5416" h="2803" extrusionOk="0">
                  <a:moveTo>
                    <a:pt x="2692" y="0"/>
                  </a:moveTo>
                  <a:cubicBezTo>
                    <a:pt x="1995" y="0"/>
                    <a:pt x="1298" y="151"/>
                    <a:pt x="760" y="452"/>
                  </a:cubicBezTo>
                  <a:cubicBezTo>
                    <a:pt x="317" y="737"/>
                    <a:pt x="63" y="1053"/>
                    <a:pt x="0" y="1402"/>
                  </a:cubicBezTo>
                  <a:cubicBezTo>
                    <a:pt x="63" y="1750"/>
                    <a:pt x="317" y="2098"/>
                    <a:pt x="760" y="2352"/>
                  </a:cubicBezTo>
                  <a:cubicBezTo>
                    <a:pt x="1298" y="2652"/>
                    <a:pt x="1995" y="2803"/>
                    <a:pt x="2692" y="2803"/>
                  </a:cubicBezTo>
                  <a:cubicBezTo>
                    <a:pt x="3389" y="2803"/>
                    <a:pt x="4085" y="2652"/>
                    <a:pt x="4624" y="2352"/>
                  </a:cubicBezTo>
                  <a:cubicBezTo>
                    <a:pt x="5067" y="2098"/>
                    <a:pt x="5352" y="1750"/>
                    <a:pt x="5415" y="1402"/>
                  </a:cubicBezTo>
                  <a:cubicBezTo>
                    <a:pt x="5352" y="1053"/>
                    <a:pt x="5067" y="737"/>
                    <a:pt x="4624" y="452"/>
                  </a:cubicBezTo>
                  <a:cubicBezTo>
                    <a:pt x="4085" y="151"/>
                    <a:pt x="3389" y="0"/>
                    <a:pt x="269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1" name="Google Shape;4191;p38"/>
            <p:cNvSpPr/>
            <p:nvPr/>
          </p:nvSpPr>
          <p:spPr>
            <a:xfrm>
              <a:off x="2084821" y="1864284"/>
              <a:ext cx="142811" cy="82825"/>
            </a:xfrm>
            <a:custGeom>
              <a:avLst/>
              <a:gdLst/>
              <a:ahLst/>
              <a:cxnLst/>
              <a:rect l="l" t="t" r="r" b="b"/>
              <a:pathLst>
                <a:path w="4371" h="2535" extrusionOk="0">
                  <a:moveTo>
                    <a:pt x="380" y="1"/>
                  </a:moveTo>
                  <a:lnTo>
                    <a:pt x="0" y="222"/>
                  </a:lnTo>
                  <a:lnTo>
                    <a:pt x="3991" y="2534"/>
                  </a:lnTo>
                  <a:lnTo>
                    <a:pt x="4371" y="2312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2" name="Google Shape;4192;p38"/>
            <p:cNvSpPr/>
            <p:nvPr/>
          </p:nvSpPr>
          <p:spPr>
            <a:xfrm>
              <a:off x="2062049" y="1877745"/>
              <a:ext cx="142811" cy="81779"/>
            </a:xfrm>
            <a:custGeom>
              <a:avLst/>
              <a:gdLst/>
              <a:ahLst/>
              <a:cxnLst/>
              <a:rect l="l" t="t" r="r" b="b"/>
              <a:pathLst>
                <a:path w="4371" h="2503" extrusionOk="0">
                  <a:moveTo>
                    <a:pt x="381" y="0"/>
                  </a:moveTo>
                  <a:lnTo>
                    <a:pt x="0" y="222"/>
                  </a:lnTo>
                  <a:lnTo>
                    <a:pt x="3991" y="2502"/>
                  </a:lnTo>
                  <a:lnTo>
                    <a:pt x="4371" y="2280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3" name="Google Shape;4193;p38"/>
            <p:cNvSpPr/>
            <p:nvPr/>
          </p:nvSpPr>
          <p:spPr>
            <a:xfrm>
              <a:off x="2039276" y="1891173"/>
              <a:ext cx="142844" cy="81779"/>
            </a:xfrm>
            <a:custGeom>
              <a:avLst/>
              <a:gdLst/>
              <a:ahLst/>
              <a:cxnLst/>
              <a:rect l="l" t="t" r="r" b="b"/>
              <a:pathLst>
                <a:path w="4372" h="2503" extrusionOk="0">
                  <a:moveTo>
                    <a:pt x="381" y="1"/>
                  </a:moveTo>
                  <a:lnTo>
                    <a:pt x="1" y="191"/>
                  </a:lnTo>
                  <a:lnTo>
                    <a:pt x="3991" y="2503"/>
                  </a:lnTo>
                  <a:lnTo>
                    <a:pt x="4371" y="2281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4" name="Google Shape;4194;p38"/>
            <p:cNvSpPr/>
            <p:nvPr/>
          </p:nvSpPr>
          <p:spPr>
            <a:xfrm>
              <a:off x="2293827" y="1739083"/>
              <a:ext cx="142811" cy="81779"/>
            </a:xfrm>
            <a:custGeom>
              <a:avLst/>
              <a:gdLst/>
              <a:ahLst/>
              <a:cxnLst/>
              <a:rect l="l" t="t" r="r" b="b"/>
              <a:pathLst>
                <a:path w="4371" h="2503" extrusionOk="0">
                  <a:moveTo>
                    <a:pt x="380" y="1"/>
                  </a:moveTo>
                  <a:lnTo>
                    <a:pt x="0" y="191"/>
                  </a:lnTo>
                  <a:lnTo>
                    <a:pt x="3991" y="2502"/>
                  </a:lnTo>
                  <a:lnTo>
                    <a:pt x="4371" y="2281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5" name="Google Shape;4195;p38"/>
            <p:cNvSpPr/>
            <p:nvPr/>
          </p:nvSpPr>
          <p:spPr>
            <a:xfrm>
              <a:off x="2271055" y="1752544"/>
              <a:ext cx="142811" cy="81779"/>
            </a:xfrm>
            <a:custGeom>
              <a:avLst/>
              <a:gdLst/>
              <a:ahLst/>
              <a:cxnLst/>
              <a:rect l="l" t="t" r="r" b="b"/>
              <a:pathLst>
                <a:path w="4371" h="2503" extrusionOk="0">
                  <a:moveTo>
                    <a:pt x="381" y="0"/>
                  </a:moveTo>
                  <a:lnTo>
                    <a:pt x="1" y="190"/>
                  </a:lnTo>
                  <a:lnTo>
                    <a:pt x="3991" y="2502"/>
                  </a:lnTo>
                  <a:lnTo>
                    <a:pt x="4371" y="2281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6" name="Google Shape;4196;p38"/>
            <p:cNvSpPr/>
            <p:nvPr/>
          </p:nvSpPr>
          <p:spPr>
            <a:xfrm>
              <a:off x="2248282" y="1764959"/>
              <a:ext cx="142844" cy="82792"/>
            </a:xfrm>
            <a:custGeom>
              <a:avLst/>
              <a:gdLst/>
              <a:ahLst/>
              <a:cxnLst/>
              <a:rect l="l" t="t" r="r" b="b"/>
              <a:pathLst>
                <a:path w="4372" h="2534" extrusionOk="0">
                  <a:moveTo>
                    <a:pt x="381" y="0"/>
                  </a:moveTo>
                  <a:lnTo>
                    <a:pt x="1" y="222"/>
                  </a:lnTo>
                  <a:lnTo>
                    <a:pt x="3991" y="2534"/>
                  </a:lnTo>
                  <a:lnTo>
                    <a:pt x="4371" y="231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7" name="Google Shape;4197;p38"/>
            <p:cNvSpPr/>
            <p:nvPr/>
          </p:nvSpPr>
          <p:spPr>
            <a:xfrm>
              <a:off x="1025285" y="1818771"/>
              <a:ext cx="523577" cy="2196703"/>
            </a:xfrm>
            <a:custGeom>
              <a:avLst/>
              <a:gdLst/>
              <a:ahLst/>
              <a:cxnLst/>
              <a:rect l="l" t="t" r="r" b="b"/>
              <a:pathLst>
                <a:path w="16025" h="67234" extrusionOk="0">
                  <a:moveTo>
                    <a:pt x="16025" y="0"/>
                  </a:moveTo>
                  <a:lnTo>
                    <a:pt x="0" y="9247"/>
                  </a:lnTo>
                  <a:lnTo>
                    <a:pt x="0" y="67233"/>
                  </a:lnTo>
                  <a:lnTo>
                    <a:pt x="16025" y="57954"/>
                  </a:lnTo>
                  <a:lnTo>
                    <a:pt x="16025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8" name="Google Shape;4198;p38"/>
            <p:cNvSpPr/>
            <p:nvPr/>
          </p:nvSpPr>
          <p:spPr>
            <a:xfrm>
              <a:off x="457208" y="1792894"/>
              <a:ext cx="568109" cy="2222579"/>
            </a:xfrm>
            <a:custGeom>
              <a:avLst/>
              <a:gdLst/>
              <a:ahLst/>
              <a:cxnLst/>
              <a:rect l="l" t="t" r="r" b="b"/>
              <a:pathLst>
                <a:path w="17388" h="68026" extrusionOk="0">
                  <a:moveTo>
                    <a:pt x="1" y="0"/>
                  </a:moveTo>
                  <a:lnTo>
                    <a:pt x="1" y="57986"/>
                  </a:lnTo>
                  <a:lnTo>
                    <a:pt x="17387" y="68025"/>
                  </a:lnTo>
                  <a:lnTo>
                    <a:pt x="17387" y="100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9" name="Google Shape;4199;p38"/>
            <p:cNvSpPr/>
            <p:nvPr/>
          </p:nvSpPr>
          <p:spPr>
            <a:xfrm>
              <a:off x="482039" y="1897838"/>
              <a:ext cx="519460" cy="2103129"/>
            </a:xfrm>
            <a:custGeom>
              <a:avLst/>
              <a:gdLst/>
              <a:ahLst/>
              <a:cxnLst/>
              <a:rect l="l" t="t" r="r" b="b"/>
              <a:pathLst>
                <a:path w="15899" h="64370" extrusionOk="0">
                  <a:moveTo>
                    <a:pt x="303" y="1"/>
                  </a:moveTo>
                  <a:cubicBezTo>
                    <a:pt x="128" y="1"/>
                    <a:pt x="1" y="152"/>
                    <a:pt x="1" y="399"/>
                  </a:cubicBezTo>
                  <a:lnTo>
                    <a:pt x="1" y="55186"/>
                  </a:lnTo>
                  <a:lnTo>
                    <a:pt x="15899" y="64370"/>
                  </a:lnTo>
                  <a:lnTo>
                    <a:pt x="15899" y="9551"/>
                  </a:lnTo>
                  <a:cubicBezTo>
                    <a:pt x="15899" y="9203"/>
                    <a:pt x="15645" y="8791"/>
                    <a:pt x="15329" y="8601"/>
                  </a:cubicBezTo>
                  <a:lnTo>
                    <a:pt x="539" y="82"/>
                  </a:lnTo>
                  <a:cubicBezTo>
                    <a:pt x="456" y="26"/>
                    <a:pt x="375" y="1"/>
                    <a:pt x="30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0" name="Google Shape;4200;p38"/>
            <p:cNvSpPr/>
            <p:nvPr/>
          </p:nvSpPr>
          <p:spPr>
            <a:xfrm>
              <a:off x="497559" y="1924564"/>
              <a:ext cx="488421" cy="387496"/>
            </a:xfrm>
            <a:custGeom>
              <a:avLst/>
              <a:gdLst/>
              <a:ahLst/>
              <a:cxnLst/>
              <a:rect l="l" t="t" r="r" b="b"/>
              <a:pathLst>
                <a:path w="14949" h="11860" extrusionOk="0">
                  <a:moveTo>
                    <a:pt x="242" y="1"/>
                  </a:moveTo>
                  <a:cubicBezTo>
                    <a:pt x="96" y="1"/>
                    <a:pt x="1" y="107"/>
                    <a:pt x="1" y="309"/>
                  </a:cubicBezTo>
                  <a:lnTo>
                    <a:pt x="1" y="2938"/>
                  </a:lnTo>
                  <a:cubicBezTo>
                    <a:pt x="1" y="3223"/>
                    <a:pt x="191" y="3539"/>
                    <a:pt x="444" y="3698"/>
                  </a:cubicBezTo>
                  <a:lnTo>
                    <a:pt x="14505" y="11805"/>
                  </a:lnTo>
                  <a:cubicBezTo>
                    <a:pt x="14579" y="11842"/>
                    <a:pt x="14648" y="11860"/>
                    <a:pt x="14708" y="11860"/>
                  </a:cubicBezTo>
                  <a:cubicBezTo>
                    <a:pt x="14853" y="11860"/>
                    <a:pt x="14949" y="11753"/>
                    <a:pt x="14949" y="11552"/>
                  </a:cubicBezTo>
                  <a:lnTo>
                    <a:pt x="14949" y="8923"/>
                  </a:lnTo>
                  <a:cubicBezTo>
                    <a:pt x="14949" y="8670"/>
                    <a:pt x="14759" y="8321"/>
                    <a:pt x="14505" y="8195"/>
                  </a:cubicBezTo>
                  <a:lnTo>
                    <a:pt x="444" y="56"/>
                  </a:lnTo>
                  <a:cubicBezTo>
                    <a:pt x="370" y="19"/>
                    <a:pt x="302" y="1"/>
                    <a:pt x="242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1" name="Google Shape;4201;p38"/>
            <p:cNvSpPr/>
            <p:nvPr/>
          </p:nvSpPr>
          <p:spPr>
            <a:xfrm>
              <a:off x="521377" y="1961550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2" name="Google Shape;4202;p38"/>
            <p:cNvSpPr/>
            <p:nvPr/>
          </p:nvSpPr>
          <p:spPr>
            <a:xfrm>
              <a:off x="521377" y="1987426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54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3" name="Google Shape;4203;p38"/>
            <p:cNvSpPr/>
            <p:nvPr/>
          </p:nvSpPr>
          <p:spPr>
            <a:xfrm>
              <a:off x="521377" y="2014316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4" name="Google Shape;4204;p38"/>
            <p:cNvSpPr/>
            <p:nvPr/>
          </p:nvSpPr>
          <p:spPr>
            <a:xfrm>
              <a:off x="829707" y="2162780"/>
              <a:ext cx="23851" cy="28490"/>
            </a:xfrm>
            <a:custGeom>
              <a:avLst/>
              <a:gdLst/>
              <a:ahLst/>
              <a:cxnLst/>
              <a:rect l="l" t="t" r="r" b="b"/>
              <a:pathLst>
                <a:path w="730" h="872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1" y="112"/>
                    <a:pt x="1" y="334"/>
                    <a:pt x="127" y="555"/>
                  </a:cubicBezTo>
                  <a:cubicBezTo>
                    <a:pt x="225" y="752"/>
                    <a:pt x="381" y="872"/>
                    <a:pt x="505" y="872"/>
                  </a:cubicBezTo>
                  <a:cubicBezTo>
                    <a:pt x="540" y="872"/>
                    <a:pt x="574" y="862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8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5" name="Google Shape;4205;p38"/>
            <p:cNvSpPr/>
            <p:nvPr/>
          </p:nvSpPr>
          <p:spPr>
            <a:xfrm>
              <a:off x="877311" y="2190715"/>
              <a:ext cx="23818" cy="28098"/>
            </a:xfrm>
            <a:custGeom>
              <a:avLst/>
              <a:gdLst/>
              <a:ahLst/>
              <a:cxnLst/>
              <a:rect l="l" t="t" r="r" b="b"/>
              <a:pathLst>
                <a:path w="729" h="860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80"/>
                    <a:pt x="0" y="334"/>
                    <a:pt x="127" y="555"/>
                  </a:cubicBezTo>
                  <a:cubicBezTo>
                    <a:pt x="228" y="758"/>
                    <a:pt x="391" y="859"/>
                    <a:pt x="516" y="859"/>
                  </a:cubicBezTo>
                  <a:cubicBezTo>
                    <a:pt x="548" y="859"/>
                    <a:pt x="577" y="853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8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6" name="Google Shape;4206;p38"/>
            <p:cNvSpPr/>
            <p:nvPr/>
          </p:nvSpPr>
          <p:spPr>
            <a:xfrm>
              <a:off x="926973" y="2218356"/>
              <a:ext cx="21760" cy="28588"/>
            </a:xfrm>
            <a:custGeom>
              <a:avLst/>
              <a:gdLst/>
              <a:ahLst/>
              <a:cxnLst/>
              <a:rect l="l" t="t" r="r" b="b"/>
              <a:pathLst>
                <a:path w="666" h="875" extrusionOk="0">
                  <a:moveTo>
                    <a:pt x="163" y="1"/>
                  </a:moveTo>
                  <a:cubicBezTo>
                    <a:pt x="62" y="1"/>
                    <a:pt x="1" y="94"/>
                    <a:pt x="1" y="248"/>
                  </a:cubicBezTo>
                  <a:cubicBezTo>
                    <a:pt x="1" y="469"/>
                    <a:pt x="127" y="723"/>
                    <a:pt x="317" y="818"/>
                  </a:cubicBezTo>
                  <a:cubicBezTo>
                    <a:pt x="375" y="856"/>
                    <a:pt x="430" y="874"/>
                    <a:pt x="479" y="874"/>
                  </a:cubicBezTo>
                  <a:cubicBezTo>
                    <a:pt x="589" y="874"/>
                    <a:pt x="666" y="782"/>
                    <a:pt x="666" y="628"/>
                  </a:cubicBezTo>
                  <a:cubicBezTo>
                    <a:pt x="666" y="406"/>
                    <a:pt x="507" y="153"/>
                    <a:pt x="317" y="58"/>
                  </a:cubicBezTo>
                  <a:cubicBezTo>
                    <a:pt x="259" y="19"/>
                    <a:pt x="207" y="1"/>
                    <a:pt x="16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7" name="Google Shape;4207;p38"/>
            <p:cNvSpPr/>
            <p:nvPr/>
          </p:nvSpPr>
          <p:spPr>
            <a:xfrm>
              <a:off x="497559" y="2063227"/>
              <a:ext cx="488421" cy="387496"/>
            </a:xfrm>
            <a:custGeom>
              <a:avLst/>
              <a:gdLst/>
              <a:ahLst/>
              <a:cxnLst/>
              <a:rect l="l" t="t" r="r" b="b"/>
              <a:pathLst>
                <a:path w="14949" h="11860" extrusionOk="0">
                  <a:moveTo>
                    <a:pt x="242" y="0"/>
                  </a:moveTo>
                  <a:cubicBezTo>
                    <a:pt x="96" y="0"/>
                    <a:pt x="1" y="107"/>
                    <a:pt x="1" y="309"/>
                  </a:cubicBezTo>
                  <a:lnTo>
                    <a:pt x="1" y="2937"/>
                  </a:lnTo>
                  <a:cubicBezTo>
                    <a:pt x="1" y="3191"/>
                    <a:pt x="191" y="3539"/>
                    <a:pt x="444" y="3666"/>
                  </a:cubicBezTo>
                  <a:lnTo>
                    <a:pt x="14505" y="11805"/>
                  </a:lnTo>
                  <a:cubicBezTo>
                    <a:pt x="14579" y="11841"/>
                    <a:pt x="14648" y="11860"/>
                    <a:pt x="14708" y="11860"/>
                  </a:cubicBezTo>
                  <a:cubicBezTo>
                    <a:pt x="14853" y="11860"/>
                    <a:pt x="14949" y="11753"/>
                    <a:pt x="14949" y="11551"/>
                  </a:cubicBezTo>
                  <a:lnTo>
                    <a:pt x="14949" y="8923"/>
                  </a:lnTo>
                  <a:cubicBezTo>
                    <a:pt x="14949" y="8669"/>
                    <a:pt x="14759" y="8321"/>
                    <a:pt x="14505" y="8194"/>
                  </a:cubicBezTo>
                  <a:lnTo>
                    <a:pt x="444" y="55"/>
                  </a:lnTo>
                  <a:cubicBezTo>
                    <a:pt x="370" y="18"/>
                    <a:pt x="302" y="0"/>
                    <a:pt x="242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8" name="Google Shape;4208;p38"/>
            <p:cNvSpPr/>
            <p:nvPr/>
          </p:nvSpPr>
          <p:spPr>
            <a:xfrm>
              <a:off x="521377" y="2100212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9" name="Google Shape;4209;p38"/>
            <p:cNvSpPr/>
            <p:nvPr/>
          </p:nvSpPr>
          <p:spPr>
            <a:xfrm>
              <a:off x="521377" y="2126056"/>
              <a:ext cx="164539" cy="102494"/>
            </a:xfrm>
            <a:custGeom>
              <a:avLst/>
              <a:gdLst/>
              <a:ahLst/>
              <a:cxnLst/>
              <a:rect l="l" t="t" r="r" b="b"/>
              <a:pathLst>
                <a:path w="5036" h="3137" extrusionOk="0">
                  <a:moveTo>
                    <a:pt x="0" y="1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0" name="Google Shape;4210;p38"/>
            <p:cNvSpPr/>
            <p:nvPr/>
          </p:nvSpPr>
          <p:spPr>
            <a:xfrm>
              <a:off x="521377" y="2152978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1" name="Google Shape;4211;p38"/>
            <p:cNvSpPr/>
            <p:nvPr/>
          </p:nvSpPr>
          <p:spPr>
            <a:xfrm>
              <a:off x="830753" y="2301148"/>
              <a:ext cx="21760" cy="28556"/>
            </a:xfrm>
            <a:custGeom>
              <a:avLst/>
              <a:gdLst/>
              <a:ahLst/>
              <a:cxnLst/>
              <a:rect l="l" t="t" r="r" b="b"/>
              <a:pathLst>
                <a:path w="666" h="874" extrusionOk="0">
                  <a:moveTo>
                    <a:pt x="162" y="0"/>
                  </a:moveTo>
                  <a:cubicBezTo>
                    <a:pt x="61" y="0"/>
                    <a:pt x="0" y="93"/>
                    <a:pt x="0" y="247"/>
                  </a:cubicBezTo>
                  <a:cubicBezTo>
                    <a:pt x="0" y="469"/>
                    <a:pt x="127" y="722"/>
                    <a:pt x="317" y="817"/>
                  </a:cubicBezTo>
                  <a:cubicBezTo>
                    <a:pt x="375" y="856"/>
                    <a:pt x="430" y="874"/>
                    <a:pt x="479" y="874"/>
                  </a:cubicBezTo>
                  <a:cubicBezTo>
                    <a:pt x="589" y="874"/>
                    <a:pt x="665" y="781"/>
                    <a:pt x="665" y="627"/>
                  </a:cubicBezTo>
                  <a:cubicBezTo>
                    <a:pt x="665" y="406"/>
                    <a:pt x="507" y="152"/>
                    <a:pt x="317" y="57"/>
                  </a:cubicBezTo>
                  <a:cubicBezTo>
                    <a:pt x="259" y="18"/>
                    <a:pt x="207" y="0"/>
                    <a:pt x="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2" name="Google Shape;4212;p38"/>
            <p:cNvSpPr/>
            <p:nvPr/>
          </p:nvSpPr>
          <p:spPr>
            <a:xfrm>
              <a:off x="878357" y="2329083"/>
              <a:ext cx="21760" cy="28588"/>
            </a:xfrm>
            <a:custGeom>
              <a:avLst/>
              <a:gdLst/>
              <a:ahLst/>
              <a:cxnLst/>
              <a:rect l="l" t="t" r="r" b="b"/>
              <a:pathLst>
                <a:path w="666" h="875" extrusionOk="0">
                  <a:moveTo>
                    <a:pt x="187" y="1"/>
                  </a:moveTo>
                  <a:cubicBezTo>
                    <a:pt x="76" y="1"/>
                    <a:pt x="0" y="93"/>
                    <a:pt x="0" y="247"/>
                  </a:cubicBezTo>
                  <a:cubicBezTo>
                    <a:pt x="0" y="469"/>
                    <a:pt x="158" y="722"/>
                    <a:pt x="348" y="817"/>
                  </a:cubicBezTo>
                  <a:cubicBezTo>
                    <a:pt x="407" y="856"/>
                    <a:pt x="459" y="874"/>
                    <a:pt x="503" y="874"/>
                  </a:cubicBezTo>
                  <a:cubicBezTo>
                    <a:pt x="604" y="874"/>
                    <a:pt x="665" y="781"/>
                    <a:pt x="665" y="627"/>
                  </a:cubicBezTo>
                  <a:cubicBezTo>
                    <a:pt x="665" y="406"/>
                    <a:pt x="538" y="152"/>
                    <a:pt x="348" y="57"/>
                  </a:cubicBezTo>
                  <a:cubicBezTo>
                    <a:pt x="290" y="19"/>
                    <a:pt x="235" y="1"/>
                    <a:pt x="18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3" name="Google Shape;4213;p38"/>
            <p:cNvSpPr/>
            <p:nvPr/>
          </p:nvSpPr>
          <p:spPr>
            <a:xfrm>
              <a:off x="924915" y="2356789"/>
              <a:ext cx="24864" cy="28523"/>
            </a:xfrm>
            <a:custGeom>
              <a:avLst/>
              <a:gdLst/>
              <a:ahLst/>
              <a:cxnLst/>
              <a:rect l="l" t="t" r="r" b="b"/>
              <a:pathLst>
                <a:path w="761" h="873" extrusionOk="0">
                  <a:moveTo>
                    <a:pt x="255" y="1"/>
                  </a:moveTo>
                  <a:cubicBezTo>
                    <a:pt x="220" y="1"/>
                    <a:pt x="188" y="11"/>
                    <a:pt x="159" y="33"/>
                  </a:cubicBezTo>
                  <a:cubicBezTo>
                    <a:pt x="0" y="96"/>
                    <a:pt x="0" y="349"/>
                    <a:pt x="159" y="571"/>
                  </a:cubicBezTo>
                  <a:cubicBezTo>
                    <a:pt x="263" y="754"/>
                    <a:pt x="411" y="872"/>
                    <a:pt x="548" y="872"/>
                  </a:cubicBezTo>
                  <a:cubicBezTo>
                    <a:pt x="577" y="872"/>
                    <a:pt x="606" y="867"/>
                    <a:pt x="634" y="856"/>
                  </a:cubicBezTo>
                  <a:cubicBezTo>
                    <a:pt x="760" y="761"/>
                    <a:pt x="760" y="508"/>
                    <a:pt x="634" y="286"/>
                  </a:cubicBezTo>
                  <a:cubicBezTo>
                    <a:pt x="512" y="115"/>
                    <a:pt x="371" y="1"/>
                    <a:pt x="25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4" name="Google Shape;4214;p38"/>
            <p:cNvSpPr/>
            <p:nvPr/>
          </p:nvSpPr>
          <p:spPr>
            <a:xfrm>
              <a:off x="497559" y="2201399"/>
              <a:ext cx="488421" cy="387790"/>
            </a:xfrm>
            <a:custGeom>
              <a:avLst/>
              <a:gdLst/>
              <a:ahLst/>
              <a:cxnLst/>
              <a:rect l="l" t="t" r="r" b="b"/>
              <a:pathLst>
                <a:path w="14949" h="11869" extrusionOk="0">
                  <a:moveTo>
                    <a:pt x="235" y="0"/>
                  </a:moveTo>
                  <a:cubicBezTo>
                    <a:pt x="93" y="0"/>
                    <a:pt x="1" y="115"/>
                    <a:pt x="1" y="292"/>
                  </a:cubicBezTo>
                  <a:lnTo>
                    <a:pt x="1" y="2920"/>
                  </a:lnTo>
                  <a:cubicBezTo>
                    <a:pt x="1" y="3205"/>
                    <a:pt x="191" y="3554"/>
                    <a:pt x="444" y="3680"/>
                  </a:cubicBezTo>
                  <a:lnTo>
                    <a:pt x="14505" y="11819"/>
                  </a:lnTo>
                  <a:cubicBezTo>
                    <a:pt x="14573" y="11853"/>
                    <a:pt x="14637" y="11869"/>
                    <a:pt x="14693" y="11869"/>
                  </a:cubicBezTo>
                  <a:cubicBezTo>
                    <a:pt x="14847" y="11869"/>
                    <a:pt x="14949" y="11751"/>
                    <a:pt x="14949" y="11566"/>
                  </a:cubicBezTo>
                  <a:lnTo>
                    <a:pt x="14949" y="8937"/>
                  </a:lnTo>
                  <a:cubicBezTo>
                    <a:pt x="14949" y="8652"/>
                    <a:pt x="14759" y="8336"/>
                    <a:pt x="14505" y="8177"/>
                  </a:cubicBezTo>
                  <a:lnTo>
                    <a:pt x="444" y="70"/>
                  </a:lnTo>
                  <a:cubicBezTo>
                    <a:pt x="367" y="22"/>
                    <a:pt x="296" y="0"/>
                    <a:pt x="235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5" name="Google Shape;4215;p38"/>
            <p:cNvSpPr/>
            <p:nvPr/>
          </p:nvSpPr>
          <p:spPr>
            <a:xfrm>
              <a:off x="521377" y="2237828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53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6" name="Google Shape;4216;p38"/>
            <p:cNvSpPr/>
            <p:nvPr/>
          </p:nvSpPr>
          <p:spPr>
            <a:xfrm>
              <a:off x="521377" y="2264718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7" name="Google Shape;4217;p38"/>
            <p:cNvSpPr/>
            <p:nvPr/>
          </p:nvSpPr>
          <p:spPr>
            <a:xfrm>
              <a:off x="521377" y="2290594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54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8" name="Google Shape;4218;p38"/>
            <p:cNvSpPr/>
            <p:nvPr/>
          </p:nvSpPr>
          <p:spPr>
            <a:xfrm>
              <a:off x="830753" y="2439810"/>
              <a:ext cx="21760" cy="28098"/>
            </a:xfrm>
            <a:custGeom>
              <a:avLst/>
              <a:gdLst/>
              <a:ahLst/>
              <a:cxnLst/>
              <a:rect l="l" t="t" r="r" b="b"/>
              <a:pathLst>
                <a:path w="666" h="860" extrusionOk="0">
                  <a:moveTo>
                    <a:pt x="162" y="0"/>
                  </a:moveTo>
                  <a:cubicBezTo>
                    <a:pt x="61" y="0"/>
                    <a:pt x="0" y="93"/>
                    <a:pt x="0" y="247"/>
                  </a:cubicBezTo>
                  <a:cubicBezTo>
                    <a:pt x="0" y="437"/>
                    <a:pt x="127" y="722"/>
                    <a:pt x="317" y="817"/>
                  </a:cubicBezTo>
                  <a:cubicBezTo>
                    <a:pt x="374" y="845"/>
                    <a:pt x="428" y="860"/>
                    <a:pt x="476" y="860"/>
                  </a:cubicBezTo>
                  <a:cubicBezTo>
                    <a:pt x="588" y="860"/>
                    <a:pt x="665" y="782"/>
                    <a:pt x="665" y="627"/>
                  </a:cubicBezTo>
                  <a:cubicBezTo>
                    <a:pt x="665" y="405"/>
                    <a:pt x="507" y="152"/>
                    <a:pt x="317" y="57"/>
                  </a:cubicBezTo>
                  <a:cubicBezTo>
                    <a:pt x="259" y="18"/>
                    <a:pt x="207" y="0"/>
                    <a:pt x="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9" name="Google Shape;4219;p38"/>
            <p:cNvSpPr/>
            <p:nvPr/>
          </p:nvSpPr>
          <p:spPr>
            <a:xfrm>
              <a:off x="877311" y="2467516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0" y="96"/>
                    <a:pt x="0" y="349"/>
                    <a:pt x="127" y="571"/>
                  </a:cubicBezTo>
                  <a:cubicBezTo>
                    <a:pt x="232" y="754"/>
                    <a:pt x="401" y="872"/>
                    <a:pt x="528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9" y="761"/>
                    <a:pt x="729" y="507"/>
                    <a:pt x="602" y="286"/>
                  </a:cubicBezTo>
                  <a:cubicBezTo>
                    <a:pt x="504" y="115"/>
                    <a:pt x="350" y="0"/>
                    <a:pt x="22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0" name="Google Shape;4220;p38"/>
            <p:cNvSpPr/>
            <p:nvPr/>
          </p:nvSpPr>
          <p:spPr>
            <a:xfrm>
              <a:off x="924915" y="2494928"/>
              <a:ext cx="24864" cy="28490"/>
            </a:xfrm>
            <a:custGeom>
              <a:avLst/>
              <a:gdLst/>
              <a:ahLst/>
              <a:cxnLst/>
              <a:rect l="l" t="t" r="r" b="b"/>
              <a:pathLst>
                <a:path w="761" h="872" extrusionOk="0">
                  <a:moveTo>
                    <a:pt x="230" y="0"/>
                  </a:moveTo>
                  <a:cubicBezTo>
                    <a:pt x="205" y="0"/>
                    <a:pt x="181" y="6"/>
                    <a:pt x="159" y="17"/>
                  </a:cubicBezTo>
                  <a:cubicBezTo>
                    <a:pt x="0" y="112"/>
                    <a:pt x="0" y="333"/>
                    <a:pt x="159" y="587"/>
                  </a:cubicBezTo>
                  <a:cubicBezTo>
                    <a:pt x="256" y="757"/>
                    <a:pt x="391" y="872"/>
                    <a:pt x="521" y="872"/>
                  </a:cubicBezTo>
                  <a:cubicBezTo>
                    <a:pt x="559" y="872"/>
                    <a:pt x="597" y="862"/>
                    <a:pt x="634" y="840"/>
                  </a:cubicBezTo>
                  <a:cubicBezTo>
                    <a:pt x="760" y="777"/>
                    <a:pt x="760" y="523"/>
                    <a:pt x="634" y="302"/>
                  </a:cubicBezTo>
                  <a:cubicBezTo>
                    <a:pt x="503" y="119"/>
                    <a:pt x="350" y="0"/>
                    <a:pt x="23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1" name="Google Shape;4221;p38"/>
            <p:cNvSpPr/>
            <p:nvPr/>
          </p:nvSpPr>
          <p:spPr>
            <a:xfrm>
              <a:off x="497559" y="2339669"/>
              <a:ext cx="488421" cy="387790"/>
            </a:xfrm>
            <a:custGeom>
              <a:avLst/>
              <a:gdLst/>
              <a:ahLst/>
              <a:cxnLst/>
              <a:rect l="l" t="t" r="r" b="b"/>
              <a:pathLst>
                <a:path w="14949" h="11869" extrusionOk="0">
                  <a:moveTo>
                    <a:pt x="257" y="0"/>
                  </a:moveTo>
                  <a:cubicBezTo>
                    <a:pt x="103" y="0"/>
                    <a:pt x="1" y="118"/>
                    <a:pt x="1" y="303"/>
                  </a:cubicBezTo>
                  <a:lnTo>
                    <a:pt x="1" y="2932"/>
                  </a:lnTo>
                  <a:cubicBezTo>
                    <a:pt x="1" y="3217"/>
                    <a:pt x="191" y="3534"/>
                    <a:pt x="444" y="3692"/>
                  </a:cubicBezTo>
                  <a:lnTo>
                    <a:pt x="14505" y="11799"/>
                  </a:lnTo>
                  <a:cubicBezTo>
                    <a:pt x="14581" y="11846"/>
                    <a:pt x="14650" y="11868"/>
                    <a:pt x="14711" y="11868"/>
                  </a:cubicBezTo>
                  <a:cubicBezTo>
                    <a:pt x="14855" y="11868"/>
                    <a:pt x="14949" y="11746"/>
                    <a:pt x="14949" y="11546"/>
                  </a:cubicBezTo>
                  <a:lnTo>
                    <a:pt x="14949" y="8949"/>
                  </a:lnTo>
                  <a:cubicBezTo>
                    <a:pt x="14949" y="8664"/>
                    <a:pt x="14759" y="8316"/>
                    <a:pt x="14505" y="8189"/>
                  </a:cubicBezTo>
                  <a:lnTo>
                    <a:pt x="444" y="50"/>
                  </a:lnTo>
                  <a:cubicBezTo>
                    <a:pt x="376" y="16"/>
                    <a:pt x="313" y="0"/>
                    <a:pt x="25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2" name="Google Shape;4222;p38"/>
            <p:cNvSpPr/>
            <p:nvPr/>
          </p:nvSpPr>
          <p:spPr>
            <a:xfrm>
              <a:off x="521377" y="2376458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3" name="Google Shape;4223;p38"/>
            <p:cNvSpPr/>
            <p:nvPr/>
          </p:nvSpPr>
          <p:spPr>
            <a:xfrm>
              <a:off x="521377" y="2403380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4" name="Google Shape;4224;p38"/>
            <p:cNvSpPr/>
            <p:nvPr/>
          </p:nvSpPr>
          <p:spPr>
            <a:xfrm>
              <a:off x="521377" y="2429224"/>
              <a:ext cx="164539" cy="102494"/>
            </a:xfrm>
            <a:custGeom>
              <a:avLst/>
              <a:gdLst/>
              <a:ahLst/>
              <a:cxnLst/>
              <a:rect l="l" t="t" r="r" b="b"/>
              <a:pathLst>
                <a:path w="5036" h="3137" extrusionOk="0">
                  <a:moveTo>
                    <a:pt x="0" y="1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5" name="Google Shape;4225;p38"/>
            <p:cNvSpPr/>
            <p:nvPr/>
          </p:nvSpPr>
          <p:spPr>
            <a:xfrm>
              <a:off x="830753" y="2578047"/>
              <a:ext cx="21760" cy="28327"/>
            </a:xfrm>
            <a:custGeom>
              <a:avLst/>
              <a:gdLst/>
              <a:ahLst/>
              <a:cxnLst/>
              <a:rect l="l" t="t" r="r" b="b"/>
              <a:pathLst>
                <a:path w="666" h="867" extrusionOk="0">
                  <a:moveTo>
                    <a:pt x="179" y="1"/>
                  </a:moveTo>
                  <a:cubicBezTo>
                    <a:pt x="68" y="1"/>
                    <a:pt x="0" y="89"/>
                    <a:pt x="0" y="228"/>
                  </a:cubicBezTo>
                  <a:cubicBezTo>
                    <a:pt x="0" y="449"/>
                    <a:pt x="127" y="703"/>
                    <a:pt x="317" y="830"/>
                  </a:cubicBezTo>
                  <a:cubicBezTo>
                    <a:pt x="368" y="855"/>
                    <a:pt x="417" y="867"/>
                    <a:pt x="460" y="867"/>
                  </a:cubicBezTo>
                  <a:cubicBezTo>
                    <a:pt x="581" y="867"/>
                    <a:pt x="665" y="779"/>
                    <a:pt x="665" y="639"/>
                  </a:cubicBezTo>
                  <a:cubicBezTo>
                    <a:pt x="665" y="418"/>
                    <a:pt x="507" y="164"/>
                    <a:pt x="317" y="38"/>
                  </a:cubicBezTo>
                  <a:cubicBezTo>
                    <a:pt x="266" y="12"/>
                    <a:pt x="220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6" name="Google Shape;4226;p38"/>
            <p:cNvSpPr/>
            <p:nvPr/>
          </p:nvSpPr>
          <p:spPr>
            <a:xfrm>
              <a:off x="877311" y="2605623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34"/>
                    <a:pt x="127" y="587"/>
                  </a:cubicBezTo>
                  <a:cubicBezTo>
                    <a:pt x="225" y="758"/>
                    <a:pt x="379" y="872"/>
                    <a:pt x="502" y="872"/>
                  </a:cubicBezTo>
                  <a:cubicBezTo>
                    <a:pt x="539" y="872"/>
                    <a:pt x="573" y="862"/>
                    <a:pt x="602" y="841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8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7" name="Google Shape;4227;p38"/>
            <p:cNvSpPr/>
            <p:nvPr/>
          </p:nvSpPr>
          <p:spPr>
            <a:xfrm>
              <a:off x="926973" y="2633754"/>
              <a:ext cx="21760" cy="28098"/>
            </a:xfrm>
            <a:custGeom>
              <a:avLst/>
              <a:gdLst/>
              <a:ahLst/>
              <a:cxnLst/>
              <a:rect l="l" t="t" r="r" b="b"/>
              <a:pathLst>
                <a:path w="666" h="860" extrusionOk="0">
                  <a:moveTo>
                    <a:pt x="165" y="0"/>
                  </a:moveTo>
                  <a:cubicBezTo>
                    <a:pt x="63" y="0"/>
                    <a:pt x="1" y="78"/>
                    <a:pt x="1" y="233"/>
                  </a:cubicBezTo>
                  <a:cubicBezTo>
                    <a:pt x="1" y="455"/>
                    <a:pt x="127" y="708"/>
                    <a:pt x="317" y="803"/>
                  </a:cubicBezTo>
                  <a:cubicBezTo>
                    <a:pt x="375" y="842"/>
                    <a:pt x="430" y="860"/>
                    <a:pt x="479" y="860"/>
                  </a:cubicBezTo>
                  <a:cubicBezTo>
                    <a:pt x="589" y="860"/>
                    <a:pt x="666" y="767"/>
                    <a:pt x="666" y="613"/>
                  </a:cubicBezTo>
                  <a:cubicBezTo>
                    <a:pt x="666" y="423"/>
                    <a:pt x="507" y="138"/>
                    <a:pt x="317" y="43"/>
                  </a:cubicBezTo>
                  <a:cubicBezTo>
                    <a:pt x="260" y="14"/>
                    <a:pt x="209" y="0"/>
                    <a:pt x="16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8" name="Google Shape;4228;p38"/>
            <p:cNvSpPr/>
            <p:nvPr/>
          </p:nvSpPr>
          <p:spPr>
            <a:xfrm>
              <a:off x="497559" y="2478135"/>
              <a:ext cx="488421" cy="387496"/>
            </a:xfrm>
            <a:custGeom>
              <a:avLst/>
              <a:gdLst/>
              <a:ahLst/>
              <a:cxnLst/>
              <a:rect l="l" t="t" r="r" b="b"/>
              <a:pathLst>
                <a:path w="14949" h="11860" extrusionOk="0">
                  <a:moveTo>
                    <a:pt x="242" y="1"/>
                  </a:moveTo>
                  <a:cubicBezTo>
                    <a:pt x="96" y="1"/>
                    <a:pt x="1" y="107"/>
                    <a:pt x="1" y="309"/>
                  </a:cubicBezTo>
                  <a:lnTo>
                    <a:pt x="1" y="2937"/>
                  </a:lnTo>
                  <a:cubicBezTo>
                    <a:pt x="1" y="3191"/>
                    <a:pt x="191" y="3539"/>
                    <a:pt x="444" y="3666"/>
                  </a:cubicBezTo>
                  <a:lnTo>
                    <a:pt x="14505" y="11805"/>
                  </a:lnTo>
                  <a:cubicBezTo>
                    <a:pt x="14579" y="11842"/>
                    <a:pt x="14648" y="11860"/>
                    <a:pt x="14708" y="11860"/>
                  </a:cubicBezTo>
                  <a:cubicBezTo>
                    <a:pt x="14853" y="11860"/>
                    <a:pt x="14949" y="11753"/>
                    <a:pt x="14949" y="11551"/>
                  </a:cubicBezTo>
                  <a:lnTo>
                    <a:pt x="14949" y="8923"/>
                  </a:lnTo>
                  <a:cubicBezTo>
                    <a:pt x="14949" y="8670"/>
                    <a:pt x="14759" y="8321"/>
                    <a:pt x="14505" y="8194"/>
                  </a:cubicBezTo>
                  <a:lnTo>
                    <a:pt x="444" y="56"/>
                  </a:lnTo>
                  <a:cubicBezTo>
                    <a:pt x="370" y="19"/>
                    <a:pt x="302" y="1"/>
                    <a:pt x="242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9" name="Google Shape;4229;p38"/>
            <p:cNvSpPr/>
            <p:nvPr/>
          </p:nvSpPr>
          <p:spPr>
            <a:xfrm>
              <a:off x="521377" y="2515120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0" name="Google Shape;4230;p38"/>
            <p:cNvSpPr/>
            <p:nvPr/>
          </p:nvSpPr>
          <p:spPr>
            <a:xfrm>
              <a:off x="521377" y="2540997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53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1" name="Google Shape;4231;p38"/>
            <p:cNvSpPr/>
            <p:nvPr/>
          </p:nvSpPr>
          <p:spPr>
            <a:xfrm>
              <a:off x="521377" y="2567886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38"/>
            <p:cNvSpPr/>
            <p:nvPr/>
          </p:nvSpPr>
          <p:spPr>
            <a:xfrm>
              <a:off x="830753" y="2716513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65" y="1"/>
                  </a:moveTo>
                  <a:cubicBezTo>
                    <a:pt x="62" y="1"/>
                    <a:pt x="0" y="78"/>
                    <a:pt x="0" y="233"/>
                  </a:cubicBezTo>
                  <a:cubicBezTo>
                    <a:pt x="0" y="455"/>
                    <a:pt x="127" y="708"/>
                    <a:pt x="317" y="835"/>
                  </a:cubicBezTo>
                  <a:cubicBezTo>
                    <a:pt x="367" y="860"/>
                    <a:pt x="414" y="872"/>
                    <a:pt x="457" y="872"/>
                  </a:cubicBezTo>
                  <a:cubicBezTo>
                    <a:pt x="579" y="872"/>
                    <a:pt x="665" y="777"/>
                    <a:pt x="665" y="613"/>
                  </a:cubicBezTo>
                  <a:cubicBezTo>
                    <a:pt x="665" y="423"/>
                    <a:pt x="507" y="138"/>
                    <a:pt x="317" y="43"/>
                  </a:cubicBezTo>
                  <a:cubicBezTo>
                    <a:pt x="260" y="15"/>
                    <a:pt x="209" y="1"/>
                    <a:pt x="1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3" name="Google Shape;4233;p38"/>
            <p:cNvSpPr/>
            <p:nvPr/>
          </p:nvSpPr>
          <p:spPr>
            <a:xfrm>
              <a:off x="878357" y="2744448"/>
              <a:ext cx="21760" cy="28131"/>
            </a:xfrm>
            <a:custGeom>
              <a:avLst/>
              <a:gdLst/>
              <a:ahLst/>
              <a:cxnLst/>
              <a:rect l="l" t="t" r="r" b="b"/>
              <a:pathLst>
                <a:path w="666" h="861" extrusionOk="0">
                  <a:moveTo>
                    <a:pt x="189" y="1"/>
                  </a:moveTo>
                  <a:cubicBezTo>
                    <a:pt x="78" y="1"/>
                    <a:pt x="0" y="78"/>
                    <a:pt x="0" y="233"/>
                  </a:cubicBezTo>
                  <a:cubicBezTo>
                    <a:pt x="0" y="455"/>
                    <a:pt x="158" y="709"/>
                    <a:pt x="348" y="804"/>
                  </a:cubicBezTo>
                  <a:cubicBezTo>
                    <a:pt x="407" y="842"/>
                    <a:pt x="459" y="860"/>
                    <a:pt x="503" y="860"/>
                  </a:cubicBezTo>
                  <a:cubicBezTo>
                    <a:pt x="604" y="860"/>
                    <a:pt x="665" y="767"/>
                    <a:pt x="665" y="614"/>
                  </a:cubicBezTo>
                  <a:cubicBezTo>
                    <a:pt x="665" y="392"/>
                    <a:pt x="538" y="138"/>
                    <a:pt x="348" y="43"/>
                  </a:cubicBezTo>
                  <a:cubicBezTo>
                    <a:pt x="291" y="15"/>
                    <a:pt x="237" y="1"/>
                    <a:pt x="18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38"/>
            <p:cNvSpPr/>
            <p:nvPr/>
          </p:nvSpPr>
          <p:spPr>
            <a:xfrm>
              <a:off x="924915" y="2771730"/>
              <a:ext cx="24864" cy="28490"/>
            </a:xfrm>
            <a:custGeom>
              <a:avLst/>
              <a:gdLst/>
              <a:ahLst/>
              <a:cxnLst/>
              <a:rect l="l" t="t" r="r" b="b"/>
              <a:pathLst>
                <a:path w="761" h="872" extrusionOk="0">
                  <a:moveTo>
                    <a:pt x="253" y="0"/>
                  </a:moveTo>
                  <a:cubicBezTo>
                    <a:pt x="219" y="0"/>
                    <a:pt x="187" y="10"/>
                    <a:pt x="159" y="32"/>
                  </a:cubicBezTo>
                  <a:cubicBezTo>
                    <a:pt x="0" y="95"/>
                    <a:pt x="0" y="349"/>
                    <a:pt x="159" y="570"/>
                  </a:cubicBezTo>
                  <a:cubicBezTo>
                    <a:pt x="263" y="753"/>
                    <a:pt x="411" y="872"/>
                    <a:pt x="548" y="872"/>
                  </a:cubicBezTo>
                  <a:cubicBezTo>
                    <a:pt x="577" y="872"/>
                    <a:pt x="606" y="866"/>
                    <a:pt x="634" y="855"/>
                  </a:cubicBezTo>
                  <a:cubicBezTo>
                    <a:pt x="760" y="760"/>
                    <a:pt x="760" y="539"/>
                    <a:pt x="634" y="317"/>
                  </a:cubicBezTo>
                  <a:cubicBezTo>
                    <a:pt x="511" y="121"/>
                    <a:pt x="369" y="0"/>
                    <a:pt x="25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38"/>
            <p:cNvSpPr/>
            <p:nvPr/>
          </p:nvSpPr>
          <p:spPr>
            <a:xfrm>
              <a:off x="497559" y="2616339"/>
              <a:ext cx="488421" cy="387953"/>
            </a:xfrm>
            <a:custGeom>
              <a:avLst/>
              <a:gdLst/>
              <a:ahLst/>
              <a:cxnLst/>
              <a:rect l="l" t="t" r="r" b="b"/>
              <a:pathLst>
                <a:path w="14949" h="11874" extrusionOk="0">
                  <a:moveTo>
                    <a:pt x="238" y="0"/>
                  </a:moveTo>
                  <a:cubicBezTo>
                    <a:pt x="95" y="0"/>
                    <a:pt x="1" y="122"/>
                    <a:pt x="1" y="323"/>
                  </a:cubicBezTo>
                  <a:lnTo>
                    <a:pt x="1" y="2951"/>
                  </a:lnTo>
                  <a:cubicBezTo>
                    <a:pt x="1" y="3204"/>
                    <a:pt x="191" y="3553"/>
                    <a:pt x="444" y="3679"/>
                  </a:cubicBezTo>
                  <a:lnTo>
                    <a:pt x="14505" y="11818"/>
                  </a:lnTo>
                  <a:cubicBezTo>
                    <a:pt x="14579" y="11855"/>
                    <a:pt x="14648" y="11873"/>
                    <a:pt x="14708" y="11873"/>
                  </a:cubicBezTo>
                  <a:cubicBezTo>
                    <a:pt x="14853" y="11873"/>
                    <a:pt x="14949" y="11767"/>
                    <a:pt x="14949" y="11565"/>
                  </a:cubicBezTo>
                  <a:lnTo>
                    <a:pt x="14949" y="8936"/>
                  </a:lnTo>
                  <a:cubicBezTo>
                    <a:pt x="14949" y="8651"/>
                    <a:pt x="14759" y="8335"/>
                    <a:pt x="14505" y="8176"/>
                  </a:cubicBezTo>
                  <a:lnTo>
                    <a:pt x="444" y="69"/>
                  </a:lnTo>
                  <a:cubicBezTo>
                    <a:pt x="369" y="22"/>
                    <a:pt x="299" y="0"/>
                    <a:pt x="238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6" name="Google Shape;4236;p38"/>
            <p:cNvSpPr/>
            <p:nvPr/>
          </p:nvSpPr>
          <p:spPr>
            <a:xfrm>
              <a:off x="521377" y="2653749"/>
              <a:ext cx="164539" cy="102494"/>
            </a:xfrm>
            <a:custGeom>
              <a:avLst/>
              <a:gdLst/>
              <a:ahLst/>
              <a:cxnLst/>
              <a:rect l="l" t="t" r="r" b="b"/>
              <a:pathLst>
                <a:path w="5036" h="3137" extrusionOk="0">
                  <a:moveTo>
                    <a:pt x="0" y="1"/>
                  </a:moveTo>
                  <a:lnTo>
                    <a:pt x="0" y="223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7" name="Google Shape;4237;p38"/>
            <p:cNvSpPr/>
            <p:nvPr/>
          </p:nvSpPr>
          <p:spPr>
            <a:xfrm>
              <a:off x="521377" y="2679626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38"/>
            <p:cNvSpPr/>
            <p:nvPr/>
          </p:nvSpPr>
          <p:spPr>
            <a:xfrm>
              <a:off x="521377" y="2706548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38"/>
            <p:cNvSpPr/>
            <p:nvPr/>
          </p:nvSpPr>
          <p:spPr>
            <a:xfrm>
              <a:off x="830753" y="2854718"/>
              <a:ext cx="21760" cy="28556"/>
            </a:xfrm>
            <a:custGeom>
              <a:avLst/>
              <a:gdLst/>
              <a:ahLst/>
              <a:cxnLst/>
              <a:rect l="l" t="t" r="r" b="b"/>
              <a:pathLst>
                <a:path w="666" h="874" extrusionOk="0">
                  <a:moveTo>
                    <a:pt x="162" y="0"/>
                  </a:moveTo>
                  <a:cubicBezTo>
                    <a:pt x="61" y="0"/>
                    <a:pt x="0" y="93"/>
                    <a:pt x="0" y="247"/>
                  </a:cubicBezTo>
                  <a:cubicBezTo>
                    <a:pt x="0" y="469"/>
                    <a:pt x="127" y="722"/>
                    <a:pt x="317" y="817"/>
                  </a:cubicBezTo>
                  <a:cubicBezTo>
                    <a:pt x="375" y="856"/>
                    <a:pt x="430" y="874"/>
                    <a:pt x="479" y="874"/>
                  </a:cubicBezTo>
                  <a:cubicBezTo>
                    <a:pt x="589" y="874"/>
                    <a:pt x="665" y="781"/>
                    <a:pt x="665" y="627"/>
                  </a:cubicBezTo>
                  <a:cubicBezTo>
                    <a:pt x="665" y="405"/>
                    <a:pt x="507" y="152"/>
                    <a:pt x="317" y="57"/>
                  </a:cubicBezTo>
                  <a:cubicBezTo>
                    <a:pt x="259" y="18"/>
                    <a:pt x="207" y="0"/>
                    <a:pt x="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4240;p38"/>
            <p:cNvSpPr/>
            <p:nvPr/>
          </p:nvSpPr>
          <p:spPr>
            <a:xfrm>
              <a:off x="878357" y="2882653"/>
              <a:ext cx="21760" cy="28098"/>
            </a:xfrm>
            <a:custGeom>
              <a:avLst/>
              <a:gdLst/>
              <a:ahLst/>
              <a:cxnLst/>
              <a:rect l="l" t="t" r="r" b="b"/>
              <a:pathLst>
                <a:path w="666" h="860" extrusionOk="0">
                  <a:moveTo>
                    <a:pt x="187" y="0"/>
                  </a:moveTo>
                  <a:cubicBezTo>
                    <a:pt x="76" y="0"/>
                    <a:pt x="0" y="93"/>
                    <a:pt x="0" y="247"/>
                  </a:cubicBezTo>
                  <a:cubicBezTo>
                    <a:pt x="0" y="437"/>
                    <a:pt x="158" y="722"/>
                    <a:pt x="348" y="817"/>
                  </a:cubicBezTo>
                  <a:cubicBezTo>
                    <a:pt x="405" y="846"/>
                    <a:pt x="457" y="860"/>
                    <a:pt x="501" y="860"/>
                  </a:cubicBezTo>
                  <a:cubicBezTo>
                    <a:pt x="603" y="860"/>
                    <a:pt x="665" y="782"/>
                    <a:pt x="665" y="627"/>
                  </a:cubicBezTo>
                  <a:cubicBezTo>
                    <a:pt x="665" y="405"/>
                    <a:pt x="538" y="152"/>
                    <a:pt x="348" y="57"/>
                  </a:cubicBezTo>
                  <a:cubicBezTo>
                    <a:pt x="290" y="18"/>
                    <a:pt x="235" y="0"/>
                    <a:pt x="18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38"/>
            <p:cNvSpPr/>
            <p:nvPr/>
          </p:nvSpPr>
          <p:spPr>
            <a:xfrm>
              <a:off x="924915" y="2910359"/>
              <a:ext cx="24864" cy="28523"/>
            </a:xfrm>
            <a:custGeom>
              <a:avLst/>
              <a:gdLst/>
              <a:ahLst/>
              <a:cxnLst/>
              <a:rect l="l" t="t" r="r" b="b"/>
              <a:pathLst>
                <a:path w="761" h="873" extrusionOk="0">
                  <a:moveTo>
                    <a:pt x="255" y="1"/>
                  </a:moveTo>
                  <a:cubicBezTo>
                    <a:pt x="220" y="1"/>
                    <a:pt x="188" y="11"/>
                    <a:pt x="159" y="32"/>
                  </a:cubicBezTo>
                  <a:cubicBezTo>
                    <a:pt x="0" y="96"/>
                    <a:pt x="0" y="349"/>
                    <a:pt x="159" y="571"/>
                  </a:cubicBezTo>
                  <a:cubicBezTo>
                    <a:pt x="263" y="754"/>
                    <a:pt x="411" y="872"/>
                    <a:pt x="548" y="872"/>
                  </a:cubicBezTo>
                  <a:cubicBezTo>
                    <a:pt x="577" y="872"/>
                    <a:pt x="606" y="867"/>
                    <a:pt x="634" y="856"/>
                  </a:cubicBezTo>
                  <a:cubicBezTo>
                    <a:pt x="760" y="761"/>
                    <a:pt x="760" y="508"/>
                    <a:pt x="634" y="286"/>
                  </a:cubicBezTo>
                  <a:cubicBezTo>
                    <a:pt x="512" y="115"/>
                    <a:pt x="371" y="1"/>
                    <a:pt x="25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38"/>
            <p:cNvSpPr/>
            <p:nvPr/>
          </p:nvSpPr>
          <p:spPr>
            <a:xfrm>
              <a:off x="497559" y="2754936"/>
              <a:ext cx="488421" cy="387823"/>
            </a:xfrm>
            <a:custGeom>
              <a:avLst/>
              <a:gdLst/>
              <a:ahLst/>
              <a:cxnLst/>
              <a:rect l="l" t="t" r="r" b="b"/>
              <a:pathLst>
                <a:path w="14949" h="11870" extrusionOk="0">
                  <a:moveTo>
                    <a:pt x="235" y="1"/>
                  </a:moveTo>
                  <a:cubicBezTo>
                    <a:pt x="93" y="1"/>
                    <a:pt x="1" y="116"/>
                    <a:pt x="1" y="293"/>
                  </a:cubicBezTo>
                  <a:lnTo>
                    <a:pt x="1" y="2921"/>
                  </a:lnTo>
                  <a:cubicBezTo>
                    <a:pt x="1" y="3206"/>
                    <a:pt x="191" y="3554"/>
                    <a:pt x="444" y="3681"/>
                  </a:cubicBezTo>
                  <a:lnTo>
                    <a:pt x="14505" y="11820"/>
                  </a:lnTo>
                  <a:cubicBezTo>
                    <a:pt x="14573" y="11854"/>
                    <a:pt x="14637" y="11870"/>
                    <a:pt x="14693" y="11870"/>
                  </a:cubicBezTo>
                  <a:cubicBezTo>
                    <a:pt x="14847" y="11870"/>
                    <a:pt x="14949" y="11752"/>
                    <a:pt x="14949" y="11567"/>
                  </a:cubicBezTo>
                  <a:lnTo>
                    <a:pt x="14949" y="8938"/>
                  </a:lnTo>
                  <a:cubicBezTo>
                    <a:pt x="14949" y="8653"/>
                    <a:pt x="14759" y="8336"/>
                    <a:pt x="14505" y="8178"/>
                  </a:cubicBezTo>
                  <a:lnTo>
                    <a:pt x="444" y="71"/>
                  </a:lnTo>
                  <a:cubicBezTo>
                    <a:pt x="367" y="23"/>
                    <a:pt x="296" y="1"/>
                    <a:pt x="235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243;p38"/>
            <p:cNvSpPr/>
            <p:nvPr/>
          </p:nvSpPr>
          <p:spPr>
            <a:xfrm>
              <a:off x="521377" y="2791366"/>
              <a:ext cx="164539" cy="102494"/>
            </a:xfrm>
            <a:custGeom>
              <a:avLst/>
              <a:gdLst/>
              <a:ahLst/>
              <a:cxnLst/>
              <a:rect l="l" t="t" r="r" b="b"/>
              <a:pathLst>
                <a:path w="5036" h="3137" extrusionOk="0">
                  <a:moveTo>
                    <a:pt x="0" y="1"/>
                  </a:moveTo>
                  <a:lnTo>
                    <a:pt x="0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244;p38"/>
            <p:cNvSpPr/>
            <p:nvPr/>
          </p:nvSpPr>
          <p:spPr>
            <a:xfrm>
              <a:off x="521377" y="2818288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38"/>
            <p:cNvSpPr/>
            <p:nvPr/>
          </p:nvSpPr>
          <p:spPr>
            <a:xfrm>
              <a:off x="521377" y="2844165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53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38"/>
            <p:cNvSpPr/>
            <p:nvPr/>
          </p:nvSpPr>
          <p:spPr>
            <a:xfrm>
              <a:off x="830753" y="2993347"/>
              <a:ext cx="21760" cy="28131"/>
            </a:xfrm>
            <a:custGeom>
              <a:avLst/>
              <a:gdLst/>
              <a:ahLst/>
              <a:cxnLst/>
              <a:rect l="l" t="t" r="r" b="b"/>
              <a:pathLst>
                <a:path w="666" h="861" extrusionOk="0">
                  <a:moveTo>
                    <a:pt x="162" y="1"/>
                  </a:moveTo>
                  <a:cubicBezTo>
                    <a:pt x="61" y="1"/>
                    <a:pt x="0" y="94"/>
                    <a:pt x="0" y="248"/>
                  </a:cubicBezTo>
                  <a:cubicBezTo>
                    <a:pt x="0" y="438"/>
                    <a:pt x="127" y="723"/>
                    <a:pt x="317" y="818"/>
                  </a:cubicBezTo>
                  <a:cubicBezTo>
                    <a:pt x="374" y="846"/>
                    <a:pt x="428" y="860"/>
                    <a:pt x="476" y="860"/>
                  </a:cubicBezTo>
                  <a:cubicBezTo>
                    <a:pt x="588" y="860"/>
                    <a:pt x="665" y="783"/>
                    <a:pt x="665" y="628"/>
                  </a:cubicBezTo>
                  <a:cubicBezTo>
                    <a:pt x="665" y="406"/>
                    <a:pt x="507" y="153"/>
                    <a:pt x="317" y="58"/>
                  </a:cubicBezTo>
                  <a:cubicBezTo>
                    <a:pt x="259" y="19"/>
                    <a:pt x="207" y="1"/>
                    <a:pt x="1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38"/>
            <p:cNvSpPr/>
            <p:nvPr/>
          </p:nvSpPr>
          <p:spPr>
            <a:xfrm>
              <a:off x="877311" y="3020563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01" y="0"/>
                  </a:moveTo>
                  <a:cubicBezTo>
                    <a:pt x="174" y="0"/>
                    <a:pt x="149" y="5"/>
                    <a:pt x="127" y="16"/>
                  </a:cubicBezTo>
                  <a:cubicBezTo>
                    <a:pt x="0" y="111"/>
                    <a:pt x="0" y="365"/>
                    <a:pt x="127" y="586"/>
                  </a:cubicBezTo>
                  <a:cubicBezTo>
                    <a:pt x="225" y="757"/>
                    <a:pt x="379" y="872"/>
                    <a:pt x="502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6"/>
                    <a:pt x="729" y="523"/>
                    <a:pt x="602" y="301"/>
                  </a:cubicBezTo>
                  <a:cubicBezTo>
                    <a:pt x="498" y="118"/>
                    <a:pt x="328" y="0"/>
                    <a:pt x="20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38"/>
            <p:cNvSpPr/>
            <p:nvPr/>
          </p:nvSpPr>
          <p:spPr>
            <a:xfrm>
              <a:off x="924915" y="3048498"/>
              <a:ext cx="24864" cy="28490"/>
            </a:xfrm>
            <a:custGeom>
              <a:avLst/>
              <a:gdLst/>
              <a:ahLst/>
              <a:cxnLst/>
              <a:rect l="l" t="t" r="r" b="b"/>
              <a:pathLst>
                <a:path w="761" h="872" extrusionOk="0">
                  <a:moveTo>
                    <a:pt x="230" y="0"/>
                  </a:moveTo>
                  <a:cubicBezTo>
                    <a:pt x="205" y="0"/>
                    <a:pt x="181" y="5"/>
                    <a:pt x="159" y="16"/>
                  </a:cubicBezTo>
                  <a:cubicBezTo>
                    <a:pt x="0" y="111"/>
                    <a:pt x="0" y="333"/>
                    <a:pt x="159" y="586"/>
                  </a:cubicBezTo>
                  <a:cubicBezTo>
                    <a:pt x="256" y="757"/>
                    <a:pt x="391" y="872"/>
                    <a:pt x="521" y="872"/>
                  </a:cubicBezTo>
                  <a:cubicBezTo>
                    <a:pt x="559" y="872"/>
                    <a:pt x="597" y="862"/>
                    <a:pt x="634" y="840"/>
                  </a:cubicBezTo>
                  <a:cubicBezTo>
                    <a:pt x="760" y="777"/>
                    <a:pt x="760" y="523"/>
                    <a:pt x="634" y="301"/>
                  </a:cubicBezTo>
                  <a:cubicBezTo>
                    <a:pt x="503" y="118"/>
                    <a:pt x="350" y="0"/>
                    <a:pt x="23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9" name="Google Shape;4249;p38"/>
            <p:cNvSpPr/>
            <p:nvPr/>
          </p:nvSpPr>
          <p:spPr>
            <a:xfrm>
              <a:off x="497559" y="2893239"/>
              <a:ext cx="488421" cy="387757"/>
            </a:xfrm>
            <a:custGeom>
              <a:avLst/>
              <a:gdLst/>
              <a:ahLst/>
              <a:cxnLst/>
              <a:rect l="l" t="t" r="r" b="b"/>
              <a:pathLst>
                <a:path w="14949" h="11868" extrusionOk="0">
                  <a:moveTo>
                    <a:pt x="257" y="0"/>
                  </a:moveTo>
                  <a:cubicBezTo>
                    <a:pt x="103" y="0"/>
                    <a:pt x="1" y="118"/>
                    <a:pt x="1" y="303"/>
                  </a:cubicBezTo>
                  <a:lnTo>
                    <a:pt x="1" y="2932"/>
                  </a:lnTo>
                  <a:cubicBezTo>
                    <a:pt x="1" y="3217"/>
                    <a:pt x="191" y="3533"/>
                    <a:pt x="444" y="3692"/>
                  </a:cubicBezTo>
                  <a:lnTo>
                    <a:pt x="14505" y="11799"/>
                  </a:lnTo>
                  <a:cubicBezTo>
                    <a:pt x="14581" y="11846"/>
                    <a:pt x="14650" y="11868"/>
                    <a:pt x="14711" y="11868"/>
                  </a:cubicBezTo>
                  <a:cubicBezTo>
                    <a:pt x="14855" y="11868"/>
                    <a:pt x="14949" y="11746"/>
                    <a:pt x="14949" y="11546"/>
                  </a:cubicBezTo>
                  <a:lnTo>
                    <a:pt x="14949" y="8949"/>
                  </a:lnTo>
                  <a:cubicBezTo>
                    <a:pt x="14949" y="8664"/>
                    <a:pt x="14759" y="8315"/>
                    <a:pt x="14505" y="8189"/>
                  </a:cubicBezTo>
                  <a:lnTo>
                    <a:pt x="444" y="50"/>
                  </a:lnTo>
                  <a:cubicBezTo>
                    <a:pt x="376" y="16"/>
                    <a:pt x="313" y="0"/>
                    <a:pt x="25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0" name="Google Shape;4250;p38"/>
            <p:cNvSpPr/>
            <p:nvPr/>
          </p:nvSpPr>
          <p:spPr>
            <a:xfrm>
              <a:off x="521377" y="2930028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38"/>
            <p:cNvSpPr/>
            <p:nvPr/>
          </p:nvSpPr>
          <p:spPr>
            <a:xfrm>
              <a:off x="521377" y="2956917"/>
              <a:ext cx="164539" cy="102494"/>
            </a:xfrm>
            <a:custGeom>
              <a:avLst/>
              <a:gdLst/>
              <a:ahLst/>
              <a:cxnLst/>
              <a:rect l="l" t="t" r="r" b="b"/>
              <a:pathLst>
                <a:path w="5036" h="3137" extrusionOk="0">
                  <a:moveTo>
                    <a:pt x="0" y="1"/>
                  </a:moveTo>
                  <a:lnTo>
                    <a:pt x="0" y="223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2" name="Google Shape;4252;p38"/>
            <p:cNvSpPr/>
            <p:nvPr/>
          </p:nvSpPr>
          <p:spPr>
            <a:xfrm>
              <a:off x="521377" y="2982794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3" name="Google Shape;4253;p38"/>
            <p:cNvSpPr/>
            <p:nvPr/>
          </p:nvSpPr>
          <p:spPr>
            <a:xfrm>
              <a:off x="830753" y="3131617"/>
              <a:ext cx="21760" cy="28327"/>
            </a:xfrm>
            <a:custGeom>
              <a:avLst/>
              <a:gdLst/>
              <a:ahLst/>
              <a:cxnLst/>
              <a:rect l="l" t="t" r="r" b="b"/>
              <a:pathLst>
                <a:path w="666" h="867" extrusionOk="0">
                  <a:moveTo>
                    <a:pt x="179" y="0"/>
                  </a:moveTo>
                  <a:cubicBezTo>
                    <a:pt x="68" y="0"/>
                    <a:pt x="0" y="89"/>
                    <a:pt x="0" y="228"/>
                  </a:cubicBezTo>
                  <a:cubicBezTo>
                    <a:pt x="0" y="449"/>
                    <a:pt x="127" y="703"/>
                    <a:pt x="317" y="829"/>
                  </a:cubicBezTo>
                  <a:cubicBezTo>
                    <a:pt x="368" y="855"/>
                    <a:pt x="417" y="867"/>
                    <a:pt x="460" y="867"/>
                  </a:cubicBezTo>
                  <a:cubicBezTo>
                    <a:pt x="581" y="867"/>
                    <a:pt x="665" y="778"/>
                    <a:pt x="665" y="639"/>
                  </a:cubicBezTo>
                  <a:cubicBezTo>
                    <a:pt x="665" y="418"/>
                    <a:pt x="507" y="164"/>
                    <a:pt x="317" y="38"/>
                  </a:cubicBezTo>
                  <a:cubicBezTo>
                    <a:pt x="266" y="12"/>
                    <a:pt x="220" y="0"/>
                    <a:pt x="1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38"/>
            <p:cNvSpPr/>
            <p:nvPr/>
          </p:nvSpPr>
          <p:spPr>
            <a:xfrm>
              <a:off x="877311" y="3159193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34"/>
                    <a:pt x="127" y="587"/>
                  </a:cubicBezTo>
                  <a:cubicBezTo>
                    <a:pt x="225" y="758"/>
                    <a:pt x="379" y="872"/>
                    <a:pt x="502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8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38"/>
            <p:cNvSpPr/>
            <p:nvPr/>
          </p:nvSpPr>
          <p:spPr>
            <a:xfrm>
              <a:off x="926973" y="3187324"/>
              <a:ext cx="21760" cy="28098"/>
            </a:xfrm>
            <a:custGeom>
              <a:avLst/>
              <a:gdLst/>
              <a:ahLst/>
              <a:cxnLst/>
              <a:rect l="l" t="t" r="r" b="b"/>
              <a:pathLst>
                <a:path w="666" h="860" extrusionOk="0">
                  <a:moveTo>
                    <a:pt x="165" y="0"/>
                  </a:moveTo>
                  <a:cubicBezTo>
                    <a:pt x="63" y="0"/>
                    <a:pt x="1" y="78"/>
                    <a:pt x="1" y="233"/>
                  </a:cubicBezTo>
                  <a:cubicBezTo>
                    <a:pt x="1" y="454"/>
                    <a:pt x="127" y="708"/>
                    <a:pt x="317" y="803"/>
                  </a:cubicBezTo>
                  <a:cubicBezTo>
                    <a:pt x="375" y="842"/>
                    <a:pt x="430" y="860"/>
                    <a:pt x="479" y="860"/>
                  </a:cubicBezTo>
                  <a:cubicBezTo>
                    <a:pt x="589" y="860"/>
                    <a:pt x="666" y="767"/>
                    <a:pt x="666" y="613"/>
                  </a:cubicBezTo>
                  <a:cubicBezTo>
                    <a:pt x="666" y="423"/>
                    <a:pt x="507" y="138"/>
                    <a:pt x="317" y="43"/>
                  </a:cubicBezTo>
                  <a:cubicBezTo>
                    <a:pt x="260" y="14"/>
                    <a:pt x="209" y="0"/>
                    <a:pt x="16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38"/>
            <p:cNvSpPr/>
            <p:nvPr/>
          </p:nvSpPr>
          <p:spPr>
            <a:xfrm>
              <a:off x="497559" y="3031705"/>
              <a:ext cx="488421" cy="387496"/>
            </a:xfrm>
            <a:custGeom>
              <a:avLst/>
              <a:gdLst/>
              <a:ahLst/>
              <a:cxnLst/>
              <a:rect l="l" t="t" r="r" b="b"/>
              <a:pathLst>
                <a:path w="14949" h="11860" extrusionOk="0">
                  <a:moveTo>
                    <a:pt x="242" y="0"/>
                  </a:moveTo>
                  <a:cubicBezTo>
                    <a:pt x="96" y="0"/>
                    <a:pt x="1" y="107"/>
                    <a:pt x="1" y="309"/>
                  </a:cubicBezTo>
                  <a:lnTo>
                    <a:pt x="1" y="2937"/>
                  </a:lnTo>
                  <a:cubicBezTo>
                    <a:pt x="1" y="3191"/>
                    <a:pt x="191" y="3539"/>
                    <a:pt x="444" y="3666"/>
                  </a:cubicBezTo>
                  <a:lnTo>
                    <a:pt x="14505" y="11805"/>
                  </a:lnTo>
                  <a:cubicBezTo>
                    <a:pt x="14579" y="11842"/>
                    <a:pt x="14648" y="11860"/>
                    <a:pt x="14708" y="11860"/>
                  </a:cubicBezTo>
                  <a:cubicBezTo>
                    <a:pt x="14853" y="11860"/>
                    <a:pt x="14949" y="11753"/>
                    <a:pt x="14949" y="11551"/>
                  </a:cubicBezTo>
                  <a:lnTo>
                    <a:pt x="14949" y="8923"/>
                  </a:lnTo>
                  <a:cubicBezTo>
                    <a:pt x="14949" y="8669"/>
                    <a:pt x="14759" y="8321"/>
                    <a:pt x="14505" y="8194"/>
                  </a:cubicBezTo>
                  <a:lnTo>
                    <a:pt x="444" y="55"/>
                  </a:lnTo>
                  <a:cubicBezTo>
                    <a:pt x="370" y="18"/>
                    <a:pt x="302" y="0"/>
                    <a:pt x="242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38"/>
            <p:cNvSpPr/>
            <p:nvPr/>
          </p:nvSpPr>
          <p:spPr>
            <a:xfrm>
              <a:off x="521377" y="3068690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38"/>
            <p:cNvSpPr/>
            <p:nvPr/>
          </p:nvSpPr>
          <p:spPr>
            <a:xfrm>
              <a:off x="521377" y="3094534"/>
              <a:ext cx="164539" cy="102494"/>
            </a:xfrm>
            <a:custGeom>
              <a:avLst/>
              <a:gdLst/>
              <a:ahLst/>
              <a:cxnLst/>
              <a:rect l="l" t="t" r="r" b="b"/>
              <a:pathLst>
                <a:path w="5036" h="3137" extrusionOk="0">
                  <a:moveTo>
                    <a:pt x="0" y="1"/>
                  </a:moveTo>
                  <a:lnTo>
                    <a:pt x="0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9" name="Google Shape;4259;p38"/>
            <p:cNvSpPr/>
            <p:nvPr/>
          </p:nvSpPr>
          <p:spPr>
            <a:xfrm>
              <a:off x="521377" y="3121456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0" name="Google Shape;4260;p38"/>
            <p:cNvSpPr/>
            <p:nvPr/>
          </p:nvSpPr>
          <p:spPr>
            <a:xfrm>
              <a:off x="830753" y="3270083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65" y="1"/>
                  </a:moveTo>
                  <a:cubicBezTo>
                    <a:pt x="62" y="1"/>
                    <a:pt x="0" y="78"/>
                    <a:pt x="0" y="233"/>
                  </a:cubicBezTo>
                  <a:cubicBezTo>
                    <a:pt x="0" y="455"/>
                    <a:pt x="127" y="708"/>
                    <a:pt x="317" y="835"/>
                  </a:cubicBezTo>
                  <a:cubicBezTo>
                    <a:pt x="367" y="860"/>
                    <a:pt x="414" y="872"/>
                    <a:pt x="457" y="872"/>
                  </a:cubicBezTo>
                  <a:cubicBezTo>
                    <a:pt x="579" y="872"/>
                    <a:pt x="665" y="777"/>
                    <a:pt x="665" y="613"/>
                  </a:cubicBezTo>
                  <a:cubicBezTo>
                    <a:pt x="665" y="423"/>
                    <a:pt x="507" y="138"/>
                    <a:pt x="317" y="43"/>
                  </a:cubicBezTo>
                  <a:cubicBezTo>
                    <a:pt x="260" y="15"/>
                    <a:pt x="209" y="1"/>
                    <a:pt x="1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38"/>
            <p:cNvSpPr/>
            <p:nvPr/>
          </p:nvSpPr>
          <p:spPr>
            <a:xfrm>
              <a:off x="878357" y="3297561"/>
              <a:ext cx="21760" cy="28588"/>
            </a:xfrm>
            <a:custGeom>
              <a:avLst/>
              <a:gdLst/>
              <a:ahLst/>
              <a:cxnLst/>
              <a:rect l="l" t="t" r="r" b="b"/>
              <a:pathLst>
                <a:path w="666" h="875" extrusionOk="0">
                  <a:moveTo>
                    <a:pt x="187" y="1"/>
                  </a:moveTo>
                  <a:cubicBezTo>
                    <a:pt x="76" y="1"/>
                    <a:pt x="0" y="93"/>
                    <a:pt x="0" y="247"/>
                  </a:cubicBezTo>
                  <a:cubicBezTo>
                    <a:pt x="0" y="469"/>
                    <a:pt x="158" y="722"/>
                    <a:pt x="348" y="817"/>
                  </a:cubicBezTo>
                  <a:cubicBezTo>
                    <a:pt x="407" y="856"/>
                    <a:pt x="459" y="874"/>
                    <a:pt x="503" y="874"/>
                  </a:cubicBezTo>
                  <a:cubicBezTo>
                    <a:pt x="604" y="874"/>
                    <a:pt x="665" y="781"/>
                    <a:pt x="665" y="627"/>
                  </a:cubicBezTo>
                  <a:cubicBezTo>
                    <a:pt x="665" y="406"/>
                    <a:pt x="538" y="152"/>
                    <a:pt x="348" y="57"/>
                  </a:cubicBezTo>
                  <a:cubicBezTo>
                    <a:pt x="290" y="19"/>
                    <a:pt x="235" y="1"/>
                    <a:pt x="18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4262;p38"/>
            <p:cNvSpPr/>
            <p:nvPr/>
          </p:nvSpPr>
          <p:spPr>
            <a:xfrm>
              <a:off x="924915" y="3325267"/>
              <a:ext cx="24864" cy="28523"/>
            </a:xfrm>
            <a:custGeom>
              <a:avLst/>
              <a:gdLst/>
              <a:ahLst/>
              <a:cxnLst/>
              <a:rect l="l" t="t" r="r" b="b"/>
              <a:pathLst>
                <a:path w="761" h="873" extrusionOk="0">
                  <a:moveTo>
                    <a:pt x="255" y="1"/>
                  </a:moveTo>
                  <a:cubicBezTo>
                    <a:pt x="220" y="1"/>
                    <a:pt x="188" y="11"/>
                    <a:pt x="159" y="33"/>
                  </a:cubicBezTo>
                  <a:cubicBezTo>
                    <a:pt x="0" y="96"/>
                    <a:pt x="0" y="349"/>
                    <a:pt x="159" y="571"/>
                  </a:cubicBezTo>
                  <a:cubicBezTo>
                    <a:pt x="263" y="754"/>
                    <a:pt x="411" y="872"/>
                    <a:pt x="548" y="872"/>
                  </a:cubicBezTo>
                  <a:cubicBezTo>
                    <a:pt x="577" y="872"/>
                    <a:pt x="606" y="867"/>
                    <a:pt x="634" y="856"/>
                  </a:cubicBezTo>
                  <a:cubicBezTo>
                    <a:pt x="760" y="761"/>
                    <a:pt x="760" y="539"/>
                    <a:pt x="634" y="286"/>
                  </a:cubicBezTo>
                  <a:cubicBezTo>
                    <a:pt x="512" y="115"/>
                    <a:pt x="371" y="1"/>
                    <a:pt x="25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4263;p38"/>
            <p:cNvSpPr/>
            <p:nvPr/>
          </p:nvSpPr>
          <p:spPr>
            <a:xfrm>
              <a:off x="497559" y="3169909"/>
              <a:ext cx="488421" cy="387953"/>
            </a:xfrm>
            <a:custGeom>
              <a:avLst/>
              <a:gdLst/>
              <a:ahLst/>
              <a:cxnLst/>
              <a:rect l="l" t="t" r="r" b="b"/>
              <a:pathLst>
                <a:path w="14949" h="11874" extrusionOk="0">
                  <a:moveTo>
                    <a:pt x="238" y="0"/>
                  </a:moveTo>
                  <a:cubicBezTo>
                    <a:pt x="95" y="0"/>
                    <a:pt x="1" y="122"/>
                    <a:pt x="1" y="322"/>
                  </a:cubicBezTo>
                  <a:lnTo>
                    <a:pt x="1" y="2919"/>
                  </a:lnTo>
                  <a:cubicBezTo>
                    <a:pt x="1" y="3204"/>
                    <a:pt x="191" y="3553"/>
                    <a:pt x="444" y="3679"/>
                  </a:cubicBezTo>
                  <a:lnTo>
                    <a:pt x="14505" y="11818"/>
                  </a:lnTo>
                  <a:cubicBezTo>
                    <a:pt x="14579" y="11855"/>
                    <a:pt x="14648" y="11873"/>
                    <a:pt x="14708" y="11873"/>
                  </a:cubicBezTo>
                  <a:cubicBezTo>
                    <a:pt x="14853" y="11873"/>
                    <a:pt x="14949" y="11767"/>
                    <a:pt x="14949" y="11565"/>
                  </a:cubicBezTo>
                  <a:lnTo>
                    <a:pt x="14949" y="8936"/>
                  </a:lnTo>
                  <a:cubicBezTo>
                    <a:pt x="14949" y="8651"/>
                    <a:pt x="14759" y="8335"/>
                    <a:pt x="14505" y="8176"/>
                  </a:cubicBezTo>
                  <a:lnTo>
                    <a:pt x="444" y="69"/>
                  </a:lnTo>
                  <a:cubicBezTo>
                    <a:pt x="369" y="22"/>
                    <a:pt x="299" y="0"/>
                    <a:pt x="238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38"/>
            <p:cNvSpPr/>
            <p:nvPr/>
          </p:nvSpPr>
          <p:spPr>
            <a:xfrm>
              <a:off x="521377" y="3207320"/>
              <a:ext cx="164539" cy="102494"/>
            </a:xfrm>
            <a:custGeom>
              <a:avLst/>
              <a:gdLst/>
              <a:ahLst/>
              <a:cxnLst/>
              <a:rect l="l" t="t" r="r" b="b"/>
              <a:pathLst>
                <a:path w="5036" h="3137" extrusionOk="0">
                  <a:moveTo>
                    <a:pt x="0" y="1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38"/>
            <p:cNvSpPr/>
            <p:nvPr/>
          </p:nvSpPr>
          <p:spPr>
            <a:xfrm>
              <a:off x="521377" y="3233196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38"/>
            <p:cNvSpPr/>
            <p:nvPr/>
          </p:nvSpPr>
          <p:spPr>
            <a:xfrm>
              <a:off x="521377" y="3260086"/>
              <a:ext cx="164539" cy="102494"/>
            </a:xfrm>
            <a:custGeom>
              <a:avLst/>
              <a:gdLst/>
              <a:ahLst/>
              <a:cxnLst/>
              <a:rect l="l" t="t" r="r" b="b"/>
              <a:pathLst>
                <a:path w="5036" h="3137" extrusionOk="0">
                  <a:moveTo>
                    <a:pt x="0" y="1"/>
                  </a:moveTo>
                  <a:lnTo>
                    <a:pt x="0" y="223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7" name="Google Shape;4267;p38"/>
            <p:cNvSpPr/>
            <p:nvPr/>
          </p:nvSpPr>
          <p:spPr>
            <a:xfrm>
              <a:off x="830753" y="3408288"/>
              <a:ext cx="21760" cy="28556"/>
            </a:xfrm>
            <a:custGeom>
              <a:avLst/>
              <a:gdLst/>
              <a:ahLst/>
              <a:cxnLst/>
              <a:rect l="l" t="t" r="r" b="b"/>
              <a:pathLst>
                <a:path w="666" h="874" extrusionOk="0">
                  <a:moveTo>
                    <a:pt x="162" y="0"/>
                  </a:moveTo>
                  <a:cubicBezTo>
                    <a:pt x="61" y="0"/>
                    <a:pt x="0" y="93"/>
                    <a:pt x="0" y="247"/>
                  </a:cubicBezTo>
                  <a:cubicBezTo>
                    <a:pt x="0" y="469"/>
                    <a:pt x="127" y="722"/>
                    <a:pt x="317" y="817"/>
                  </a:cubicBezTo>
                  <a:cubicBezTo>
                    <a:pt x="375" y="856"/>
                    <a:pt x="430" y="874"/>
                    <a:pt x="479" y="874"/>
                  </a:cubicBezTo>
                  <a:cubicBezTo>
                    <a:pt x="589" y="874"/>
                    <a:pt x="665" y="781"/>
                    <a:pt x="665" y="627"/>
                  </a:cubicBezTo>
                  <a:cubicBezTo>
                    <a:pt x="665" y="405"/>
                    <a:pt x="507" y="152"/>
                    <a:pt x="317" y="57"/>
                  </a:cubicBezTo>
                  <a:cubicBezTo>
                    <a:pt x="259" y="18"/>
                    <a:pt x="207" y="0"/>
                    <a:pt x="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8" name="Google Shape;4268;p38"/>
            <p:cNvSpPr/>
            <p:nvPr/>
          </p:nvSpPr>
          <p:spPr>
            <a:xfrm>
              <a:off x="878357" y="3436223"/>
              <a:ext cx="21760" cy="28098"/>
            </a:xfrm>
            <a:custGeom>
              <a:avLst/>
              <a:gdLst/>
              <a:ahLst/>
              <a:cxnLst/>
              <a:rect l="l" t="t" r="r" b="b"/>
              <a:pathLst>
                <a:path w="666" h="860" extrusionOk="0">
                  <a:moveTo>
                    <a:pt x="187" y="0"/>
                  </a:moveTo>
                  <a:cubicBezTo>
                    <a:pt x="76" y="0"/>
                    <a:pt x="0" y="93"/>
                    <a:pt x="0" y="247"/>
                  </a:cubicBezTo>
                  <a:cubicBezTo>
                    <a:pt x="0" y="437"/>
                    <a:pt x="158" y="722"/>
                    <a:pt x="348" y="817"/>
                  </a:cubicBezTo>
                  <a:cubicBezTo>
                    <a:pt x="405" y="846"/>
                    <a:pt x="457" y="860"/>
                    <a:pt x="501" y="860"/>
                  </a:cubicBezTo>
                  <a:cubicBezTo>
                    <a:pt x="603" y="860"/>
                    <a:pt x="665" y="782"/>
                    <a:pt x="665" y="627"/>
                  </a:cubicBezTo>
                  <a:cubicBezTo>
                    <a:pt x="665" y="405"/>
                    <a:pt x="538" y="152"/>
                    <a:pt x="348" y="57"/>
                  </a:cubicBezTo>
                  <a:cubicBezTo>
                    <a:pt x="290" y="18"/>
                    <a:pt x="235" y="0"/>
                    <a:pt x="18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9" name="Google Shape;4269;p38"/>
            <p:cNvSpPr/>
            <p:nvPr/>
          </p:nvSpPr>
          <p:spPr>
            <a:xfrm>
              <a:off x="924915" y="3463929"/>
              <a:ext cx="24864" cy="28523"/>
            </a:xfrm>
            <a:custGeom>
              <a:avLst/>
              <a:gdLst/>
              <a:ahLst/>
              <a:cxnLst/>
              <a:rect l="l" t="t" r="r" b="b"/>
              <a:pathLst>
                <a:path w="761" h="873" extrusionOk="0">
                  <a:moveTo>
                    <a:pt x="255" y="0"/>
                  </a:moveTo>
                  <a:cubicBezTo>
                    <a:pt x="220" y="0"/>
                    <a:pt x="188" y="11"/>
                    <a:pt x="159" y="32"/>
                  </a:cubicBezTo>
                  <a:cubicBezTo>
                    <a:pt x="0" y="96"/>
                    <a:pt x="0" y="349"/>
                    <a:pt x="159" y="571"/>
                  </a:cubicBezTo>
                  <a:cubicBezTo>
                    <a:pt x="263" y="754"/>
                    <a:pt x="411" y="872"/>
                    <a:pt x="548" y="872"/>
                  </a:cubicBezTo>
                  <a:cubicBezTo>
                    <a:pt x="577" y="872"/>
                    <a:pt x="606" y="867"/>
                    <a:pt x="634" y="856"/>
                  </a:cubicBezTo>
                  <a:cubicBezTo>
                    <a:pt x="760" y="761"/>
                    <a:pt x="760" y="507"/>
                    <a:pt x="634" y="286"/>
                  </a:cubicBezTo>
                  <a:cubicBezTo>
                    <a:pt x="512" y="115"/>
                    <a:pt x="371" y="0"/>
                    <a:pt x="25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38"/>
            <p:cNvSpPr/>
            <p:nvPr/>
          </p:nvSpPr>
          <p:spPr>
            <a:xfrm>
              <a:off x="497559" y="3308506"/>
              <a:ext cx="488421" cy="387463"/>
            </a:xfrm>
            <a:custGeom>
              <a:avLst/>
              <a:gdLst/>
              <a:ahLst/>
              <a:cxnLst/>
              <a:rect l="l" t="t" r="r" b="b"/>
              <a:pathLst>
                <a:path w="14949" h="11859" extrusionOk="0">
                  <a:moveTo>
                    <a:pt x="235" y="1"/>
                  </a:moveTo>
                  <a:cubicBezTo>
                    <a:pt x="93" y="1"/>
                    <a:pt x="1" y="116"/>
                    <a:pt x="1" y="292"/>
                  </a:cubicBezTo>
                  <a:lnTo>
                    <a:pt x="1" y="2921"/>
                  </a:lnTo>
                  <a:cubicBezTo>
                    <a:pt x="1" y="3206"/>
                    <a:pt x="191" y="3523"/>
                    <a:pt x="444" y="3681"/>
                  </a:cubicBezTo>
                  <a:lnTo>
                    <a:pt x="14505" y="11788"/>
                  </a:lnTo>
                  <a:cubicBezTo>
                    <a:pt x="14582" y="11836"/>
                    <a:pt x="14653" y="11858"/>
                    <a:pt x="14715" y="11858"/>
                  </a:cubicBezTo>
                  <a:cubicBezTo>
                    <a:pt x="14856" y="11858"/>
                    <a:pt x="14949" y="11743"/>
                    <a:pt x="14949" y="11566"/>
                  </a:cubicBezTo>
                  <a:lnTo>
                    <a:pt x="14949" y="8938"/>
                  </a:lnTo>
                  <a:cubicBezTo>
                    <a:pt x="14949" y="8653"/>
                    <a:pt x="14759" y="8336"/>
                    <a:pt x="14505" y="8178"/>
                  </a:cubicBezTo>
                  <a:lnTo>
                    <a:pt x="444" y="71"/>
                  </a:lnTo>
                  <a:cubicBezTo>
                    <a:pt x="367" y="23"/>
                    <a:pt x="296" y="1"/>
                    <a:pt x="235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38"/>
            <p:cNvSpPr/>
            <p:nvPr/>
          </p:nvSpPr>
          <p:spPr>
            <a:xfrm>
              <a:off x="521377" y="3344936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1"/>
                  </a:moveTo>
                  <a:lnTo>
                    <a:pt x="0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2" name="Google Shape;4272;p38"/>
            <p:cNvSpPr/>
            <p:nvPr/>
          </p:nvSpPr>
          <p:spPr>
            <a:xfrm>
              <a:off x="521377" y="3371858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3" name="Google Shape;4273;p38"/>
            <p:cNvSpPr/>
            <p:nvPr/>
          </p:nvSpPr>
          <p:spPr>
            <a:xfrm>
              <a:off x="521377" y="3397702"/>
              <a:ext cx="164539" cy="102494"/>
            </a:xfrm>
            <a:custGeom>
              <a:avLst/>
              <a:gdLst/>
              <a:ahLst/>
              <a:cxnLst/>
              <a:rect l="l" t="t" r="r" b="b"/>
              <a:pathLst>
                <a:path w="5036" h="3137" extrusionOk="0">
                  <a:moveTo>
                    <a:pt x="0" y="1"/>
                  </a:moveTo>
                  <a:lnTo>
                    <a:pt x="0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38"/>
            <p:cNvSpPr/>
            <p:nvPr/>
          </p:nvSpPr>
          <p:spPr>
            <a:xfrm>
              <a:off x="830753" y="3546917"/>
              <a:ext cx="21760" cy="28131"/>
            </a:xfrm>
            <a:custGeom>
              <a:avLst/>
              <a:gdLst/>
              <a:ahLst/>
              <a:cxnLst/>
              <a:rect l="l" t="t" r="r" b="b"/>
              <a:pathLst>
                <a:path w="666" h="861" extrusionOk="0">
                  <a:moveTo>
                    <a:pt x="162" y="1"/>
                  </a:moveTo>
                  <a:cubicBezTo>
                    <a:pt x="61" y="1"/>
                    <a:pt x="0" y="94"/>
                    <a:pt x="0" y="248"/>
                  </a:cubicBezTo>
                  <a:cubicBezTo>
                    <a:pt x="0" y="438"/>
                    <a:pt x="127" y="723"/>
                    <a:pt x="317" y="818"/>
                  </a:cubicBezTo>
                  <a:cubicBezTo>
                    <a:pt x="374" y="846"/>
                    <a:pt x="428" y="860"/>
                    <a:pt x="476" y="860"/>
                  </a:cubicBezTo>
                  <a:cubicBezTo>
                    <a:pt x="588" y="860"/>
                    <a:pt x="665" y="783"/>
                    <a:pt x="665" y="628"/>
                  </a:cubicBezTo>
                  <a:cubicBezTo>
                    <a:pt x="665" y="406"/>
                    <a:pt x="507" y="153"/>
                    <a:pt x="317" y="58"/>
                  </a:cubicBezTo>
                  <a:cubicBezTo>
                    <a:pt x="259" y="19"/>
                    <a:pt x="207" y="1"/>
                    <a:pt x="1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38"/>
            <p:cNvSpPr/>
            <p:nvPr/>
          </p:nvSpPr>
          <p:spPr>
            <a:xfrm>
              <a:off x="877311" y="3574101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66"/>
                    <a:pt x="127" y="587"/>
                  </a:cubicBezTo>
                  <a:cubicBezTo>
                    <a:pt x="225" y="758"/>
                    <a:pt x="379" y="873"/>
                    <a:pt x="502" y="873"/>
                  </a:cubicBezTo>
                  <a:cubicBezTo>
                    <a:pt x="539" y="873"/>
                    <a:pt x="573" y="862"/>
                    <a:pt x="602" y="841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8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6" name="Google Shape;4276;p38"/>
            <p:cNvSpPr/>
            <p:nvPr/>
          </p:nvSpPr>
          <p:spPr>
            <a:xfrm>
              <a:off x="926973" y="3602232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65" y="0"/>
                  </a:moveTo>
                  <a:cubicBezTo>
                    <a:pt x="63" y="0"/>
                    <a:pt x="1" y="78"/>
                    <a:pt x="1" y="233"/>
                  </a:cubicBezTo>
                  <a:cubicBezTo>
                    <a:pt x="1" y="455"/>
                    <a:pt x="127" y="708"/>
                    <a:pt x="317" y="835"/>
                  </a:cubicBezTo>
                  <a:cubicBezTo>
                    <a:pt x="368" y="860"/>
                    <a:pt x="417" y="872"/>
                    <a:pt x="461" y="872"/>
                  </a:cubicBezTo>
                  <a:cubicBezTo>
                    <a:pt x="581" y="872"/>
                    <a:pt x="666" y="784"/>
                    <a:pt x="666" y="645"/>
                  </a:cubicBezTo>
                  <a:cubicBezTo>
                    <a:pt x="666" y="423"/>
                    <a:pt x="507" y="170"/>
                    <a:pt x="317" y="43"/>
                  </a:cubicBezTo>
                  <a:cubicBezTo>
                    <a:pt x="260" y="14"/>
                    <a:pt x="209" y="0"/>
                    <a:pt x="16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7" name="Google Shape;4277;p38"/>
            <p:cNvSpPr/>
            <p:nvPr/>
          </p:nvSpPr>
          <p:spPr>
            <a:xfrm>
              <a:off x="497559" y="3446776"/>
              <a:ext cx="488421" cy="387790"/>
            </a:xfrm>
            <a:custGeom>
              <a:avLst/>
              <a:gdLst/>
              <a:ahLst/>
              <a:cxnLst/>
              <a:rect l="l" t="t" r="r" b="b"/>
              <a:pathLst>
                <a:path w="14949" h="11869" extrusionOk="0">
                  <a:moveTo>
                    <a:pt x="257" y="1"/>
                  </a:moveTo>
                  <a:cubicBezTo>
                    <a:pt x="103" y="1"/>
                    <a:pt x="1" y="119"/>
                    <a:pt x="1" y="304"/>
                  </a:cubicBezTo>
                  <a:lnTo>
                    <a:pt x="1" y="2933"/>
                  </a:lnTo>
                  <a:cubicBezTo>
                    <a:pt x="1" y="3218"/>
                    <a:pt x="191" y="3534"/>
                    <a:pt x="444" y="3693"/>
                  </a:cubicBezTo>
                  <a:lnTo>
                    <a:pt x="14505" y="11800"/>
                  </a:lnTo>
                  <a:cubicBezTo>
                    <a:pt x="14581" y="11847"/>
                    <a:pt x="14650" y="11869"/>
                    <a:pt x="14711" y="11869"/>
                  </a:cubicBezTo>
                  <a:cubicBezTo>
                    <a:pt x="14855" y="11869"/>
                    <a:pt x="14949" y="11747"/>
                    <a:pt x="14949" y="11546"/>
                  </a:cubicBezTo>
                  <a:lnTo>
                    <a:pt x="14949" y="8950"/>
                  </a:lnTo>
                  <a:cubicBezTo>
                    <a:pt x="14949" y="8665"/>
                    <a:pt x="14759" y="8316"/>
                    <a:pt x="14505" y="8190"/>
                  </a:cubicBezTo>
                  <a:lnTo>
                    <a:pt x="444" y="51"/>
                  </a:lnTo>
                  <a:cubicBezTo>
                    <a:pt x="376" y="17"/>
                    <a:pt x="313" y="1"/>
                    <a:pt x="25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8" name="Google Shape;4278;p38"/>
            <p:cNvSpPr/>
            <p:nvPr/>
          </p:nvSpPr>
          <p:spPr>
            <a:xfrm>
              <a:off x="521377" y="3483598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0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9" name="Google Shape;4279;p38"/>
            <p:cNvSpPr/>
            <p:nvPr/>
          </p:nvSpPr>
          <p:spPr>
            <a:xfrm>
              <a:off x="521377" y="3510488"/>
              <a:ext cx="164539" cy="101448"/>
            </a:xfrm>
            <a:custGeom>
              <a:avLst/>
              <a:gdLst/>
              <a:ahLst/>
              <a:cxnLst/>
              <a:rect l="l" t="t" r="r" b="b"/>
              <a:pathLst>
                <a:path w="5036" h="3105" extrusionOk="0">
                  <a:moveTo>
                    <a:pt x="0" y="1"/>
                  </a:moveTo>
                  <a:lnTo>
                    <a:pt x="0" y="222"/>
                  </a:lnTo>
                  <a:lnTo>
                    <a:pt x="5036" y="3104"/>
                  </a:lnTo>
                  <a:lnTo>
                    <a:pt x="5036" y="28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0" name="Google Shape;4280;p38"/>
            <p:cNvSpPr/>
            <p:nvPr/>
          </p:nvSpPr>
          <p:spPr>
            <a:xfrm>
              <a:off x="521377" y="3536364"/>
              <a:ext cx="164539" cy="102461"/>
            </a:xfrm>
            <a:custGeom>
              <a:avLst/>
              <a:gdLst/>
              <a:ahLst/>
              <a:cxnLst/>
              <a:rect l="l" t="t" r="r" b="b"/>
              <a:pathLst>
                <a:path w="5036" h="3136" extrusionOk="0">
                  <a:moveTo>
                    <a:pt x="0" y="1"/>
                  </a:moveTo>
                  <a:lnTo>
                    <a:pt x="0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38"/>
            <p:cNvSpPr/>
            <p:nvPr/>
          </p:nvSpPr>
          <p:spPr>
            <a:xfrm>
              <a:off x="829707" y="3684828"/>
              <a:ext cx="23851" cy="28523"/>
            </a:xfrm>
            <a:custGeom>
              <a:avLst/>
              <a:gdLst/>
              <a:ahLst/>
              <a:cxnLst/>
              <a:rect l="l" t="t" r="r" b="b"/>
              <a:pathLst>
                <a:path w="730" h="873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1" y="112"/>
                    <a:pt x="1" y="365"/>
                    <a:pt x="127" y="587"/>
                  </a:cubicBezTo>
                  <a:cubicBezTo>
                    <a:pt x="225" y="758"/>
                    <a:pt x="379" y="872"/>
                    <a:pt x="503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8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38"/>
            <p:cNvSpPr/>
            <p:nvPr/>
          </p:nvSpPr>
          <p:spPr>
            <a:xfrm>
              <a:off x="877311" y="3712763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34"/>
                    <a:pt x="127" y="555"/>
                  </a:cubicBezTo>
                  <a:cubicBezTo>
                    <a:pt x="225" y="752"/>
                    <a:pt x="380" y="872"/>
                    <a:pt x="504" y="872"/>
                  </a:cubicBezTo>
                  <a:cubicBezTo>
                    <a:pt x="540" y="872"/>
                    <a:pt x="574" y="862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8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3" name="Google Shape;4283;p38"/>
            <p:cNvSpPr/>
            <p:nvPr/>
          </p:nvSpPr>
          <p:spPr>
            <a:xfrm>
              <a:off x="926973" y="3740404"/>
              <a:ext cx="21760" cy="28588"/>
            </a:xfrm>
            <a:custGeom>
              <a:avLst/>
              <a:gdLst/>
              <a:ahLst/>
              <a:cxnLst/>
              <a:rect l="l" t="t" r="r" b="b"/>
              <a:pathLst>
                <a:path w="666" h="875" extrusionOk="0">
                  <a:moveTo>
                    <a:pt x="163" y="1"/>
                  </a:moveTo>
                  <a:cubicBezTo>
                    <a:pt x="62" y="1"/>
                    <a:pt x="1" y="94"/>
                    <a:pt x="1" y="248"/>
                  </a:cubicBezTo>
                  <a:cubicBezTo>
                    <a:pt x="1" y="469"/>
                    <a:pt x="127" y="723"/>
                    <a:pt x="317" y="818"/>
                  </a:cubicBezTo>
                  <a:cubicBezTo>
                    <a:pt x="375" y="856"/>
                    <a:pt x="430" y="874"/>
                    <a:pt x="479" y="874"/>
                  </a:cubicBezTo>
                  <a:cubicBezTo>
                    <a:pt x="589" y="874"/>
                    <a:pt x="666" y="782"/>
                    <a:pt x="666" y="628"/>
                  </a:cubicBezTo>
                  <a:cubicBezTo>
                    <a:pt x="666" y="438"/>
                    <a:pt x="507" y="153"/>
                    <a:pt x="317" y="58"/>
                  </a:cubicBezTo>
                  <a:cubicBezTo>
                    <a:pt x="259" y="19"/>
                    <a:pt x="207" y="1"/>
                    <a:pt x="16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4" name="Google Shape;4284;p38"/>
            <p:cNvSpPr/>
            <p:nvPr/>
          </p:nvSpPr>
          <p:spPr>
            <a:xfrm>
              <a:off x="1053220" y="1921657"/>
              <a:ext cx="473915" cy="2076207"/>
            </a:xfrm>
            <a:custGeom>
              <a:avLst/>
              <a:gdLst/>
              <a:ahLst/>
              <a:cxnLst/>
              <a:rect l="l" t="t" r="r" b="b"/>
              <a:pathLst>
                <a:path w="14505" h="63546" extrusionOk="0">
                  <a:moveTo>
                    <a:pt x="14191" y="0"/>
                  </a:moveTo>
                  <a:cubicBezTo>
                    <a:pt x="14114" y="0"/>
                    <a:pt x="14027" y="26"/>
                    <a:pt x="13935" y="81"/>
                  </a:cubicBezTo>
                  <a:lnTo>
                    <a:pt x="539" y="7809"/>
                  </a:lnTo>
                  <a:cubicBezTo>
                    <a:pt x="254" y="7967"/>
                    <a:pt x="0" y="8379"/>
                    <a:pt x="0" y="8727"/>
                  </a:cubicBezTo>
                  <a:lnTo>
                    <a:pt x="0" y="63546"/>
                  </a:lnTo>
                  <a:lnTo>
                    <a:pt x="14505" y="55185"/>
                  </a:lnTo>
                  <a:lnTo>
                    <a:pt x="14505" y="398"/>
                  </a:lnTo>
                  <a:cubicBezTo>
                    <a:pt x="14505" y="151"/>
                    <a:pt x="14378" y="0"/>
                    <a:pt x="1419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5" name="Google Shape;4285;p38"/>
            <p:cNvSpPr/>
            <p:nvPr/>
          </p:nvSpPr>
          <p:spPr>
            <a:xfrm>
              <a:off x="1068739" y="1948383"/>
              <a:ext cx="442876" cy="361031"/>
            </a:xfrm>
            <a:custGeom>
              <a:avLst/>
              <a:gdLst/>
              <a:ahLst/>
              <a:cxnLst/>
              <a:rect l="l" t="t" r="r" b="b"/>
              <a:pathLst>
                <a:path w="13555" h="11050" extrusionOk="0">
                  <a:moveTo>
                    <a:pt x="13300" y="0"/>
                  </a:moveTo>
                  <a:cubicBezTo>
                    <a:pt x="13241" y="0"/>
                    <a:pt x="13176" y="18"/>
                    <a:pt x="13111" y="55"/>
                  </a:cubicBezTo>
                  <a:lnTo>
                    <a:pt x="444" y="7371"/>
                  </a:lnTo>
                  <a:cubicBezTo>
                    <a:pt x="190" y="7497"/>
                    <a:pt x="0" y="7846"/>
                    <a:pt x="0" y="8099"/>
                  </a:cubicBezTo>
                  <a:lnTo>
                    <a:pt x="0" y="10728"/>
                  </a:lnTo>
                  <a:cubicBezTo>
                    <a:pt x="0" y="10928"/>
                    <a:pt x="94" y="11050"/>
                    <a:pt x="238" y="11050"/>
                  </a:cubicBezTo>
                  <a:cubicBezTo>
                    <a:pt x="298" y="11050"/>
                    <a:pt x="368" y="11028"/>
                    <a:pt x="444" y="10981"/>
                  </a:cubicBezTo>
                  <a:lnTo>
                    <a:pt x="13111" y="3665"/>
                  </a:lnTo>
                  <a:cubicBezTo>
                    <a:pt x="13333" y="3539"/>
                    <a:pt x="13555" y="3190"/>
                    <a:pt x="13555" y="2937"/>
                  </a:cubicBezTo>
                  <a:lnTo>
                    <a:pt x="13555" y="308"/>
                  </a:lnTo>
                  <a:cubicBezTo>
                    <a:pt x="13555" y="107"/>
                    <a:pt x="13443" y="0"/>
                    <a:pt x="13300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38"/>
            <p:cNvSpPr/>
            <p:nvPr/>
          </p:nvSpPr>
          <p:spPr>
            <a:xfrm>
              <a:off x="1068739" y="2086555"/>
              <a:ext cx="442876" cy="361064"/>
            </a:xfrm>
            <a:custGeom>
              <a:avLst/>
              <a:gdLst/>
              <a:ahLst/>
              <a:cxnLst/>
              <a:rect l="l" t="t" r="r" b="b"/>
              <a:pathLst>
                <a:path w="13555" h="11051" extrusionOk="0">
                  <a:moveTo>
                    <a:pt x="13303" y="1"/>
                  </a:moveTo>
                  <a:cubicBezTo>
                    <a:pt x="13243" y="1"/>
                    <a:pt x="13177" y="23"/>
                    <a:pt x="13111" y="70"/>
                  </a:cubicBezTo>
                  <a:lnTo>
                    <a:pt x="444" y="7385"/>
                  </a:lnTo>
                  <a:cubicBezTo>
                    <a:pt x="190" y="7512"/>
                    <a:pt x="0" y="7860"/>
                    <a:pt x="0" y="8114"/>
                  </a:cubicBezTo>
                  <a:lnTo>
                    <a:pt x="0" y="10742"/>
                  </a:lnTo>
                  <a:cubicBezTo>
                    <a:pt x="0" y="10944"/>
                    <a:pt x="95" y="11051"/>
                    <a:pt x="241" y="11051"/>
                  </a:cubicBezTo>
                  <a:cubicBezTo>
                    <a:pt x="301" y="11051"/>
                    <a:pt x="370" y="11032"/>
                    <a:pt x="444" y="10995"/>
                  </a:cubicBezTo>
                  <a:lnTo>
                    <a:pt x="13111" y="3680"/>
                  </a:lnTo>
                  <a:cubicBezTo>
                    <a:pt x="13333" y="3553"/>
                    <a:pt x="13555" y="3205"/>
                    <a:pt x="13555" y="2952"/>
                  </a:cubicBezTo>
                  <a:lnTo>
                    <a:pt x="13555" y="323"/>
                  </a:lnTo>
                  <a:cubicBezTo>
                    <a:pt x="13555" y="123"/>
                    <a:pt x="13445" y="1"/>
                    <a:pt x="13303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38"/>
            <p:cNvSpPr/>
            <p:nvPr/>
          </p:nvSpPr>
          <p:spPr>
            <a:xfrm>
              <a:off x="1068739" y="2225184"/>
              <a:ext cx="442876" cy="360900"/>
            </a:xfrm>
            <a:custGeom>
              <a:avLst/>
              <a:gdLst/>
              <a:ahLst/>
              <a:cxnLst/>
              <a:rect l="l" t="t" r="r" b="b"/>
              <a:pathLst>
                <a:path w="13555" h="11046" extrusionOk="0">
                  <a:moveTo>
                    <a:pt x="13307" y="1"/>
                  </a:moveTo>
                  <a:cubicBezTo>
                    <a:pt x="13246" y="1"/>
                    <a:pt x="13178" y="22"/>
                    <a:pt x="13111" y="70"/>
                  </a:cubicBezTo>
                  <a:lnTo>
                    <a:pt x="444" y="7354"/>
                  </a:lnTo>
                  <a:cubicBezTo>
                    <a:pt x="190" y="7513"/>
                    <a:pt x="0" y="7829"/>
                    <a:pt x="0" y="8114"/>
                  </a:cubicBezTo>
                  <a:lnTo>
                    <a:pt x="0" y="10743"/>
                  </a:lnTo>
                  <a:cubicBezTo>
                    <a:pt x="0" y="10928"/>
                    <a:pt x="102" y="11046"/>
                    <a:pt x="256" y="11046"/>
                  </a:cubicBezTo>
                  <a:cubicBezTo>
                    <a:pt x="312" y="11046"/>
                    <a:pt x="376" y="11030"/>
                    <a:pt x="444" y="10996"/>
                  </a:cubicBezTo>
                  <a:lnTo>
                    <a:pt x="13111" y="3681"/>
                  </a:lnTo>
                  <a:cubicBezTo>
                    <a:pt x="13333" y="3554"/>
                    <a:pt x="13555" y="3206"/>
                    <a:pt x="13555" y="2921"/>
                  </a:cubicBezTo>
                  <a:lnTo>
                    <a:pt x="13555" y="292"/>
                  </a:lnTo>
                  <a:cubicBezTo>
                    <a:pt x="13555" y="116"/>
                    <a:pt x="13447" y="1"/>
                    <a:pt x="1330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8" name="Google Shape;4288;p38"/>
            <p:cNvSpPr/>
            <p:nvPr/>
          </p:nvSpPr>
          <p:spPr>
            <a:xfrm>
              <a:off x="1068739" y="2363454"/>
              <a:ext cx="442876" cy="360900"/>
            </a:xfrm>
            <a:custGeom>
              <a:avLst/>
              <a:gdLst/>
              <a:ahLst/>
              <a:cxnLst/>
              <a:rect l="l" t="t" r="r" b="b"/>
              <a:pathLst>
                <a:path w="13555" h="11046" extrusionOk="0">
                  <a:moveTo>
                    <a:pt x="13285" y="1"/>
                  </a:moveTo>
                  <a:cubicBezTo>
                    <a:pt x="13230" y="1"/>
                    <a:pt x="13171" y="16"/>
                    <a:pt x="13111" y="50"/>
                  </a:cubicBezTo>
                  <a:lnTo>
                    <a:pt x="444" y="7366"/>
                  </a:lnTo>
                  <a:cubicBezTo>
                    <a:pt x="190" y="7493"/>
                    <a:pt x="0" y="7841"/>
                    <a:pt x="0" y="8126"/>
                  </a:cubicBezTo>
                  <a:lnTo>
                    <a:pt x="0" y="10754"/>
                  </a:lnTo>
                  <a:cubicBezTo>
                    <a:pt x="0" y="10931"/>
                    <a:pt x="92" y="11046"/>
                    <a:pt x="234" y="11046"/>
                  </a:cubicBezTo>
                  <a:cubicBezTo>
                    <a:pt x="296" y="11046"/>
                    <a:pt x="367" y="11024"/>
                    <a:pt x="444" y="10976"/>
                  </a:cubicBezTo>
                  <a:lnTo>
                    <a:pt x="13111" y="3692"/>
                  </a:lnTo>
                  <a:cubicBezTo>
                    <a:pt x="13333" y="3534"/>
                    <a:pt x="13555" y="3217"/>
                    <a:pt x="13555" y="2932"/>
                  </a:cubicBezTo>
                  <a:lnTo>
                    <a:pt x="13555" y="304"/>
                  </a:lnTo>
                  <a:cubicBezTo>
                    <a:pt x="13555" y="118"/>
                    <a:pt x="13436" y="1"/>
                    <a:pt x="13285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9" name="Google Shape;4289;p38"/>
            <p:cNvSpPr/>
            <p:nvPr/>
          </p:nvSpPr>
          <p:spPr>
            <a:xfrm>
              <a:off x="1068739" y="2501920"/>
              <a:ext cx="442876" cy="361064"/>
            </a:xfrm>
            <a:custGeom>
              <a:avLst/>
              <a:gdLst/>
              <a:ahLst/>
              <a:cxnLst/>
              <a:rect l="l" t="t" r="r" b="b"/>
              <a:pathLst>
                <a:path w="13555" h="11051" extrusionOk="0">
                  <a:moveTo>
                    <a:pt x="13300" y="1"/>
                  </a:moveTo>
                  <a:cubicBezTo>
                    <a:pt x="13241" y="1"/>
                    <a:pt x="13176" y="19"/>
                    <a:pt x="13111" y="56"/>
                  </a:cubicBezTo>
                  <a:lnTo>
                    <a:pt x="444" y="7371"/>
                  </a:lnTo>
                  <a:cubicBezTo>
                    <a:pt x="190" y="7498"/>
                    <a:pt x="0" y="7847"/>
                    <a:pt x="0" y="8100"/>
                  </a:cubicBezTo>
                  <a:lnTo>
                    <a:pt x="0" y="10728"/>
                  </a:lnTo>
                  <a:cubicBezTo>
                    <a:pt x="0" y="10929"/>
                    <a:pt x="94" y="11051"/>
                    <a:pt x="238" y="11051"/>
                  </a:cubicBezTo>
                  <a:cubicBezTo>
                    <a:pt x="298" y="11051"/>
                    <a:pt x="368" y="11029"/>
                    <a:pt x="444" y="10982"/>
                  </a:cubicBezTo>
                  <a:lnTo>
                    <a:pt x="13111" y="3666"/>
                  </a:lnTo>
                  <a:cubicBezTo>
                    <a:pt x="13333" y="3540"/>
                    <a:pt x="13555" y="3191"/>
                    <a:pt x="13555" y="2938"/>
                  </a:cubicBezTo>
                  <a:lnTo>
                    <a:pt x="13555" y="309"/>
                  </a:lnTo>
                  <a:cubicBezTo>
                    <a:pt x="13555" y="107"/>
                    <a:pt x="13443" y="1"/>
                    <a:pt x="1330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0" name="Google Shape;4290;p38"/>
            <p:cNvSpPr/>
            <p:nvPr/>
          </p:nvSpPr>
          <p:spPr>
            <a:xfrm>
              <a:off x="1068739" y="2640125"/>
              <a:ext cx="442876" cy="361064"/>
            </a:xfrm>
            <a:custGeom>
              <a:avLst/>
              <a:gdLst/>
              <a:ahLst/>
              <a:cxnLst/>
              <a:rect l="l" t="t" r="r" b="b"/>
              <a:pathLst>
                <a:path w="13555" h="11051" extrusionOk="0">
                  <a:moveTo>
                    <a:pt x="13303" y="1"/>
                  </a:moveTo>
                  <a:cubicBezTo>
                    <a:pt x="13243" y="1"/>
                    <a:pt x="13177" y="22"/>
                    <a:pt x="13111" y="70"/>
                  </a:cubicBezTo>
                  <a:lnTo>
                    <a:pt x="444" y="7385"/>
                  </a:lnTo>
                  <a:cubicBezTo>
                    <a:pt x="190" y="7512"/>
                    <a:pt x="0" y="7860"/>
                    <a:pt x="0" y="8113"/>
                  </a:cubicBezTo>
                  <a:lnTo>
                    <a:pt x="0" y="10742"/>
                  </a:lnTo>
                  <a:cubicBezTo>
                    <a:pt x="0" y="10944"/>
                    <a:pt x="95" y="11050"/>
                    <a:pt x="241" y="11050"/>
                  </a:cubicBezTo>
                  <a:cubicBezTo>
                    <a:pt x="301" y="11050"/>
                    <a:pt x="370" y="11032"/>
                    <a:pt x="444" y="10995"/>
                  </a:cubicBezTo>
                  <a:lnTo>
                    <a:pt x="13111" y="3680"/>
                  </a:lnTo>
                  <a:cubicBezTo>
                    <a:pt x="13333" y="3553"/>
                    <a:pt x="13555" y="3205"/>
                    <a:pt x="13555" y="2951"/>
                  </a:cubicBezTo>
                  <a:lnTo>
                    <a:pt x="13555" y="323"/>
                  </a:lnTo>
                  <a:cubicBezTo>
                    <a:pt x="13555" y="123"/>
                    <a:pt x="13445" y="1"/>
                    <a:pt x="13303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38"/>
            <p:cNvSpPr/>
            <p:nvPr/>
          </p:nvSpPr>
          <p:spPr>
            <a:xfrm>
              <a:off x="1068739" y="2778754"/>
              <a:ext cx="442876" cy="360900"/>
            </a:xfrm>
            <a:custGeom>
              <a:avLst/>
              <a:gdLst/>
              <a:ahLst/>
              <a:cxnLst/>
              <a:rect l="l" t="t" r="r" b="b"/>
              <a:pathLst>
                <a:path w="13555" h="11046" extrusionOk="0">
                  <a:moveTo>
                    <a:pt x="13307" y="0"/>
                  </a:moveTo>
                  <a:cubicBezTo>
                    <a:pt x="13246" y="0"/>
                    <a:pt x="13178" y="22"/>
                    <a:pt x="13111" y="70"/>
                  </a:cubicBezTo>
                  <a:lnTo>
                    <a:pt x="444" y="7354"/>
                  </a:lnTo>
                  <a:cubicBezTo>
                    <a:pt x="190" y="7512"/>
                    <a:pt x="0" y="7829"/>
                    <a:pt x="0" y="8114"/>
                  </a:cubicBezTo>
                  <a:lnTo>
                    <a:pt x="0" y="10743"/>
                  </a:lnTo>
                  <a:cubicBezTo>
                    <a:pt x="0" y="10928"/>
                    <a:pt x="102" y="11046"/>
                    <a:pt x="256" y="11046"/>
                  </a:cubicBezTo>
                  <a:cubicBezTo>
                    <a:pt x="312" y="11046"/>
                    <a:pt x="376" y="11030"/>
                    <a:pt x="444" y="10996"/>
                  </a:cubicBezTo>
                  <a:lnTo>
                    <a:pt x="13111" y="3680"/>
                  </a:lnTo>
                  <a:cubicBezTo>
                    <a:pt x="13333" y="3554"/>
                    <a:pt x="13555" y="3205"/>
                    <a:pt x="13555" y="2920"/>
                  </a:cubicBezTo>
                  <a:lnTo>
                    <a:pt x="13555" y="292"/>
                  </a:lnTo>
                  <a:cubicBezTo>
                    <a:pt x="13555" y="115"/>
                    <a:pt x="13447" y="0"/>
                    <a:pt x="1330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38"/>
            <p:cNvSpPr/>
            <p:nvPr/>
          </p:nvSpPr>
          <p:spPr>
            <a:xfrm>
              <a:off x="1068739" y="2917024"/>
              <a:ext cx="442876" cy="360900"/>
            </a:xfrm>
            <a:custGeom>
              <a:avLst/>
              <a:gdLst/>
              <a:ahLst/>
              <a:cxnLst/>
              <a:rect l="l" t="t" r="r" b="b"/>
              <a:pathLst>
                <a:path w="13555" h="11046" extrusionOk="0">
                  <a:moveTo>
                    <a:pt x="13285" y="0"/>
                  </a:moveTo>
                  <a:cubicBezTo>
                    <a:pt x="13230" y="0"/>
                    <a:pt x="13171" y="16"/>
                    <a:pt x="13111" y="50"/>
                  </a:cubicBezTo>
                  <a:lnTo>
                    <a:pt x="444" y="7366"/>
                  </a:lnTo>
                  <a:cubicBezTo>
                    <a:pt x="190" y="7492"/>
                    <a:pt x="0" y="7841"/>
                    <a:pt x="0" y="8126"/>
                  </a:cubicBezTo>
                  <a:lnTo>
                    <a:pt x="0" y="10754"/>
                  </a:lnTo>
                  <a:cubicBezTo>
                    <a:pt x="0" y="10931"/>
                    <a:pt x="92" y="11046"/>
                    <a:pt x="234" y="11046"/>
                  </a:cubicBezTo>
                  <a:cubicBezTo>
                    <a:pt x="296" y="11046"/>
                    <a:pt x="367" y="11024"/>
                    <a:pt x="444" y="10976"/>
                  </a:cubicBezTo>
                  <a:lnTo>
                    <a:pt x="13111" y="3692"/>
                  </a:lnTo>
                  <a:cubicBezTo>
                    <a:pt x="13333" y="3534"/>
                    <a:pt x="13555" y="3217"/>
                    <a:pt x="13555" y="2932"/>
                  </a:cubicBezTo>
                  <a:lnTo>
                    <a:pt x="13555" y="304"/>
                  </a:lnTo>
                  <a:cubicBezTo>
                    <a:pt x="13555" y="118"/>
                    <a:pt x="13436" y="0"/>
                    <a:pt x="13285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38"/>
            <p:cNvSpPr/>
            <p:nvPr/>
          </p:nvSpPr>
          <p:spPr>
            <a:xfrm>
              <a:off x="1068739" y="3055490"/>
              <a:ext cx="442876" cy="360606"/>
            </a:xfrm>
            <a:custGeom>
              <a:avLst/>
              <a:gdLst/>
              <a:ahLst/>
              <a:cxnLst/>
              <a:rect l="l" t="t" r="r" b="b"/>
              <a:pathLst>
                <a:path w="13555" h="11037" extrusionOk="0">
                  <a:moveTo>
                    <a:pt x="13300" y="1"/>
                  </a:moveTo>
                  <a:cubicBezTo>
                    <a:pt x="13241" y="1"/>
                    <a:pt x="13176" y="19"/>
                    <a:pt x="13111" y="56"/>
                  </a:cubicBezTo>
                  <a:lnTo>
                    <a:pt x="444" y="7371"/>
                  </a:lnTo>
                  <a:cubicBezTo>
                    <a:pt x="190" y="7498"/>
                    <a:pt x="0" y="7846"/>
                    <a:pt x="0" y="8100"/>
                  </a:cubicBezTo>
                  <a:lnTo>
                    <a:pt x="0" y="10728"/>
                  </a:lnTo>
                  <a:cubicBezTo>
                    <a:pt x="0" y="10930"/>
                    <a:pt x="95" y="11037"/>
                    <a:pt x="241" y="11037"/>
                  </a:cubicBezTo>
                  <a:cubicBezTo>
                    <a:pt x="301" y="11037"/>
                    <a:pt x="370" y="11019"/>
                    <a:pt x="444" y="10982"/>
                  </a:cubicBezTo>
                  <a:lnTo>
                    <a:pt x="13111" y="3666"/>
                  </a:lnTo>
                  <a:cubicBezTo>
                    <a:pt x="13333" y="3539"/>
                    <a:pt x="13555" y="3191"/>
                    <a:pt x="13555" y="2938"/>
                  </a:cubicBezTo>
                  <a:lnTo>
                    <a:pt x="13555" y="309"/>
                  </a:lnTo>
                  <a:cubicBezTo>
                    <a:pt x="13555" y="107"/>
                    <a:pt x="13443" y="1"/>
                    <a:pt x="1330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38"/>
            <p:cNvSpPr/>
            <p:nvPr/>
          </p:nvSpPr>
          <p:spPr>
            <a:xfrm>
              <a:off x="1068739" y="3193695"/>
              <a:ext cx="442876" cy="361064"/>
            </a:xfrm>
            <a:custGeom>
              <a:avLst/>
              <a:gdLst/>
              <a:ahLst/>
              <a:cxnLst/>
              <a:rect l="l" t="t" r="r" b="b"/>
              <a:pathLst>
                <a:path w="13555" h="11051" extrusionOk="0">
                  <a:moveTo>
                    <a:pt x="13303" y="0"/>
                  </a:moveTo>
                  <a:cubicBezTo>
                    <a:pt x="13243" y="0"/>
                    <a:pt x="13177" y="22"/>
                    <a:pt x="13111" y="69"/>
                  </a:cubicBezTo>
                  <a:lnTo>
                    <a:pt x="444" y="7385"/>
                  </a:lnTo>
                  <a:cubicBezTo>
                    <a:pt x="190" y="7512"/>
                    <a:pt x="0" y="7828"/>
                    <a:pt x="0" y="8113"/>
                  </a:cubicBezTo>
                  <a:lnTo>
                    <a:pt x="0" y="10742"/>
                  </a:lnTo>
                  <a:cubicBezTo>
                    <a:pt x="0" y="10944"/>
                    <a:pt x="95" y="11050"/>
                    <a:pt x="241" y="11050"/>
                  </a:cubicBezTo>
                  <a:cubicBezTo>
                    <a:pt x="301" y="11050"/>
                    <a:pt x="370" y="11032"/>
                    <a:pt x="444" y="10995"/>
                  </a:cubicBezTo>
                  <a:lnTo>
                    <a:pt x="13111" y="3680"/>
                  </a:lnTo>
                  <a:cubicBezTo>
                    <a:pt x="13333" y="3553"/>
                    <a:pt x="13555" y="3205"/>
                    <a:pt x="13555" y="2951"/>
                  </a:cubicBezTo>
                  <a:lnTo>
                    <a:pt x="13555" y="323"/>
                  </a:lnTo>
                  <a:cubicBezTo>
                    <a:pt x="13555" y="123"/>
                    <a:pt x="13445" y="0"/>
                    <a:pt x="13303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5" name="Google Shape;4295;p38"/>
            <p:cNvSpPr/>
            <p:nvPr/>
          </p:nvSpPr>
          <p:spPr>
            <a:xfrm>
              <a:off x="1068739" y="3332324"/>
              <a:ext cx="442876" cy="360900"/>
            </a:xfrm>
            <a:custGeom>
              <a:avLst/>
              <a:gdLst/>
              <a:ahLst/>
              <a:cxnLst/>
              <a:rect l="l" t="t" r="r" b="b"/>
              <a:pathLst>
                <a:path w="13555" h="11046" extrusionOk="0">
                  <a:moveTo>
                    <a:pt x="13307" y="0"/>
                  </a:moveTo>
                  <a:cubicBezTo>
                    <a:pt x="13246" y="0"/>
                    <a:pt x="13178" y="22"/>
                    <a:pt x="13111" y="70"/>
                  </a:cubicBezTo>
                  <a:lnTo>
                    <a:pt x="444" y="7354"/>
                  </a:lnTo>
                  <a:cubicBezTo>
                    <a:pt x="190" y="7512"/>
                    <a:pt x="0" y="7829"/>
                    <a:pt x="0" y="8114"/>
                  </a:cubicBezTo>
                  <a:lnTo>
                    <a:pt x="0" y="10742"/>
                  </a:lnTo>
                  <a:cubicBezTo>
                    <a:pt x="0" y="10928"/>
                    <a:pt x="102" y="11046"/>
                    <a:pt x="256" y="11046"/>
                  </a:cubicBezTo>
                  <a:cubicBezTo>
                    <a:pt x="312" y="11046"/>
                    <a:pt x="376" y="11030"/>
                    <a:pt x="444" y="10996"/>
                  </a:cubicBezTo>
                  <a:lnTo>
                    <a:pt x="13111" y="3680"/>
                  </a:lnTo>
                  <a:cubicBezTo>
                    <a:pt x="13333" y="3554"/>
                    <a:pt x="13555" y="3205"/>
                    <a:pt x="13555" y="2920"/>
                  </a:cubicBezTo>
                  <a:lnTo>
                    <a:pt x="13555" y="292"/>
                  </a:lnTo>
                  <a:cubicBezTo>
                    <a:pt x="13555" y="115"/>
                    <a:pt x="13447" y="0"/>
                    <a:pt x="1330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6" name="Google Shape;4296;p38"/>
            <p:cNvSpPr/>
            <p:nvPr/>
          </p:nvSpPr>
          <p:spPr>
            <a:xfrm>
              <a:off x="1068739" y="3470595"/>
              <a:ext cx="442876" cy="360900"/>
            </a:xfrm>
            <a:custGeom>
              <a:avLst/>
              <a:gdLst/>
              <a:ahLst/>
              <a:cxnLst/>
              <a:rect l="l" t="t" r="r" b="b"/>
              <a:pathLst>
                <a:path w="13555" h="11046" extrusionOk="0">
                  <a:moveTo>
                    <a:pt x="13285" y="0"/>
                  </a:moveTo>
                  <a:cubicBezTo>
                    <a:pt x="13230" y="0"/>
                    <a:pt x="13171" y="16"/>
                    <a:pt x="13111" y="50"/>
                  </a:cubicBezTo>
                  <a:lnTo>
                    <a:pt x="444" y="7366"/>
                  </a:lnTo>
                  <a:cubicBezTo>
                    <a:pt x="190" y="7492"/>
                    <a:pt x="0" y="7841"/>
                    <a:pt x="0" y="8126"/>
                  </a:cubicBezTo>
                  <a:lnTo>
                    <a:pt x="0" y="10754"/>
                  </a:lnTo>
                  <a:cubicBezTo>
                    <a:pt x="0" y="10931"/>
                    <a:pt x="92" y="11046"/>
                    <a:pt x="234" y="11046"/>
                  </a:cubicBezTo>
                  <a:cubicBezTo>
                    <a:pt x="296" y="11046"/>
                    <a:pt x="367" y="11024"/>
                    <a:pt x="444" y="10976"/>
                  </a:cubicBezTo>
                  <a:lnTo>
                    <a:pt x="13111" y="3692"/>
                  </a:lnTo>
                  <a:cubicBezTo>
                    <a:pt x="13333" y="3534"/>
                    <a:pt x="13555" y="3217"/>
                    <a:pt x="13555" y="2932"/>
                  </a:cubicBezTo>
                  <a:lnTo>
                    <a:pt x="13555" y="303"/>
                  </a:lnTo>
                  <a:cubicBezTo>
                    <a:pt x="13555" y="118"/>
                    <a:pt x="13436" y="0"/>
                    <a:pt x="13285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38"/>
            <p:cNvSpPr/>
            <p:nvPr/>
          </p:nvSpPr>
          <p:spPr>
            <a:xfrm>
              <a:off x="457208" y="1487668"/>
              <a:ext cx="1091654" cy="633258"/>
            </a:xfrm>
            <a:custGeom>
              <a:avLst/>
              <a:gdLst/>
              <a:ahLst/>
              <a:cxnLst/>
              <a:rect l="l" t="t" r="r" b="b"/>
              <a:pathLst>
                <a:path w="33412" h="19382" extrusionOk="0">
                  <a:moveTo>
                    <a:pt x="16184" y="0"/>
                  </a:moveTo>
                  <a:lnTo>
                    <a:pt x="1" y="9342"/>
                  </a:lnTo>
                  <a:lnTo>
                    <a:pt x="17387" y="19381"/>
                  </a:lnTo>
                  <a:lnTo>
                    <a:pt x="33412" y="10134"/>
                  </a:lnTo>
                  <a:lnTo>
                    <a:pt x="16184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38"/>
            <p:cNvSpPr/>
            <p:nvPr/>
          </p:nvSpPr>
          <p:spPr>
            <a:xfrm>
              <a:off x="631058" y="1608719"/>
              <a:ext cx="533934" cy="429415"/>
            </a:xfrm>
            <a:custGeom>
              <a:avLst/>
              <a:gdLst/>
              <a:ahLst/>
              <a:cxnLst/>
              <a:rect l="l" t="t" r="r" b="b"/>
              <a:pathLst>
                <a:path w="16342" h="13143" extrusionOk="0">
                  <a:moveTo>
                    <a:pt x="10229" y="0"/>
                  </a:moveTo>
                  <a:lnTo>
                    <a:pt x="0" y="5891"/>
                  </a:lnTo>
                  <a:lnTo>
                    <a:pt x="12509" y="13143"/>
                  </a:lnTo>
                  <a:lnTo>
                    <a:pt x="12509" y="11845"/>
                  </a:lnTo>
                  <a:lnTo>
                    <a:pt x="16341" y="3547"/>
                  </a:lnTo>
                  <a:lnTo>
                    <a:pt x="10229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4299;p38"/>
            <p:cNvSpPr/>
            <p:nvPr/>
          </p:nvSpPr>
          <p:spPr>
            <a:xfrm>
              <a:off x="631058" y="1758752"/>
              <a:ext cx="74526" cy="64169"/>
            </a:xfrm>
            <a:custGeom>
              <a:avLst/>
              <a:gdLst/>
              <a:ahLst/>
              <a:cxnLst/>
              <a:rect l="l" t="t" r="r" b="b"/>
              <a:pathLst>
                <a:path w="2281" h="1964" extrusionOk="0">
                  <a:moveTo>
                    <a:pt x="0" y="0"/>
                  </a:moveTo>
                  <a:lnTo>
                    <a:pt x="0" y="1299"/>
                  </a:lnTo>
                  <a:lnTo>
                    <a:pt x="2090" y="1964"/>
                  </a:lnTo>
                  <a:lnTo>
                    <a:pt x="2280" y="855"/>
                  </a:lnTo>
                  <a:lnTo>
                    <a:pt x="1710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4300;p38"/>
            <p:cNvSpPr/>
            <p:nvPr/>
          </p:nvSpPr>
          <p:spPr>
            <a:xfrm>
              <a:off x="1039759" y="1724609"/>
              <a:ext cx="335285" cy="313525"/>
            </a:xfrm>
            <a:custGeom>
              <a:avLst/>
              <a:gdLst/>
              <a:ahLst/>
              <a:cxnLst/>
              <a:rect l="l" t="t" r="r" b="b"/>
              <a:pathLst>
                <a:path w="10262" h="9596" extrusionOk="0">
                  <a:moveTo>
                    <a:pt x="3832" y="0"/>
                  </a:moveTo>
                  <a:lnTo>
                    <a:pt x="0" y="8298"/>
                  </a:lnTo>
                  <a:lnTo>
                    <a:pt x="0" y="9596"/>
                  </a:lnTo>
                  <a:lnTo>
                    <a:pt x="10261" y="3706"/>
                  </a:lnTo>
                  <a:lnTo>
                    <a:pt x="8678" y="2819"/>
                  </a:lnTo>
                  <a:lnTo>
                    <a:pt x="3832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38"/>
            <p:cNvSpPr/>
            <p:nvPr/>
          </p:nvSpPr>
          <p:spPr>
            <a:xfrm>
              <a:off x="1213576" y="1800148"/>
              <a:ext cx="161467" cy="111773"/>
            </a:xfrm>
            <a:custGeom>
              <a:avLst/>
              <a:gdLst/>
              <a:ahLst/>
              <a:cxnLst/>
              <a:rect l="l" t="t" r="r" b="b"/>
              <a:pathLst>
                <a:path w="4942" h="3421" extrusionOk="0">
                  <a:moveTo>
                    <a:pt x="1204" y="0"/>
                  </a:moveTo>
                  <a:lnTo>
                    <a:pt x="1" y="3420"/>
                  </a:lnTo>
                  <a:lnTo>
                    <a:pt x="4941" y="1394"/>
                  </a:lnTo>
                  <a:lnTo>
                    <a:pt x="4941" y="95"/>
                  </a:lnTo>
                  <a:lnTo>
                    <a:pt x="1204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38"/>
            <p:cNvSpPr/>
            <p:nvPr/>
          </p:nvSpPr>
          <p:spPr>
            <a:xfrm>
              <a:off x="631058" y="1565265"/>
              <a:ext cx="743985" cy="430460"/>
            </a:xfrm>
            <a:custGeom>
              <a:avLst/>
              <a:gdLst/>
              <a:ahLst/>
              <a:cxnLst/>
              <a:rect l="l" t="t" r="r" b="b"/>
              <a:pathLst>
                <a:path w="22771" h="13175" extrusionOk="0">
                  <a:moveTo>
                    <a:pt x="10229" y="0"/>
                  </a:moveTo>
                  <a:lnTo>
                    <a:pt x="0" y="5922"/>
                  </a:lnTo>
                  <a:lnTo>
                    <a:pt x="12509" y="13175"/>
                  </a:lnTo>
                  <a:lnTo>
                    <a:pt x="22770" y="7284"/>
                  </a:lnTo>
                  <a:lnTo>
                    <a:pt x="10229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4303;p38"/>
            <p:cNvSpPr/>
            <p:nvPr/>
          </p:nvSpPr>
          <p:spPr>
            <a:xfrm>
              <a:off x="821441" y="1673901"/>
              <a:ext cx="182149" cy="56948"/>
            </a:xfrm>
            <a:custGeom>
              <a:avLst/>
              <a:gdLst/>
              <a:ahLst/>
              <a:cxnLst/>
              <a:rect l="l" t="t" r="r" b="b"/>
              <a:pathLst>
                <a:path w="5575" h="1743" extrusionOk="0">
                  <a:moveTo>
                    <a:pt x="2771" y="1"/>
                  </a:moveTo>
                  <a:cubicBezTo>
                    <a:pt x="2075" y="1"/>
                    <a:pt x="1378" y="159"/>
                    <a:pt x="855" y="476"/>
                  </a:cubicBezTo>
                  <a:cubicBezTo>
                    <a:pt x="254" y="824"/>
                    <a:pt x="0" y="1299"/>
                    <a:pt x="64" y="1742"/>
                  </a:cubicBezTo>
                  <a:cubicBezTo>
                    <a:pt x="127" y="1394"/>
                    <a:pt x="380" y="1046"/>
                    <a:pt x="855" y="792"/>
                  </a:cubicBezTo>
                  <a:cubicBezTo>
                    <a:pt x="1394" y="491"/>
                    <a:pt x="2090" y="341"/>
                    <a:pt x="2783" y="341"/>
                  </a:cubicBezTo>
                  <a:cubicBezTo>
                    <a:pt x="3476" y="341"/>
                    <a:pt x="4165" y="491"/>
                    <a:pt x="4687" y="792"/>
                  </a:cubicBezTo>
                  <a:cubicBezTo>
                    <a:pt x="5162" y="1046"/>
                    <a:pt x="5416" y="1394"/>
                    <a:pt x="5479" y="1742"/>
                  </a:cubicBezTo>
                  <a:cubicBezTo>
                    <a:pt x="5574" y="1299"/>
                    <a:pt x="5321" y="824"/>
                    <a:pt x="4687" y="476"/>
                  </a:cubicBezTo>
                  <a:cubicBezTo>
                    <a:pt x="4165" y="159"/>
                    <a:pt x="3468" y="1"/>
                    <a:pt x="2771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4304;p38"/>
            <p:cNvSpPr/>
            <p:nvPr/>
          </p:nvSpPr>
          <p:spPr>
            <a:xfrm>
              <a:off x="823499" y="1685010"/>
              <a:ext cx="176987" cy="91614"/>
            </a:xfrm>
            <a:custGeom>
              <a:avLst/>
              <a:gdLst/>
              <a:ahLst/>
              <a:cxnLst/>
              <a:rect l="l" t="t" r="r" b="b"/>
              <a:pathLst>
                <a:path w="5417" h="2804" extrusionOk="0">
                  <a:moveTo>
                    <a:pt x="2708" y="1"/>
                  </a:moveTo>
                  <a:cubicBezTo>
                    <a:pt x="2012" y="1"/>
                    <a:pt x="1315" y="151"/>
                    <a:pt x="792" y="452"/>
                  </a:cubicBezTo>
                  <a:cubicBezTo>
                    <a:pt x="317" y="706"/>
                    <a:pt x="64" y="1054"/>
                    <a:pt x="1" y="1402"/>
                  </a:cubicBezTo>
                  <a:cubicBezTo>
                    <a:pt x="64" y="1751"/>
                    <a:pt x="317" y="2067"/>
                    <a:pt x="792" y="2352"/>
                  </a:cubicBezTo>
                  <a:cubicBezTo>
                    <a:pt x="1331" y="2653"/>
                    <a:pt x="2027" y="2804"/>
                    <a:pt x="2720" y="2804"/>
                  </a:cubicBezTo>
                  <a:cubicBezTo>
                    <a:pt x="3413" y="2804"/>
                    <a:pt x="4102" y="2653"/>
                    <a:pt x="4624" y="2352"/>
                  </a:cubicBezTo>
                  <a:cubicBezTo>
                    <a:pt x="5099" y="2067"/>
                    <a:pt x="5353" y="1751"/>
                    <a:pt x="5416" y="1402"/>
                  </a:cubicBezTo>
                  <a:cubicBezTo>
                    <a:pt x="5353" y="1054"/>
                    <a:pt x="5099" y="706"/>
                    <a:pt x="4624" y="452"/>
                  </a:cubicBezTo>
                  <a:cubicBezTo>
                    <a:pt x="4102" y="151"/>
                    <a:pt x="3405" y="1"/>
                    <a:pt x="270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38"/>
            <p:cNvSpPr/>
            <p:nvPr/>
          </p:nvSpPr>
          <p:spPr>
            <a:xfrm>
              <a:off x="758318" y="1733920"/>
              <a:ext cx="142811" cy="81779"/>
            </a:xfrm>
            <a:custGeom>
              <a:avLst/>
              <a:gdLst/>
              <a:ahLst/>
              <a:cxnLst/>
              <a:rect l="l" t="t" r="r" b="b"/>
              <a:pathLst>
                <a:path w="4371" h="2503" extrusionOk="0">
                  <a:moveTo>
                    <a:pt x="381" y="0"/>
                  </a:moveTo>
                  <a:lnTo>
                    <a:pt x="0" y="222"/>
                  </a:lnTo>
                  <a:lnTo>
                    <a:pt x="3991" y="2502"/>
                  </a:lnTo>
                  <a:lnTo>
                    <a:pt x="4371" y="231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38"/>
            <p:cNvSpPr/>
            <p:nvPr/>
          </p:nvSpPr>
          <p:spPr>
            <a:xfrm>
              <a:off x="735545" y="1747349"/>
              <a:ext cx="142844" cy="81779"/>
            </a:xfrm>
            <a:custGeom>
              <a:avLst/>
              <a:gdLst/>
              <a:ahLst/>
              <a:cxnLst/>
              <a:rect l="l" t="t" r="r" b="b"/>
              <a:pathLst>
                <a:path w="4372" h="2503" extrusionOk="0">
                  <a:moveTo>
                    <a:pt x="381" y="1"/>
                  </a:moveTo>
                  <a:lnTo>
                    <a:pt x="1" y="191"/>
                  </a:lnTo>
                  <a:lnTo>
                    <a:pt x="3991" y="2503"/>
                  </a:lnTo>
                  <a:lnTo>
                    <a:pt x="4371" y="2281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38"/>
            <p:cNvSpPr/>
            <p:nvPr/>
          </p:nvSpPr>
          <p:spPr>
            <a:xfrm>
              <a:off x="712805" y="1759797"/>
              <a:ext cx="142811" cy="82792"/>
            </a:xfrm>
            <a:custGeom>
              <a:avLst/>
              <a:gdLst/>
              <a:ahLst/>
              <a:cxnLst/>
              <a:rect l="l" t="t" r="r" b="b"/>
              <a:pathLst>
                <a:path w="4371" h="2534" extrusionOk="0">
                  <a:moveTo>
                    <a:pt x="380" y="0"/>
                  </a:moveTo>
                  <a:lnTo>
                    <a:pt x="0" y="222"/>
                  </a:lnTo>
                  <a:lnTo>
                    <a:pt x="3990" y="2534"/>
                  </a:lnTo>
                  <a:lnTo>
                    <a:pt x="4370" y="2312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38"/>
            <p:cNvSpPr/>
            <p:nvPr/>
          </p:nvSpPr>
          <p:spPr>
            <a:xfrm>
              <a:off x="967324" y="1608719"/>
              <a:ext cx="141799" cy="81779"/>
            </a:xfrm>
            <a:custGeom>
              <a:avLst/>
              <a:gdLst/>
              <a:ahLst/>
              <a:cxnLst/>
              <a:rect l="l" t="t" r="r" b="b"/>
              <a:pathLst>
                <a:path w="4340" h="2503" extrusionOk="0">
                  <a:moveTo>
                    <a:pt x="349" y="0"/>
                  </a:moveTo>
                  <a:lnTo>
                    <a:pt x="1" y="190"/>
                  </a:lnTo>
                  <a:lnTo>
                    <a:pt x="3991" y="2502"/>
                  </a:lnTo>
                  <a:lnTo>
                    <a:pt x="4339" y="2281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9" name="Google Shape;4309;p38"/>
            <p:cNvSpPr/>
            <p:nvPr/>
          </p:nvSpPr>
          <p:spPr>
            <a:xfrm>
              <a:off x="944551" y="1621135"/>
              <a:ext cx="141799" cy="82792"/>
            </a:xfrm>
            <a:custGeom>
              <a:avLst/>
              <a:gdLst/>
              <a:ahLst/>
              <a:cxnLst/>
              <a:rect l="l" t="t" r="r" b="b"/>
              <a:pathLst>
                <a:path w="4340" h="2534" extrusionOk="0">
                  <a:moveTo>
                    <a:pt x="349" y="0"/>
                  </a:moveTo>
                  <a:lnTo>
                    <a:pt x="1" y="222"/>
                  </a:lnTo>
                  <a:lnTo>
                    <a:pt x="3960" y="2534"/>
                  </a:lnTo>
                  <a:lnTo>
                    <a:pt x="4340" y="2312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0" name="Google Shape;4310;p38"/>
            <p:cNvSpPr/>
            <p:nvPr/>
          </p:nvSpPr>
          <p:spPr>
            <a:xfrm>
              <a:off x="921811" y="1634596"/>
              <a:ext cx="141766" cy="82792"/>
            </a:xfrm>
            <a:custGeom>
              <a:avLst/>
              <a:gdLst/>
              <a:ahLst/>
              <a:cxnLst/>
              <a:rect l="l" t="t" r="r" b="b"/>
              <a:pathLst>
                <a:path w="4339" h="2534" extrusionOk="0">
                  <a:moveTo>
                    <a:pt x="349" y="0"/>
                  </a:moveTo>
                  <a:lnTo>
                    <a:pt x="0" y="222"/>
                  </a:lnTo>
                  <a:lnTo>
                    <a:pt x="3959" y="2534"/>
                  </a:lnTo>
                  <a:lnTo>
                    <a:pt x="4339" y="2312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38"/>
            <p:cNvSpPr/>
            <p:nvPr/>
          </p:nvSpPr>
          <p:spPr>
            <a:xfrm>
              <a:off x="1008720" y="1782537"/>
              <a:ext cx="182149" cy="56948"/>
            </a:xfrm>
            <a:custGeom>
              <a:avLst/>
              <a:gdLst/>
              <a:ahLst/>
              <a:cxnLst/>
              <a:rect l="l" t="t" r="r" b="b"/>
              <a:pathLst>
                <a:path w="5575" h="1743" extrusionOk="0">
                  <a:moveTo>
                    <a:pt x="2803" y="1"/>
                  </a:moveTo>
                  <a:cubicBezTo>
                    <a:pt x="2106" y="1"/>
                    <a:pt x="1410" y="159"/>
                    <a:pt x="887" y="476"/>
                  </a:cubicBezTo>
                  <a:cubicBezTo>
                    <a:pt x="285" y="824"/>
                    <a:pt x="0" y="1267"/>
                    <a:pt x="95" y="1743"/>
                  </a:cubicBezTo>
                  <a:cubicBezTo>
                    <a:pt x="159" y="1394"/>
                    <a:pt x="412" y="1046"/>
                    <a:pt x="887" y="792"/>
                  </a:cubicBezTo>
                  <a:cubicBezTo>
                    <a:pt x="1410" y="492"/>
                    <a:pt x="2106" y="341"/>
                    <a:pt x="2803" y="341"/>
                  </a:cubicBezTo>
                  <a:cubicBezTo>
                    <a:pt x="3500" y="341"/>
                    <a:pt x="4197" y="492"/>
                    <a:pt x="4719" y="792"/>
                  </a:cubicBezTo>
                  <a:cubicBezTo>
                    <a:pt x="5194" y="1046"/>
                    <a:pt x="5447" y="1394"/>
                    <a:pt x="5511" y="1743"/>
                  </a:cubicBezTo>
                  <a:cubicBezTo>
                    <a:pt x="5574" y="1267"/>
                    <a:pt x="5321" y="824"/>
                    <a:pt x="4719" y="476"/>
                  </a:cubicBezTo>
                  <a:cubicBezTo>
                    <a:pt x="4197" y="159"/>
                    <a:pt x="3500" y="1"/>
                    <a:pt x="2803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38"/>
            <p:cNvSpPr/>
            <p:nvPr/>
          </p:nvSpPr>
          <p:spPr>
            <a:xfrm>
              <a:off x="1011824" y="1793678"/>
              <a:ext cx="176954" cy="91581"/>
            </a:xfrm>
            <a:custGeom>
              <a:avLst/>
              <a:gdLst/>
              <a:ahLst/>
              <a:cxnLst/>
              <a:rect l="l" t="t" r="r" b="b"/>
              <a:pathLst>
                <a:path w="5416" h="2803" extrusionOk="0">
                  <a:moveTo>
                    <a:pt x="2708" y="0"/>
                  </a:moveTo>
                  <a:cubicBezTo>
                    <a:pt x="2011" y="0"/>
                    <a:pt x="1315" y="151"/>
                    <a:pt x="792" y="451"/>
                  </a:cubicBezTo>
                  <a:cubicBezTo>
                    <a:pt x="317" y="705"/>
                    <a:pt x="64" y="1053"/>
                    <a:pt x="0" y="1402"/>
                  </a:cubicBezTo>
                  <a:cubicBezTo>
                    <a:pt x="64" y="1750"/>
                    <a:pt x="317" y="2067"/>
                    <a:pt x="792" y="2352"/>
                  </a:cubicBezTo>
                  <a:cubicBezTo>
                    <a:pt x="1315" y="2652"/>
                    <a:pt x="2011" y="2803"/>
                    <a:pt x="2708" y="2803"/>
                  </a:cubicBezTo>
                  <a:cubicBezTo>
                    <a:pt x="3405" y="2803"/>
                    <a:pt x="4102" y="2652"/>
                    <a:pt x="4624" y="2352"/>
                  </a:cubicBezTo>
                  <a:cubicBezTo>
                    <a:pt x="5099" y="2067"/>
                    <a:pt x="5352" y="1750"/>
                    <a:pt x="5416" y="1402"/>
                  </a:cubicBezTo>
                  <a:cubicBezTo>
                    <a:pt x="5352" y="1053"/>
                    <a:pt x="5099" y="705"/>
                    <a:pt x="4624" y="451"/>
                  </a:cubicBezTo>
                  <a:cubicBezTo>
                    <a:pt x="4102" y="151"/>
                    <a:pt x="3405" y="0"/>
                    <a:pt x="270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38"/>
            <p:cNvSpPr/>
            <p:nvPr/>
          </p:nvSpPr>
          <p:spPr>
            <a:xfrm>
              <a:off x="946642" y="1842557"/>
              <a:ext cx="141766" cy="81779"/>
            </a:xfrm>
            <a:custGeom>
              <a:avLst/>
              <a:gdLst/>
              <a:ahLst/>
              <a:cxnLst/>
              <a:rect l="l" t="t" r="r" b="b"/>
              <a:pathLst>
                <a:path w="4339" h="2503" extrusionOk="0">
                  <a:moveTo>
                    <a:pt x="349" y="1"/>
                  </a:moveTo>
                  <a:lnTo>
                    <a:pt x="0" y="191"/>
                  </a:lnTo>
                  <a:lnTo>
                    <a:pt x="3991" y="2502"/>
                  </a:lnTo>
                  <a:lnTo>
                    <a:pt x="4339" y="2281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38"/>
            <p:cNvSpPr/>
            <p:nvPr/>
          </p:nvSpPr>
          <p:spPr>
            <a:xfrm>
              <a:off x="923869" y="1856018"/>
              <a:ext cx="141799" cy="81779"/>
            </a:xfrm>
            <a:custGeom>
              <a:avLst/>
              <a:gdLst/>
              <a:ahLst/>
              <a:cxnLst/>
              <a:rect l="l" t="t" r="r" b="b"/>
              <a:pathLst>
                <a:path w="4340" h="2503" extrusionOk="0">
                  <a:moveTo>
                    <a:pt x="349" y="0"/>
                  </a:moveTo>
                  <a:lnTo>
                    <a:pt x="1" y="190"/>
                  </a:lnTo>
                  <a:lnTo>
                    <a:pt x="3991" y="2502"/>
                  </a:lnTo>
                  <a:lnTo>
                    <a:pt x="4339" y="2280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5" name="Google Shape;4315;p38"/>
            <p:cNvSpPr/>
            <p:nvPr/>
          </p:nvSpPr>
          <p:spPr>
            <a:xfrm>
              <a:off x="901097" y="1868433"/>
              <a:ext cx="141799" cy="82792"/>
            </a:xfrm>
            <a:custGeom>
              <a:avLst/>
              <a:gdLst/>
              <a:ahLst/>
              <a:cxnLst/>
              <a:rect l="l" t="t" r="r" b="b"/>
              <a:pathLst>
                <a:path w="4340" h="2534" extrusionOk="0">
                  <a:moveTo>
                    <a:pt x="349" y="0"/>
                  </a:moveTo>
                  <a:lnTo>
                    <a:pt x="1" y="222"/>
                  </a:lnTo>
                  <a:lnTo>
                    <a:pt x="3991" y="2534"/>
                  </a:lnTo>
                  <a:lnTo>
                    <a:pt x="4339" y="2312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6" name="Google Shape;4316;p38"/>
            <p:cNvSpPr/>
            <p:nvPr/>
          </p:nvSpPr>
          <p:spPr>
            <a:xfrm>
              <a:off x="1154603" y="1717355"/>
              <a:ext cx="142844" cy="81779"/>
            </a:xfrm>
            <a:custGeom>
              <a:avLst/>
              <a:gdLst/>
              <a:ahLst/>
              <a:cxnLst/>
              <a:rect l="l" t="t" r="r" b="b"/>
              <a:pathLst>
                <a:path w="4372" h="2503" extrusionOk="0">
                  <a:moveTo>
                    <a:pt x="381" y="1"/>
                  </a:moveTo>
                  <a:lnTo>
                    <a:pt x="1" y="191"/>
                  </a:lnTo>
                  <a:lnTo>
                    <a:pt x="3991" y="2502"/>
                  </a:lnTo>
                  <a:lnTo>
                    <a:pt x="4371" y="2281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38"/>
            <p:cNvSpPr/>
            <p:nvPr/>
          </p:nvSpPr>
          <p:spPr>
            <a:xfrm>
              <a:off x="1131862" y="1729771"/>
              <a:ext cx="142811" cy="82825"/>
            </a:xfrm>
            <a:custGeom>
              <a:avLst/>
              <a:gdLst/>
              <a:ahLst/>
              <a:cxnLst/>
              <a:rect l="l" t="t" r="r" b="b"/>
              <a:pathLst>
                <a:path w="4371" h="2535" extrusionOk="0">
                  <a:moveTo>
                    <a:pt x="380" y="1"/>
                  </a:moveTo>
                  <a:lnTo>
                    <a:pt x="0" y="222"/>
                  </a:lnTo>
                  <a:lnTo>
                    <a:pt x="3990" y="2534"/>
                  </a:lnTo>
                  <a:lnTo>
                    <a:pt x="4370" y="2312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8" name="Google Shape;4318;p38"/>
            <p:cNvSpPr/>
            <p:nvPr/>
          </p:nvSpPr>
          <p:spPr>
            <a:xfrm>
              <a:off x="1109090" y="1743232"/>
              <a:ext cx="142811" cy="81779"/>
            </a:xfrm>
            <a:custGeom>
              <a:avLst/>
              <a:gdLst/>
              <a:ahLst/>
              <a:cxnLst/>
              <a:rect l="l" t="t" r="r" b="b"/>
              <a:pathLst>
                <a:path w="4371" h="2503" extrusionOk="0">
                  <a:moveTo>
                    <a:pt x="380" y="0"/>
                  </a:moveTo>
                  <a:lnTo>
                    <a:pt x="0" y="222"/>
                  </a:lnTo>
                  <a:lnTo>
                    <a:pt x="3991" y="2502"/>
                  </a:lnTo>
                  <a:lnTo>
                    <a:pt x="4371" y="2312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9" name="Google Shape;4319;p38"/>
            <p:cNvSpPr/>
            <p:nvPr/>
          </p:nvSpPr>
          <p:spPr>
            <a:xfrm>
              <a:off x="1615056" y="2159186"/>
              <a:ext cx="522564" cy="2196703"/>
            </a:xfrm>
            <a:custGeom>
              <a:avLst/>
              <a:gdLst/>
              <a:ahLst/>
              <a:cxnLst/>
              <a:rect l="l" t="t" r="r" b="b"/>
              <a:pathLst>
                <a:path w="15994" h="67234" extrusionOk="0">
                  <a:moveTo>
                    <a:pt x="15993" y="0"/>
                  </a:moveTo>
                  <a:lnTo>
                    <a:pt x="0" y="9248"/>
                  </a:lnTo>
                  <a:lnTo>
                    <a:pt x="0" y="67233"/>
                  </a:lnTo>
                  <a:lnTo>
                    <a:pt x="15993" y="57954"/>
                  </a:lnTo>
                  <a:lnTo>
                    <a:pt x="15993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38"/>
            <p:cNvSpPr/>
            <p:nvPr/>
          </p:nvSpPr>
          <p:spPr>
            <a:xfrm>
              <a:off x="1047012" y="2133309"/>
              <a:ext cx="568077" cy="2222579"/>
            </a:xfrm>
            <a:custGeom>
              <a:avLst/>
              <a:gdLst/>
              <a:ahLst/>
              <a:cxnLst/>
              <a:rect l="l" t="t" r="r" b="b"/>
              <a:pathLst>
                <a:path w="17387" h="68026" extrusionOk="0">
                  <a:moveTo>
                    <a:pt x="0" y="0"/>
                  </a:moveTo>
                  <a:lnTo>
                    <a:pt x="0" y="57986"/>
                  </a:lnTo>
                  <a:lnTo>
                    <a:pt x="17386" y="68025"/>
                  </a:lnTo>
                  <a:lnTo>
                    <a:pt x="17386" y="100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38"/>
            <p:cNvSpPr/>
            <p:nvPr/>
          </p:nvSpPr>
          <p:spPr>
            <a:xfrm>
              <a:off x="1071843" y="2238253"/>
              <a:ext cx="518415" cy="2103129"/>
            </a:xfrm>
            <a:custGeom>
              <a:avLst/>
              <a:gdLst/>
              <a:ahLst/>
              <a:cxnLst/>
              <a:rect l="l" t="t" r="r" b="b"/>
              <a:pathLst>
                <a:path w="15867" h="64370" extrusionOk="0">
                  <a:moveTo>
                    <a:pt x="289" y="1"/>
                  </a:moveTo>
                  <a:cubicBezTo>
                    <a:pt x="111" y="1"/>
                    <a:pt x="0" y="152"/>
                    <a:pt x="0" y="399"/>
                  </a:cubicBezTo>
                  <a:lnTo>
                    <a:pt x="0" y="55186"/>
                  </a:lnTo>
                  <a:lnTo>
                    <a:pt x="15866" y="64370"/>
                  </a:lnTo>
                  <a:lnTo>
                    <a:pt x="15866" y="9551"/>
                  </a:lnTo>
                  <a:cubicBezTo>
                    <a:pt x="15866" y="9203"/>
                    <a:pt x="15613" y="8791"/>
                    <a:pt x="15328" y="8601"/>
                  </a:cubicBezTo>
                  <a:lnTo>
                    <a:pt x="539" y="82"/>
                  </a:lnTo>
                  <a:cubicBezTo>
                    <a:pt x="446" y="27"/>
                    <a:pt x="362" y="1"/>
                    <a:pt x="289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38"/>
            <p:cNvSpPr/>
            <p:nvPr/>
          </p:nvSpPr>
          <p:spPr>
            <a:xfrm>
              <a:off x="1087363" y="2264979"/>
              <a:ext cx="487376" cy="387496"/>
            </a:xfrm>
            <a:custGeom>
              <a:avLst/>
              <a:gdLst/>
              <a:ahLst/>
              <a:cxnLst/>
              <a:rect l="l" t="t" r="r" b="b"/>
              <a:pathLst>
                <a:path w="14917" h="11860" extrusionOk="0">
                  <a:moveTo>
                    <a:pt x="230" y="1"/>
                  </a:moveTo>
                  <a:cubicBezTo>
                    <a:pt x="96" y="1"/>
                    <a:pt x="0" y="107"/>
                    <a:pt x="0" y="309"/>
                  </a:cubicBezTo>
                  <a:lnTo>
                    <a:pt x="0" y="2938"/>
                  </a:lnTo>
                  <a:cubicBezTo>
                    <a:pt x="0" y="3191"/>
                    <a:pt x="190" y="3539"/>
                    <a:pt x="412" y="3666"/>
                  </a:cubicBezTo>
                  <a:lnTo>
                    <a:pt x="14505" y="11805"/>
                  </a:lnTo>
                  <a:cubicBezTo>
                    <a:pt x="14569" y="11842"/>
                    <a:pt x="14631" y="11860"/>
                    <a:pt x="14687" y="11860"/>
                  </a:cubicBezTo>
                  <a:cubicBezTo>
                    <a:pt x="14821" y="11860"/>
                    <a:pt x="14916" y="11753"/>
                    <a:pt x="14916" y="11552"/>
                  </a:cubicBezTo>
                  <a:lnTo>
                    <a:pt x="14916" y="8923"/>
                  </a:lnTo>
                  <a:cubicBezTo>
                    <a:pt x="14916" y="8670"/>
                    <a:pt x="14726" y="8321"/>
                    <a:pt x="14505" y="8195"/>
                  </a:cubicBezTo>
                  <a:lnTo>
                    <a:pt x="412" y="56"/>
                  </a:lnTo>
                  <a:cubicBezTo>
                    <a:pt x="347" y="19"/>
                    <a:pt x="285" y="1"/>
                    <a:pt x="23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38"/>
            <p:cNvSpPr/>
            <p:nvPr/>
          </p:nvSpPr>
          <p:spPr>
            <a:xfrm>
              <a:off x="1111148" y="2301965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38"/>
            <p:cNvSpPr/>
            <p:nvPr/>
          </p:nvSpPr>
          <p:spPr>
            <a:xfrm>
              <a:off x="1111148" y="2327841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54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5" name="Google Shape;4325;p38"/>
            <p:cNvSpPr/>
            <p:nvPr/>
          </p:nvSpPr>
          <p:spPr>
            <a:xfrm>
              <a:off x="1111148" y="2354731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6" name="Google Shape;4326;p38"/>
            <p:cNvSpPr/>
            <p:nvPr/>
          </p:nvSpPr>
          <p:spPr>
            <a:xfrm>
              <a:off x="1418466" y="2503194"/>
              <a:ext cx="23818" cy="28098"/>
            </a:xfrm>
            <a:custGeom>
              <a:avLst/>
              <a:gdLst/>
              <a:ahLst/>
              <a:cxnLst/>
              <a:rect l="l" t="t" r="r" b="b"/>
              <a:pathLst>
                <a:path w="729" h="860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80"/>
                    <a:pt x="0" y="334"/>
                    <a:pt x="127" y="555"/>
                  </a:cubicBezTo>
                  <a:cubicBezTo>
                    <a:pt x="228" y="758"/>
                    <a:pt x="391" y="859"/>
                    <a:pt x="516" y="859"/>
                  </a:cubicBezTo>
                  <a:cubicBezTo>
                    <a:pt x="548" y="859"/>
                    <a:pt x="577" y="853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7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7" name="Google Shape;4327;p38"/>
            <p:cNvSpPr/>
            <p:nvPr/>
          </p:nvSpPr>
          <p:spPr>
            <a:xfrm>
              <a:off x="1468128" y="2530835"/>
              <a:ext cx="21760" cy="28588"/>
            </a:xfrm>
            <a:custGeom>
              <a:avLst/>
              <a:gdLst/>
              <a:ahLst/>
              <a:cxnLst/>
              <a:rect l="l" t="t" r="r" b="b"/>
              <a:pathLst>
                <a:path w="666" h="875" extrusionOk="0">
                  <a:moveTo>
                    <a:pt x="162" y="1"/>
                  </a:moveTo>
                  <a:cubicBezTo>
                    <a:pt x="62" y="1"/>
                    <a:pt x="0" y="94"/>
                    <a:pt x="0" y="248"/>
                  </a:cubicBezTo>
                  <a:cubicBezTo>
                    <a:pt x="0" y="469"/>
                    <a:pt x="127" y="723"/>
                    <a:pt x="317" y="818"/>
                  </a:cubicBezTo>
                  <a:cubicBezTo>
                    <a:pt x="375" y="856"/>
                    <a:pt x="430" y="874"/>
                    <a:pt x="479" y="874"/>
                  </a:cubicBezTo>
                  <a:cubicBezTo>
                    <a:pt x="589" y="874"/>
                    <a:pt x="666" y="782"/>
                    <a:pt x="666" y="628"/>
                  </a:cubicBezTo>
                  <a:cubicBezTo>
                    <a:pt x="666" y="406"/>
                    <a:pt x="507" y="153"/>
                    <a:pt x="317" y="58"/>
                  </a:cubicBezTo>
                  <a:cubicBezTo>
                    <a:pt x="259" y="19"/>
                    <a:pt x="207" y="1"/>
                    <a:pt x="16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8" name="Google Shape;4328;p38"/>
            <p:cNvSpPr/>
            <p:nvPr/>
          </p:nvSpPr>
          <p:spPr>
            <a:xfrm>
              <a:off x="1514686" y="2558574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1" y="95"/>
                    <a:pt x="1" y="349"/>
                    <a:pt x="127" y="570"/>
                  </a:cubicBezTo>
                  <a:cubicBezTo>
                    <a:pt x="232" y="753"/>
                    <a:pt x="401" y="872"/>
                    <a:pt x="528" y="872"/>
                  </a:cubicBezTo>
                  <a:cubicBezTo>
                    <a:pt x="555" y="872"/>
                    <a:pt x="580" y="867"/>
                    <a:pt x="602" y="855"/>
                  </a:cubicBezTo>
                  <a:cubicBezTo>
                    <a:pt x="729" y="760"/>
                    <a:pt x="729" y="539"/>
                    <a:pt x="602" y="285"/>
                  </a:cubicBezTo>
                  <a:cubicBezTo>
                    <a:pt x="505" y="115"/>
                    <a:pt x="351" y="0"/>
                    <a:pt x="2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9" name="Google Shape;4329;p38"/>
            <p:cNvSpPr/>
            <p:nvPr/>
          </p:nvSpPr>
          <p:spPr>
            <a:xfrm>
              <a:off x="1087363" y="2403184"/>
              <a:ext cx="487376" cy="387953"/>
            </a:xfrm>
            <a:custGeom>
              <a:avLst/>
              <a:gdLst/>
              <a:ahLst/>
              <a:cxnLst/>
              <a:rect l="l" t="t" r="r" b="b"/>
              <a:pathLst>
                <a:path w="14917" h="11874" extrusionOk="0">
                  <a:moveTo>
                    <a:pt x="227" y="0"/>
                  </a:moveTo>
                  <a:cubicBezTo>
                    <a:pt x="94" y="0"/>
                    <a:pt x="0" y="123"/>
                    <a:pt x="0" y="323"/>
                  </a:cubicBezTo>
                  <a:lnTo>
                    <a:pt x="0" y="2951"/>
                  </a:lnTo>
                  <a:cubicBezTo>
                    <a:pt x="0" y="3205"/>
                    <a:pt x="190" y="3553"/>
                    <a:pt x="412" y="3680"/>
                  </a:cubicBezTo>
                  <a:lnTo>
                    <a:pt x="14505" y="11819"/>
                  </a:lnTo>
                  <a:cubicBezTo>
                    <a:pt x="14569" y="11856"/>
                    <a:pt x="14631" y="11874"/>
                    <a:pt x="14687" y="11874"/>
                  </a:cubicBezTo>
                  <a:cubicBezTo>
                    <a:pt x="14821" y="11874"/>
                    <a:pt x="14916" y="11767"/>
                    <a:pt x="14916" y="11565"/>
                  </a:cubicBezTo>
                  <a:lnTo>
                    <a:pt x="14916" y="8937"/>
                  </a:lnTo>
                  <a:cubicBezTo>
                    <a:pt x="14916" y="8652"/>
                    <a:pt x="14726" y="8335"/>
                    <a:pt x="14505" y="8177"/>
                  </a:cubicBezTo>
                  <a:lnTo>
                    <a:pt x="412" y="69"/>
                  </a:lnTo>
                  <a:cubicBezTo>
                    <a:pt x="346" y="22"/>
                    <a:pt x="283" y="0"/>
                    <a:pt x="22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0" name="Google Shape;4330;p38"/>
            <p:cNvSpPr/>
            <p:nvPr/>
          </p:nvSpPr>
          <p:spPr>
            <a:xfrm>
              <a:off x="1111148" y="2439581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4331;p38"/>
            <p:cNvSpPr/>
            <p:nvPr/>
          </p:nvSpPr>
          <p:spPr>
            <a:xfrm>
              <a:off x="1111148" y="2466471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2" name="Google Shape;4332;p38"/>
            <p:cNvSpPr/>
            <p:nvPr/>
          </p:nvSpPr>
          <p:spPr>
            <a:xfrm>
              <a:off x="1111148" y="2492347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3" name="Google Shape;4333;p38"/>
            <p:cNvSpPr/>
            <p:nvPr/>
          </p:nvSpPr>
          <p:spPr>
            <a:xfrm>
              <a:off x="1419511" y="2641562"/>
              <a:ext cx="21760" cy="28131"/>
            </a:xfrm>
            <a:custGeom>
              <a:avLst/>
              <a:gdLst/>
              <a:ahLst/>
              <a:cxnLst/>
              <a:rect l="l" t="t" r="r" b="b"/>
              <a:pathLst>
                <a:path w="666" h="861" extrusionOk="0">
                  <a:moveTo>
                    <a:pt x="187" y="1"/>
                  </a:moveTo>
                  <a:cubicBezTo>
                    <a:pt x="76" y="1"/>
                    <a:pt x="0" y="93"/>
                    <a:pt x="0" y="247"/>
                  </a:cubicBezTo>
                  <a:cubicBezTo>
                    <a:pt x="0" y="469"/>
                    <a:pt x="158" y="722"/>
                    <a:pt x="348" y="817"/>
                  </a:cubicBezTo>
                  <a:cubicBezTo>
                    <a:pt x="405" y="846"/>
                    <a:pt x="457" y="860"/>
                    <a:pt x="501" y="860"/>
                  </a:cubicBezTo>
                  <a:cubicBezTo>
                    <a:pt x="603" y="860"/>
                    <a:pt x="665" y="782"/>
                    <a:pt x="665" y="627"/>
                  </a:cubicBezTo>
                  <a:cubicBezTo>
                    <a:pt x="665" y="406"/>
                    <a:pt x="538" y="152"/>
                    <a:pt x="348" y="57"/>
                  </a:cubicBezTo>
                  <a:cubicBezTo>
                    <a:pt x="290" y="19"/>
                    <a:pt x="235" y="1"/>
                    <a:pt x="1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4" name="Google Shape;4334;p38"/>
            <p:cNvSpPr/>
            <p:nvPr/>
          </p:nvSpPr>
          <p:spPr>
            <a:xfrm>
              <a:off x="1467082" y="2669269"/>
              <a:ext cx="23851" cy="28523"/>
            </a:xfrm>
            <a:custGeom>
              <a:avLst/>
              <a:gdLst/>
              <a:ahLst/>
              <a:cxnLst/>
              <a:rect l="l" t="t" r="r" b="b"/>
              <a:pathLst>
                <a:path w="730" h="873" extrusionOk="0">
                  <a:moveTo>
                    <a:pt x="227" y="1"/>
                  </a:moveTo>
                  <a:cubicBezTo>
                    <a:pt x="191" y="1"/>
                    <a:pt x="157" y="11"/>
                    <a:pt x="127" y="33"/>
                  </a:cubicBezTo>
                  <a:cubicBezTo>
                    <a:pt x="1" y="96"/>
                    <a:pt x="1" y="349"/>
                    <a:pt x="127" y="571"/>
                  </a:cubicBezTo>
                  <a:cubicBezTo>
                    <a:pt x="232" y="754"/>
                    <a:pt x="401" y="872"/>
                    <a:pt x="529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9" y="761"/>
                    <a:pt x="729" y="539"/>
                    <a:pt x="602" y="286"/>
                  </a:cubicBezTo>
                  <a:cubicBezTo>
                    <a:pt x="505" y="115"/>
                    <a:pt x="351" y="1"/>
                    <a:pt x="2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5" name="Google Shape;4335;p38"/>
            <p:cNvSpPr/>
            <p:nvPr/>
          </p:nvSpPr>
          <p:spPr>
            <a:xfrm>
              <a:off x="1514686" y="2696681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1" y="112"/>
                    <a:pt x="1" y="365"/>
                    <a:pt x="127" y="587"/>
                  </a:cubicBezTo>
                  <a:cubicBezTo>
                    <a:pt x="225" y="758"/>
                    <a:pt x="379" y="872"/>
                    <a:pt x="502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8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6" name="Google Shape;4336;p38"/>
            <p:cNvSpPr/>
            <p:nvPr/>
          </p:nvSpPr>
          <p:spPr>
            <a:xfrm>
              <a:off x="1087363" y="2541813"/>
              <a:ext cx="487376" cy="387790"/>
            </a:xfrm>
            <a:custGeom>
              <a:avLst/>
              <a:gdLst/>
              <a:ahLst/>
              <a:cxnLst/>
              <a:rect l="l" t="t" r="r" b="b"/>
              <a:pathLst>
                <a:path w="14917" h="11869" extrusionOk="0">
                  <a:moveTo>
                    <a:pt x="223" y="0"/>
                  </a:moveTo>
                  <a:cubicBezTo>
                    <a:pt x="92" y="0"/>
                    <a:pt x="0" y="115"/>
                    <a:pt x="0" y="292"/>
                  </a:cubicBezTo>
                  <a:lnTo>
                    <a:pt x="0" y="2920"/>
                  </a:lnTo>
                  <a:cubicBezTo>
                    <a:pt x="0" y="3205"/>
                    <a:pt x="190" y="3554"/>
                    <a:pt x="412" y="3680"/>
                  </a:cubicBezTo>
                  <a:lnTo>
                    <a:pt x="14505" y="11819"/>
                  </a:lnTo>
                  <a:cubicBezTo>
                    <a:pt x="14564" y="11853"/>
                    <a:pt x="14621" y="11869"/>
                    <a:pt x="14673" y="11869"/>
                  </a:cubicBezTo>
                  <a:cubicBezTo>
                    <a:pt x="14815" y="11869"/>
                    <a:pt x="14916" y="11751"/>
                    <a:pt x="14916" y="11566"/>
                  </a:cubicBezTo>
                  <a:lnTo>
                    <a:pt x="14916" y="8937"/>
                  </a:lnTo>
                  <a:cubicBezTo>
                    <a:pt x="14916" y="8652"/>
                    <a:pt x="14726" y="8336"/>
                    <a:pt x="14505" y="8177"/>
                  </a:cubicBezTo>
                  <a:lnTo>
                    <a:pt x="412" y="70"/>
                  </a:lnTo>
                  <a:cubicBezTo>
                    <a:pt x="345" y="22"/>
                    <a:pt x="280" y="0"/>
                    <a:pt x="223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7" name="Google Shape;4337;p38"/>
            <p:cNvSpPr/>
            <p:nvPr/>
          </p:nvSpPr>
          <p:spPr>
            <a:xfrm>
              <a:off x="1111148" y="2578243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53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38"/>
            <p:cNvSpPr/>
            <p:nvPr/>
          </p:nvSpPr>
          <p:spPr>
            <a:xfrm>
              <a:off x="1111148" y="2605133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9" name="Google Shape;4339;p38"/>
            <p:cNvSpPr/>
            <p:nvPr/>
          </p:nvSpPr>
          <p:spPr>
            <a:xfrm>
              <a:off x="1111148" y="2631009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54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0" name="Google Shape;4340;p38"/>
            <p:cNvSpPr/>
            <p:nvPr/>
          </p:nvSpPr>
          <p:spPr>
            <a:xfrm>
              <a:off x="1419511" y="2779833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208" y="1"/>
                  </a:moveTo>
                  <a:cubicBezTo>
                    <a:pt x="86" y="1"/>
                    <a:pt x="0" y="95"/>
                    <a:pt x="0" y="259"/>
                  </a:cubicBezTo>
                  <a:cubicBezTo>
                    <a:pt x="0" y="449"/>
                    <a:pt x="158" y="734"/>
                    <a:pt x="348" y="829"/>
                  </a:cubicBezTo>
                  <a:cubicBezTo>
                    <a:pt x="405" y="857"/>
                    <a:pt x="457" y="872"/>
                    <a:pt x="501" y="872"/>
                  </a:cubicBezTo>
                  <a:cubicBezTo>
                    <a:pt x="603" y="872"/>
                    <a:pt x="665" y="794"/>
                    <a:pt x="665" y="639"/>
                  </a:cubicBezTo>
                  <a:cubicBezTo>
                    <a:pt x="665" y="417"/>
                    <a:pt x="538" y="164"/>
                    <a:pt x="348" y="37"/>
                  </a:cubicBezTo>
                  <a:cubicBezTo>
                    <a:pt x="299" y="12"/>
                    <a:pt x="251" y="1"/>
                    <a:pt x="2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1" name="Google Shape;4341;p38"/>
            <p:cNvSpPr/>
            <p:nvPr/>
          </p:nvSpPr>
          <p:spPr>
            <a:xfrm>
              <a:off x="1467082" y="2807408"/>
              <a:ext cx="23851" cy="28490"/>
            </a:xfrm>
            <a:custGeom>
              <a:avLst/>
              <a:gdLst/>
              <a:ahLst/>
              <a:cxnLst/>
              <a:rect l="l" t="t" r="r" b="b"/>
              <a:pathLst>
                <a:path w="730" h="872" extrusionOk="0">
                  <a:moveTo>
                    <a:pt x="201" y="0"/>
                  </a:moveTo>
                  <a:cubicBezTo>
                    <a:pt x="174" y="0"/>
                    <a:pt x="150" y="6"/>
                    <a:pt x="127" y="17"/>
                  </a:cubicBezTo>
                  <a:cubicBezTo>
                    <a:pt x="1" y="112"/>
                    <a:pt x="1" y="365"/>
                    <a:pt x="127" y="587"/>
                  </a:cubicBezTo>
                  <a:cubicBezTo>
                    <a:pt x="225" y="757"/>
                    <a:pt x="379" y="872"/>
                    <a:pt x="503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7"/>
                    <a:pt x="729" y="523"/>
                    <a:pt x="602" y="302"/>
                  </a:cubicBezTo>
                  <a:cubicBezTo>
                    <a:pt x="498" y="119"/>
                    <a:pt x="329" y="0"/>
                    <a:pt x="20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38"/>
            <p:cNvSpPr/>
            <p:nvPr/>
          </p:nvSpPr>
          <p:spPr>
            <a:xfrm>
              <a:off x="1515732" y="2835506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90" y="1"/>
                  </a:moveTo>
                  <a:cubicBezTo>
                    <a:pt x="78" y="1"/>
                    <a:pt x="0" y="78"/>
                    <a:pt x="0" y="233"/>
                  </a:cubicBezTo>
                  <a:cubicBezTo>
                    <a:pt x="0" y="455"/>
                    <a:pt x="159" y="708"/>
                    <a:pt x="349" y="835"/>
                  </a:cubicBezTo>
                  <a:cubicBezTo>
                    <a:pt x="398" y="860"/>
                    <a:pt x="444" y="872"/>
                    <a:pt x="483" y="872"/>
                  </a:cubicBezTo>
                  <a:cubicBezTo>
                    <a:pt x="596" y="872"/>
                    <a:pt x="665" y="777"/>
                    <a:pt x="665" y="613"/>
                  </a:cubicBezTo>
                  <a:cubicBezTo>
                    <a:pt x="665" y="423"/>
                    <a:pt x="539" y="138"/>
                    <a:pt x="349" y="43"/>
                  </a:cubicBezTo>
                  <a:cubicBezTo>
                    <a:pt x="292" y="15"/>
                    <a:pt x="237" y="1"/>
                    <a:pt x="19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3" name="Google Shape;4343;p38"/>
            <p:cNvSpPr/>
            <p:nvPr/>
          </p:nvSpPr>
          <p:spPr>
            <a:xfrm>
              <a:off x="1087363" y="2679887"/>
              <a:ext cx="487376" cy="387986"/>
            </a:xfrm>
            <a:custGeom>
              <a:avLst/>
              <a:gdLst/>
              <a:ahLst/>
              <a:cxnLst/>
              <a:rect l="l" t="t" r="r" b="b"/>
              <a:pathLst>
                <a:path w="14917" h="11875" extrusionOk="0">
                  <a:moveTo>
                    <a:pt x="230" y="1"/>
                  </a:moveTo>
                  <a:cubicBezTo>
                    <a:pt x="96" y="1"/>
                    <a:pt x="0" y="108"/>
                    <a:pt x="0" y="309"/>
                  </a:cubicBezTo>
                  <a:lnTo>
                    <a:pt x="0" y="2938"/>
                  </a:lnTo>
                  <a:cubicBezTo>
                    <a:pt x="0" y="3223"/>
                    <a:pt x="190" y="3540"/>
                    <a:pt x="412" y="3698"/>
                  </a:cubicBezTo>
                  <a:lnTo>
                    <a:pt x="14505" y="11805"/>
                  </a:lnTo>
                  <a:cubicBezTo>
                    <a:pt x="14571" y="11852"/>
                    <a:pt x="14634" y="11874"/>
                    <a:pt x="14690" y="11874"/>
                  </a:cubicBezTo>
                  <a:cubicBezTo>
                    <a:pt x="14823" y="11874"/>
                    <a:pt x="14916" y="11752"/>
                    <a:pt x="14916" y="11552"/>
                  </a:cubicBezTo>
                  <a:lnTo>
                    <a:pt x="14916" y="8923"/>
                  </a:lnTo>
                  <a:cubicBezTo>
                    <a:pt x="14916" y="8670"/>
                    <a:pt x="14726" y="8322"/>
                    <a:pt x="14505" y="8195"/>
                  </a:cubicBezTo>
                  <a:lnTo>
                    <a:pt x="412" y="56"/>
                  </a:lnTo>
                  <a:cubicBezTo>
                    <a:pt x="347" y="19"/>
                    <a:pt x="285" y="1"/>
                    <a:pt x="23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4" name="Google Shape;4344;p38"/>
            <p:cNvSpPr/>
            <p:nvPr/>
          </p:nvSpPr>
          <p:spPr>
            <a:xfrm>
              <a:off x="1111148" y="2716873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5" name="Google Shape;4345;p38"/>
            <p:cNvSpPr/>
            <p:nvPr/>
          </p:nvSpPr>
          <p:spPr>
            <a:xfrm>
              <a:off x="1111148" y="2742749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6" name="Google Shape;4346;p38"/>
            <p:cNvSpPr/>
            <p:nvPr/>
          </p:nvSpPr>
          <p:spPr>
            <a:xfrm>
              <a:off x="1111148" y="2769639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7" name="Google Shape;4347;p38"/>
            <p:cNvSpPr/>
            <p:nvPr/>
          </p:nvSpPr>
          <p:spPr>
            <a:xfrm>
              <a:off x="1418466" y="2918103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34"/>
                    <a:pt x="127" y="587"/>
                  </a:cubicBezTo>
                  <a:cubicBezTo>
                    <a:pt x="225" y="758"/>
                    <a:pt x="379" y="872"/>
                    <a:pt x="502" y="872"/>
                  </a:cubicBezTo>
                  <a:cubicBezTo>
                    <a:pt x="539" y="872"/>
                    <a:pt x="573" y="862"/>
                    <a:pt x="602" y="841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7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8" name="Google Shape;4348;p38"/>
            <p:cNvSpPr/>
            <p:nvPr/>
          </p:nvSpPr>
          <p:spPr>
            <a:xfrm>
              <a:off x="1468128" y="2946234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65" y="0"/>
                  </a:moveTo>
                  <a:cubicBezTo>
                    <a:pt x="63" y="0"/>
                    <a:pt x="0" y="78"/>
                    <a:pt x="0" y="233"/>
                  </a:cubicBezTo>
                  <a:cubicBezTo>
                    <a:pt x="0" y="455"/>
                    <a:pt x="127" y="708"/>
                    <a:pt x="317" y="835"/>
                  </a:cubicBezTo>
                  <a:cubicBezTo>
                    <a:pt x="367" y="859"/>
                    <a:pt x="414" y="871"/>
                    <a:pt x="457" y="871"/>
                  </a:cubicBezTo>
                  <a:cubicBezTo>
                    <a:pt x="579" y="871"/>
                    <a:pt x="666" y="777"/>
                    <a:pt x="666" y="613"/>
                  </a:cubicBezTo>
                  <a:cubicBezTo>
                    <a:pt x="666" y="423"/>
                    <a:pt x="507" y="138"/>
                    <a:pt x="317" y="43"/>
                  </a:cubicBezTo>
                  <a:cubicBezTo>
                    <a:pt x="260" y="14"/>
                    <a:pt x="209" y="0"/>
                    <a:pt x="165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9" name="Google Shape;4349;p38"/>
            <p:cNvSpPr/>
            <p:nvPr/>
          </p:nvSpPr>
          <p:spPr>
            <a:xfrm>
              <a:off x="1514686" y="2973907"/>
              <a:ext cx="23818" cy="28066"/>
            </a:xfrm>
            <a:custGeom>
              <a:avLst/>
              <a:gdLst/>
              <a:ahLst/>
              <a:cxnLst/>
              <a:rect l="l" t="t" r="r" b="b"/>
              <a:pathLst>
                <a:path w="729" h="859" extrusionOk="0">
                  <a:moveTo>
                    <a:pt x="213" y="0"/>
                  </a:moveTo>
                  <a:cubicBezTo>
                    <a:pt x="182" y="0"/>
                    <a:pt x="153" y="7"/>
                    <a:pt x="127" y="19"/>
                  </a:cubicBezTo>
                  <a:cubicBezTo>
                    <a:pt x="1" y="83"/>
                    <a:pt x="1" y="336"/>
                    <a:pt x="127" y="558"/>
                  </a:cubicBezTo>
                  <a:cubicBezTo>
                    <a:pt x="232" y="741"/>
                    <a:pt x="401" y="859"/>
                    <a:pt x="528" y="859"/>
                  </a:cubicBezTo>
                  <a:cubicBezTo>
                    <a:pt x="555" y="859"/>
                    <a:pt x="580" y="854"/>
                    <a:pt x="602" y="843"/>
                  </a:cubicBezTo>
                  <a:cubicBezTo>
                    <a:pt x="729" y="779"/>
                    <a:pt x="729" y="526"/>
                    <a:pt x="602" y="304"/>
                  </a:cubicBezTo>
                  <a:cubicBezTo>
                    <a:pt x="501" y="102"/>
                    <a:pt x="339" y="0"/>
                    <a:pt x="21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0" name="Google Shape;4350;p38"/>
            <p:cNvSpPr/>
            <p:nvPr/>
          </p:nvSpPr>
          <p:spPr>
            <a:xfrm>
              <a:off x="1087363" y="2818549"/>
              <a:ext cx="487376" cy="387496"/>
            </a:xfrm>
            <a:custGeom>
              <a:avLst/>
              <a:gdLst/>
              <a:ahLst/>
              <a:cxnLst/>
              <a:rect l="l" t="t" r="r" b="b"/>
              <a:pathLst>
                <a:path w="14917" h="11860" extrusionOk="0">
                  <a:moveTo>
                    <a:pt x="230" y="1"/>
                  </a:moveTo>
                  <a:cubicBezTo>
                    <a:pt x="96" y="1"/>
                    <a:pt x="0" y="107"/>
                    <a:pt x="0" y="309"/>
                  </a:cubicBezTo>
                  <a:lnTo>
                    <a:pt x="0" y="2938"/>
                  </a:lnTo>
                  <a:cubicBezTo>
                    <a:pt x="0" y="3191"/>
                    <a:pt x="190" y="3539"/>
                    <a:pt x="412" y="3666"/>
                  </a:cubicBezTo>
                  <a:lnTo>
                    <a:pt x="14505" y="11805"/>
                  </a:lnTo>
                  <a:cubicBezTo>
                    <a:pt x="14569" y="11842"/>
                    <a:pt x="14631" y="11860"/>
                    <a:pt x="14687" y="11860"/>
                  </a:cubicBezTo>
                  <a:cubicBezTo>
                    <a:pt x="14821" y="11860"/>
                    <a:pt x="14916" y="11753"/>
                    <a:pt x="14916" y="11551"/>
                  </a:cubicBezTo>
                  <a:lnTo>
                    <a:pt x="14916" y="8923"/>
                  </a:lnTo>
                  <a:cubicBezTo>
                    <a:pt x="14916" y="8670"/>
                    <a:pt x="14726" y="8321"/>
                    <a:pt x="14505" y="8195"/>
                  </a:cubicBezTo>
                  <a:lnTo>
                    <a:pt x="412" y="56"/>
                  </a:lnTo>
                  <a:cubicBezTo>
                    <a:pt x="347" y="19"/>
                    <a:pt x="285" y="1"/>
                    <a:pt x="23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1" name="Google Shape;4351;p38"/>
            <p:cNvSpPr/>
            <p:nvPr/>
          </p:nvSpPr>
          <p:spPr>
            <a:xfrm>
              <a:off x="1111148" y="2855535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2" name="Google Shape;4352;p38"/>
            <p:cNvSpPr/>
            <p:nvPr/>
          </p:nvSpPr>
          <p:spPr>
            <a:xfrm>
              <a:off x="1111148" y="2881411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53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3" name="Google Shape;4353;p38"/>
            <p:cNvSpPr/>
            <p:nvPr/>
          </p:nvSpPr>
          <p:spPr>
            <a:xfrm>
              <a:off x="1111148" y="2908301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4" name="Google Shape;4354;p38"/>
            <p:cNvSpPr/>
            <p:nvPr/>
          </p:nvSpPr>
          <p:spPr>
            <a:xfrm>
              <a:off x="1418466" y="3056765"/>
              <a:ext cx="23818" cy="28098"/>
            </a:xfrm>
            <a:custGeom>
              <a:avLst/>
              <a:gdLst/>
              <a:ahLst/>
              <a:cxnLst/>
              <a:rect l="l" t="t" r="r" b="b"/>
              <a:pathLst>
                <a:path w="729" h="860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80"/>
                    <a:pt x="0" y="333"/>
                    <a:pt x="127" y="555"/>
                  </a:cubicBezTo>
                  <a:cubicBezTo>
                    <a:pt x="228" y="758"/>
                    <a:pt x="391" y="859"/>
                    <a:pt x="516" y="859"/>
                  </a:cubicBezTo>
                  <a:cubicBezTo>
                    <a:pt x="548" y="859"/>
                    <a:pt x="577" y="853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7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5" name="Google Shape;4355;p38"/>
            <p:cNvSpPr/>
            <p:nvPr/>
          </p:nvSpPr>
          <p:spPr>
            <a:xfrm>
              <a:off x="1468128" y="3084406"/>
              <a:ext cx="21760" cy="28588"/>
            </a:xfrm>
            <a:custGeom>
              <a:avLst/>
              <a:gdLst/>
              <a:ahLst/>
              <a:cxnLst/>
              <a:rect l="l" t="t" r="r" b="b"/>
              <a:pathLst>
                <a:path w="666" h="875" extrusionOk="0">
                  <a:moveTo>
                    <a:pt x="162" y="1"/>
                  </a:moveTo>
                  <a:cubicBezTo>
                    <a:pt x="62" y="1"/>
                    <a:pt x="0" y="94"/>
                    <a:pt x="0" y="248"/>
                  </a:cubicBezTo>
                  <a:cubicBezTo>
                    <a:pt x="0" y="469"/>
                    <a:pt x="127" y="723"/>
                    <a:pt x="317" y="818"/>
                  </a:cubicBezTo>
                  <a:cubicBezTo>
                    <a:pt x="375" y="856"/>
                    <a:pt x="430" y="874"/>
                    <a:pt x="479" y="874"/>
                  </a:cubicBezTo>
                  <a:cubicBezTo>
                    <a:pt x="589" y="874"/>
                    <a:pt x="666" y="781"/>
                    <a:pt x="666" y="628"/>
                  </a:cubicBezTo>
                  <a:cubicBezTo>
                    <a:pt x="666" y="406"/>
                    <a:pt x="507" y="153"/>
                    <a:pt x="317" y="58"/>
                  </a:cubicBezTo>
                  <a:cubicBezTo>
                    <a:pt x="259" y="19"/>
                    <a:pt x="207" y="1"/>
                    <a:pt x="16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6" name="Google Shape;4356;p38"/>
            <p:cNvSpPr/>
            <p:nvPr/>
          </p:nvSpPr>
          <p:spPr>
            <a:xfrm>
              <a:off x="1514686" y="3112145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1" y="95"/>
                    <a:pt x="1" y="349"/>
                    <a:pt x="127" y="570"/>
                  </a:cubicBezTo>
                  <a:cubicBezTo>
                    <a:pt x="232" y="753"/>
                    <a:pt x="401" y="872"/>
                    <a:pt x="528" y="872"/>
                  </a:cubicBezTo>
                  <a:cubicBezTo>
                    <a:pt x="555" y="872"/>
                    <a:pt x="580" y="866"/>
                    <a:pt x="602" y="855"/>
                  </a:cubicBezTo>
                  <a:cubicBezTo>
                    <a:pt x="729" y="760"/>
                    <a:pt x="729" y="539"/>
                    <a:pt x="602" y="285"/>
                  </a:cubicBezTo>
                  <a:cubicBezTo>
                    <a:pt x="505" y="114"/>
                    <a:pt x="351" y="0"/>
                    <a:pt x="227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7" name="Google Shape;4357;p38"/>
            <p:cNvSpPr/>
            <p:nvPr/>
          </p:nvSpPr>
          <p:spPr>
            <a:xfrm>
              <a:off x="1087363" y="2956754"/>
              <a:ext cx="487376" cy="387953"/>
            </a:xfrm>
            <a:custGeom>
              <a:avLst/>
              <a:gdLst/>
              <a:ahLst/>
              <a:cxnLst/>
              <a:rect l="l" t="t" r="r" b="b"/>
              <a:pathLst>
                <a:path w="14917" h="11874" extrusionOk="0">
                  <a:moveTo>
                    <a:pt x="227" y="0"/>
                  </a:moveTo>
                  <a:cubicBezTo>
                    <a:pt x="94" y="0"/>
                    <a:pt x="0" y="122"/>
                    <a:pt x="0" y="323"/>
                  </a:cubicBezTo>
                  <a:lnTo>
                    <a:pt x="0" y="2919"/>
                  </a:lnTo>
                  <a:cubicBezTo>
                    <a:pt x="0" y="3204"/>
                    <a:pt x="190" y="3553"/>
                    <a:pt x="412" y="3680"/>
                  </a:cubicBezTo>
                  <a:lnTo>
                    <a:pt x="14505" y="11818"/>
                  </a:lnTo>
                  <a:cubicBezTo>
                    <a:pt x="14569" y="11855"/>
                    <a:pt x="14631" y="11873"/>
                    <a:pt x="14687" y="11873"/>
                  </a:cubicBezTo>
                  <a:cubicBezTo>
                    <a:pt x="14821" y="11873"/>
                    <a:pt x="14916" y="11767"/>
                    <a:pt x="14916" y="11565"/>
                  </a:cubicBezTo>
                  <a:lnTo>
                    <a:pt x="14916" y="8937"/>
                  </a:lnTo>
                  <a:cubicBezTo>
                    <a:pt x="14916" y="8652"/>
                    <a:pt x="14726" y="8335"/>
                    <a:pt x="14505" y="8177"/>
                  </a:cubicBezTo>
                  <a:lnTo>
                    <a:pt x="412" y="69"/>
                  </a:lnTo>
                  <a:cubicBezTo>
                    <a:pt x="346" y="22"/>
                    <a:pt x="283" y="0"/>
                    <a:pt x="22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8" name="Google Shape;4358;p38"/>
            <p:cNvSpPr/>
            <p:nvPr/>
          </p:nvSpPr>
          <p:spPr>
            <a:xfrm>
              <a:off x="1111148" y="2993151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9" name="Google Shape;4359;p38"/>
            <p:cNvSpPr/>
            <p:nvPr/>
          </p:nvSpPr>
          <p:spPr>
            <a:xfrm>
              <a:off x="1111148" y="3020041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0" name="Google Shape;4360;p38"/>
            <p:cNvSpPr/>
            <p:nvPr/>
          </p:nvSpPr>
          <p:spPr>
            <a:xfrm>
              <a:off x="1111148" y="3045917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1" name="Google Shape;4361;p38"/>
            <p:cNvSpPr/>
            <p:nvPr/>
          </p:nvSpPr>
          <p:spPr>
            <a:xfrm>
              <a:off x="1419511" y="3195133"/>
              <a:ext cx="21760" cy="28098"/>
            </a:xfrm>
            <a:custGeom>
              <a:avLst/>
              <a:gdLst/>
              <a:ahLst/>
              <a:cxnLst/>
              <a:rect l="l" t="t" r="r" b="b"/>
              <a:pathLst>
                <a:path w="666" h="860" extrusionOk="0">
                  <a:moveTo>
                    <a:pt x="187" y="0"/>
                  </a:moveTo>
                  <a:cubicBezTo>
                    <a:pt x="76" y="0"/>
                    <a:pt x="0" y="93"/>
                    <a:pt x="0" y="247"/>
                  </a:cubicBezTo>
                  <a:cubicBezTo>
                    <a:pt x="0" y="437"/>
                    <a:pt x="158" y="722"/>
                    <a:pt x="348" y="817"/>
                  </a:cubicBezTo>
                  <a:cubicBezTo>
                    <a:pt x="405" y="846"/>
                    <a:pt x="457" y="860"/>
                    <a:pt x="501" y="860"/>
                  </a:cubicBezTo>
                  <a:cubicBezTo>
                    <a:pt x="603" y="860"/>
                    <a:pt x="665" y="782"/>
                    <a:pt x="665" y="627"/>
                  </a:cubicBezTo>
                  <a:cubicBezTo>
                    <a:pt x="665" y="405"/>
                    <a:pt x="538" y="152"/>
                    <a:pt x="348" y="57"/>
                  </a:cubicBezTo>
                  <a:cubicBezTo>
                    <a:pt x="290" y="18"/>
                    <a:pt x="235" y="0"/>
                    <a:pt x="1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2" name="Google Shape;4362;p38"/>
            <p:cNvSpPr/>
            <p:nvPr/>
          </p:nvSpPr>
          <p:spPr>
            <a:xfrm>
              <a:off x="1467082" y="3222839"/>
              <a:ext cx="23851" cy="28523"/>
            </a:xfrm>
            <a:custGeom>
              <a:avLst/>
              <a:gdLst/>
              <a:ahLst/>
              <a:cxnLst/>
              <a:rect l="l" t="t" r="r" b="b"/>
              <a:pathLst>
                <a:path w="730" h="873" extrusionOk="0">
                  <a:moveTo>
                    <a:pt x="227" y="1"/>
                  </a:moveTo>
                  <a:cubicBezTo>
                    <a:pt x="191" y="1"/>
                    <a:pt x="157" y="11"/>
                    <a:pt x="127" y="33"/>
                  </a:cubicBezTo>
                  <a:cubicBezTo>
                    <a:pt x="1" y="96"/>
                    <a:pt x="1" y="349"/>
                    <a:pt x="127" y="571"/>
                  </a:cubicBezTo>
                  <a:cubicBezTo>
                    <a:pt x="232" y="754"/>
                    <a:pt x="401" y="872"/>
                    <a:pt x="529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9" y="761"/>
                    <a:pt x="729" y="539"/>
                    <a:pt x="602" y="286"/>
                  </a:cubicBezTo>
                  <a:cubicBezTo>
                    <a:pt x="505" y="115"/>
                    <a:pt x="351" y="1"/>
                    <a:pt x="2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3" name="Google Shape;4363;p38"/>
            <p:cNvSpPr/>
            <p:nvPr/>
          </p:nvSpPr>
          <p:spPr>
            <a:xfrm>
              <a:off x="1515732" y="3250611"/>
              <a:ext cx="21760" cy="28327"/>
            </a:xfrm>
            <a:custGeom>
              <a:avLst/>
              <a:gdLst/>
              <a:ahLst/>
              <a:cxnLst/>
              <a:rect l="l" t="t" r="r" b="b"/>
              <a:pathLst>
                <a:path w="666" h="867" extrusionOk="0">
                  <a:moveTo>
                    <a:pt x="205" y="0"/>
                  </a:moveTo>
                  <a:cubicBezTo>
                    <a:pt x="85" y="0"/>
                    <a:pt x="0" y="88"/>
                    <a:pt x="0" y="228"/>
                  </a:cubicBezTo>
                  <a:cubicBezTo>
                    <a:pt x="0" y="449"/>
                    <a:pt x="159" y="703"/>
                    <a:pt x="349" y="829"/>
                  </a:cubicBezTo>
                  <a:cubicBezTo>
                    <a:pt x="400" y="855"/>
                    <a:pt x="446" y="867"/>
                    <a:pt x="486" y="867"/>
                  </a:cubicBezTo>
                  <a:cubicBezTo>
                    <a:pt x="597" y="867"/>
                    <a:pt x="665" y="778"/>
                    <a:pt x="665" y="639"/>
                  </a:cubicBezTo>
                  <a:cubicBezTo>
                    <a:pt x="665" y="418"/>
                    <a:pt x="539" y="164"/>
                    <a:pt x="349" y="38"/>
                  </a:cubicBezTo>
                  <a:cubicBezTo>
                    <a:pt x="298" y="12"/>
                    <a:pt x="249" y="0"/>
                    <a:pt x="20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4" name="Google Shape;4364;p38"/>
            <p:cNvSpPr/>
            <p:nvPr/>
          </p:nvSpPr>
          <p:spPr>
            <a:xfrm>
              <a:off x="1087363" y="3094991"/>
              <a:ext cx="487376" cy="387790"/>
            </a:xfrm>
            <a:custGeom>
              <a:avLst/>
              <a:gdLst/>
              <a:ahLst/>
              <a:cxnLst/>
              <a:rect l="l" t="t" r="r" b="b"/>
              <a:pathLst>
                <a:path w="14917" h="11869" extrusionOk="0">
                  <a:moveTo>
                    <a:pt x="244" y="1"/>
                  </a:moveTo>
                  <a:cubicBezTo>
                    <a:pt x="102" y="1"/>
                    <a:pt x="0" y="118"/>
                    <a:pt x="0" y="304"/>
                  </a:cubicBezTo>
                  <a:lnTo>
                    <a:pt x="0" y="2932"/>
                  </a:lnTo>
                  <a:cubicBezTo>
                    <a:pt x="0" y="3217"/>
                    <a:pt x="190" y="3534"/>
                    <a:pt x="412" y="3692"/>
                  </a:cubicBezTo>
                  <a:lnTo>
                    <a:pt x="14505" y="11799"/>
                  </a:lnTo>
                  <a:cubicBezTo>
                    <a:pt x="14571" y="11846"/>
                    <a:pt x="14634" y="11868"/>
                    <a:pt x="14690" y="11868"/>
                  </a:cubicBezTo>
                  <a:cubicBezTo>
                    <a:pt x="14823" y="11868"/>
                    <a:pt x="14916" y="11746"/>
                    <a:pt x="14916" y="11546"/>
                  </a:cubicBezTo>
                  <a:lnTo>
                    <a:pt x="14916" y="8949"/>
                  </a:lnTo>
                  <a:cubicBezTo>
                    <a:pt x="14916" y="8664"/>
                    <a:pt x="14726" y="8316"/>
                    <a:pt x="14505" y="8189"/>
                  </a:cubicBezTo>
                  <a:lnTo>
                    <a:pt x="412" y="50"/>
                  </a:lnTo>
                  <a:cubicBezTo>
                    <a:pt x="353" y="16"/>
                    <a:pt x="295" y="1"/>
                    <a:pt x="24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5" name="Google Shape;4365;p38"/>
            <p:cNvSpPr/>
            <p:nvPr/>
          </p:nvSpPr>
          <p:spPr>
            <a:xfrm>
              <a:off x="1111148" y="3131781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6" name="Google Shape;4366;p38"/>
            <p:cNvSpPr/>
            <p:nvPr/>
          </p:nvSpPr>
          <p:spPr>
            <a:xfrm>
              <a:off x="1111148" y="3158703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7" name="Google Shape;4367;p38"/>
            <p:cNvSpPr/>
            <p:nvPr/>
          </p:nvSpPr>
          <p:spPr>
            <a:xfrm>
              <a:off x="1111148" y="3184579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53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8" name="Google Shape;4368;p38"/>
            <p:cNvSpPr/>
            <p:nvPr/>
          </p:nvSpPr>
          <p:spPr>
            <a:xfrm>
              <a:off x="1418466" y="3333566"/>
              <a:ext cx="23818" cy="28490"/>
            </a:xfrm>
            <a:custGeom>
              <a:avLst/>
              <a:gdLst/>
              <a:ahLst/>
              <a:cxnLst/>
              <a:rect l="l" t="t" r="r" b="b"/>
              <a:pathLst>
                <a:path w="729" h="872" extrusionOk="0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0" y="95"/>
                    <a:pt x="0" y="349"/>
                    <a:pt x="127" y="570"/>
                  </a:cubicBezTo>
                  <a:cubicBezTo>
                    <a:pt x="258" y="753"/>
                    <a:pt x="410" y="872"/>
                    <a:pt x="531" y="872"/>
                  </a:cubicBezTo>
                  <a:cubicBezTo>
                    <a:pt x="556" y="872"/>
                    <a:pt x="580" y="867"/>
                    <a:pt x="602" y="855"/>
                  </a:cubicBezTo>
                  <a:cubicBezTo>
                    <a:pt x="729" y="760"/>
                    <a:pt x="729" y="507"/>
                    <a:pt x="602" y="285"/>
                  </a:cubicBezTo>
                  <a:cubicBezTo>
                    <a:pt x="504" y="115"/>
                    <a:pt x="350" y="0"/>
                    <a:pt x="2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9" name="Google Shape;4369;p38"/>
            <p:cNvSpPr/>
            <p:nvPr/>
          </p:nvSpPr>
          <p:spPr>
            <a:xfrm>
              <a:off x="1467082" y="3360978"/>
              <a:ext cx="23851" cy="28490"/>
            </a:xfrm>
            <a:custGeom>
              <a:avLst/>
              <a:gdLst/>
              <a:ahLst/>
              <a:cxnLst/>
              <a:rect l="l" t="t" r="r" b="b"/>
              <a:pathLst>
                <a:path w="730" h="872" extrusionOk="0">
                  <a:moveTo>
                    <a:pt x="201" y="0"/>
                  </a:moveTo>
                  <a:cubicBezTo>
                    <a:pt x="174" y="0"/>
                    <a:pt x="150" y="5"/>
                    <a:pt x="127" y="16"/>
                  </a:cubicBezTo>
                  <a:cubicBezTo>
                    <a:pt x="1" y="111"/>
                    <a:pt x="1" y="365"/>
                    <a:pt x="127" y="587"/>
                  </a:cubicBezTo>
                  <a:cubicBezTo>
                    <a:pt x="225" y="757"/>
                    <a:pt x="379" y="872"/>
                    <a:pt x="503" y="872"/>
                  </a:cubicBezTo>
                  <a:cubicBezTo>
                    <a:pt x="539" y="872"/>
                    <a:pt x="573" y="862"/>
                    <a:pt x="602" y="840"/>
                  </a:cubicBezTo>
                  <a:cubicBezTo>
                    <a:pt x="729" y="777"/>
                    <a:pt x="729" y="523"/>
                    <a:pt x="602" y="301"/>
                  </a:cubicBezTo>
                  <a:cubicBezTo>
                    <a:pt x="498" y="118"/>
                    <a:pt x="329" y="0"/>
                    <a:pt x="20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0" name="Google Shape;4370;p38"/>
            <p:cNvSpPr/>
            <p:nvPr/>
          </p:nvSpPr>
          <p:spPr>
            <a:xfrm>
              <a:off x="1515732" y="3389077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90" y="0"/>
                  </a:moveTo>
                  <a:cubicBezTo>
                    <a:pt x="78" y="0"/>
                    <a:pt x="0" y="78"/>
                    <a:pt x="0" y="233"/>
                  </a:cubicBezTo>
                  <a:cubicBezTo>
                    <a:pt x="0" y="455"/>
                    <a:pt x="159" y="708"/>
                    <a:pt x="349" y="835"/>
                  </a:cubicBezTo>
                  <a:cubicBezTo>
                    <a:pt x="398" y="860"/>
                    <a:pt x="444" y="872"/>
                    <a:pt x="483" y="872"/>
                  </a:cubicBezTo>
                  <a:cubicBezTo>
                    <a:pt x="596" y="872"/>
                    <a:pt x="665" y="777"/>
                    <a:pt x="665" y="613"/>
                  </a:cubicBezTo>
                  <a:cubicBezTo>
                    <a:pt x="665" y="423"/>
                    <a:pt x="539" y="138"/>
                    <a:pt x="349" y="43"/>
                  </a:cubicBezTo>
                  <a:cubicBezTo>
                    <a:pt x="292" y="15"/>
                    <a:pt x="237" y="0"/>
                    <a:pt x="19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1" name="Google Shape;4371;p38"/>
            <p:cNvSpPr/>
            <p:nvPr/>
          </p:nvSpPr>
          <p:spPr>
            <a:xfrm>
              <a:off x="1087363" y="3233458"/>
              <a:ext cx="487376" cy="387529"/>
            </a:xfrm>
            <a:custGeom>
              <a:avLst/>
              <a:gdLst/>
              <a:ahLst/>
              <a:cxnLst/>
              <a:rect l="l" t="t" r="r" b="b"/>
              <a:pathLst>
                <a:path w="14917" h="11861" extrusionOk="0">
                  <a:moveTo>
                    <a:pt x="230" y="1"/>
                  </a:moveTo>
                  <a:cubicBezTo>
                    <a:pt x="96" y="1"/>
                    <a:pt x="0" y="107"/>
                    <a:pt x="0" y="309"/>
                  </a:cubicBezTo>
                  <a:lnTo>
                    <a:pt x="0" y="2938"/>
                  </a:lnTo>
                  <a:cubicBezTo>
                    <a:pt x="0" y="3223"/>
                    <a:pt x="190" y="3539"/>
                    <a:pt x="412" y="3698"/>
                  </a:cubicBezTo>
                  <a:lnTo>
                    <a:pt x="14505" y="11805"/>
                  </a:lnTo>
                  <a:cubicBezTo>
                    <a:pt x="14569" y="11842"/>
                    <a:pt x="14631" y="11860"/>
                    <a:pt x="14687" y="11860"/>
                  </a:cubicBezTo>
                  <a:cubicBezTo>
                    <a:pt x="14821" y="11860"/>
                    <a:pt x="14916" y="11754"/>
                    <a:pt x="14916" y="11552"/>
                  </a:cubicBezTo>
                  <a:lnTo>
                    <a:pt x="14916" y="8923"/>
                  </a:lnTo>
                  <a:cubicBezTo>
                    <a:pt x="14916" y="8670"/>
                    <a:pt x="14726" y="8321"/>
                    <a:pt x="14505" y="8195"/>
                  </a:cubicBezTo>
                  <a:lnTo>
                    <a:pt x="412" y="56"/>
                  </a:lnTo>
                  <a:cubicBezTo>
                    <a:pt x="347" y="19"/>
                    <a:pt x="285" y="1"/>
                    <a:pt x="23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2" name="Google Shape;4372;p38"/>
            <p:cNvSpPr/>
            <p:nvPr/>
          </p:nvSpPr>
          <p:spPr>
            <a:xfrm>
              <a:off x="1111148" y="3270443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3" name="Google Shape;4373;p38"/>
            <p:cNvSpPr/>
            <p:nvPr/>
          </p:nvSpPr>
          <p:spPr>
            <a:xfrm>
              <a:off x="1111148" y="3296319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4" name="Google Shape;4374;p38"/>
            <p:cNvSpPr/>
            <p:nvPr/>
          </p:nvSpPr>
          <p:spPr>
            <a:xfrm>
              <a:off x="1111148" y="3323209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5" name="Google Shape;4375;p38"/>
            <p:cNvSpPr/>
            <p:nvPr/>
          </p:nvSpPr>
          <p:spPr>
            <a:xfrm>
              <a:off x="1418466" y="3471673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34"/>
                    <a:pt x="127" y="587"/>
                  </a:cubicBezTo>
                  <a:cubicBezTo>
                    <a:pt x="249" y="758"/>
                    <a:pt x="390" y="872"/>
                    <a:pt x="506" y="872"/>
                  </a:cubicBezTo>
                  <a:cubicBezTo>
                    <a:pt x="541" y="872"/>
                    <a:pt x="573" y="862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7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6" name="Google Shape;4376;p38"/>
            <p:cNvSpPr/>
            <p:nvPr/>
          </p:nvSpPr>
          <p:spPr>
            <a:xfrm>
              <a:off x="1468128" y="3499804"/>
              <a:ext cx="21760" cy="28098"/>
            </a:xfrm>
            <a:custGeom>
              <a:avLst/>
              <a:gdLst/>
              <a:ahLst/>
              <a:cxnLst/>
              <a:rect l="l" t="t" r="r" b="b"/>
              <a:pathLst>
                <a:path w="666" h="860" extrusionOk="0">
                  <a:moveTo>
                    <a:pt x="165" y="0"/>
                  </a:moveTo>
                  <a:cubicBezTo>
                    <a:pt x="63" y="0"/>
                    <a:pt x="0" y="78"/>
                    <a:pt x="0" y="233"/>
                  </a:cubicBezTo>
                  <a:cubicBezTo>
                    <a:pt x="0" y="454"/>
                    <a:pt x="127" y="708"/>
                    <a:pt x="317" y="803"/>
                  </a:cubicBezTo>
                  <a:cubicBezTo>
                    <a:pt x="375" y="842"/>
                    <a:pt x="430" y="860"/>
                    <a:pt x="479" y="860"/>
                  </a:cubicBezTo>
                  <a:cubicBezTo>
                    <a:pt x="589" y="860"/>
                    <a:pt x="666" y="767"/>
                    <a:pt x="666" y="613"/>
                  </a:cubicBezTo>
                  <a:cubicBezTo>
                    <a:pt x="666" y="391"/>
                    <a:pt x="507" y="138"/>
                    <a:pt x="317" y="43"/>
                  </a:cubicBezTo>
                  <a:cubicBezTo>
                    <a:pt x="260" y="14"/>
                    <a:pt x="209" y="0"/>
                    <a:pt x="165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7" name="Google Shape;4377;p38"/>
            <p:cNvSpPr/>
            <p:nvPr/>
          </p:nvSpPr>
          <p:spPr>
            <a:xfrm>
              <a:off x="1514686" y="3527477"/>
              <a:ext cx="23818" cy="28066"/>
            </a:xfrm>
            <a:custGeom>
              <a:avLst/>
              <a:gdLst/>
              <a:ahLst/>
              <a:cxnLst/>
              <a:rect l="l" t="t" r="r" b="b"/>
              <a:pathLst>
                <a:path w="729" h="859" extrusionOk="0">
                  <a:moveTo>
                    <a:pt x="213" y="0"/>
                  </a:moveTo>
                  <a:cubicBezTo>
                    <a:pt x="182" y="0"/>
                    <a:pt x="153" y="6"/>
                    <a:pt x="127" y="19"/>
                  </a:cubicBezTo>
                  <a:cubicBezTo>
                    <a:pt x="1" y="82"/>
                    <a:pt x="1" y="336"/>
                    <a:pt x="127" y="558"/>
                  </a:cubicBezTo>
                  <a:cubicBezTo>
                    <a:pt x="232" y="741"/>
                    <a:pt x="401" y="859"/>
                    <a:pt x="528" y="859"/>
                  </a:cubicBezTo>
                  <a:cubicBezTo>
                    <a:pt x="555" y="859"/>
                    <a:pt x="580" y="854"/>
                    <a:pt x="602" y="843"/>
                  </a:cubicBezTo>
                  <a:cubicBezTo>
                    <a:pt x="729" y="779"/>
                    <a:pt x="729" y="526"/>
                    <a:pt x="602" y="304"/>
                  </a:cubicBezTo>
                  <a:cubicBezTo>
                    <a:pt x="501" y="101"/>
                    <a:pt x="339" y="0"/>
                    <a:pt x="21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8" name="Google Shape;4378;p38"/>
            <p:cNvSpPr/>
            <p:nvPr/>
          </p:nvSpPr>
          <p:spPr>
            <a:xfrm>
              <a:off x="1087363" y="3371662"/>
              <a:ext cx="487376" cy="387953"/>
            </a:xfrm>
            <a:custGeom>
              <a:avLst/>
              <a:gdLst/>
              <a:ahLst/>
              <a:cxnLst/>
              <a:rect l="l" t="t" r="r" b="b"/>
              <a:pathLst>
                <a:path w="14917" h="11874" extrusionOk="0">
                  <a:moveTo>
                    <a:pt x="227" y="1"/>
                  </a:moveTo>
                  <a:cubicBezTo>
                    <a:pt x="94" y="1"/>
                    <a:pt x="0" y="123"/>
                    <a:pt x="0" y="323"/>
                  </a:cubicBezTo>
                  <a:lnTo>
                    <a:pt x="0" y="2951"/>
                  </a:lnTo>
                  <a:cubicBezTo>
                    <a:pt x="0" y="3205"/>
                    <a:pt x="190" y="3553"/>
                    <a:pt x="412" y="3680"/>
                  </a:cubicBezTo>
                  <a:lnTo>
                    <a:pt x="14505" y="11819"/>
                  </a:lnTo>
                  <a:cubicBezTo>
                    <a:pt x="14569" y="11856"/>
                    <a:pt x="14631" y="11874"/>
                    <a:pt x="14687" y="11874"/>
                  </a:cubicBezTo>
                  <a:cubicBezTo>
                    <a:pt x="14821" y="11874"/>
                    <a:pt x="14916" y="11767"/>
                    <a:pt x="14916" y="11565"/>
                  </a:cubicBezTo>
                  <a:lnTo>
                    <a:pt x="14916" y="8937"/>
                  </a:lnTo>
                  <a:cubicBezTo>
                    <a:pt x="14916" y="8652"/>
                    <a:pt x="14726" y="8335"/>
                    <a:pt x="14505" y="8177"/>
                  </a:cubicBezTo>
                  <a:lnTo>
                    <a:pt x="412" y="69"/>
                  </a:lnTo>
                  <a:cubicBezTo>
                    <a:pt x="346" y="22"/>
                    <a:pt x="283" y="1"/>
                    <a:pt x="22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9" name="Google Shape;4379;p38"/>
            <p:cNvSpPr/>
            <p:nvPr/>
          </p:nvSpPr>
          <p:spPr>
            <a:xfrm>
              <a:off x="1111148" y="3409105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0" name="Google Shape;4380;p38"/>
            <p:cNvSpPr/>
            <p:nvPr/>
          </p:nvSpPr>
          <p:spPr>
            <a:xfrm>
              <a:off x="1111148" y="3434949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1" name="Google Shape;4381;p38"/>
            <p:cNvSpPr/>
            <p:nvPr/>
          </p:nvSpPr>
          <p:spPr>
            <a:xfrm>
              <a:off x="1111148" y="3461871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2" name="Google Shape;4382;p38"/>
            <p:cNvSpPr/>
            <p:nvPr/>
          </p:nvSpPr>
          <p:spPr>
            <a:xfrm>
              <a:off x="1418466" y="3610335"/>
              <a:ext cx="23818" cy="28000"/>
            </a:xfrm>
            <a:custGeom>
              <a:avLst/>
              <a:gdLst/>
              <a:ahLst/>
              <a:cxnLst/>
              <a:rect l="l" t="t" r="r" b="b"/>
              <a:pathLst>
                <a:path w="729" h="857" extrusionOk="0">
                  <a:moveTo>
                    <a:pt x="201" y="0"/>
                  </a:moveTo>
                  <a:cubicBezTo>
                    <a:pt x="174" y="0"/>
                    <a:pt x="149" y="6"/>
                    <a:pt x="127" y="17"/>
                  </a:cubicBezTo>
                  <a:cubicBezTo>
                    <a:pt x="0" y="80"/>
                    <a:pt x="0" y="333"/>
                    <a:pt x="127" y="555"/>
                  </a:cubicBezTo>
                  <a:cubicBezTo>
                    <a:pt x="258" y="738"/>
                    <a:pt x="410" y="856"/>
                    <a:pt x="531" y="856"/>
                  </a:cubicBezTo>
                  <a:cubicBezTo>
                    <a:pt x="556" y="856"/>
                    <a:pt x="580" y="851"/>
                    <a:pt x="602" y="840"/>
                  </a:cubicBezTo>
                  <a:cubicBezTo>
                    <a:pt x="729" y="777"/>
                    <a:pt x="729" y="523"/>
                    <a:pt x="602" y="302"/>
                  </a:cubicBezTo>
                  <a:cubicBezTo>
                    <a:pt x="497" y="119"/>
                    <a:pt x="328" y="0"/>
                    <a:pt x="2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3" name="Google Shape;4383;p38"/>
            <p:cNvSpPr/>
            <p:nvPr/>
          </p:nvSpPr>
          <p:spPr>
            <a:xfrm>
              <a:off x="1467082" y="3637747"/>
              <a:ext cx="23851" cy="28523"/>
            </a:xfrm>
            <a:custGeom>
              <a:avLst/>
              <a:gdLst/>
              <a:ahLst/>
              <a:cxnLst/>
              <a:rect l="l" t="t" r="r" b="b"/>
              <a:pathLst>
                <a:path w="730" h="873" extrusionOk="0">
                  <a:moveTo>
                    <a:pt x="227" y="1"/>
                  </a:moveTo>
                  <a:cubicBezTo>
                    <a:pt x="191" y="1"/>
                    <a:pt x="157" y="11"/>
                    <a:pt x="127" y="33"/>
                  </a:cubicBezTo>
                  <a:cubicBezTo>
                    <a:pt x="1" y="96"/>
                    <a:pt x="1" y="349"/>
                    <a:pt x="127" y="571"/>
                  </a:cubicBezTo>
                  <a:cubicBezTo>
                    <a:pt x="232" y="754"/>
                    <a:pt x="401" y="872"/>
                    <a:pt x="529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9" y="761"/>
                    <a:pt x="729" y="539"/>
                    <a:pt x="602" y="286"/>
                  </a:cubicBezTo>
                  <a:cubicBezTo>
                    <a:pt x="505" y="115"/>
                    <a:pt x="351" y="1"/>
                    <a:pt x="22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4" name="Google Shape;4384;p38"/>
            <p:cNvSpPr/>
            <p:nvPr/>
          </p:nvSpPr>
          <p:spPr>
            <a:xfrm>
              <a:off x="1514686" y="3665682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27" y="1"/>
                  </a:moveTo>
                  <a:cubicBezTo>
                    <a:pt x="190" y="1"/>
                    <a:pt x="156" y="11"/>
                    <a:pt x="127" y="33"/>
                  </a:cubicBezTo>
                  <a:cubicBezTo>
                    <a:pt x="1" y="96"/>
                    <a:pt x="1" y="349"/>
                    <a:pt x="127" y="571"/>
                  </a:cubicBezTo>
                  <a:cubicBezTo>
                    <a:pt x="232" y="754"/>
                    <a:pt x="401" y="872"/>
                    <a:pt x="528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9" y="761"/>
                    <a:pt x="729" y="539"/>
                    <a:pt x="602" y="286"/>
                  </a:cubicBezTo>
                  <a:cubicBezTo>
                    <a:pt x="505" y="115"/>
                    <a:pt x="351" y="1"/>
                    <a:pt x="22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5" name="Google Shape;4385;p38"/>
            <p:cNvSpPr/>
            <p:nvPr/>
          </p:nvSpPr>
          <p:spPr>
            <a:xfrm>
              <a:off x="1087363" y="3510324"/>
              <a:ext cx="487376" cy="387757"/>
            </a:xfrm>
            <a:custGeom>
              <a:avLst/>
              <a:gdLst/>
              <a:ahLst/>
              <a:cxnLst/>
              <a:rect l="l" t="t" r="r" b="b"/>
              <a:pathLst>
                <a:path w="14917" h="11868" extrusionOk="0">
                  <a:moveTo>
                    <a:pt x="227" y="0"/>
                  </a:moveTo>
                  <a:cubicBezTo>
                    <a:pt x="94" y="0"/>
                    <a:pt x="0" y="122"/>
                    <a:pt x="0" y="322"/>
                  </a:cubicBezTo>
                  <a:lnTo>
                    <a:pt x="0" y="2919"/>
                  </a:lnTo>
                  <a:cubicBezTo>
                    <a:pt x="0" y="3204"/>
                    <a:pt x="190" y="3553"/>
                    <a:pt x="412" y="3679"/>
                  </a:cubicBezTo>
                  <a:lnTo>
                    <a:pt x="14505" y="11818"/>
                  </a:lnTo>
                  <a:cubicBezTo>
                    <a:pt x="14564" y="11852"/>
                    <a:pt x="14621" y="11868"/>
                    <a:pt x="14673" y="11868"/>
                  </a:cubicBezTo>
                  <a:cubicBezTo>
                    <a:pt x="14815" y="11868"/>
                    <a:pt x="14916" y="11750"/>
                    <a:pt x="14916" y="11565"/>
                  </a:cubicBezTo>
                  <a:lnTo>
                    <a:pt x="14916" y="8936"/>
                  </a:lnTo>
                  <a:cubicBezTo>
                    <a:pt x="14916" y="8651"/>
                    <a:pt x="14726" y="8335"/>
                    <a:pt x="14505" y="8176"/>
                  </a:cubicBezTo>
                  <a:lnTo>
                    <a:pt x="412" y="69"/>
                  </a:lnTo>
                  <a:cubicBezTo>
                    <a:pt x="346" y="22"/>
                    <a:pt x="283" y="0"/>
                    <a:pt x="22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6" name="Google Shape;4386;p38"/>
            <p:cNvSpPr/>
            <p:nvPr/>
          </p:nvSpPr>
          <p:spPr>
            <a:xfrm>
              <a:off x="1111148" y="3546721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54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7" name="Google Shape;4387;p38"/>
            <p:cNvSpPr/>
            <p:nvPr/>
          </p:nvSpPr>
          <p:spPr>
            <a:xfrm>
              <a:off x="1111148" y="3573611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8" name="Google Shape;4388;p38"/>
            <p:cNvSpPr/>
            <p:nvPr/>
          </p:nvSpPr>
          <p:spPr>
            <a:xfrm>
              <a:off x="1111148" y="3599488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9" name="Google Shape;4389;p38"/>
            <p:cNvSpPr/>
            <p:nvPr/>
          </p:nvSpPr>
          <p:spPr>
            <a:xfrm>
              <a:off x="1419511" y="3748703"/>
              <a:ext cx="21760" cy="28098"/>
            </a:xfrm>
            <a:custGeom>
              <a:avLst/>
              <a:gdLst/>
              <a:ahLst/>
              <a:cxnLst/>
              <a:rect l="l" t="t" r="r" b="b"/>
              <a:pathLst>
                <a:path w="666" h="860" extrusionOk="0">
                  <a:moveTo>
                    <a:pt x="187" y="0"/>
                  </a:moveTo>
                  <a:cubicBezTo>
                    <a:pt x="76" y="0"/>
                    <a:pt x="0" y="93"/>
                    <a:pt x="0" y="247"/>
                  </a:cubicBezTo>
                  <a:cubicBezTo>
                    <a:pt x="0" y="469"/>
                    <a:pt x="158" y="722"/>
                    <a:pt x="348" y="817"/>
                  </a:cubicBezTo>
                  <a:cubicBezTo>
                    <a:pt x="405" y="846"/>
                    <a:pt x="457" y="860"/>
                    <a:pt x="501" y="860"/>
                  </a:cubicBezTo>
                  <a:cubicBezTo>
                    <a:pt x="603" y="860"/>
                    <a:pt x="665" y="782"/>
                    <a:pt x="665" y="627"/>
                  </a:cubicBezTo>
                  <a:cubicBezTo>
                    <a:pt x="665" y="405"/>
                    <a:pt x="538" y="152"/>
                    <a:pt x="348" y="57"/>
                  </a:cubicBezTo>
                  <a:cubicBezTo>
                    <a:pt x="290" y="18"/>
                    <a:pt x="235" y="0"/>
                    <a:pt x="1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0" name="Google Shape;4390;p38"/>
            <p:cNvSpPr/>
            <p:nvPr/>
          </p:nvSpPr>
          <p:spPr>
            <a:xfrm>
              <a:off x="1467082" y="3776409"/>
              <a:ext cx="23851" cy="28523"/>
            </a:xfrm>
            <a:custGeom>
              <a:avLst/>
              <a:gdLst/>
              <a:ahLst/>
              <a:cxnLst/>
              <a:rect l="l" t="t" r="r" b="b"/>
              <a:pathLst>
                <a:path w="730" h="873" extrusionOk="0">
                  <a:moveTo>
                    <a:pt x="227" y="0"/>
                  </a:moveTo>
                  <a:cubicBezTo>
                    <a:pt x="191" y="0"/>
                    <a:pt x="157" y="11"/>
                    <a:pt x="127" y="32"/>
                  </a:cubicBezTo>
                  <a:cubicBezTo>
                    <a:pt x="1" y="96"/>
                    <a:pt x="1" y="349"/>
                    <a:pt x="127" y="571"/>
                  </a:cubicBezTo>
                  <a:cubicBezTo>
                    <a:pt x="232" y="754"/>
                    <a:pt x="401" y="872"/>
                    <a:pt x="529" y="872"/>
                  </a:cubicBezTo>
                  <a:cubicBezTo>
                    <a:pt x="555" y="872"/>
                    <a:pt x="580" y="867"/>
                    <a:pt x="602" y="856"/>
                  </a:cubicBezTo>
                  <a:cubicBezTo>
                    <a:pt x="729" y="761"/>
                    <a:pt x="729" y="507"/>
                    <a:pt x="602" y="286"/>
                  </a:cubicBezTo>
                  <a:cubicBezTo>
                    <a:pt x="505" y="115"/>
                    <a:pt x="351" y="0"/>
                    <a:pt x="22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1" name="Google Shape;4391;p38"/>
            <p:cNvSpPr/>
            <p:nvPr/>
          </p:nvSpPr>
          <p:spPr>
            <a:xfrm>
              <a:off x="1515732" y="3804181"/>
              <a:ext cx="21760" cy="28327"/>
            </a:xfrm>
            <a:custGeom>
              <a:avLst/>
              <a:gdLst/>
              <a:ahLst/>
              <a:cxnLst/>
              <a:rect l="l" t="t" r="r" b="b"/>
              <a:pathLst>
                <a:path w="666" h="867" extrusionOk="0">
                  <a:moveTo>
                    <a:pt x="205" y="0"/>
                  </a:moveTo>
                  <a:cubicBezTo>
                    <a:pt x="85" y="0"/>
                    <a:pt x="0" y="88"/>
                    <a:pt x="0" y="227"/>
                  </a:cubicBezTo>
                  <a:cubicBezTo>
                    <a:pt x="0" y="449"/>
                    <a:pt x="159" y="702"/>
                    <a:pt x="349" y="829"/>
                  </a:cubicBezTo>
                  <a:cubicBezTo>
                    <a:pt x="400" y="855"/>
                    <a:pt x="446" y="866"/>
                    <a:pt x="486" y="866"/>
                  </a:cubicBezTo>
                  <a:cubicBezTo>
                    <a:pt x="597" y="866"/>
                    <a:pt x="665" y="778"/>
                    <a:pt x="665" y="639"/>
                  </a:cubicBezTo>
                  <a:cubicBezTo>
                    <a:pt x="665" y="417"/>
                    <a:pt x="539" y="164"/>
                    <a:pt x="349" y="37"/>
                  </a:cubicBezTo>
                  <a:cubicBezTo>
                    <a:pt x="298" y="12"/>
                    <a:pt x="249" y="0"/>
                    <a:pt x="20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2" name="Google Shape;4392;p38"/>
            <p:cNvSpPr/>
            <p:nvPr/>
          </p:nvSpPr>
          <p:spPr>
            <a:xfrm>
              <a:off x="1087363" y="3648562"/>
              <a:ext cx="487376" cy="387790"/>
            </a:xfrm>
            <a:custGeom>
              <a:avLst/>
              <a:gdLst/>
              <a:ahLst/>
              <a:cxnLst/>
              <a:rect l="l" t="t" r="r" b="b"/>
              <a:pathLst>
                <a:path w="14917" h="11869" extrusionOk="0">
                  <a:moveTo>
                    <a:pt x="244" y="0"/>
                  </a:moveTo>
                  <a:cubicBezTo>
                    <a:pt x="102" y="0"/>
                    <a:pt x="0" y="118"/>
                    <a:pt x="0" y="303"/>
                  </a:cubicBezTo>
                  <a:lnTo>
                    <a:pt x="0" y="2932"/>
                  </a:lnTo>
                  <a:cubicBezTo>
                    <a:pt x="0" y="3217"/>
                    <a:pt x="190" y="3534"/>
                    <a:pt x="412" y="3692"/>
                  </a:cubicBezTo>
                  <a:lnTo>
                    <a:pt x="14505" y="11799"/>
                  </a:lnTo>
                  <a:cubicBezTo>
                    <a:pt x="14571" y="11846"/>
                    <a:pt x="14634" y="11868"/>
                    <a:pt x="14690" y="11868"/>
                  </a:cubicBezTo>
                  <a:cubicBezTo>
                    <a:pt x="14823" y="11868"/>
                    <a:pt x="14916" y="11746"/>
                    <a:pt x="14916" y="11546"/>
                  </a:cubicBezTo>
                  <a:lnTo>
                    <a:pt x="14916" y="8949"/>
                  </a:lnTo>
                  <a:cubicBezTo>
                    <a:pt x="14916" y="8664"/>
                    <a:pt x="14726" y="8316"/>
                    <a:pt x="14505" y="8189"/>
                  </a:cubicBezTo>
                  <a:lnTo>
                    <a:pt x="412" y="50"/>
                  </a:lnTo>
                  <a:cubicBezTo>
                    <a:pt x="353" y="16"/>
                    <a:pt x="295" y="0"/>
                    <a:pt x="24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3" name="Google Shape;4393;p38"/>
            <p:cNvSpPr/>
            <p:nvPr/>
          </p:nvSpPr>
          <p:spPr>
            <a:xfrm>
              <a:off x="1111148" y="3685351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54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4" name="Google Shape;4394;p38"/>
            <p:cNvSpPr/>
            <p:nvPr/>
          </p:nvSpPr>
          <p:spPr>
            <a:xfrm>
              <a:off x="1111148" y="3712273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5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5" name="Google Shape;4395;p38"/>
            <p:cNvSpPr/>
            <p:nvPr/>
          </p:nvSpPr>
          <p:spPr>
            <a:xfrm>
              <a:off x="1111148" y="3738117"/>
              <a:ext cx="164571" cy="102494"/>
            </a:xfrm>
            <a:custGeom>
              <a:avLst/>
              <a:gdLst/>
              <a:ahLst/>
              <a:cxnLst/>
              <a:rect l="l" t="t" r="r" b="b"/>
              <a:pathLst>
                <a:path w="5037" h="3137" extrusionOk="0">
                  <a:moveTo>
                    <a:pt x="1" y="1"/>
                  </a:moveTo>
                  <a:lnTo>
                    <a:pt x="1" y="223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6" name="Google Shape;4396;p38"/>
            <p:cNvSpPr/>
            <p:nvPr/>
          </p:nvSpPr>
          <p:spPr>
            <a:xfrm>
              <a:off x="1418466" y="3887136"/>
              <a:ext cx="23818" cy="27968"/>
            </a:xfrm>
            <a:custGeom>
              <a:avLst/>
              <a:gdLst/>
              <a:ahLst/>
              <a:cxnLst/>
              <a:rect l="l" t="t" r="r" b="b"/>
              <a:pathLst>
                <a:path w="729" h="856" extrusionOk="0">
                  <a:moveTo>
                    <a:pt x="227" y="0"/>
                  </a:moveTo>
                  <a:cubicBezTo>
                    <a:pt x="190" y="0"/>
                    <a:pt x="156" y="10"/>
                    <a:pt x="127" y="32"/>
                  </a:cubicBezTo>
                  <a:cubicBezTo>
                    <a:pt x="0" y="95"/>
                    <a:pt x="0" y="349"/>
                    <a:pt x="127" y="570"/>
                  </a:cubicBezTo>
                  <a:cubicBezTo>
                    <a:pt x="249" y="741"/>
                    <a:pt x="390" y="856"/>
                    <a:pt x="506" y="856"/>
                  </a:cubicBezTo>
                  <a:cubicBezTo>
                    <a:pt x="541" y="856"/>
                    <a:pt x="573" y="845"/>
                    <a:pt x="602" y="824"/>
                  </a:cubicBezTo>
                  <a:cubicBezTo>
                    <a:pt x="729" y="760"/>
                    <a:pt x="729" y="507"/>
                    <a:pt x="602" y="285"/>
                  </a:cubicBezTo>
                  <a:cubicBezTo>
                    <a:pt x="504" y="114"/>
                    <a:pt x="350" y="0"/>
                    <a:pt x="2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7" name="Google Shape;4397;p38"/>
            <p:cNvSpPr/>
            <p:nvPr/>
          </p:nvSpPr>
          <p:spPr>
            <a:xfrm>
              <a:off x="1467082" y="3914548"/>
              <a:ext cx="23851" cy="28490"/>
            </a:xfrm>
            <a:custGeom>
              <a:avLst/>
              <a:gdLst/>
              <a:ahLst/>
              <a:cxnLst/>
              <a:rect l="l" t="t" r="r" b="b"/>
              <a:pathLst>
                <a:path w="730" h="872" extrusionOk="0">
                  <a:moveTo>
                    <a:pt x="201" y="0"/>
                  </a:moveTo>
                  <a:cubicBezTo>
                    <a:pt x="174" y="0"/>
                    <a:pt x="150" y="5"/>
                    <a:pt x="127" y="16"/>
                  </a:cubicBezTo>
                  <a:cubicBezTo>
                    <a:pt x="1" y="111"/>
                    <a:pt x="1" y="333"/>
                    <a:pt x="127" y="586"/>
                  </a:cubicBezTo>
                  <a:cubicBezTo>
                    <a:pt x="225" y="757"/>
                    <a:pt x="379" y="872"/>
                    <a:pt x="503" y="872"/>
                  </a:cubicBezTo>
                  <a:cubicBezTo>
                    <a:pt x="539" y="872"/>
                    <a:pt x="573" y="861"/>
                    <a:pt x="602" y="840"/>
                  </a:cubicBezTo>
                  <a:cubicBezTo>
                    <a:pt x="729" y="776"/>
                    <a:pt x="729" y="523"/>
                    <a:pt x="602" y="301"/>
                  </a:cubicBezTo>
                  <a:cubicBezTo>
                    <a:pt x="498" y="118"/>
                    <a:pt x="329" y="0"/>
                    <a:pt x="20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8" name="Google Shape;4398;p38"/>
            <p:cNvSpPr/>
            <p:nvPr/>
          </p:nvSpPr>
          <p:spPr>
            <a:xfrm>
              <a:off x="1515732" y="3942647"/>
              <a:ext cx="21760" cy="28490"/>
            </a:xfrm>
            <a:custGeom>
              <a:avLst/>
              <a:gdLst/>
              <a:ahLst/>
              <a:cxnLst/>
              <a:rect l="l" t="t" r="r" b="b"/>
              <a:pathLst>
                <a:path w="666" h="872" extrusionOk="0">
                  <a:moveTo>
                    <a:pt x="190" y="0"/>
                  </a:moveTo>
                  <a:cubicBezTo>
                    <a:pt x="78" y="0"/>
                    <a:pt x="0" y="78"/>
                    <a:pt x="0" y="233"/>
                  </a:cubicBezTo>
                  <a:cubicBezTo>
                    <a:pt x="0" y="455"/>
                    <a:pt x="159" y="708"/>
                    <a:pt x="349" y="835"/>
                  </a:cubicBezTo>
                  <a:cubicBezTo>
                    <a:pt x="398" y="860"/>
                    <a:pt x="444" y="871"/>
                    <a:pt x="483" y="871"/>
                  </a:cubicBezTo>
                  <a:cubicBezTo>
                    <a:pt x="596" y="871"/>
                    <a:pt x="665" y="777"/>
                    <a:pt x="665" y="613"/>
                  </a:cubicBezTo>
                  <a:cubicBezTo>
                    <a:pt x="665" y="423"/>
                    <a:pt x="539" y="138"/>
                    <a:pt x="349" y="43"/>
                  </a:cubicBezTo>
                  <a:cubicBezTo>
                    <a:pt x="292" y="15"/>
                    <a:pt x="237" y="0"/>
                    <a:pt x="19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9" name="Google Shape;4399;p38"/>
            <p:cNvSpPr/>
            <p:nvPr/>
          </p:nvSpPr>
          <p:spPr>
            <a:xfrm>
              <a:off x="1087363" y="3787028"/>
              <a:ext cx="487376" cy="387953"/>
            </a:xfrm>
            <a:custGeom>
              <a:avLst/>
              <a:gdLst/>
              <a:ahLst/>
              <a:cxnLst/>
              <a:rect l="l" t="t" r="r" b="b"/>
              <a:pathLst>
                <a:path w="14917" h="11874" extrusionOk="0">
                  <a:moveTo>
                    <a:pt x="230" y="1"/>
                  </a:moveTo>
                  <a:cubicBezTo>
                    <a:pt x="96" y="1"/>
                    <a:pt x="0" y="107"/>
                    <a:pt x="0" y="309"/>
                  </a:cubicBezTo>
                  <a:lnTo>
                    <a:pt x="0" y="2938"/>
                  </a:lnTo>
                  <a:cubicBezTo>
                    <a:pt x="0" y="3223"/>
                    <a:pt x="190" y="3539"/>
                    <a:pt x="412" y="3698"/>
                  </a:cubicBezTo>
                  <a:lnTo>
                    <a:pt x="14505" y="11805"/>
                  </a:lnTo>
                  <a:cubicBezTo>
                    <a:pt x="14571" y="11852"/>
                    <a:pt x="14634" y="11874"/>
                    <a:pt x="14690" y="11874"/>
                  </a:cubicBezTo>
                  <a:cubicBezTo>
                    <a:pt x="14823" y="11874"/>
                    <a:pt x="14916" y="11752"/>
                    <a:pt x="14916" y="11552"/>
                  </a:cubicBezTo>
                  <a:lnTo>
                    <a:pt x="14916" y="8923"/>
                  </a:lnTo>
                  <a:cubicBezTo>
                    <a:pt x="14916" y="8670"/>
                    <a:pt x="14726" y="8321"/>
                    <a:pt x="14505" y="8195"/>
                  </a:cubicBezTo>
                  <a:lnTo>
                    <a:pt x="412" y="56"/>
                  </a:lnTo>
                  <a:cubicBezTo>
                    <a:pt x="347" y="19"/>
                    <a:pt x="285" y="1"/>
                    <a:pt x="23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0" name="Google Shape;4400;p38"/>
            <p:cNvSpPr/>
            <p:nvPr/>
          </p:nvSpPr>
          <p:spPr>
            <a:xfrm>
              <a:off x="1111148" y="3824013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88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1" name="Google Shape;4401;p38"/>
            <p:cNvSpPr/>
            <p:nvPr/>
          </p:nvSpPr>
          <p:spPr>
            <a:xfrm>
              <a:off x="1111148" y="3849890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0"/>
                  </a:moveTo>
                  <a:lnTo>
                    <a:pt x="1" y="254"/>
                  </a:lnTo>
                  <a:lnTo>
                    <a:pt x="5036" y="3135"/>
                  </a:lnTo>
                  <a:lnTo>
                    <a:pt x="5036" y="291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2" name="Google Shape;4402;p38"/>
            <p:cNvSpPr/>
            <p:nvPr/>
          </p:nvSpPr>
          <p:spPr>
            <a:xfrm>
              <a:off x="1111148" y="3876779"/>
              <a:ext cx="164571" cy="102461"/>
            </a:xfrm>
            <a:custGeom>
              <a:avLst/>
              <a:gdLst/>
              <a:ahLst/>
              <a:cxnLst/>
              <a:rect l="l" t="t" r="r" b="b"/>
              <a:pathLst>
                <a:path w="5037" h="3136" extrusionOk="0">
                  <a:moveTo>
                    <a:pt x="1" y="1"/>
                  </a:moveTo>
                  <a:lnTo>
                    <a:pt x="1" y="222"/>
                  </a:lnTo>
                  <a:lnTo>
                    <a:pt x="5036" y="3136"/>
                  </a:lnTo>
                  <a:lnTo>
                    <a:pt x="5036" y="291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3" name="Google Shape;4403;p38"/>
            <p:cNvSpPr/>
            <p:nvPr/>
          </p:nvSpPr>
          <p:spPr>
            <a:xfrm>
              <a:off x="1418466" y="4025243"/>
              <a:ext cx="23818" cy="28523"/>
            </a:xfrm>
            <a:custGeom>
              <a:avLst/>
              <a:gdLst/>
              <a:ahLst/>
              <a:cxnLst/>
              <a:rect l="l" t="t" r="r" b="b"/>
              <a:pathLst>
                <a:path w="729" h="873" extrusionOk="0">
                  <a:moveTo>
                    <a:pt x="201" y="1"/>
                  </a:moveTo>
                  <a:cubicBezTo>
                    <a:pt x="174" y="1"/>
                    <a:pt x="149" y="6"/>
                    <a:pt x="127" y="17"/>
                  </a:cubicBezTo>
                  <a:cubicBezTo>
                    <a:pt x="0" y="112"/>
                    <a:pt x="0" y="334"/>
                    <a:pt x="127" y="587"/>
                  </a:cubicBezTo>
                  <a:cubicBezTo>
                    <a:pt x="249" y="758"/>
                    <a:pt x="390" y="872"/>
                    <a:pt x="506" y="872"/>
                  </a:cubicBezTo>
                  <a:cubicBezTo>
                    <a:pt x="541" y="872"/>
                    <a:pt x="573" y="862"/>
                    <a:pt x="602" y="840"/>
                  </a:cubicBezTo>
                  <a:cubicBezTo>
                    <a:pt x="729" y="777"/>
                    <a:pt x="729" y="524"/>
                    <a:pt x="602" y="302"/>
                  </a:cubicBezTo>
                  <a:cubicBezTo>
                    <a:pt x="497" y="119"/>
                    <a:pt x="328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4" name="Google Shape;4404;p38"/>
            <p:cNvSpPr/>
            <p:nvPr/>
          </p:nvSpPr>
          <p:spPr>
            <a:xfrm>
              <a:off x="1468128" y="4053341"/>
              <a:ext cx="21760" cy="28131"/>
            </a:xfrm>
            <a:custGeom>
              <a:avLst/>
              <a:gdLst/>
              <a:ahLst/>
              <a:cxnLst/>
              <a:rect l="l" t="t" r="r" b="b"/>
              <a:pathLst>
                <a:path w="666" h="861" extrusionOk="0">
                  <a:moveTo>
                    <a:pt x="165" y="1"/>
                  </a:moveTo>
                  <a:cubicBezTo>
                    <a:pt x="63" y="1"/>
                    <a:pt x="0" y="78"/>
                    <a:pt x="0" y="234"/>
                  </a:cubicBezTo>
                  <a:cubicBezTo>
                    <a:pt x="0" y="455"/>
                    <a:pt x="127" y="709"/>
                    <a:pt x="317" y="804"/>
                  </a:cubicBezTo>
                  <a:cubicBezTo>
                    <a:pt x="375" y="842"/>
                    <a:pt x="430" y="860"/>
                    <a:pt x="479" y="860"/>
                  </a:cubicBezTo>
                  <a:cubicBezTo>
                    <a:pt x="589" y="860"/>
                    <a:pt x="666" y="768"/>
                    <a:pt x="666" y="614"/>
                  </a:cubicBezTo>
                  <a:cubicBezTo>
                    <a:pt x="666" y="424"/>
                    <a:pt x="507" y="139"/>
                    <a:pt x="317" y="44"/>
                  </a:cubicBezTo>
                  <a:cubicBezTo>
                    <a:pt x="260" y="15"/>
                    <a:pt x="209" y="1"/>
                    <a:pt x="16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5" name="Google Shape;4405;p38"/>
            <p:cNvSpPr/>
            <p:nvPr/>
          </p:nvSpPr>
          <p:spPr>
            <a:xfrm>
              <a:off x="1514686" y="4081047"/>
              <a:ext cx="23818" cy="28066"/>
            </a:xfrm>
            <a:custGeom>
              <a:avLst/>
              <a:gdLst/>
              <a:ahLst/>
              <a:cxnLst/>
              <a:rect l="l" t="t" r="r" b="b"/>
              <a:pathLst>
                <a:path w="729" h="859" extrusionOk="0">
                  <a:moveTo>
                    <a:pt x="213" y="0"/>
                  </a:moveTo>
                  <a:cubicBezTo>
                    <a:pt x="182" y="0"/>
                    <a:pt x="153" y="6"/>
                    <a:pt x="127" y="19"/>
                  </a:cubicBezTo>
                  <a:cubicBezTo>
                    <a:pt x="1" y="82"/>
                    <a:pt x="1" y="336"/>
                    <a:pt x="127" y="557"/>
                  </a:cubicBezTo>
                  <a:cubicBezTo>
                    <a:pt x="232" y="740"/>
                    <a:pt x="401" y="859"/>
                    <a:pt x="528" y="859"/>
                  </a:cubicBezTo>
                  <a:cubicBezTo>
                    <a:pt x="555" y="859"/>
                    <a:pt x="580" y="853"/>
                    <a:pt x="602" y="842"/>
                  </a:cubicBezTo>
                  <a:cubicBezTo>
                    <a:pt x="729" y="779"/>
                    <a:pt x="729" y="526"/>
                    <a:pt x="602" y="304"/>
                  </a:cubicBezTo>
                  <a:cubicBezTo>
                    <a:pt x="501" y="101"/>
                    <a:pt x="339" y="0"/>
                    <a:pt x="21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6" name="Google Shape;4406;p38"/>
            <p:cNvSpPr/>
            <p:nvPr/>
          </p:nvSpPr>
          <p:spPr>
            <a:xfrm>
              <a:off x="1642991" y="2262071"/>
              <a:ext cx="472902" cy="2076207"/>
            </a:xfrm>
            <a:custGeom>
              <a:avLst/>
              <a:gdLst/>
              <a:ahLst/>
              <a:cxnLst/>
              <a:rect l="l" t="t" r="r" b="b"/>
              <a:pathLst>
                <a:path w="14474" h="63546" extrusionOk="0">
                  <a:moveTo>
                    <a:pt x="14185" y="0"/>
                  </a:moveTo>
                  <a:cubicBezTo>
                    <a:pt x="14112" y="0"/>
                    <a:pt x="14027" y="26"/>
                    <a:pt x="13935" y="81"/>
                  </a:cubicBezTo>
                  <a:lnTo>
                    <a:pt x="539" y="7777"/>
                  </a:lnTo>
                  <a:cubicBezTo>
                    <a:pt x="254" y="7967"/>
                    <a:pt x="1" y="8379"/>
                    <a:pt x="1" y="8727"/>
                  </a:cubicBezTo>
                  <a:lnTo>
                    <a:pt x="1" y="63546"/>
                  </a:lnTo>
                  <a:lnTo>
                    <a:pt x="14473" y="55185"/>
                  </a:lnTo>
                  <a:lnTo>
                    <a:pt x="14473" y="398"/>
                  </a:lnTo>
                  <a:cubicBezTo>
                    <a:pt x="14473" y="152"/>
                    <a:pt x="14362" y="0"/>
                    <a:pt x="14185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7" name="Google Shape;4407;p38"/>
            <p:cNvSpPr/>
            <p:nvPr/>
          </p:nvSpPr>
          <p:spPr>
            <a:xfrm>
              <a:off x="1658511" y="2288798"/>
              <a:ext cx="441863" cy="360574"/>
            </a:xfrm>
            <a:custGeom>
              <a:avLst/>
              <a:gdLst/>
              <a:ahLst/>
              <a:cxnLst/>
              <a:rect l="l" t="t" r="r" b="b"/>
              <a:pathLst>
                <a:path w="13524" h="11036" extrusionOk="0">
                  <a:moveTo>
                    <a:pt x="13294" y="0"/>
                  </a:moveTo>
                  <a:cubicBezTo>
                    <a:pt x="13238" y="0"/>
                    <a:pt x="13176" y="18"/>
                    <a:pt x="13112" y="55"/>
                  </a:cubicBezTo>
                  <a:lnTo>
                    <a:pt x="444" y="7371"/>
                  </a:lnTo>
                  <a:cubicBezTo>
                    <a:pt x="191" y="7497"/>
                    <a:pt x="1" y="7846"/>
                    <a:pt x="1" y="8099"/>
                  </a:cubicBezTo>
                  <a:lnTo>
                    <a:pt x="1" y="10728"/>
                  </a:lnTo>
                  <a:cubicBezTo>
                    <a:pt x="1" y="10929"/>
                    <a:pt x="96" y="11036"/>
                    <a:pt x="241" y="11036"/>
                  </a:cubicBezTo>
                  <a:cubicBezTo>
                    <a:pt x="301" y="11036"/>
                    <a:pt x="370" y="11018"/>
                    <a:pt x="444" y="10981"/>
                  </a:cubicBezTo>
                  <a:lnTo>
                    <a:pt x="13112" y="3665"/>
                  </a:lnTo>
                  <a:cubicBezTo>
                    <a:pt x="13333" y="3539"/>
                    <a:pt x="13523" y="3190"/>
                    <a:pt x="13523" y="2937"/>
                  </a:cubicBezTo>
                  <a:lnTo>
                    <a:pt x="13523" y="309"/>
                  </a:lnTo>
                  <a:cubicBezTo>
                    <a:pt x="13523" y="107"/>
                    <a:pt x="13428" y="0"/>
                    <a:pt x="1329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8" name="Google Shape;4408;p38"/>
            <p:cNvSpPr/>
            <p:nvPr/>
          </p:nvSpPr>
          <p:spPr>
            <a:xfrm>
              <a:off x="1658511" y="2426970"/>
              <a:ext cx="441863" cy="361064"/>
            </a:xfrm>
            <a:custGeom>
              <a:avLst/>
              <a:gdLst/>
              <a:ahLst/>
              <a:cxnLst/>
              <a:rect l="l" t="t" r="r" b="b"/>
              <a:pathLst>
                <a:path w="13524" h="11051" extrusionOk="0">
                  <a:moveTo>
                    <a:pt x="13297" y="1"/>
                  </a:moveTo>
                  <a:cubicBezTo>
                    <a:pt x="13241" y="1"/>
                    <a:pt x="13177" y="23"/>
                    <a:pt x="13112" y="70"/>
                  </a:cubicBezTo>
                  <a:lnTo>
                    <a:pt x="444" y="7354"/>
                  </a:lnTo>
                  <a:cubicBezTo>
                    <a:pt x="191" y="7512"/>
                    <a:pt x="1" y="7829"/>
                    <a:pt x="1" y="8114"/>
                  </a:cubicBezTo>
                  <a:lnTo>
                    <a:pt x="1" y="10742"/>
                  </a:lnTo>
                  <a:cubicBezTo>
                    <a:pt x="1" y="10944"/>
                    <a:pt x="96" y="11051"/>
                    <a:pt x="241" y="11051"/>
                  </a:cubicBezTo>
                  <a:cubicBezTo>
                    <a:pt x="301" y="11051"/>
                    <a:pt x="370" y="11033"/>
                    <a:pt x="444" y="10996"/>
                  </a:cubicBezTo>
                  <a:lnTo>
                    <a:pt x="13112" y="3680"/>
                  </a:lnTo>
                  <a:cubicBezTo>
                    <a:pt x="13333" y="3553"/>
                    <a:pt x="13523" y="3205"/>
                    <a:pt x="13523" y="2920"/>
                  </a:cubicBezTo>
                  <a:lnTo>
                    <a:pt x="13523" y="323"/>
                  </a:lnTo>
                  <a:cubicBezTo>
                    <a:pt x="13523" y="123"/>
                    <a:pt x="13429" y="1"/>
                    <a:pt x="1329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9" name="Google Shape;4409;p38"/>
            <p:cNvSpPr/>
            <p:nvPr/>
          </p:nvSpPr>
          <p:spPr>
            <a:xfrm>
              <a:off x="1658511" y="2565240"/>
              <a:ext cx="441863" cy="361260"/>
            </a:xfrm>
            <a:custGeom>
              <a:avLst/>
              <a:gdLst/>
              <a:ahLst/>
              <a:cxnLst/>
              <a:rect l="l" t="t" r="r" b="b"/>
              <a:pathLst>
                <a:path w="13524" h="11057" extrusionOk="0">
                  <a:moveTo>
                    <a:pt x="13280" y="0"/>
                  </a:moveTo>
                  <a:cubicBezTo>
                    <a:pt x="13228" y="0"/>
                    <a:pt x="13171" y="16"/>
                    <a:pt x="13112" y="50"/>
                  </a:cubicBezTo>
                  <a:lnTo>
                    <a:pt x="444" y="7365"/>
                  </a:lnTo>
                  <a:cubicBezTo>
                    <a:pt x="191" y="7524"/>
                    <a:pt x="1" y="7840"/>
                    <a:pt x="1" y="8125"/>
                  </a:cubicBezTo>
                  <a:lnTo>
                    <a:pt x="1" y="10754"/>
                  </a:lnTo>
                  <a:cubicBezTo>
                    <a:pt x="1" y="10939"/>
                    <a:pt x="102" y="11057"/>
                    <a:pt x="256" y="11057"/>
                  </a:cubicBezTo>
                  <a:cubicBezTo>
                    <a:pt x="313" y="11057"/>
                    <a:pt x="376" y="11041"/>
                    <a:pt x="444" y="11007"/>
                  </a:cubicBezTo>
                  <a:lnTo>
                    <a:pt x="13112" y="3692"/>
                  </a:lnTo>
                  <a:cubicBezTo>
                    <a:pt x="13333" y="3533"/>
                    <a:pt x="13523" y="3217"/>
                    <a:pt x="13523" y="2932"/>
                  </a:cubicBezTo>
                  <a:lnTo>
                    <a:pt x="13523" y="303"/>
                  </a:lnTo>
                  <a:cubicBezTo>
                    <a:pt x="13523" y="118"/>
                    <a:pt x="13421" y="0"/>
                    <a:pt x="13280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0" name="Google Shape;4410;p38"/>
            <p:cNvSpPr/>
            <p:nvPr/>
          </p:nvSpPr>
          <p:spPr>
            <a:xfrm>
              <a:off x="1658511" y="2703706"/>
              <a:ext cx="441863" cy="361064"/>
            </a:xfrm>
            <a:custGeom>
              <a:avLst/>
              <a:gdLst/>
              <a:ahLst/>
              <a:cxnLst/>
              <a:rect l="l" t="t" r="r" b="b"/>
              <a:pathLst>
                <a:path w="13524" h="11051" extrusionOk="0">
                  <a:moveTo>
                    <a:pt x="13294" y="0"/>
                  </a:moveTo>
                  <a:cubicBezTo>
                    <a:pt x="13238" y="0"/>
                    <a:pt x="13176" y="18"/>
                    <a:pt x="13112" y="55"/>
                  </a:cubicBezTo>
                  <a:lnTo>
                    <a:pt x="444" y="7371"/>
                  </a:lnTo>
                  <a:cubicBezTo>
                    <a:pt x="191" y="7498"/>
                    <a:pt x="1" y="7846"/>
                    <a:pt x="1" y="8131"/>
                  </a:cubicBezTo>
                  <a:lnTo>
                    <a:pt x="1" y="10728"/>
                  </a:lnTo>
                  <a:cubicBezTo>
                    <a:pt x="1" y="10928"/>
                    <a:pt x="94" y="11050"/>
                    <a:pt x="238" y="11050"/>
                  </a:cubicBezTo>
                  <a:cubicBezTo>
                    <a:pt x="299" y="11050"/>
                    <a:pt x="369" y="11028"/>
                    <a:pt x="444" y="10981"/>
                  </a:cubicBezTo>
                  <a:lnTo>
                    <a:pt x="13112" y="3697"/>
                  </a:lnTo>
                  <a:cubicBezTo>
                    <a:pt x="13333" y="3539"/>
                    <a:pt x="13523" y="3222"/>
                    <a:pt x="13523" y="2937"/>
                  </a:cubicBezTo>
                  <a:lnTo>
                    <a:pt x="13523" y="309"/>
                  </a:lnTo>
                  <a:cubicBezTo>
                    <a:pt x="13523" y="107"/>
                    <a:pt x="13428" y="0"/>
                    <a:pt x="1329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1" name="Google Shape;4411;p38"/>
            <p:cNvSpPr/>
            <p:nvPr/>
          </p:nvSpPr>
          <p:spPr>
            <a:xfrm>
              <a:off x="1658511" y="2842335"/>
              <a:ext cx="441863" cy="360606"/>
            </a:xfrm>
            <a:custGeom>
              <a:avLst/>
              <a:gdLst/>
              <a:ahLst/>
              <a:cxnLst/>
              <a:rect l="l" t="t" r="r" b="b"/>
              <a:pathLst>
                <a:path w="13524" h="11037" extrusionOk="0">
                  <a:moveTo>
                    <a:pt x="13294" y="1"/>
                  </a:moveTo>
                  <a:cubicBezTo>
                    <a:pt x="13238" y="1"/>
                    <a:pt x="13176" y="19"/>
                    <a:pt x="13112" y="56"/>
                  </a:cubicBezTo>
                  <a:lnTo>
                    <a:pt x="444" y="7372"/>
                  </a:lnTo>
                  <a:cubicBezTo>
                    <a:pt x="191" y="7498"/>
                    <a:pt x="1" y="7847"/>
                    <a:pt x="1" y="8100"/>
                  </a:cubicBezTo>
                  <a:lnTo>
                    <a:pt x="1" y="10728"/>
                  </a:lnTo>
                  <a:cubicBezTo>
                    <a:pt x="1" y="10930"/>
                    <a:pt x="96" y="11037"/>
                    <a:pt x="241" y="11037"/>
                  </a:cubicBezTo>
                  <a:cubicBezTo>
                    <a:pt x="301" y="11037"/>
                    <a:pt x="370" y="11019"/>
                    <a:pt x="444" y="10982"/>
                  </a:cubicBezTo>
                  <a:lnTo>
                    <a:pt x="13112" y="3666"/>
                  </a:lnTo>
                  <a:cubicBezTo>
                    <a:pt x="13333" y="3540"/>
                    <a:pt x="13523" y="3191"/>
                    <a:pt x="13523" y="2938"/>
                  </a:cubicBezTo>
                  <a:lnTo>
                    <a:pt x="13523" y="309"/>
                  </a:lnTo>
                  <a:cubicBezTo>
                    <a:pt x="13523" y="108"/>
                    <a:pt x="13428" y="1"/>
                    <a:pt x="1329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2" name="Google Shape;4412;p38"/>
            <p:cNvSpPr/>
            <p:nvPr/>
          </p:nvSpPr>
          <p:spPr>
            <a:xfrm>
              <a:off x="1658511" y="2980540"/>
              <a:ext cx="441863" cy="361064"/>
            </a:xfrm>
            <a:custGeom>
              <a:avLst/>
              <a:gdLst/>
              <a:ahLst/>
              <a:cxnLst/>
              <a:rect l="l" t="t" r="r" b="b"/>
              <a:pathLst>
                <a:path w="13524" h="11051" extrusionOk="0">
                  <a:moveTo>
                    <a:pt x="13297" y="1"/>
                  </a:moveTo>
                  <a:cubicBezTo>
                    <a:pt x="13241" y="1"/>
                    <a:pt x="13177" y="23"/>
                    <a:pt x="13112" y="70"/>
                  </a:cubicBezTo>
                  <a:lnTo>
                    <a:pt x="444" y="7353"/>
                  </a:lnTo>
                  <a:cubicBezTo>
                    <a:pt x="191" y="7512"/>
                    <a:pt x="1" y="7829"/>
                    <a:pt x="1" y="8114"/>
                  </a:cubicBezTo>
                  <a:lnTo>
                    <a:pt x="1" y="10742"/>
                  </a:lnTo>
                  <a:cubicBezTo>
                    <a:pt x="1" y="10944"/>
                    <a:pt x="96" y="11050"/>
                    <a:pt x="241" y="11050"/>
                  </a:cubicBezTo>
                  <a:cubicBezTo>
                    <a:pt x="301" y="11050"/>
                    <a:pt x="370" y="11032"/>
                    <a:pt x="444" y="10995"/>
                  </a:cubicBezTo>
                  <a:lnTo>
                    <a:pt x="13112" y="3680"/>
                  </a:lnTo>
                  <a:cubicBezTo>
                    <a:pt x="13333" y="3553"/>
                    <a:pt x="13523" y="3205"/>
                    <a:pt x="13523" y="2920"/>
                  </a:cubicBezTo>
                  <a:lnTo>
                    <a:pt x="13523" y="323"/>
                  </a:lnTo>
                  <a:cubicBezTo>
                    <a:pt x="13523" y="123"/>
                    <a:pt x="13429" y="1"/>
                    <a:pt x="1329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3" name="Google Shape;4413;p38"/>
            <p:cNvSpPr/>
            <p:nvPr/>
          </p:nvSpPr>
          <p:spPr>
            <a:xfrm>
              <a:off x="1658511" y="3118777"/>
              <a:ext cx="441863" cy="361293"/>
            </a:xfrm>
            <a:custGeom>
              <a:avLst/>
              <a:gdLst/>
              <a:ahLst/>
              <a:cxnLst/>
              <a:rect l="l" t="t" r="r" b="b"/>
              <a:pathLst>
                <a:path w="13524" h="11058" extrusionOk="0">
                  <a:moveTo>
                    <a:pt x="13280" y="1"/>
                  </a:moveTo>
                  <a:cubicBezTo>
                    <a:pt x="13228" y="1"/>
                    <a:pt x="13171" y="17"/>
                    <a:pt x="13112" y="51"/>
                  </a:cubicBezTo>
                  <a:lnTo>
                    <a:pt x="444" y="7366"/>
                  </a:lnTo>
                  <a:cubicBezTo>
                    <a:pt x="191" y="7524"/>
                    <a:pt x="1" y="7841"/>
                    <a:pt x="1" y="8126"/>
                  </a:cubicBezTo>
                  <a:lnTo>
                    <a:pt x="1" y="10755"/>
                  </a:lnTo>
                  <a:cubicBezTo>
                    <a:pt x="1" y="10940"/>
                    <a:pt x="102" y="11058"/>
                    <a:pt x="256" y="11058"/>
                  </a:cubicBezTo>
                  <a:cubicBezTo>
                    <a:pt x="313" y="11058"/>
                    <a:pt x="376" y="11042"/>
                    <a:pt x="444" y="11008"/>
                  </a:cubicBezTo>
                  <a:lnTo>
                    <a:pt x="13112" y="3693"/>
                  </a:lnTo>
                  <a:cubicBezTo>
                    <a:pt x="13333" y="3534"/>
                    <a:pt x="13523" y="3218"/>
                    <a:pt x="13523" y="2932"/>
                  </a:cubicBezTo>
                  <a:lnTo>
                    <a:pt x="13523" y="304"/>
                  </a:lnTo>
                  <a:cubicBezTo>
                    <a:pt x="13523" y="119"/>
                    <a:pt x="13421" y="1"/>
                    <a:pt x="1328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4" name="Google Shape;4414;p38"/>
            <p:cNvSpPr/>
            <p:nvPr/>
          </p:nvSpPr>
          <p:spPr>
            <a:xfrm>
              <a:off x="1658511" y="3257276"/>
              <a:ext cx="441863" cy="361031"/>
            </a:xfrm>
            <a:custGeom>
              <a:avLst/>
              <a:gdLst/>
              <a:ahLst/>
              <a:cxnLst/>
              <a:rect l="l" t="t" r="r" b="b"/>
              <a:pathLst>
                <a:path w="13524" h="11050" extrusionOk="0">
                  <a:moveTo>
                    <a:pt x="13294" y="0"/>
                  </a:moveTo>
                  <a:cubicBezTo>
                    <a:pt x="13238" y="0"/>
                    <a:pt x="13176" y="18"/>
                    <a:pt x="13112" y="55"/>
                  </a:cubicBezTo>
                  <a:lnTo>
                    <a:pt x="444" y="7371"/>
                  </a:lnTo>
                  <a:cubicBezTo>
                    <a:pt x="191" y="7497"/>
                    <a:pt x="1" y="7846"/>
                    <a:pt x="1" y="8131"/>
                  </a:cubicBezTo>
                  <a:lnTo>
                    <a:pt x="1" y="10728"/>
                  </a:lnTo>
                  <a:cubicBezTo>
                    <a:pt x="1" y="10928"/>
                    <a:pt x="94" y="11050"/>
                    <a:pt x="238" y="11050"/>
                  </a:cubicBezTo>
                  <a:cubicBezTo>
                    <a:pt x="299" y="11050"/>
                    <a:pt x="369" y="11028"/>
                    <a:pt x="444" y="10981"/>
                  </a:cubicBezTo>
                  <a:lnTo>
                    <a:pt x="13112" y="3697"/>
                  </a:lnTo>
                  <a:cubicBezTo>
                    <a:pt x="13333" y="3539"/>
                    <a:pt x="13523" y="3222"/>
                    <a:pt x="13523" y="2937"/>
                  </a:cubicBezTo>
                  <a:lnTo>
                    <a:pt x="13523" y="309"/>
                  </a:lnTo>
                  <a:cubicBezTo>
                    <a:pt x="13523" y="107"/>
                    <a:pt x="13428" y="0"/>
                    <a:pt x="1329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5" name="Google Shape;4415;p38"/>
            <p:cNvSpPr/>
            <p:nvPr/>
          </p:nvSpPr>
          <p:spPr>
            <a:xfrm>
              <a:off x="1658511" y="3395905"/>
              <a:ext cx="441863" cy="360606"/>
            </a:xfrm>
            <a:custGeom>
              <a:avLst/>
              <a:gdLst/>
              <a:ahLst/>
              <a:cxnLst/>
              <a:rect l="l" t="t" r="r" b="b"/>
              <a:pathLst>
                <a:path w="13524" h="11037" extrusionOk="0">
                  <a:moveTo>
                    <a:pt x="13294" y="1"/>
                  </a:moveTo>
                  <a:cubicBezTo>
                    <a:pt x="13238" y="1"/>
                    <a:pt x="13176" y="19"/>
                    <a:pt x="13112" y="56"/>
                  </a:cubicBezTo>
                  <a:lnTo>
                    <a:pt x="444" y="7371"/>
                  </a:lnTo>
                  <a:cubicBezTo>
                    <a:pt x="191" y="7498"/>
                    <a:pt x="1" y="7846"/>
                    <a:pt x="1" y="8100"/>
                  </a:cubicBezTo>
                  <a:lnTo>
                    <a:pt x="1" y="10728"/>
                  </a:lnTo>
                  <a:cubicBezTo>
                    <a:pt x="1" y="10930"/>
                    <a:pt x="96" y="11037"/>
                    <a:pt x="241" y="11037"/>
                  </a:cubicBezTo>
                  <a:cubicBezTo>
                    <a:pt x="301" y="11037"/>
                    <a:pt x="370" y="11019"/>
                    <a:pt x="444" y="10982"/>
                  </a:cubicBezTo>
                  <a:lnTo>
                    <a:pt x="13112" y="3666"/>
                  </a:lnTo>
                  <a:cubicBezTo>
                    <a:pt x="13333" y="3539"/>
                    <a:pt x="13523" y="3191"/>
                    <a:pt x="13523" y="2938"/>
                  </a:cubicBezTo>
                  <a:lnTo>
                    <a:pt x="13523" y="309"/>
                  </a:lnTo>
                  <a:cubicBezTo>
                    <a:pt x="13523" y="107"/>
                    <a:pt x="13428" y="1"/>
                    <a:pt x="13294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6" name="Google Shape;4416;p38"/>
            <p:cNvSpPr/>
            <p:nvPr/>
          </p:nvSpPr>
          <p:spPr>
            <a:xfrm>
              <a:off x="1658511" y="3534110"/>
              <a:ext cx="441863" cy="361064"/>
            </a:xfrm>
            <a:custGeom>
              <a:avLst/>
              <a:gdLst/>
              <a:ahLst/>
              <a:cxnLst/>
              <a:rect l="l" t="t" r="r" b="b"/>
              <a:pathLst>
                <a:path w="13524" h="11051" extrusionOk="0">
                  <a:moveTo>
                    <a:pt x="13297" y="1"/>
                  </a:moveTo>
                  <a:cubicBezTo>
                    <a:pt x="13241" y="1"/>
                    <a:pt x="13177" y="22"/>
                    <a:pt x="13112" y="70"/>
                  </a:cubicBezTo>
                  <a:lnTo>
                    <a:pt x="444" y="7353"/>
                  </a:lnTo>
                  <a:cubicBezTo>
                    <a:pt x="191" y="7512"/>
                    <a:pt x="1" y="7828"/>
                    <a:pt x="1" y="8113"/>
                  </a:cubicBezTo>
                  <a:lnTo>
                    <a:pt x="1" y="10742"/>
                  </a:lnTo>
                  <a:cubicBezTo>
                    <a:pt x="1" y="10944"/>
                    <a:pt x="96" y="11050"/>
                    <a:pt x="241" y="11050"/>
                  </a:cubicBezTo>
                  <a:cubicBezTo>
                    <a:pt x="301" y="11050"/>
                    <a:pt x="370" y="11032"/>
                    <a:pt x="444" y="10995"/>
                  </a:cubicBezTo>
                  <a:lnTo>
                    <a:pt x="13112" y="3680"/>
                  </a:lnTo>
                  <a:cubicBezTo>
                    <a:pt x="13333" y="3553"/>
                    <a:pt x="13523" y="3205"/>
                    <a:pt x="13523" y="2920"/>
                  </a:cubicBezTo>
                  <a:lnTo>
                    <a:pt x="13523" y="323"/>
                  </a:lnTo>
                  <a:cubicBezTo>
                    <a:pt x="13523" y="123"/>
                    <a:pt x="13429" y="1"/>
                    <a:pt x="1329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7" name="Google Shape;4417;p38"/>
            <p:cNvSpPr/>
            <p:nvPr/>
          </p:nvSpPr>
          <p:spPr>
            <a:xfrm>
              <a:off x="1658511" y="3672347"/>
              <a:ext cx="441863" cy="361293"/>
            </a:xfrm>
            <a:custGeom>
              <a:avLst/>
              <a:gdLst/>
              <a:ahLst/>
              <a:cxnLst/>
              <a:rect l="l" t="t" r="r" b="b"/>
              <a:pathLst>
                <a:path w="13524" h="11058" extrusionOk="0">
                  <a:moveTo>
                    <a:pt x="13280" y="1"/>
                  </a:moveTo>
                  <a:cubicBezTo>
                    <a:pt x="13228" y="1"/>
                    <a:pt x="13171" y="17"/>
                    <a:pt x="13112" y="50"/>
                  </a:cubicBezTo>
                  <a:lnTo>
                    <a:pt x="444" y="7366"/>
                  </a:lnTo>
                  <a:cubicBezTo>
                    <a:pt x="191" y="7524"/>
                    <a:pt x="1" y="7841"/>
                    <a:pt x="1" y="8126"/>
                  </a:cubicBezTo>
                  <a:lnTo>
                    <a:pt x="1" y="10755"/>
                  </a:lnTo>
                  <a:cubicBezTo>
                    <a:pt x="1" y="10940"/>
                    <a:pt x="102" y="11058"/>
                    <a:pt x="256" y="11058"/>
                  </a:cubicBezTo>
                  <a:cubicBezTo>
                    <a:pt x="313" y="11058"/>
                    <a:pt x="376" y="11042"/>
                    <a:pt x="444" y="11008"/>
                  </a:cubicBezTo>
                  <a:lnTo>
                    <a:pt x="13112" y="3692"/>
                  </a:lnTo>
                  <a:cubicBezTo>
                    <a:pt x="13333" y="3534"/>
                    <a:pt x="13523" y="3217"/>
                    <a:pt x="13523" y="2932"/>
                  </a:cubicBezTo>
                  <a:lnTo>
                    <a:pt x="13523" y="304"/>
                  </a:lnTo>
                  <a:cubicBezTo>
                    <a:pt x="13523" y="118"/>
                    <a:pt x="13421" y="1"/>
                    <a:pt x="1328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8" name="Google Shape;4418;p38"/>
            <p:cNvSpPr/>
            <p:nvPr/>
          </p:nvSpPr>
          <p:spPr>
            <a:xfrm>
              <a:off x="1658511" y="3810846"/>
              <a:ext cx="441863" cy="361031"/>
            </a:xfrm>
            <a:custGeom>
              <a:avLst/>
              <a:gdLst/>
              <a:ahLst/>
              <a:cxnLst/>
              <a:rect l="l" t="t" r="r" b="b"/>
              <a:pathLst>
                <a:path w="13524" h="11050" extrusionOk="0">
                  <a:moveTo>
                    <a:pt x="13294" y="0"/>
                  </a:moveTo>
                  <a:cubicBezTo>
                    <a:pt x="13238" y="0"/>
                    <a:pt x="13176" y="18"/>
                    <a:pt x="13112" y="55"/>
                  </a:cubicBezTo>
                  <a:lnTo>
                    <a:pt x="444" y="7371"/>
                  </a:lnTo>
                  <a:cubicBezTo>
                    <a:pt x="191" y="7497"/>
                    <a:pt x="1" y="7846"/>
                    <a:pt x="1" y="8131"/>
                  </a:cubicBezTo>
                  <a:lnTo>
                    <a:pt x="1" y="10728"/>
                  </a:lnTo>
                  <a:cubicBezTo>
                    <a:pt x="1" y="10928"/>
                    <a:pt x="94" y="11050"/>
                    <a:pt x="238" y="11050"/>
                  </a:cubicBezTo>
                  <a:cubicBezTo>
                    <a:pt x="299" y="11050"/>
                    <a:pt x="369" y="11028"/>
                    <a:pt x="444" y="10981"/>
                  </a:cubicBezTo>
                  <a:lnTo>
                    <a:pt x="13112" y="3697"/>
                  </a:lnTo>
                  <a:cubicBezTo>
                    <a:pt x="13333" y="3539"/>
                    <a:pt x="13523" y="3222"/>
                    <a:pt x="13523" y="2937"/>
                  </a:cubicBezTo>
                  <a:lnTo>
                    <a:pt x="13523" y="308"/>
                  </a:lnTo>
                  <a:cubicBezTo>
                    <a:pt x="13523" y="107"/>
                    <a:pt x="13428" y="0"/>
                    <a:pt x="13294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9" name="Google Shape;4419;p38"/>
            <p:cNvSpPr/>
            <p:nvPr/>
          </p:nvSpPr>
          <p:spPr>
            <a:xfrm>
              <a:off x="1047012" y="1828083"/>
              <a:ext cx="1090608" cy="633258"/>
            </a:xfrm>
            <a:custGeom>
              <a:avLst/>
              <a:gdLst/>
              <a:ahLst/>
              <a:cxnLst/>
              <a:rect l="l" t="t" r="r" b="b"/>
              <a:pathLst>
                <a:path w="33380" h="19382" extrusionOk="0">
                  <a:moveTo>
                    <a:pt x="16151" y="0"/>
                  </a:moveTo>
                  <a:lnTo>
                    <a:pt x="0" y="9342"/>
                  </a:lnTo>
                  <a:lnTo>
                    <a:pt x="17386" y="19382"/>
                  </a:lnTo>
                  <a:lnTo>
                    <a:pt x="33379" y="10134"/>
                  </a:lnTo>
                  <a:lnTo>
                    <a:pt x="16151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0" name="Google Shape;4420;p38"/>
            <p:cNvSpPr/>
            <p:nvPr/>
          </p:nvSpPr>
          <p:spPr>
            <a:xfrm>
              <a:off x="1220830" y="1949134"/>
              <a:ext cx="533934" cy="429447"/>
            </a:xfrm>
            <a:custGeom>
              <a:avLst/>
              <a:gdLst/>
              <a:ahLst/>
              <a:cxnLst/>
              <a:rect l="l" t="t" r="r" b="b"/>
              <a:pathLst>
                <a:path w="16342" h="13144" extrusionOk="0">
                  <a:moveTo>
                    <a:pt x="10230" y="0"/>
                  </a:moveTo>
                  <a:lnTo>
                    <a:pt x="1" y="5891"/>
                  </a:lnTo>
                  <a:lnTo>
                    <a:pt x="12510" y="13143"/>
                  </a:lnTo>
                  <a:lnTo>
                    <a:pt x="12510" y="11845"/>
                  </a:lnTo>
                  <a:lnTo>
                    <a:pt x="16342" y="3516"/>
                  </a:lnTo>
                  <a:lnTo>
                    <a:pt x="1023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1" name="Google Shape;4421;p38"/>
            <p:cNvSpPr/>
            <p:nvPr/>
          </p:nvSpPr>
          <p:spPr>
            <a:xfrm>
              <a:off x="1220830" y="2099166"/>
              <a:ext cx="74526" cy="64169"/>
            </a:xfrm>
            <a:custGeom>
              <a:avLst/>
              <a:gdLst/>
              <a:ahLst/>
              <a:cxnLst/>
              <a:rect l="l" t="t" r="r" b="b"/>
              <a:pathLst>
                <a:path w="2281" h="1964" extrusionOk="0">
                  <a:moveTo>
                    <a:pt x="1" y="0"/>
                  </a:moveTo>
                  <a:lnTo>
                    <a:pt x="1" y="1299"/>
                  </a:lnTo>
                  <a:lnTo>
                    <a:pt x="2091" y="1964"/>
                  </a:lnTo>
                  <a:lnTo>
                    <a:pt x="2281" y="855"/>
                  </a:lnTo>
                  <a:lnTo>
                    <a:pt x="1711" y="6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2" name="Google Shape;4422;p38"/>
            <p:cNvSpPr/>
            <p:nvPr/>
          </p:nvSpPr>
          <p:spPr>
            <a:xfrm>
              <a:off x="1629530" y="2063978"/>
              <a:ext cx="335285" cy="314604"/>
            </a:xfrm>
            <a:custGeom>
              <a:avLst/>
              <a:gdLst/>
              <a:ahLst/>
              <a:cxnLst/>
              <a:rect l="l" t="t" r="r" b="b"/>
              <a:pathLst>
                <a:path w="10262" h="9629" extrusionOk="0">
                  <a:moveTo>
                    <a:pt x="3833" y="1"/>
                  </a:moveTo>
                  <a:lnTo>
                    <a:pt x="1" y="8330"/>
                  </a:lnTo>
                  <a:lnTo>
                    <a:pt x="1" y="9628"/>
                  </a:lnTo>
                  <a:lnTo>
                    <a:pt x="10262" y="3738"/>
                  </a:lnTo>
                  <a:lnTo>
                    <a:pt x="8678" y="2819"/>
                  </a:lnTo>
                  <a:lnTo>
                    <a:pt x="3833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3" name="Google Shape;4423;p38"/>
            <p:cNvSpPr/>
            <p:nvPr/>
          </p:nvSpPr>
          <p:spPr>
            <a:xfrm>
              <a:off x="1803380" y="2140562"/>
              <a:ext cx="161435" cy="111773"/>
            </a:xfrm>
            <a:custGeom>
              <a:avLst/>
              <a:gdLst/>
              <a:ahLst/>
              <a:cxnLst/>
              <a:rect l="l" t="t" r="r" b="b"/>
              <a:pathLst>
                <a:path w="4941" h="3421" extrusionOk="0">
                  <a:moveTo>
                    <a:pt x="1172" y="0"/>
                  </a:moveTo>
                  <a:lnTo>
                    <a:pt x="0" y="3420"/>
                  </a:lnTo>
                  <a:lnTo>
                    <a:pt x="4941" y="1394"/>
                  </a:lnTo>
                  <a:lnTo>
                    <a:pt x="4941" y="95"/>
                  </a:lnTo>
                  <a:lnTo>
                    <a:pt x="1172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4" name="Google Shape;4424;p38"/>
            <p:cNvSpPr/>
            <p:nvPr/>
          </p:nvSpPr>
          <p:spPr>
            <a:xfrm>
              <a:off x="1220830" y="1905680"/>
              <a:ext cx="743985" cy="430460"/>
            </a:xfrm>
            <a:custGeom>
              <a:avLst/>
              <a:gdLst/>
              <a:ahLst/>
              <a:cxnLst/>
              <a:rect l="l" t="t" r="r" b="b"/>
              <a:pathLst>
                <a:path w="22771" h="13175" extrusionOk="0">
                  <a:moveTo>
                    <a:pt x="10230" y="0"/>
                  </a:moveTo>
                  <a:lnTo>
                    <a:pt x="1" y="5922"/>
                  </a:lnTo>
                  <a:lnTo>
                    <a:pt x="12510" y="13175"/>
                  </a:lnTo>
                  <a:lnTo>
                    <a:pt x="22771" y="7284"/>
                  </a:lnTo>
                  <a:lnTo>
                    <a:pt x="1023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5" name="Google Shape;4425;p38"/>
            <p:cNvSpPr/>
            <p:nvPr/>
          </p:nvSpPr>
          <p:spPr>
            <a:xfrm>
              <a:off x="1410167" y="2014316"/>
              <a:ext cx="182149" cy="56948"/>
            </a:xfrm>
            <a:custGeom>
              <a:avLst/>
              <a:gdLst/>
              <a:ahLst/>
              <a:cxnLst/>
              <a:rect l="l" t="t" r="r" b="b"/>
              <a:pathLst>
                <a:path w="5575" h="1743" extrusionOk="0">
                  <a:moveTo>
                    <a:pt x="2792" y="1"/>
                  </a:moveTo>
                  <a:cubicBezTo>
                    <a:pt x="2099" y="1"/>
                    <a:pt x="1410" y="159"/>
                    <a:pt x="888" y="476"/>
                  </a:cubicBezTo>
                  <a:cubicBezTo>
                    <a:pt x="254" y="824"/>
                    <a:pt x="1" y="1267"/>
                    <a:pt x="96" y="1742"/>
                  </a:cubicBezTo>
                  <a:cubicBezTo>
                    <a:pt x="159" y="1394"/>
                    <a:pt x="413" y="1046"/>
                    <a:pt x="888" y="792"/>
                  </a:cubicBezTo>
                  <a:cubicBezTo>
                    <a:pt x="1410" y="491"/>
                    <a:pt x="2107" y="341"/>
                    <a:pt x="2804" y="341"/>
                  </a:cubicBezTo>
                  <a:cubicBezTo>
                    <a:pt x="3500" y="341"/>
                    <a:pt x="4197" y="491"/>
                    <a:pt x="4720" y="792"/>
                  </a:cubicBezTo>
                  <a:cubicBezTo>
                    <a:pt x="5195" y="1046"/>
                    <a:pt x="5448" y="1394"/>
                    <a:pt x="5511" y="1742"/>
                  </a:cubicBezTo>
                  <a:cubicBezTo>
                    <a:pt x="5575" y="1267"/>
                    <a:pt x="5321" y="824"/>
                    <a:pt x="4720" y="476"/>
                  </a:cubicBezTo>
                  <a:cubicBezTo>
                    <a:pt x="4181" y="159"/>
                    <a:pt x="3485" y="1"/>
                    <a:pt x="2792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6" name="Google Shape;4426;p38"/>
            <p:cNvSpPr/>
            <p:nvPr/>
          </p:nvSpPr>
          <p:spPr>
            <a:xfrm>
              <a:off x="1413271" y="2025457"/>
              <a:ext cx="176987" cy="91581"/>
            </a:xfrm>
            <a:custGeom>
              <a:avLst/>
              <a:gdLst/>
              <a:ahLst/>
              <a:cxnLst/>
              <a:rect l="l" t="t" r="r" b="b"/>
              <a:pathLst>
                <a:path w="5417" h="2803" extrusionOk="0">
                  <a:moveTo>
                    <a:pt x="2697" y="0"/>
                  </a:moveTo>
                  <a:cubicBezTo>
                    <a:pt x="2004" y="0"/>
                    <a:pt x="1315" y="150"/>
                    <a:pt x="793" y="451"/>
                  </a:cubicBezTo>
                  <a:cubicBezTo>
                    <a:pt x="318" y="705"/>
                    <a:pt x="64" y="1053"/>
                    <a:pt x="1" y="1401"/>
                  </a:cubicBezTo>
                  <a:cubicBezTo>
                    <a:pt x="64" y="1750"/>
                    <a:pt x="318" y="2066"/>
                    <a:pt x="793" y="2351"/>
                  </a:cubicBezTo>
                  <a:cubicBezTo>
                    <a:pt x="1315" y="2652"/>
                    <a:pt x="2012" y="2803"/>
                    <a:pt x="2709" y="2803"/>
                  </a:cubicBezTo>
                  <a:cubicBezTo>
                    <a:pt x="3405" y="2803"/>
                    <a:pt x="4102" y="2652"/>
                    <a:pt x="4625" y="2351"/>
                  </a:cubicBezTo>
                  <a:cubicBezTo>
                    <a:pt x="5100" y="2066"/>
                    <a:pt x="5353" y="1750"/>
                    <a:pt x="5416" y="1401"/>
                  </a:cubicBezTo>
                  <a:cubicBezTo>
                    <a:pt x="5353" y="1053"/>
                    <a:pt x="5100" y="705"/>
                    <a:pt x="4625" y="451"/>
                  </a:cubicBezTo>
                  <a:cubicBezTo>
                    <a:pt x="4086" y="150"/>
                    <a:pt x="3390" y="0"/>
                    <a:pt x="2697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7" name="Google Shape;4427;p38"/>
            <p:cNvSpPr/>
            <p:nvPr/>
          </p:nvSpPr>
          <p:spPr>
            <a:xfrm>
              <a:off x="1348089" y="2074335"/>
              <a:ext cx="141799" cy="81779"/>
            </a:xfrm>
            <a:custGeom>
              <a:avLst/>
              <a:gdLst/>
              <a:ahLst/>
              <a:cxnLst/>
              <a:rect l="l" t="t" r="r" b="b"/>
              <a:pathLst>
                <a:path w="4340" h="2503" extrusionOk="0">
                  <a:moveTo>
                    <a:pt x="349" y="0"/>
                  </a:moveTo>
                  <a:lnTo>
                    <a:pt x="1" y="222"/>
                  </a:lnTo>
                  <a:lnTo>
                    <a:pt x="3991" y="2502"/>
                  </a:lnTo>
                  <a:lnTo>
                    <a:pt x="4340" y="2312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8" name="Google Shape;4428;p38"/>
            <p:cNvSpPr/>
            <p:nvPr/>
          </p:nvSpPr>
          <p:spPr>
            <a:xfrm>
              <a:off x="1325349" y="2087796"/>
              <a:ext cx="141766" cy="81747"/>
            </a:xfrm>
            <a:custGeom>
              <a:avLst/>
              <a:gdLst/>
              <a:ahLst/>
              <a:cxnLst/>
              <a:rect l="l" t="t" r="r" b="b"/>
              <a:pathLst>
                <a:path w="4339" h="2502" extrusionOk="0">
                  <a:moveTo>
                    <a:pt x="348" y="0"/>
                  </a:moveTo>
                  <a:lnTo>
                    <a:pt x="0" y="190"/>
                  </a:lnTo>
                  <a:lnTo>
                    <a:pt x="3990" y="2502"/>
                  </a:lnTo>
                  <a:lnTo>
                    <a:pt x="4339" y="2280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9" name="Google Shape;4429;p38"/>
            <p:cNvSpPr/>
            <p:nvPr/>
          </p:nvSpPr>
          <p:spPr>
            <a:xfrm>
              <a:off x="1302576" y="2100212"/>
              <a:ext cx="141799" cy="82792"/>
            </a:xfrm>
            <a:custGeom>
              <a:avLst/>
              <a:gdLst/>
              <a:ahLst/>
              <a:cxnLst/>
              <a:rect l="l" t="t" r="r" b="b"/>
              <a:pathLst>
                <a:path w="4340" h="2534" extrusionOk="0">
                  <a:moveTo>
                    <a:pt x="349" y="0"/>
                  </a:moveTo>
                  <a:lnTo>
                    <a:pt x="0" y="222"/>
                  </a:lnTo>
                  <a:lnTo>
                    <a:pt x="3959" y="2534"/>
                  </a:lnTo>
                  <a:lnTo>
                    <a:pt x="4339" y="2312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0" name="Google Shape;4430;p38"/>
            <p:cNvSpPr/>
            <p:nvPr/>
          </p:nvSpPr>
          <p:spPr>
            <a:xfrm>
              <a:off x="1556082" y="1949134"/>
              <a:ext cx="142811" cy="81779"/>
            </a:xfrm>
            <a:custGeom>
              <a:avLst/>
              <a:gdLst/>
              <a:ahLst/>
              <a:cxnLst/>
              <a:rect l="l" t="t" r="r" b="b"/>
              <a:pathLst>
                <a:path w="4371" h="2503" extrusionOk="0">
                  <a:moveTo>
                    <a:pt x="380" y="0"/>
                  </a:moveTo>
                  <a:lnTo>
                    <a:pt x="0" y="190"/>
                  </a:lnTo>
                  <a:lnTo>
                    <a:pt x="3991" y="2502"/>
                  </a:lnTo>
                  <a:lnTo>
                    <a:pt x="4371" y="2281"/>
                  </a:lnTo>
                  <a:lnTo>
                    <a:pt x="380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1" name="Google Shape;4431;p38"/>
            <p:cNvSpPr/>
            <p:nvPr/>
          </p:nvSpPr>
          <p:spPr>
            <a:xfrm>
              <a:off x="1533310" y="1961550"/>
              <a:ext cx="142811" cy="82792"/>
            </a:xfrm>
            <a:custGeom>
              <a:avLst/>
              <a:gdLst/>
              <a:ahLst/>
              <a:cxnLst/>
              <a:rect l="l" t="t" r="r" b="b"/>
              <a:pathLst>
                <a:path w="4371" h="2534" extrusionOk="0">
                  <a:moveTo>
                    <a:pt x="381" y="0"/>
                  </a:moveTo>
                  <a:lnTo>
                    <a:pt x="1" y="222"/>
                  </a:lnTo>
                  <a:lnTo>
                    <a:pt x="3991" y="2534"/>
                  </a:lnTo>
                  <a:lnTo>
                    <a:pt x="4371" y="231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2" name="Google Shape;4432;p38"/>
            <p:cNvSpPr/>
            <p:nvPr/>
          </p:nvSpPr>
          <p:spPr>
            <a:xfrm>
              <a:off x="1510537" y="1975011"/>
              <a:ext cx="142844" cy="81747"/>
            </a:xfrm>
            <a:custGeom>
              <a:avLst/>
              <a:gdLst/>
              <a:ahLst/>
              <a:cxnLst/>
              <a:rect l="l" t="t" r="r" b="b"/>
              <a:pathLst>
                <a:path w="4372" h="2502" extrusionOk="0">
                  <a:moveTo>
                    <a:pt x="381" y="0"/>
                  </a:moveTo>
                  <a:lnTo>
                    <a:pt x="1" y="222"/>
                  </a:lnTo>
                  <a:lnTo>
                    <a:pt x="3991" y="2502"/>
                  </a:lnTo>
                  <a:lnTo>
                    <a:pt x="4371" y="231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3" name="Google Shape;4433;p38"/>
            <p:cNvSpPr/>
            <p:nvPr/>
          </p:nvSpPr>
          <p:spPr>
            <a:xfrm>
              <a:off x="1598491" y="2122691"/>
              <a:ext cx="182149" cy="57210"/>
            </a:xfrm>
            <a:custGeom>
              <a:avLst/>
              <a:gdLst/>
              <a:ahLst/>
              <a:cxnLst/>
              <a:rect l="l" t="t" r="r" b="b"/>
              <a:pathLst>
                <a:path w="5575" h="1751" extrusionOk="0">
                  <a:moveTo>
                    <a:pt x="2788" y="1"/>
                  </a:moveTo>
                  <a:cubicBezTo>
                    <a:pt x="2091" y="1"/>
                    <a:pt x="1394" y="151"/>
                    <a:pt x="856" y="452"/>
                  </a:cubicBezTo>
                  <a:cubicBezTo>
                    <a:pt x="254" y="801"/>
                    <a:pt x="1" y="1276"/>
                    <a:pt x="96" y="1751"/>
                  </a:cubicBezTo>
                  <a:cubicBezTo>
                    <a:pt x="159" y="1402"/>
                    <a:pt x="412" y="1054"/>
                    <a:pt x="856" y="801"/>
                  </a:cubicBezTo>
                  <a:cubicBezTo>
                    <a:pt x="1394" y="484"/>
                    <a:pt x="2091" y="325"/>
                    <a:pt x="2788" y="325"/>
                  </a:cubicBezTo>
                  <a:cubicBezTo>
                    <a:pt x="3484" y="325"/>
                    <a:pt x="4181" y="484"/>
                    <a:pt x="4719" y="801"/>
                  </a:cubicBezTo>
                  <a:cubicBezTo>
                    <a:pt x="5163" y="1054"/>
                    <a:pt x="5448" y="1402"/>
                    <a:pt x="5511" y="1751"/>
                  </a:cubicBezTo>
                  <a:cubicBezTo>
                    <a:pt x="5575" y="1276"/>
                    <a:pt x="5321" y="801"/>
                    <a:pt x="4719" y="452"/>
                  </a:cubicBezTo>
                  <a:cubicBezTo>
                    <a:pt x="4181" y="151"/>
                    <a:pt x="3484" y="1"/>
                    <a:pt x="2788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4" name="Google Shape;4434;p38"/>
            <p:cNvSpPr/>
            <p:nvPr/>
          </p:nvSpPr>
          <p:spPr>
            <a:xfrm>
              <a:off x="1601595" y="2133309"/>
              <a:ext cx="176987" cy="92136"/>
            </a:xfrm>
            <a:custGeom>
              <a:avLst/>
              <a:gdLst/>
              <a:ahLst/>
              <a:cxnLst/>
              <a:rect l="l" t="t" r="r" b="b"/>
              <a:pathLst>
                <a:path w="5417" h="2820" extrusionOk="0">
                  <a:moveTo>
                    <a:pt x="2693" y="0"/>
                  </a:moveTo>
                  <a:cubicBezTo>
                    <a:pt x="1996" y="0"/>
                    <a:pt x="1299" y="159"/>
                    <a:pt x="761" y="476"/>
                  </a:cubicBezTo>
                  <a:cubicBezTo>
                    <a:pt x="317" y="729"/>
                    <a:pt x="64" y="1077"/>
                    <a:pt x="1" y="1426"/>
                  </a:cubicBezTo>
                  <a:cubicBezTo>
                    <a:pt x="64" y="1742"/>
                    <a:pt x="317" y="2091"/>
                    <a:pt x="761" y="2344"/>
                  </a:cubicBezTo>
                  <a:cubicBezTo>
                    <a:pt x="1299" y="2661"/>
                    <a:pt x="1996" y="2819"/>
                    <a:pt x="2693" y="2819"/>
                  </a:cubicBezTo>
                  <a:cubicBezTo>
                    <a:pt x="3389" y="2819"/>
                    <a:pt x="4086" y="2661"/>
                    <a:pt x="4624" y="2344"/>
                  </a:cubicBezTo>
                  <a:cubicBezTo>
                    <a:pt x="5068" y="2091"/>
                    <a:pt x="5353" y="1774"/>
                    <a:pt x="5416" y="1426"/>
                  </a:cubicBezTo>
                  <a:cubicBezTo>
                    <a:pt x="5353" y="1077"/>
                    <a:pt x="5068" y="729"/>
                    <a:pt x="4624" y="476"/>
                  </a:cubicBezTo>
                  <a:cubicBezTo>
                    <a:pt x="4086" y="159"/>
                    <a:pt x="3389" y="0"/>
                    <a:pt x="269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5" name="Google Shape;4435;p38"/>
            <p:cNvSpPr/>
            <p:nvPr/>
          </p:nvSpPr>
          <p:spPr>
            <a:xfrm>
              <a:off x="1535368" y="2182971"/>
              <a:ext cx="142844" cy="81779"/>
            </a:xfrm>
            <a:custGeom>
              <a:avLst/>
              <a:gdLst/>
              <a:ahLst/>
              <a:cxnLst/>
              <a:rect l="l" t="t" r="r" b="b"/>
              <a:pathLst>
                <a:path w="4372" h="2503" extrusionOk="0">
                  <a:moveTo>
                    <a:pt x="381" y="1"/>
                  </a:moveTo>
                  <a:lnTo>
                    <a:pt x="1" y="191"/>
                  </a:lnTo>
                  <a:lnTo>
                    <a:pt x="3991" y="2502"/>
                  </a:lnTo>
                  <a:lnTo>
                    <a:pt x="4371" y="2281"/>
                  </a:lnTo>
                  <a:lnTo>
                    <a:pt x="381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6" name="Google Shape;4436;p38"/>
            <p:cNvSpPr/>
            <p:nvPr/>
          </p:nvSpPr>
          <p:spPr>
            <a:xfrm>
              <a:off x="1512628" y="2195387"/>
              <a:ext cx="142811" cy="82825"/>
            </a:xfrm>
            <a:custGeom>
              <a:avLst/>
              <a:gdLst/>
              <a:ahLst/>
              <a:cxnLst/>
              <a:rect l="l" t="t" r="r" b="b"/>
              <a:pathLst>
                <a:path w="4371" h="2535" extrusionOk="0">
                  <a:moveTo>
                    <a:pt x="380" y="1"/>
                  </a:moveTo>
                  <a:lnTo>
                    <a:pt x="0" y="222"/>
                  </a:lnTo>
                  <a:lnTo>
                    <a:pt x="3991" y="2534"/>
                  </a:lnTo>
                  <a:lnTo>
                    <a:pt x="4371" y="2312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7" name="Google Shape;4437;p38"/>
            <p:cNvSpPr/>
            <p:nvPr/>
          </p:nvSpPr>
          <p:spPr>
            <a:xfrm>
              <a:off x="1489855" y="2208848"/>
              <a:ext cx="142811" cy="82792"/>
            </a:xfrm>
            <a:custGeom>
              <a:avLst/>
              <a:gdLst/>
              <a:ahLst/>
              <a:cxnLst/>
              <a:rect l="l" t="t" r="r" b="b"/>
              <a:pathLst>
                <a:path w="4371" h="2534" extrusionOk="0">
                  <a:moveTo>
                    <a:pt x="381" y="0"/>
                  </a:moveTo>
                  <a:lnTo>
                    <a:pt x="1" y="222"/>
                  </a:lnTo>
                  <a:lnTo>
                    <a:pt x="3991" y="2534"/>
                  </a:lnTo>
                  <a:lnTo>
                    <a:pt x="4371" y="231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8" name="Google Shape;4438;p38"/>
            <p:cNvSpPr/>
            <p:nvPr/>
          </p:nvSpPr>
          <p:spPr>
            <a:xfrm>
              <a:off x="1744407" y="2056725"/>
              <a:ext cx="142811" cy="82825"/>
            </a:xfrm>
            <a:custGeom>
              <a:avLst/>
              <a:gdLst/>
              <a:ahLst/>
              <a:cxnLst/>
              <a:rect l="l" t="t" r="r" b="b"/>
              <a:pathLst>
                <a:path w="4371" h="2535" extrusionOk="0">
                  <a:moveTo>
                    <a:pt x="380" y="1"/>
                  </a:moveTo>
                  <a:lnTo>
                    <a:pt x="0" y="223"/>
                  </a:lnTo>
                  <a:lnTo>
                    <a:pt x="3990" y="2535"/>
                  </a:lnTo>
                  <a:lnTo>
                    <a:pt x="4370" y="2313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9" name="Google Shape;4439;p38"/>
            <p:cNvSpPr/>
            <p:nvPr/>
          </p:nvSpPr>
          <p:spPr>
            <a:xfrm>
              <a:off x="1721634" y="2070186"/>
              <a:ext cx="141799" cy="82825"/>
            </a:xfrm>
            <a:custGeom>
              <a:avLst/>
              <a:gdLst/>
              <a:ahLst/>
              <a:cxnLst/>
              <a:rect l="l" t="t" r="r" b="b"/>
              <a:pathLst>
                <a:path w="4340" h="2535" extrusionOk="0">
                  <a:moveTo>
                    <a:pt x="380" y="1"/>
                  </a:moveTo>
                  <a:lnTo>
                    <a:pt x="0" y="222"/>
                  </a:lnTo>
                  <a:lnTo>
                    <a:pt x="3991" y="2534"/>
                  </a:lnTo>
                  <a:lnTo>
                    <a:pt x="4339" y="2313"/>
                  </a:lnTo>
                  <a:lnTo>
                    <a:pt x="380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0" name="Google Shape;4440;p38"/>
            <p:cNvSpPr/>
            <p:nvPr/>
          </p:nvSpPr>
          <p:spPr>
            <a:xfrm>
              <a:off x="1698861" y="2083647"/>
              <a:ext cx="141799" cy="81779"/>
            </a:xfrm>
            <a:custGeom>
              <a:avLst/>
              <a:gdLst/>
              <a:ahLst/>
              <a:cxnLst/>
              <a:rect l="l" t="t" r="r" b="b"/>
              <a:pathLst>
                <a:path w="4340" h="2503" extrusionOk="0">
                  <a:moveTo>
                    <a:pt x="381" y="0"/>
                  </a:moveTo>
                  <a:lnTo>
                    <a:pt x="1" y="222"/>
                  </a:lnTo>
                  <a:lnTo>
                    <a:pt x="3991" y="2502"/>
                  </a:lnTo>
                  <a:lnTo>
                    <a:pt x="4339" y="2312"/>
                  </a:lnTo>
                  <a:lnTo>
                    <a:pt x="381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41" name="Google Shape;4441;p38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Medium"/>
                <a:ea typeface="Fira Sans Medium"/>
                <a:cs typeface="Fira Sans Medium"/>
                <a:sym typeface="Fira Sans Medium"/>
              </a:rPr>
              <a:t>Technology Infographics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442" name="Google Shape;4442;p38"/>
          <p:cNvSpPr txBox="1"/>
          <p:nvPr/>
        </p:nvSpPr>
        <p:spPr>
          <a:xfrm>
            <a:off x="4710925" y="939250"/>
            <a:ext cx="3674100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443" name="Google Shape;4443;p38"/>
          <p:cNvSpPr txBox="1"/>
          <p:nvPr/>
        </p:nvSpPr>
        <p:spPr>
          <a:xfrm>
            <a:off x="4710925" y="1223275"/>
            <a:ext cx="36741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Jupiter is the biggest planet of them all</a:t>
            </a:r>
            <a:endParaRPr sz="12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444" name="Google Shape;4444;p38"/>
          <p:cNvSpPr txBox="1"/>
          <p:nvPr/>
        </p:nvSpPr>
        <p:spPr>
          <a:xfrm>
            <a:off x="4710925" y="1729750"/>
            <a:ext cx="3674100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Mars</a:t>
            </a:r>
            <a:endParaRPr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445" name="Google Shape;4445;p38"/>
          <p:cNvSpPr txBox="1"/>
          <p:nvPr/>
        </p:nvSpPr>
        <p:spPr>
          <a:xfrm>
            <a:off x="4710925" y="2013775"/>
            <a:ext cx="36741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Despite being red, it’s actually a cold place</a:t>
            </a:r>
            <a:endParaRPr sz="12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446" name="Google Shape;4446;p38"/>
          <p:cNvSpPr txBox="1"/>
          <p:nvPr/>
        </p:nvSpPr>
        <p:spPr>
          <a:xfrm>
            <a:off x="4710925" y="2520250"/>
            <a:ext cx="3674100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447" name="Google Shape;4447;p38"/>
          <p:cNvSpPr txBox="1"/>
          <p:nvPr/>
        </p:nvSpPr>
        <p:spPr>
          <a:xfrm>
            <a:off x="4710925" y="2804275"/>
            <a:ext cx="36741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Saturn is a gas giant and has several rings</a:t>
            </a:r>
            <a:endParaRPr sz="12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448" name="Google Shape;4448;p38"/>
          <p:cNvSpPr txBox="1"/>
          <p:nvPr/>
        </p:nvSpPr>
        <p:spPr>
          <a:xfrm>
            <a:off x="4710925" y="3310750"/>
            <a:ext cx="3674100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Mercury</a:t>
            </a:r>
            <a:endParaRPr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449" name="Google Shape;4449;p38"/>
          <p:cNvSpPr txBox="1"/>
          <p:nvPr/>
        </p:nvSpPr>
        <p:spPr>
          <a:xfrm>
            <a:off x="4710925" y="3594775"/>
            <a:ext cx="36741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Mercury is the closest planet to the Sun</a:t>
            </a:r>
            <a:endParaRPr sz="12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450" name="Google Shape;4450;p38"/>
          <p:cNvSpPr txBox="1"/>
          <p:nvPr/>
        </p:nvSpPr>
        <p:spPr>
          <a:xfrm>
            <a:off x="4710925" y="4101250"/>
            <a:ext cx="3674100" cy="2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451" name="Google Shape;4451;p38"/>
          <p:cNvSpPr txBox="1"/>
          <p:nvPr/>
        </p:nvSpPr>
        <p:spPr>
          <a:xfrm>
            <a:off x="4710925" y="4385275"/>
            <a:ext cx="3674100" cy="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Neptune is the farthest from the Sun</a:t>
            </a:r>
            <a:endParaRPr sz="12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6" name="Google Shape;4456;p39"/>
          <p:cNvSpPr/>
          <p:nvPr/>
        </p:nvSpPr>
        <p:spPr>
          <a:xfrm>
            <a:off x="2534417" y="2066186"/>
            <a:ext cx="1718710" cy="632600"/>
          </a:xfrm>
          <a:custGeom>
            <a:avLst/>
            <a:gdLst/>
            <a:ahLst/>
            <a:cxnLst/>
            <a:rect l="l" t="t" r="r" b="b"/>
            <a:pathLst>
              <a:path w="52572" h="19350" extrusionOk="0">
                <a:moveTo>
                  <a:pt x="52191" y="0"/>
                </a:moveTo>
                <a:lnTo>
                  <a:pt x="52191" y="6366"/>
                </a:lnTo>
                <a:cubicBezTo>
                  <a:pt x="52191" y="6967"/>
                  <a:pt x="51685" y="7442"/>
                  <a:pt x="51115" y="7442"/>
                </a:cubicBezTo>
                <a:lnTo>
                  <a:pt x="1458" y="7442"/>
                </a:lnTo>
                <a:cubicBezTo>
                  <a:pt x="634" y="7442"/>
                  <a:pt x="1" y="8076"/>
                  <a:pt x="1" y="8868"/>
                </a:cubicBezTo>
                <a:lnTo>
                  <a:pt x="1" y="19350"/>
                </a:lnTo>
                <a:lnTo>
                  <a:pt x="381" y="19350"/>
                </a:lnTo>
                <a:lnTo>
                  <a:pt x="381" y="8868"/>
                </a:lnTo>
                <a:cubicBezTo>
                  <a:pt x="381" y="8298"/>
                  <a:pt x="856" y="7823"/>
                  <a:pt x="1458" y="7823"/>
                </a:cubicBezTo>
                <a:lnTo>
                  <a:pt x="51115" y="7823"/>
                </a:lnTo>
                <a:cubicBezTo>
                  <a:pt x="51906" y="7823"/>
                  <a:pt x="52571" y="7157"/>
                  <a:pt x="52571" y="6366"/>
                </a:cubicBezTo>
                <a:lnTo>
                  <a:pt x="52571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7" name="Google Shape;4457;p39"/>
          <p:cNvSpPr/>
          <p:nvPr/>
        </p:nvSpPr>
        <p:spPr>
          <a:xfrm>
            <a:off x="4826685" y="2066186"/>
            <a:ext cx="1767357" cy="632600"/>
          </a:xfrm>
          <a:custGeom>
            <a:avLst/>
            <a:gdLst/>
            <a:ahLst/>
            <a:cxnLst/>
            <a:rect l="l" t="t" r="r" b="b"/>
            <a:pathLst>
              <a:path w="54060" h="19350" extrusionOk="0">
                <a:moveTo>
                  <a:pt x="0" y="0"/>
                </a:moveTo>
                <a:lnTo>
                  <a:pt x="0" y="6366"/>
                </a:lnTo>
                <a:cubicBezTo>
                  <a:pt x="0" y="7157"/>
                  <a:pt x="665" y="7823"/>
                  <a:pt x="1457" y="7823"/>
                </a:cubicBezTo>
                <a:lnTo>
                  <a:pt x="52602" y="7823"/>
                </a:lnTo>
                <a:cubicBezTo>
                  <a:pt x="53204" y="7823"/>
                  <a:pt x="53679" y="8298"/>
                  <a:pt x="53679" y="8868"/>
                </a:cubicBezTo>
                <a:lnTo>
                  <a:pt x="53679" y="19350"/>
                </a:lnTo>
                <a:lnTo>
                  <a:pt x="54059" y="19350"/>
                </a:lnTo>
                <a:lnTo>
                  <a:pt x="54059" y="8868"/>
                </a:lnTo>
                <a:cubicBezTo>
                  <a:pt x="54059" y="8076"/>
                  <a:pt x="53426" y="7442"/>
                  <a:pt x="52602" y="7442"/>
                </a:cubicBezTo>
                <a:lnTo>
                  <a:pt x="1457" y="7442"/>
                </a:lnTo>
                <a:cubicBezTo>
                  <a:pt x="887" y="7442"/>
                  <a:pt x="412" y="6967"/>
                  <a:pt x="412" y="6366"/>
                </a:cubicBezTo>
                <a:lnTo>
                  <a:pt x="412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8" name="Google Shape;4458;p39"/>
          <p:cNvSpPr/>
          <p:nvPr/>
        </p:nvSpPr>
        <p:spPr>
          <a:xfrm>
            <a:off x="2490936" y="2649061"/>
            <a:ext cx="99418" cy="98404"/>
          </a:xfrm>
          <a:custGeom>
            <a:avLst/>
            <a:gdLst/>
            <a:ahLst/>
            <a:cxnLst/>
            <a:rect l="l" t="t" r="r" b="b"/>
            <a:pathLst>
              <a:path w="3041" h="3010" extrusionOk="0">
                <a:moveTo>
                  <a:pt x="1521" y="1"/>
                </a:moveTo>
                <a:cubicBezTo>
                  <a:pt x="697" y="1"/>
                  <a:pt x="1" y="666"/>
                  <a:pt x="1" y="1521"/>
                </a:cubicBezTo>
                <a:cubicBezTo>
                  <a:pt x="1" y="2344"/>
                  <a:pt x="697" y="3009"/>
                  <a:pt x="1521" y="3009"/>
                </a:cubicBezTo>
                <a:cubicBezTo>
                  <a:pt x="2344" y="3009"/>
                  <a:pt x="3041" y="2344"/>
                  <a:pt x="3041" y="1521"/>
                </a:cubicBezTo>
                <a:cubicBezTo>
                  <a:pt x="3041" y="666"/>
                  <a:pt x="2344" y="1"/>
                  <a:pt x="1521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59" name="Google Shape;4459;p39"/>
          <p:cNvSpPr/>
          <p:nvPr/>
        </p:nvSpPr>
        <p:spPr>
          <a:xfrm>
            <a:off x="2490936" y="2649061"/>
            <a:ext cx="99418" cy="98404"/>
          </a:xfrm>
          <a:custGeom>
            <a:avLst/>
            <a:gdLst/>
            <a:ahLst/>
            <a:cxnLst/>
            <a:rect l="l" t="t" r="r" b="b"/>
            <a:pathLst>
              <a:path w="3041" h="3010" extrusionOk="0">
                <a:moveTo>
                  <a:pt x="1521" y="1"/>
                </a:moveTo>
                <a:cubicBezTo>
                  <a:pt x="697" y="1"/>
                  <a:pt x="1" y="666"/>
                  <a:pt x="1" y="1521"/>
                </a:cubicBezTo>
                <a:cubicBezTo>
                  <a:pt x="1" y="2344"/>
                  <a:pt x="697" y="3009"/>
                  <a:pt x="1521" y="3009"/>
                </a:cubicBezTo>
                <a:cubicBezTo>
                  <a:pt x="2344" y="3009"/>
                  <a:pt x="3041" y="2344"/>
                  <a:pt x="3041" y="1521"/>
                </a:cubicBezTo>
                <a:cubicBezTo>
                  <a:pt x="3041" y="666"/>
                  <a:pt x="2344" y="1"/>
                  <a:pt x="1521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0" name="Google Shape;4460;p39"/>
          <p:cNvSpPr/>
          <p:nvPr/>
        </p:nvSpPr>
        <p:spPr>
          <a:xfrm>
            <a:off x="3896943" y="2171783"/>
            <a:ext cx="567378" cy="527003"/>
          </a:xfrm>
          <a:custGeom>
            <a:avLst/>
            <a:gdLst/>
            <a:ahLst/>
            <a:cxnLst/>
            <a:rect l="l" t="t" r="r" b="b"/>
            <a:pathLst>
              <a:path w="17355" h="16120" extrusionOk="0">
                <a:moveTo>
                  <a:pt x="16975" y="1"/>
                </a:moveTo>
                <a:lnTo>
                  <a:pt x="16975" y="7411"/>
                </a:lnTo>
                <a:cubicBezTo>
                  <a:pt x="16975" y="8013"/>
                  <a:pt x="16500" y="8488"/>
                  <a:pt x="15898" y="8488"/>
                </a:cubicBezTo>
                <a:lnTo>
                  <a:pt x="1425" y="8488"/>
                </a:lnTo>
                <a:cubicBezTo>
                  <a:pt x="634" y="8488"/>
                  <a:pt x="0" y="9121"/>
                  <a:pt x="0" y="9945"/>
                </a:cubicBezTo>
                <a:lnTo>
                  <a:pt x="0" y="16120"/>
                </a:lnTo>
                <a:lnTo>
                  <a:pt x="380" y="16120"/>
                </a:lnTo>
                <a:lnTo>
                  <a:pt x="380" y="9945"/>
                </a:lnTo>
                <a:cubicBezTo>
                  <a:pt x="380" y="9343"/>
                  <a:pt x="855" y="8868"/>
                  <a:pt x="1425" y="8868"/>
                </a:cubicBezTo>
                <a:lnTo>
                  <a:pt x="15898" y="8868"/>
                </a:lnTo>
                <a:cubicBezTo>
                  <a:pt x="16690" y="8868"/>
                  <a:pt x="17355" y="8234"/>
                  <a:pt x="17355" y="7411"/>
                </a:cubicBezTo>
                <a:lnTo>
                  <a:pt x="17355" y="1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1" name="Google Shape;4461;p39"/>
          <p:cNvSpPr/>
          <p:nvPr/>
        </p:nvSpPr>
        <p:spPr>
          <a:xfrm>
            <a:off x="3853462" y="2649061"/>
            <a:ext cx="98372" cy="98404"/>
          </a:xfrm>
          <a:custGeom>
            <a:avLst/>
            <a:gdLst/>
            <a:ahLst/>
            <a:cxnLst/>
            <a:rect l="l" t="t" r="r" b="b"/>
            <a:pathLst>
              <a:path w="3009" h="3010" extrusionOk="0">
                <a:moveTo>
                  <a:pt x="1520" y="1"/>
                </a:moveTo>
                <a:cubicBezTo>
                  <a:pt x="665" y="1"/>
                  <a:pt x="0" y="666"/>
                  <a:pt x="0" y="1521"/>
                </a:cubicBezTo>
                <a:cubicBezTo>
                  <a:pt x="0" y="2344"/>
                  <a:pt x="665" y="3009"/>
                  <a:pt x="1520" y="3009"/>
                </a:cubicBezTo>
                <a:cubicBezTo>
                  <a:pt x="2344" y="3009"/>
                  <a:pt x="3009" y="2344"/>
                  <a:pt x="3009" y="1521"/>
                </a:cubicBezTo>
                <a:cubicBezTo>
                  <a:pt x="3009" y="666"/>
                  <a:pt x="2344" y="1"/>
                  <a:pt x="1520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2" name="Google Shape;4462;p39"/>
          <p:cNvSpPr/>
          <p:nvPr/>
        </p:nvSpPr>
        <p:spPr>
          <a:xfrm>
            <a:off x="6539118" y="2649061"/>
            <a:ext cx="98404" cy="98404"/>
          </a:xfrm>
          <a:custGeom>
            <a:avLst/>
            <a:gdLst/>
            <a:ahLst/>
            <a:cxnLst/>
            <a:rect l="l" t="t" r="r" b="b"/>
            <a:pathLst>
              <a:path w="3010" h="3010" extrusionOk="0">
                <a:moveTo>
                  <a:pt x="1489" y="1"/>
                </a:moveTo>
                <a:cubicBezTo>
                  <a:pt x="666" y="1"/>
                  <a:pt x="1" y="666"/>
                  <a:pt x="1" y="1521"/>
                </a:cubicBezTo>
                <a:cubicBezTo>
                  <a:pt x="1" y="2344"/>
                  <a:pt x="666" y="3009"/>
                  <a:pt x="1489" y="3009"/>
                </a:cubicBezTo>
                <a:cubicBezTo>
                  <a:pt x="2313" y="3009"/>
                  <a:pt x="3009" y="2344"/>
                  <a:pt x="3009" y="1521"/>
                </a:cubicBezTo>
                <a:cubicBezTo>
                  <a:pt x="3009" y="666"/>
                  <a:pt x="2313" y="1"/>
                  <a:pt x="1489" y="1"/>
                </a:cubicBezTo>
                <a:close/>
              </a:path>
            </a:pathLst>
          </a:custGeom>
          <a:solidFill>
            <a:srgbClr val="6CA1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3" name="Google Shape;4463;p39"/>
          <p:cNvSpPr/>
          <p:nvPr/>
        </p:nvSpPr>
        <p:spPr>
          <a:xfrm>
            <a:off x="6539118" y="2649061"/>
            <a:ext cx="98404" cy="98404"/>
          </a:xfrm>
          <a:custGeom>
            <a:avLst/>
            <a:gdLst/>
            <a:ahLst/>
            <a:cxnLst/>
            <a:rect l="l" t="t" r="r" b="b"/>
            <a:pathLst>
              <a:path w="3010" h="3010" extrusionOk="0">
                <a:moveTo>
                  <a:pt x="1489" y="1"/>
                </a:moveTo>
                <a:cubicBezTo>
                  <a:pt x="666" y="1"/>
                  <a:pt x="1" y="666"/>
                  <a:pt x="1" y="1521"/>
                </a:cubicBezTo>
                <a:cubicBezTo>
                  <a:pt x="1" y="2344"/>
                  <a:pt x="666" y="3009"/>
                  <a:pt x="1489" y="3009"/>
                </a:cubicBezTo>
                <a:cubicBezTo>
                  <a:pt x="2313" y="3009"/>
                  <a:pt x="3009" y="2344"/>
                  <a:pt x="3009" y="1521"/>
                </a:cubicBezTo>
                <a:cubicBezTo>
                  <a:pt x="3009" y="666"/>
                  <a:pt x="2313" y="1"/>
                  <a:pt x="1489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4" name="Google Shape;4464;p39"/>
          <p:cNvSpPr/>
          <p:nvPr/>
        </p:nvSpPr>
        <p:spPr>
          <a:xfrm>
            <a:off x="5021641" y="1970920"/>
            <a:ext cx="2953865" cy="727866"/>
          </a:xfrm>
          <a:custGeom>
            <a:avLst/>
            <a:gdLst/>
            <a:ahLst/>
            <a:cxnLst/>
            <a:rect l="l" t="t" r="r" b="b"/>
            <a:pathLst>
              <a:path w="90353" h="22264" extrusionOk="0">
                <a:moveTo>
                  <a:pt x="1" y="1"/>
                </a:moveTo>
                <a:lnTo>
                  <a:pt x="1" y="4118"/>
                </a:lnTo>
                <a:cubicBezTo>
                  <a:pt x="1" y="4909"/>
                  <a:pt x="666" y="5574"/>
                  <a:pt x="1457" y="5574"/>
                </a:cubicBezTo>
                <a:lnTo>
                  <a:pt x="88896" y="5574"/>
                </a:lnTo>
                <a:cubicBezTo>
                  <a:pt x="89497" y="5574"/>
                  <a:pt x="89972" y="6050"/>
                  <a:pt x="89972" y="6620"/>
                </a:cubicBezTo>
                <a:lnTo>
                  <a:pt x="89972" y="22264"/>
                </a:lnTo>
                <a:lnTo>
                  <a:pt x="90352" y="22264"/>
                </a:lnTo>
                <a:lnTo>
                  <a:pt x="90352" y="6620"/>
                </a:lnTo>
                <a:cubicBezTo>
                  <a:pt x="90352" y="5828"/>
                  <a:pt x="89719" y="5194"/>
                  <a:pt x="88927" y="5194"/>
                </a:cubicBezTo>
                <a:lnTo>
                  <a:pt x="1457" y="5194"/>
                </a:lnTo>
                <a:cubicBezTo>
                  <a:pt x="856" y="5194"/>
                  <a:pt x="381" y="4688"/>
                  <a:pt x="381" y="4118"/>
                </a:cubicBezTo>
                <a:lnTo>
                  <a:pt x="381" y="1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5" name="Google Shape;4465;p39"/>
          <p:cNvSpPr/>
          <p:nvPr/>
        </p:nvSpPr>
        <p:spPr>
          <a:xfrm>
            <a:off x="7919570" y="2649061"/>
            <a:ext cx="99418" cy="98404"/>
          </a:xfrm>
          <a:custGeom>
            <a:avLst/>
            <a:gdLst/>
            <a:ahLst/>
            <a:cxnLst/>
            <a:rect l="l" t="t" r="r" b="b"/>
            <a:pathLst>
              <a:path w="3041" h="3010" extrusionOk="0">
                <a:moveTo>
                  <a:pt x="1520" y="1"/>
                </a:moveTo>
                <a:cubicBezTo>
                  <a:pt x="697" y="1"/>
                  <a:pt x="0" y="666"/>
                  <a:pt x="0" y="1521"/>
                </a:cubicBezTo>
                <a:cubicBezTo>
                  <a:pt x="0" y="2344"/>
                  <a:pt x="697" y="3009"/>
                  <a:pt x="1520" y="3009"/>
                </a:cubicBezTo>
                <a:cubicBezTo>
                  <a:pt x="2344" y="3009"/>
                  <a:pt x="3040" y="2344"/>
                  <a:pt x="3040" y="1521"/>
                </a:cubicBezTo>
                <a:cubicBezTo>
                  <a:pt x="3040" y="666"/>
                  <a:pt x="2344" y="1"/>
                  <a:pt x="1520" y="1"/>
                </a:cubicBezTo>
                <a:close/>
              </a:path>
            </a:pathLst>
          </a:custGeom>
          <a:solidFill>
            <a:srgbClr val="6CA1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6" name="Google Shape;4466;p39"/>
          <p:cNvSpPr/>
          <p:nvPr/>
        </p:nvSpPr>
        <p:spPr>
          <a:xfrm>
            <a:off x="7919570" y="2649061"/>
            <a:ext cx="99418" cy="98404"/>
          </a:xfrm>
          <a:custGeom>
            <a:avLst/>
            <a:gdLst/>
            <a:ahLst/>
            <a:cxnLst/>
            <a:rect l="l" t="t" r="r" b="b"/>
            <a:pathLst>
              <a:path w="3041" h="3010" extrusionOk="0">
                <a:moveTo>
                  <a:pt x="1520" y="1"/>
                </a:moveTo>
                <a:cubicBezTo>
                  <a:pt x="697" y="1"/>
                  <a:pt x="0" y="666"/>
                  <a:pt x="0" y="1521"/>
                </a:cubicBezTo>
                <a:cubicBezTo>
                  <a:pt x="0" y="2344"/>
                  <a:pt x="697" y="3009"/>
                  <a:pt x="1520" y="3009"/>
                </a:cubicBezTo>
                <a:cubicBezTo>
                  <a:pt x="2344" y="3009"/>
                  <a:pt x="3040" y="2344"/>
                  <a:pt x="3040" y="1521"/>
                </a:cubicBezTo>
                <a:cubicBezTo>
                  <a:pt x="3040" y="666"/>
                  <a:pt x="2344" y="1"/>
                  <a:pt x="1520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7" name="Google Shape;4467;p39"/>
          <p:cNvSpPr/>
          <p:nvPr/>
        </p:nvSpPr>
        <p:spPr>
          <a:xfrm>
            <a:off x="1156108" y="1970920"/>
            <a:ext cx="2953865" cy="727866"/>
          </a:xfrm>
          <a:custGeom>
            <a:avLst/>
            <a:gdLst/>
            <a:ahLst/>
            <a:cxnLst/>
            <a:rect l="l" t="t" r="r" b="b"/>
            <a:pathLst>
              <a:path w="90353" h="22264" extrusionOk="0">
                <a:moveTo>
                  <a:pt x="89973" y="1"/>
                </a:moveTo>
                <a:lnTo>
                  <a:pt x="89973" y="4118"/>
                </a:lnTo>
                <a:cubicBezTo>
                  <a:pt x="89973" y="4688"/>
                  <a:pt x="89497" y="5194"/>
                  <a:pt x="88896" y="5194"/>
                </a:cubicBezTo>
                <a:lnTo>
                  <a:pt x="1426" y="5194"/>
                </a:lnTo>
                <a:cubicBezTo>
                  <a:pt x="634" y="5194"/>
                  <a:pt x="1" y="5828"/>
                  <a:pt x="1" y="6620"/>
                </a:cubicBezTo>
                <a:lnTo>
                  <a:pt x="1" y="22264"/>
                </a:lnTo>
                <a:lnTo>
                  <a:pt x="381" y="22264"/>
                </a:lnTo>
                <a:lnTo>
                  <a:pt x="381" y="6620"/>
                </a:lnTo>
                <a:cubicBezTo>
                  <a:pt x="381" y="6050"/>
                  <a:pt x="856" y="5574"/>
                  <a:pt x="1426" y="5574"/>
                </a:cubicBezTo>
                <a:lnTo>
                  <a:pt x="88896" y="5574"/>
                </a:lnTo>
                <a:cubicBezTo>
                  <a:pt x="89688" y="5574"/>
                  <a:pt x="90353" y="4909"/>
                  <a:pt x="90353" y="4118"/>
                </a:cubicBezTo>
                <a:lnTo>
                  <a:pt x="90353" y="1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8" name="Google Shape;4468;p39"/>
          <p:cNvSpPr/>
          <p:nvPr/>
        </p:nvSpPr>
        <p:spPr>
          <a:xfrm>
            <a:off x="1112627" y="2649061"/>
            <a:ext cx="98404" cy="98404"/>
          </a:xfrm>
          <a:custGeom>
            <a:avLst/>
            <a:gdLst/>
            <a:ahLst/>
            <a:cxnLst/>
            <a:rect l="l" t="t" r="r" b="b"/>
            <a:pathLst>
              <a:path w="3010" h="3010" extrusionOk="0">
                <a:moveTo>
                  <a:pt x="1521" y="1"/>
                </a:moveTo>
                <a:cubicBezTo>
                  <a:pt x="666" y="1"/>
                  <a:pt x="1" y="666"/>
                  <a:pt x="1" y="1521"/>
                </a:cubicBezTo>
                <a:cubicBezTo>
                  <a:pt x="1" y="2344"/>
                  <a:pt x="666" y="3009"/>
                  <a:pt x="1521" y="3009"/>
                </a:cubicBezTo>
                <a:cubicBezTo>
                  <a:pt x="2344" y="3009"/>
                  <a:pt x="3009" y="2344"/>
                  <a:pt x="3009" y="1521"/>
                </a:cubicBezTo>
                <a:cubicBezTo>
                  <a:pt x="3009" y="666"/>
                  <a:pt x="2344" y="1"/>
                  <a:pt x="1521" y="1"/>
                </a:cubicBezTo>
                <a:close/>
              </a:path>
            </a:pathLst>
          </a:custGeom>
          <a:solidFill>
            <a:srgbClr val="6CA1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9" name="Google Shape;4469;p39"/>
          <p:cNvSpPr/>
          <p:nvPr/>
        </p:nvSpPr>
        <p:spPr>
          <a:xfrm>
            <a:off x="1112627" y="2649061"/>
            <a:ext cx="98404" cy="98404"/>
          </a:xfrm>
          <a:custGeom>
            <a:avLst/>
            <a:gdLst/>
            <a:ahLst/>
            <a:cxnLst/>
            <a:rect l="l" t="t" r="r" b="b"/>
            <a:pathLst>
              <a:path w="3010" h="3010" extrusionOk="0">
                <a:moveTo>
                  <a:pt x="1521" y="1"/>
                </a:moveTo>
                <a:cubicBezTo>
                  <a:pt x="666" y="1"/>
                  <a:pt x="1" y="666"/>
                  <a:pt x="1" y="1521"/>
                </a:cubicBezTo>
                <a:cubicBezTo>
                  <a:pt x="1" y="2344"/>
                  <a:pt x="666" y="3009"/>
                  <a:pt x="1521" y="3009"/>
                </a:cubicBezTo>
                <a:cubicBezTo>
                  <a:pt x="2344" y="3009"/>
                  <a:pt x="3009" y="2344"/>
                  <a:pt x="3009" y="1521"/>
                </a:cubicBezTo>
                <a:cubicBezTo>
                  <a:pt x="3009" y="666"/>
                  <a:pt x="2344" y="1"/>
                  <a:pt x="1521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0" name="Google Shape;4470;p39"/>
          <p:cNvSpPr/>
          <p:nvPr/>
        </p:nvSpPr>
        <p:spPr>
          <a:xfrm>
            <a:off x="4678620" y="2171783"/>
            <a:ext cx="567411" cy="527003"/>
          </a:xfrm>
          <a:custGeom>
            <a:avLst/>
            <a:gdLst/>
            <a:ahLst/>
            <a:cxnLst/>
            <a:rect l="l" t="t" r="r" b="b"/>
            <a:pathLst>
              <a:path w="17356" h="16120" extrusionOk="0">
                <a:moveTo>
                  <a:pt x="0" y="1"/>
                </a:moveTo>
                <a:lnTo>
                  <a:pt x="0" y="7411"/>
                </a:lnTo>
                <a:cubicBezTo>
                  <a:pt x="0" y="8234"/>
                  <a:pt x="666" y="8868"/>
                  <a:pt x="1457" y="8868"/>
                </a:cubicBezTo>
                <a:lnTo>
                  <a:pt x="15898" y="8868"/>
                </a:lnTo>
                <a:cubicBezTo>
                  <a:pt x="16500" y="8868"/>
                  <a:pt x="16975" y="9343"/>
                  <a:pt x="16975" y="9945"/>
                </a:cubicBezTo>
                <a:lnTo>
                  <a:pt x="16975" y="16120"/>
                </a:lnTo>
                <a:lnTo>
                  <a:pt x="17355" y="16120"/>
                </a:lnTo>
                <a:lnTo>
                  <a:pt x="17355" y="9945"/>
                </a:lnTo>
                <a:cubicBezTo>
                  <a:pt x="17355" y="9121"/>
                  <a:pt x="16722" y="8488"/>
                  <a:pt x="15898" y="8488"/>
                </a:cubicBezTo>
                <a:lnTo>
                  <a:pt x="1457" y="8488"/>
                </a:lnTo>
                <a:cubicBezTo>
                  <a:pt x="856" y="8488"/>
                  <a:pt x="380" y="8013"/>
                  <a:pt x="380" y="7411"/>
                </a:cubicBezTo>
                <a:lnTo>
                  <a:pt x="380" y="1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1" name="Google Shape;4471;p39"/>
          <p:cNvSpPr/>
          <p:nvPr/>
        </p:nvSpPr>
        <p:spPr>
          <a:xfrm>
            <a:off x="5190062" y="2649061"/>
            <a:ext cx="99451" cy="98404"/>
          </a:xfrm>
          <a:custGeom>
            <a:avLst/>
            <a:gdLst/>
            <a:ahLst/>
            <a:cxnLst/>
            <a:rect l="l" t="t" r="r" b="b"/>
            <a:pathLst>
              <a:path w="3042" h="3010" extrusionOk="0">
                <a:moveTo>
                  <a:pt x="1521" y="1"/>
                </a:moveTo>
                <a:cubicBezTo>
                  <a:pt x="698" y="1"/>
                  <a:pt x="1" y="666"/>
                  <a:pt x="1" y="1521"/>
                </a:cubicBezTo>
                <a:cubicBezTo>
                  <a:pt x="1" y="2344"/>
                  <a:pt x="698" y="3009"/>
                  <a:pt x="1521" y="3009"/>
                </a:cubicBezTo>
                <a:cubicBezTo>
                  <a:pt x="2344" y="3009"/>
                  <a:pt x="3041" y="2344"/>
                  <a:pt x="3041" y="1521"/>
                </a:cubicBezTo>
                <a:cubicBezTo>
                  <a:pt x="3041" y="666"/>
                  <a:pt x="2344" y="1"/>
                  <a:pt x="1521" y="1"/>
                </a:cubicBezTo>
                <a:close/>
              </a:path>
            </a:pathLst>
          </a:custGeom>
          <a:solidFill>
            <a:srgbClr val="DC8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2" name="Google Shape;4472;p39"/>
          <p:cNvSpPr/>
          <p:nvPr/>
        </p:nvSpPr>
        <p:spPr>
          <a:xfrm>
            <a:off x="5190062" y="2649061"/>
            <a:ext cx="99451" cy="98404"/>
          </a:xfrm>
          <a:custGeom>
            <a:avLst/>
            <a:gdLst/>
            <a:ahLst/>
            <a:cxnLst/>
            <a:rect l="l" t="t" r="r" b="b"/>
            <a:pathLst>
              <a:path w="3042" h="3010" extrusionOk="0">
                <a:moveTo>
                  <a:pt x="1521" y="1"/>
                </a:moveTo>
                <a:cubicBezTo>
                  <a:pt x="698" y="1"/>
                  <a:pt x="1" y="666"/>
                  <a:pt x="1" y="1521"/>
                </a:cubicBezTo>
                <a:cubicBezTo>
                  <a:pt x="1" y="2344"/>
                  <a:pt x="698" y="3009"/>
                  <a:pt x="1521" y="3009"/>
                </a:cubicBezTo>
                <a:cubicBezTo>
                  <a:pt x="2344" y="3009"/>
                  <a:pt x="3041" y="2344"/>
                  <a:pt x="3041" y="1521"/>
                </a:cubicBezTo>
                <a:cubicBezTo>
                  <a:pt x="3041" y="666"/>
                  <a:pt x="2344" y="1"/>
                  <a:pt x="1521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3" name="Google Shape;4473;p39"/>
          <p:cNvSpPr/>
          <p:nvPr/>
        </p:nvSpPr>
        <p:spPr>
          <a:xfrm>
            <a:off x="3733349" y="411455"/>
            <a:ext cx="1614127" cy="899992"/>
          </a:xfrm>
          <a:custGeom>
            <a:avLst/>
            <a:gdLst/>
            <a:ahLst/>
            <a:cxnLst/>
            <a:rect l="l" t="t" r="r" b="b"/>
            <a:pathLst>
              <a:path w="49373" h="27529" extrusionOk="0">
                <a:moveTo>
                  <a:pt x="24671" y="0"/>
                </a:moveTo>
                <a:cubicBezTo>
                  <a:pt x="23578" y="0"/>
                  <a:pt x="22486" y="278"/>
                  <a:pt x="21504" y="832"/>
                </a:cubicBezTo>
                <a:lnTo>
                  <a:pt x="3168" y="11441"/>
                </a:lnTo>
                <a:cubicBezTo>
                  <a:pt x="1204" y="12581"/>
                  <a:pt x="1" y="14671"/>
                  <a:pt x="1" y="16920"/>
                </a:cubicBezTo>
                <a:lnTo>
                  <a:pt x="1" y="27529"/>
                </a:lnTo>
                <a:lnTo>
                  <a:pt x="381" y="27529"/>
                </a:lnTo>
                <a:lnTo>
                  <a:pt x="381" y="16920"/>
                </a:lnTo>
                <a:cubicBezTo>
                  <a:pt x="381" y="14798"/>
                  <a:pt x="1521" y="12834"/>
                  <a:pt x="3358" y="11789"/>
                </a:cubicBezTo>
                <a:lnTo>
                  <a:pt x="21694" y="1180"/>
                </a:lnTo>
                <a:cubicBezTo>
                  <a:pt x="22612" y="658"/>
                  <a:pt x="23642" y="396"/>
                  <a:pt x="24671" y="396"/>
                </a:cubicBezTo>
                <a:cubicBezTo>
                  <a:pt x="25700" y="396"/>
                  <a:pt x="26729" y="658"/>
                  <a:pt x="27648" y="1180"/>
                </a:cubicBezTo>
                <a:lnTo>
                  <a:pt x="46016" y="11789"/>
                </a:lnTo>
                <a:cubicBezTo>
                  <a:pt x="47821" y="12834"/>
                  <a:pt x="48961" y="14798"/>
                  <a:pt x="48961" y="16920"/>
                </a:cubicBezTo>
                <a:lnTo>
                  <a:pt x="48961" y="27529"/>
                </a:lnTo>
                <a:lnTo>
                  <a:pt x="49373" y="27529"/>
                </a:lnTo>
                <a:lnTo>
                  <a:pt x="49373" y="16920"/>
                </a:lnTo>
                <a:cubicBezTo>
                  <a:pt x="49373" y="14671"/>
                  <a:pt x="48138" y="12581"/>
                  <a:pt x="46206" y="11441"/>
                </a:cubicBezTo>
                <a:lnTo>
                  <a:pt x="27838" y="832"/>
                </a:lnTo>
                <a:cubicBezTo>
                  <a:pt x="26856" y="278"/>
                  <a:pt x="25763" y="0"/>
                  <a:pt x="24671" y="0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4" name="Google Shape;4474;p39"/>
          <p:cNvSpPr/>
          <p:nvPr/>
        </p:nvSpPr>
        <p:spPr>
          <a:xfrm>
            <a:off x="3701245" y="1311414"/>
            <a:ext cx="1677289" cy="930788"/>
          </a:xfrm>
          <a:custGeom>
            <a:avLst/>
            <a:gdLst/>
            <a:ahLst/>
            <a:cxnLst/>
            <a:rect l="l" t="t" r="r" b="b"/>
            <a:pathLst>
              <a:path w="51305" h="28471" extrusionOk="0">
                <a:moveTo>
                  <a:pt x="1" y="1"/>
                </a:moveTo>
                <a:lnTo>
                  <a:pt x="1" y="10610"/>
                </a:lnTo>
                <a:cubicBezTo>
                  <a:pt x="1" y="13175"/>
                  <a:pt x="1394" y="15613"/>
                  <a:pt x="3643" y="16912"/>
                </a:cubicBezTo>
                <a:lnTo>
                  <a:pt x="22011" y="27521"/>
                </a:lnTo>
                <a:cubicBezTo>
                  <a:pt x="23119" y="28154"/>
                  <a:pt x="24386" y="28471"/>
                  <a:pt x="25653" y="28471"/>
                </a:cubicBezTo>
                <a:cubicBezTo>
                  <a:pt x="26920" y="28471"/>
                  <a:pt x="28186" y="28154"/>
                  <a:pt x="29295" y="27521"/>
                </a:cubicBezTo>
                <a:lnTo>
                  <a:pt x="47663" y="16912"/>
                </a:lnTo>
                <a:cubicBezTo>
                  <a:pt x="49911" y="15613"/>
                  <a:pt x="51305" y="13207"/>
                  <a:pt x="51305" y="10610"/>
                </a:cubicBezTo>
                <a:lnTo>
                  <a:pt x="51305" y="1"/>
                </a:lnTo>
                <a:lnTo>
                  <a:pt x="48993" y="1"/>
                </a:lnTo>
                <a:lnTo>
                  <a:pt x="48993" y="10610"/>
                </a:lnTo>
                <a:cubicBezTo>
                  <a:pt x="48993" y="12383"/>
                  <a:pt x="48043" y="14030"/>
                  <a:pt x="46491" y="14917"/>
                </a:cubicBezTo>
                <a:lnTo>
                  <a:pt x="28155" y="25494"/>
                </a:lnTo>
                <a:cubicBezTo>
                  <a:pt x="27379" y="25937"/>
                  <a:pt x="26516" y="26159"/>
                  <a:pt x="25657" y="26159"/>
                </a:cubicBezTo>
                <a:cubicBezTo>
                  <a:pt x="24798" y="26159"/>
                  <a:pt x="23943" y="25937"/>
                  <a:pt x="23183" y="25494"/>
                </a:cubicBezTo>
                <a:lnTo>
                  <a:pt x="4815" y="14917"/>
                </a:lnTo>
                <a:cubicBezTo>
                  <a:pt x="3263" y="14030"/>
                  <a:pt x="2313" y="12383"/>
                  <a:pt x="2313" y="10610"/>
                </a:cubicBezTo>
                <a:lnTo>
                  <a:pt x="2313" y="1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5" name="Google Shape;4475;p39"/>
          <p:cNvSpPr/>
          <p:nvPr/>
        </p:nvSpPr>
        <p:spPr>
          <a:xfrm>
            <a:off x="3831721" y="524048"/>
            <a:ext cx="1417416" cy="1574275"/>
          </a:xfrm>
          <a:custGeom>
            <a:avLst/>
            <a:gdLst/>
            <a:ahLst/>
            <a:cxnLst/>
            <a:rect l="l" t="t" r="r" b="b"/>
            <a:pathLst>
              <a:path w="43356" h="48154" extrusionOk="0">
                <a:moveTo>
                  <a:pt x="21662" y="0"/>
                </a:moveTo>
                <a:cubicBezTo>
                  <a:pt x="20601" y="0"/>
                  <a:pt x="19540" y="270"/>
                  <a:pt x="18590" y="808"/>
                </a:cubicBezTo>
                <a:lnTo>
                  <a:pt x="3040" y="9802"/>
                </a:lnTo>
                <a:cubicBezTo>
                  <a:pt x="1140" y="10879"/>
                  <a:pt x="0" y="12906"/>
                  <a:pt x="0" y="15091"/>
                </a:cubicBezTo>
                <a:lnTo>
                  <a:pt x="0" y="33047"/>
                </a:lnTo>
                <a:cubicBezTo>
                  <a:pt x="0" y="35232"/>
                  <a:pt x="1140" y="37259"/>
                  <a:pt x="3040" y="38367"/>
                </a:cubicBezTo>
                <a:lnTo>
                  <a:pt x="18590" y="47330"/>
                </a:lnTo>
                <a:cubicBezTo>
                  <a:pt x="19065" y="47615"/>
                  <a:pt x="19572" y="47805"/>
                  <a:pt x="20078" y="47963"/>
                </a:cubicBezTo>
                <a:cubicBezTo>
                  <a:pt x="20205" y="47995"/>
                  <a:pt x="20332" y="48026"/>
                  <a:pt x="20490" y="48058"/>
                </a:cubicBezTo>
                <a:cubicBezTo>
                  <a:pt x="20743" y="48090"/>
                  <a:pt x="20997" y="48121"/>
                  <a:pt x="21250" y="48153"/>
                </a:cubicBezTo>
                <a:lnTo>
                  <a:pt x="22074" y="48153"/>
                </a:lnTo>
                <a:cubicBezTo>
                  <a:pt x="22327" y="48121"/>
                  <a:pt x="22580" y="48090"/>
                  <a:pt x="22834" y="48058"/>
                </a:cubicBezTo>
                <a:cubicBezTo>
                  <a:pt x="22992" y="48026"/>
                  <a:pt x="23119" y="47995"/>
                  <a:pt x="23245" y="47963"/>
                </a:cubicBezTo>
                <a:cubicBezTo>
                  <a:pt x="23752" y="47805"/>
                  <a:pt x="24259" y="47615"/>
                  <a:pt x="24734" y="47330"/>
                </a:cubicBezTo>
                <a:lnTo>
                  <a:pt x="40283" y="38367"/>
                </a:lnTo>
                <a:cubicBezTo>
                  <a:pt x="42183" y="37259"/>
                  <a:pt x="43323" y="35232"/>
                  <a:pt x="43323" y="33047"/>
                </a:cubicBezTo>
                <a:lnTo>
                  <a:pt x="43323" y="15091"/>
                </a:lnTo>
                <a:cubicBezTo>
                  <a:pt x="43355" y="12906"/>
                  <a:pt x="42183" y="10879"/>
                  <a:pt x="40283" y="9802"/>
                </a:cubicBezTo>
                <a:lnTo>
                  <a:pt x="24734" y="808"/>
                </a:lnTo>
                <a:cubicBezTo>
                  <a:pt x="23784" y="270"/>
                  <a:pt x="22723" y="0"/>
                  <a:pt x="21662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Fira Sans Medium"/>
                <a:ea typeface="Fira Sans Medium"/>
                <a:cs typeface="Fira Sans Medium"/>
                <a:sym typeface="Fira Sans Medium"/>
              </a:rPr>
              <a:t>Technology Infographics</a:t>
            </a:r>
            <a:endParaRPr sz="17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grpSp>
        <p:nvGrpSpPr>
          <p:cNvPr id="4476" name="Google Shape;4476;p39"/>
          <p:cNvGrpSpPr/>
          <p:nvPr/>
        </p:nvGrpSpPr>
        <p:grpSpPr>
          <a:xfrm>
            <a:off x="630151" y="2816806"/>
            <a:ext cx="1071627" cy="1168920"/>
            <a:chOff x="660451" y="2816806"/>
            <a:chExt cx="1071627" cy="1168920"/>
          </a:xfrm>
        </p:grpSpPr>
        <p:sp>
          <p:nvSpPr>
            <p:cNvPr id="4477" name="Google Shape;4477;p39"/>
            <p:cNvSpPr/>
            <p:nvPr/>
          </p:nvSpPr>
          <p:spPr>
            <a:xfrm>
              <a:off x="691509" y="2816806"/>
              <a:ext cx="1008466" cy="568424"/>
            </a:xfrm>
            <a:custGeom>
              <a:avLst/>
              <a:gdLst/>
              <a:ahLst/>
              <a:cxnLst/>
              <a:rect l="l" t="t" r="r" b="b"/>
              <a:pathLst>
                <a:path w="30847" h="17387" extrusionOk="0">
                  <a:moveTo>
                    <a:pt x="15424" y="0"/>
                  </a:moveTo>
                  <a:cubicBezTo>
                    <a:pt x="14980" y="0"/>
                    <a:pt x="14537" y="95"/>
                    <a:pt x="14220" y="285"/>
                  </a:cubicBezTo>
                  <a:lnTo>
                    <a:pt x="1236" y="7791"/>
                  </a:lnTo>
                  <a:cubicBezTo>
                    <a:pt x="888" y="7981"/>
                    <a:pt x="603" y="8297"/>
                    <a:pt x="349" y="8678"/>
                  </a:cubicBezTo>
                  <a:cubicBezTo>
                    <a:pt x="128" y="9089"/>
                    <a:pt x="1" y="9501"/>
                    <a:pt x="1" y="9881"/>
                  </a:cubicBezTo>
                  <a:lnTo>
                    <a:pt x="1" y="17386"/>
                  </a:lnTo>
                  <a:lnTo>
                    <a:pt x="381" y="17386"/>
                  </a:lnTo>
                  <a:lnTo>
                    <a:pt x="381" y="9881"/>
                  </a:lnTo>
                  <a:cubicBezTo>
                    <a:pt x="381" y="9564"/>
                    <a:pt x="508" y="9216"/>
                    <a:pt x="698" y="8868"/>
                  </a:cubicBezTo>
                  <a:cubicBezTo>
                    <a:pt x="888" y="8551"/>
                    <a:pt x="1141" y="8266"/>
                    <a:pt x="1426" y="8139"/>
                  </a:cubicBezTo>
                  <a:lnTo>
                    <a:pt x="14410" y="602"/>
                  </a:lnTo>
                  <a:cubicBezTo>
                    <a:pt x="14695" y="475"/>
                    <a:pt x="15044" y="380"/>
                    <a:pt x="15424" y="380"/>
                  </a:cubicBezTo>
                  <a:cubicBezTo>
                    <a:pt x="15804" y="380"/>
                    <a:pt x="16184" y="475"/>
                    <a:pt x="16437" y="602"/>
                  </a:cubicBezTo>
                  <a:lnTo>
                    <a:pt x="29453" y="8139"/>
                  </a:lnTo>
                  <a:cubicBezTo>
                    <a:pt x="29706" y="8266"/>
                    <a:pt x="29960" y="8551"/>
                    <a:pt x="30150" y="8868"/>
                  </a:cubicBezTo>
                  <a:cubicBezTo>
                    <a:pt x="30372" y="9216"/>
                    <a:pt x="30467" y="9564"/>
                    <a:pt x="30467" y="9881"/>
                  </a:cubicBezTo>
                  <a:lnTo>
                    <a:pt x="30467" y="17386"/>
                  </a:lnTo>
                  <a:lnTo>
                    <a:pt x="30847" y="17386"/>
                  </a:lnTo>
                  <a:lnTo>
                    <a:pt x="30847" y="9881"/>
                  </a:lnTo>
                  <a:cubicBezTo>
                    <a:pt x="30847" y="9501"/>
                    <a:pt x="30720" y="9089"/>
                    <a:pt x="30498" y="8678"/>
                  </a:cubicBezTo>
                  <a:cubicBezTo>
                    <a:pt x="30277" y="8297"/>
                    <a:pt x="29960" y="7981"/>
                    <a:pt x="29643" y="7791"/>
                  </a:cubicBezTo>
                  <a:lnTo>
                    <a:pt x="16659" y="285"/>
                  </a:lnTo>
                  <a:cubicBezTo>
                    <a:pt x="16310" y="95"/>
                    <a:pt x="15899" y="0"/>
                    <a:pt x="15424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8" name="Google Shape;4478;p39"/>
            <p:cNvSpPr/>
            <p:nvPr/>
          </p:nvSpPr>
          <p:spPr>
            <a:xfrm>
              <a:off x="660451" y="3385198"/>
              <a:ext cx="1071627" cy="600529"/>
            </a:xfrm>
            <a:custGeom>
              <a:avLst/>
              <a:gdLst/>
              <a:ahLst/>
              <a:cxnLst/>
              <a:rect l="l" t="t" r="r" b="b"/>
              <a:pathLst>
                <a:path w="32779" h="18369" extrusionOk="0">
                  <a:moveTo>
                    <a:pt x="1" y="0"/>
                  </a:moveTo>
                  <a:lnTo>
                    <a:pt x="1" y="7506"/>
                  </a:lnTo>
                  <a:cubicBezTo>
                    <a:pt x="1" y="8044"/>
                    <a:pt x="159" y="8646"/>
                    <a:pt x="476" y="9184"/>
                  </a:cubicBezTo>
                  <a:cubicBezTo>
                    <a:pt x="793" y="9723"/>
                    <a:pt x="1204" y="10166"/>
                    <a:pt x="1679" y="10451"/>
                  </a:cubicBezTo>
                  <a:lnTo>
                    <a:pt x="14695" y="17957"/>
                  </a:lnTo>
                  <a:cubicBezTo>
                    <a:pt x="15170" y="18210"/>
                    <a:pt x="15772" y="18368"/>
                    <a:pt x="16374" y="18368"/>
                  </a:cubicBezTo>
                  <a:cubicBezTo>
                    <a:pt x="17007" y="18368"/>
                    <a:pt x="17609" y="18210"/>
                    <a:pt x="18084" y="17957"/>
                  </a:cubicBezTo>
                  <a:lnTo>
                    <a:pt x="31068" y="10451"/>
                  </a:lnTo>
                  <a:cubicBezTo>
                    <a:pt x="31543" y="10166"/>
                    <a:pt x="31987" y="9723"/>
                    <a:pt x="32272" y="9184"/>
                  </a:cubicBezTo>
                  <a:cubicBezTo>
                    <a:pt x="32588" y="8646"/>
                    <a:pt x="32778" y="8044"/>
                    <a:pt x="32778" y="7506"/>
                  </a:cubicBezTo>
                  <a:lnTo>
                    <a:pt x="32778" y="0"/>
                  </a:lnTo>
                  <a:lnTo>
                    <a:pt x="30435" y="0"/>
                  </a:lnTo>
                  <a:lnTo>
                    <a:pt x="30435" y="7506"/>
                  </a:lnTo>
                  <a:cubicBezTo>
                    <a:pt x="30435" y="7633"/>
                    <a:pt x="30403" y="7823"/>
                    <a:pt x="30276" y="8044"/>
                  </a:cubicBezTo>
                  <a:cubicBezTo>
                    <a:pt x="30150" y="8234"/>
                    <a:pt x="29991" y="8393"/>
                    <a:pt x="29928" y="8456"/>
                  </a:cubicBezTo>
                  <a:lnTo>
                    <a:pt x="16912" y="15930"/>
                  </a:lnTo>
                  <a:cubicBezTo>
                    <a:pt x="16817" y="15993"/>
                    <a:pt x="16627" y="16057"/>
                    <a:pt x="16374" y="16057"/>
                  </a:cubicBezTo>
                  <a:cubicBezTo>
                    <a:pt x="16120" y="16057"/>
                    <a:pt x="15930" y="15993"/>
                    <a:pt x="15835" y="15930"/>
                  </a:cubicBezTo>
                  <a:lnTo>
                    <a:pt x="2851" y="8456"/>
                  </a:lnTo>
                  <a:cubicBezTo>
                    <a:pt x="2756" y="8393"/>
                    <a:pt x="2598" y="8266"/>
                    <a:pt x="2471" y="8044"/>
                  </a:cubicBezTo>
                  <a:cubicBezTo>
                    <a:pt x="2344" y="7823"/>
                    <a:pt x="2313" y="7633"/>
                    <a:pt x="2313" y="7506"/>
                  </a:cubicBezTo>
                  <a:lnTo>
                    <a:pt x="2313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9" name="Google Shape;4479;p39"/>
            <p:cNvSpPr/>
            <p:nvPr/>
          </p:nvSpPr>
          <p:spPr>
            <a:xfrm>
              <a:off x="799198" y="2942607"/>
              <a:ext cx="794134" cy="884953"/>
            </a:xfrm>
            <a:custGeom>
              <a:avLst/>
              <a:gdLst/>
              <a:ahLst/>
              <a:cxnLst/>
              <a:rect l="l" t="t" r="r" b="b"/>
              <a:pathLst>
                <a:path w="24291" h="27069" extrusionOk="0">
                  <a:moveTo>
                    <a:pt x="12130" y="0"/>
                  </a:moveTo>
                  <a:cubicBezTo>
                    <a:pt x="11615" y="0"/>
                    <a:pt x="11100" y="111"/>
                    <a:pt x="10705" y="333"/>
                  </a:cubicBezTo>
                  <a:lnTo>
                    <a:pt x="1394" y="5716"/>
                  </a:lnTo>
                  <a:cubicBezTo>
                    <a:pt x="634" y="6160"/>
                    <a:pt x="0" y="7268"/>
                    <a:pt x="0" y="8186"/>
                  </a:cubicBezTo>
                  <a:lnTo>
                    <a:pt x="0" y="18922"/>
                  </a:lnTo>
                  <a:cubicBezTo>
                    <a:pt x="0" y="19366"/>
                    <a:pt x="159" y="19872"/>
                    <a:pt x="412" y="20316"/>
                  </a:cubicBezTo>
                  <a:cubicBezTo>
                    <a:pt x="666" y="20759"/>
                    <a:pt x="1014" y="21139"/>
                    <a:pt x="1394" y="21361"/>
                  </a:cubicBezTo>
                  <a:lnTo>
                    <a:pt x="10705" y="26744"/>
                  </a:lnTo>
                  <a:cubicBezTo>
                    <a:pt x="10800" y="26808"/>
                    <a:pt x="10926" y="26839"/>
                    <a:pt x="11021" y="26871"/>
                  </a:cubicBezTo>
                  <a:cubicBezTo>
                    <a:pt x="11148" y="26934"/>
                    <a:pt x="11275" y="26966"/>
                    <a:pt x="11370" y="26998"/>
                  </a:cubicBezTo>
                  <a:cubicBezTo>
                    <a:pt x="11607" y="27045"/>
                    <a:pt x="11868" y="27069"/>
                    <a:pt x="12130" y="27069"/>
                  </a:cubicBezTo>
                  <a:cubicBezTo>
                    <a:pt x="12391" y="27069"/>
                    <a:pt x="12652" y="27045"/>
                    <a:pt x="12890" y="26998"/>
                  </a:cubicBezTo>
                  <a:cubicBezTo>
                    <a:pt x="13080" y="26934"/>
                    <a:pt x="13238" y="26903"/>
                    <a:pt x="13396" y="26808"/>
                  </a:cubicBezTo>
                  <a:cubicBezTo>
                    <a:pt x="13428" y="26776"/>
                    <a:pt x="13491" y="26776"/>
                    <a:pt x="13555" y="26744"/>
                  </a:cubicBezTo>
                  <a:lnTo>
                    <a:pt x="22866" y="21361"/>
                  </a:lnTo>
                  <a:cubicBezTo>
                    <a:pt x="23246" y="21139"/>
                    <a:pt x="23594" y="20759"/>
                    <a:pt x="23847" y="20316"/>
                  </a:cubicBezTo>
                  <a:cubicBezTo>
                    <a:pt x="24132" y="19872"/>
                    <a:pt x="24291" y="19366"/>
                    <a:pt x="24291" y="18922"/>
                  </a:cubicBezTo>
                  <a:lnTo>
                    <a:pt x="24291" y="8186"/>
                  </a:lnTo>
                  <a:cubicBezTo>
                    <a:pt x="24291" y="7268"/>
                    <a:pt x="23626" y="6160"/>
                    <a:pt x="22866" y="5716"/>
                  </a:cubicBezTo>
                  <a:lnTo>
                    <a:pt x="13555" y="333"/>
                  </a:lnTo>
                  <a:cubicBezTo>
                    <a:pt x="13159" y="111"/>
                    <a:pt x="12644" y="0"/>
                    <a:pt x="1213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0" name="Google Shape;4480;p39"/>
            <p:cNvSpPr/>
            <p:nvPr/>
          </p:nvSpPr>
          <p:spPr>
            <a:xfrm>
              <a:off x="1146032" y="3210228"/>
              <a:ext cx="271282" cy="272329"/>
            </a:xfrm>
            <a:custGeom>
              <a:avLst/>
              <a:gdLst/>
              <a:ahLst/>
              <a:cxnLst/>
              <a:rect l="l" t="t" r="r" b="b"/>
              <a:pathLst>
                <a:path w="8298" h="8330" extrusionOk="0">
                  <a:moveTo>
                    <a:pt x="4149" y="412"/>
                  </a:moveTo>
                  <a:cubicBezTo>
                    <a:pt x="5163" y="412"/>
                    <a:pt x="6081" y="824"/>
                    <a:pt x="6809" y="1521"/>
                  </a:cubicBezTo>
                  <a:cubicBezTo>
                    <a:pt x="7506" y="2217"/>
                    <a:pt x="7918" y="3167"/>
                    <a:pt x="7918" y="4181"/>
                  </a:cubicBezTo>
                  <a:cubicBezTo>
                    <a:pt x="7918" y="5162"/>
                    <a:pt x="7506" y="6113"/>
                    <a:pt x="6809" y="6809"/>
                  </a:cubicBezTo>
                  <a:cubicBezTo>
                    <a:pt x="6113" y="7538"/>
                    <a:pt x="5163" y="7918"/>
                    <a:pt x="4149" y="7918"/>
                  </a:cubicBezTo>
                  <a:cubicBezTo>
                    <a:pt x="3168" y="7918"/>
                    <a:pt x="2217" y="7538"/>
                    <a:pt x="1521" y="6809"/>
                  </a:cubicBezTo>
                  <a:cubicBezTo>
                    <a:pt x="792" y="6113"/>
                    <a:pt x="412" y="5162"/>
                    <a:pt x="412" y="4181"/>
                  </a:cubicBezTo>
                  <a:cubicBezTo>
                    <a:pt x="412" y="3167"/>
                    <a:pt x="792" y="2249"/>
                    <a:pt x="1489" y="1521"/>
                  </a:cubicBezTo>
                  <a:cubicBezTo>
                    <a:pt x="2217" y="824"/>
                    <a:pt x="3168" y="412"/>
                    <a:pt x="4149" y="412"/>
                  </a:cubicBezTo>
                  <a:close/>
                  <a:moveTo>
                    <a:pt x="4149" y="0"/>
                  </a:moveTo>
                  <a:cubicBezTo>
                    <a:pt x="3041" y="0"/>
                    <a:pt x="1996" y="444"/>
                    <a:pt x="1204" y="1236"/>
                  </a:cubicBezTo>
                  <a:cubicBezTo>
                    <a:pt x="444" y="2027"/>
                    <a:pt x="1" y="3072"/>
                    <a:pt x="1" y="4181"/>
                  </a:cubicBezTo>
                  <a:cubicBezTo>
                    <a:pt x="1" y="5289"/>
                    <a:pt x="444" y="6334"/>
                    <a:pt x="1204" y="7126"/>
                  </a:cubicBezTo>
                  <a:cubicBezTo>
                    <a:pt x="1996" y="7886"/>
                    <a:pt x="3041" y="8329"/>
                    <a:pt x="4149" y="8329"/>
                  </a:cubicBezTo>
                  <a:cubicBezTo>
                    <a:pt x="5258" y="8329"/>
                    <a:pt x="6303" y="7886"/>
                    <a:pt x="7094" y="7126"/>
                  </a:cubicBezTo>
                  <a:cubicBezTo>
                    <a:pt x="7886" y="6334"/>
                    <a:pt x="8298" y="5289"/>
                    <a:pt x="8298" y="4181"/>
                  </a:cubicBezTo>
                  <a:cubicBezTo>
                    <a:pt x="8298" y="3072"/>
                    <a:pt x="7886" y="2027"/>
                    <a:pt x="7094" y="1236"/>
                  </a:cubicBezTo>
                  <a:cubicBezTo>
                    <a:pt x="6303" y="444"/>
                    <a:pt x="5258" y="0"/>
                    <a:pt x="41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1" name="Google Shape;4481;p39"/>
            <p:cNvSpPr/>
            <p:nvPr/>
          </p:nvSpPr>
          <p:spPr>
            <a:xfrm>
              <a:off x="1176077" y="3250603"/>
              <a:ext cx="176016" cy="165686"/>
            </a:xfrm>
            <a:custGeom>
              <a:avLst/>
              <a:gdLst/>
              <a:ahLst/>
              <a:cxnLst/>
              <a:rect l="l" t="t" r="r" b="b"/>
              <a:pathLst>
                <a:path w="5384" h="5068" extrusionOk="0">
                  <a:moveTo>
                    <a:pt x="3246" y="1"/>
                  </a:moveTo>
                  <a:cubicBezTo>
                    <a:pt x="2494" y="1"/>
                    <a:pt x="1742" y="286"/>
                    <a:pt x="1172" y="856"/>
                  </a:cubicBezTo>
                  <a:cubicBezTo>
                    <a:pt x="32" y="1996"/>
                    <a:pt x="0" y="3864"/>
                    <a:pt x="1140" y="5004"/>
                  </a:cubicBezTo>
                  <a:cubicBezTo>
                    <a:pt x="1172" y="5036"/>
                    <a:pt x="1235" y="5068"/>
                    <a:pt x="1298" y="5068"/>
                  </a:cubicBezTo>
                  <a:cubicBezTo>
                    <a:pt x="1425" y="5068"/>
                    <a:pt x="1520" y="4973"/>
                    <a:pt x="1520" y="4878"/>
                  </a:cubicBezTo>
                  <a:cubicBezTo>
                    <a:pt x="1520" y="4814"/>
                    <a:pt x="1488" y="4751"/>
                    <a:pt x="1457" y="4719"/>
                  </a:cubicBezTo>
                  <a:cubicBezTo>
                    <a:pt x="475" y="3737"/>
                    <a:pt x="443" y="2122"/>
                    <a:pt x="1457" y="1141"/>
                  </a:cubicBezTo>
                  <a:cubicBezTo>
                    <a:pt x="1948" y="650"/>
                    <a:pt x="2589" y="404"/>
                    <a:pt x="3230" y="404"/>
                  </a:cubicBezTo>
                  <a:cubicBezTo>
                    <a:pt x="3872" y="404"/>
                    <a:pt x="4513" y="650"/>
                    <a:pt x="5004" y="1141"/>
                  </a:cubicBezTo>
                  <a:cubicBezTo>
                    <a:pt x="5035" y="1172"/>
                    <a:pt x="5099" y="1204"/>
                    <a:pt x="5162" y="1204"/>
                  </a:cubicBezTo>
                  <a:cubicBezTo>
                    <a:pt x="5289" y="1204"/>
                    <a:pt x="5384" y="1109"/>
                    <a:pt x="5384" y="1014"/>
                  </a:cubicBezTo>
                  <a:cubicBezTo>
                    <a:pt x="5384" y="951"/>
                    <a:pt x="5352" y="887"/>
                    <a:pt x="5320" y="856"/>
                  </a:cubicBezTo>
                  <a:cubicBezTo>
                    <a:pt x="4750" y="286"/>
                    <a:pt x="3998" y="1"/>
                    <a:pt x="32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2" name="Google Shape;4482;p39"/>
            <p:cNvSpPr/>
            <p:nvPr/>
          </p:nvSpPr>
          <p:spPr>
            <a:xfrm>
              <a:off x="1249569" y="3469054"/>
              <a:ext cx="65254" cy="187426"/>
            </a:xfrm>
            <a:custGeom>
              <a:avLst/>
              <a:gdLst/>
              <a:ahLst/>
              <a:cxnLst/>
              <a:rect l="l" t="t" r="r" b="b"/>
              <a:pathLst>
                <a:path w="1996" h="5733" extrusionOk="0">
                  <a:moveTo>
                    <a:pt x="444" y="1"/>
                  </a:moveTo>
                  <a:cubicBezTo>
                    <a:pt x="317" y="1"/>
                    <a:pt x="222" y="96"/>
                    <a:pt x="222" y="191"/>
                  </a:cubicBezTo>
                  <a:lnTo>
                    <a:pt x="32" y="4751"/>
                  </a:lnTo>
                  <a:cubicBezTo>
                    <a:pt x="1" y="5004"/>
                    <a:pt x="96" y="5258"/>
                    <a:pt x="286" y="5448"/>
                  </a:cubicBezTo>
                  <a:cubicBezTo>
                    <a:pt x="476" y="5638"/>
                    <a:pt x="729" y="5733"/>
                    <a:pt x="982" y="5733"/>
                  </a:cubicBezTo>
                  <a:cubicBezTo>
                    <a:pt x="1267" y="5733"/>
                    <a:pt x="1552" y="5606"/>
                    <a:pt x="1711" y="5416"/>
                  </a:cubicBezTo>
                  <a:cubicBezTo>
                    <a:pt x="1901" y="5226"/>
                    <a:pt x="1996" y="5004"/>
                    <a:pt x="1964" y="4751"/>
                  </a:cubicBezTo>
                  <a:lnTo>
                    <a:pt x="1742" y="191"/>
                  </a:lnTo>
                  <a:cubicBezTo>
                    <a:pt x="1742" y="96"/>
                    <a:pt x="1647" y="1"/>
                    <a:pt x="1521" y="1"/>
                  </a:cubicBezTo>
                  <a:cubicBezTo>
                    <a:pt x="1426" y="1"/>
                    <a:pt x="1331" y="96"/>
                    <a:pt x="1331" y="222"/>
                  </a:cubicBezTo>
                  <a:lnTo>
                    <a:pt x="1552" y="4783"/>
                  </a:lnTo>
                  <a:cubicBezTo>
                    <a:pt x="1552" y="4909"/>
                    <a:pt x="1521" y="5036"/>
                    <a:pt x="1426" y="5131"/>
                  </a:cubicBezTo>
                  <a:cubicBezTo>
                    <a:pt x="1324" y="5250"/>
                    <a:pt x="1149" y="5314"/>
                    <a:pt x="975" y="5314"/>
                  </a:cubicBezTo>
                  <a:cubicBezTo>
                    <a:pt x="824" y="5314"/>
                    <a:pt x="674" y="5266"/>
                    <a:pt x="571" y="5163"/>
                  </a:cubicBezTo>
                  <a:cubicBezTo>
                    <a:pt x="476" y="5036"/>
                    <a:pt x="412" y="4909"/>
                    <a:pt x="444" y="4783"/>
                  </a:cubicBezTo>
                  <a:lnTo>
                    <a:pt x="634" y="222"/>
                  </a:lnTo>
                  <a:cubicBezTo>
                    <a:pt x="634" y="96"/>
                    <a:pt x="571" y="1"/>
                    <a:pt x="4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3" name="Google Shape;4483;p39"/>
            <p:cNvSpPr/>
            <p:nvPr/>
          </p:nvSpPr>
          <p:spPr>
            <a:xfrm>
              <a:off x="1273370" y="3616072"/>
              <a:ext cx="16608" cy="15562"/>
            </a:xfrm>
            <a:custGeom>
              <a:avLst/>
              <a:gdLst/>
              <a:ahLst/>
              <a:cxnLst/>
              <a:rect l="l" t="t" r="r" b="b"/>
              <a:pathLst>
                <a:path w="508" h="476" extrusionOk="0">
                  <a:moveTo>
                    <a:pt x="254" y="1"/>
                  </a:moveTo>
                  <a:cubicBezTo>
                    <a:pt x="128" y="1"/>
                    <a:pt x="1" y="96"/>
                    <a:pt x="1" y="254"/>
                  </a:cubicBezTo>
                  <a:cubicBezTo>
                    <a:pt x="1" y="381"/>
                    <a:pt x="128" y="476"/>
                    <a:pt x="254" y="476"/>
                  </a:cubicBezTo>
                  <a:cubicBezTo>
                    <a:pt x="413" y="476"/>
                    <a:pt x="508" y="381"/>
                    <a:pt x="508" y="254"/>
                  </a:cubicBezTo>
                  <a:cubicBezTo>
                    <a:pt x="508" y="96"/>
                    <a:pt x="381" y="1"/>
                    <a:pt x="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4" name="Google Shape;4484;p39"/>
            <p:cNvSpPr/>
            <p:nvPr/>
          </p:nvSpPr>
          <p:spPr>
            <a:xfrm>
              <a:off x="974168" y="3146020"/>
              <a:ext cx="289917" cy="427651"/>
            </a:xfrm>
            <a:custGeom>
              <a:avLst/>
              <a:gdLst/>
              <a:ahLst/>
              <a:cxnLst/>
              <a:rect l="l" t="t" r="r" b="b"/>
              <a:pathLst>
                <a:path w="8868" h="13081" extrusionOk="0">
                  <a:moveTo>
                    <a:pt x="4814" y="1933"/>
                  </a:moveTo>
                  <a:cubicBezTo>
                    <a:pt x="3357" y="1933"/>
                    <a:pt x="2186" y="3104"/>
                    <a:pt x="2186" y="4530"/>
                  </a:cubicBezTo>
                  <a:cubicBezTo>
                    <a:pt x="2186" y="5955"/>
                    <a:pt x="3357" y="7126"/>
                    <a:pt x="4814" y="7126"/>
                  </a:cubicBezTo>
                  <a:cubicBezTo>
                    <a:pt x="5068" y="7126"/>
                    <a:pt x="5321" y="7095"/>
                    <a:pt x="5574" y="7031"/>
                  </a:cubicBezTo>
                  <a:cubicBezTo>
                    <a:pt x="5701" y="7000"/>
                    <a:pt x="5764" y="6873"/>
                    <a:pt x="5701" y="6778"/>
                  </a:cubicBezTo>
                  <a:cubicBezTo>
                    <a:pt x="5675" y="6673"/>
                    <a:pt x="5605" y="6612"/>
                    <a:pt x="5510" y="6612"/>
                  </a:cubicBezTo>
                  <a:cubicBezTo>
                    <a:pt x="5490" y="6612"/>
                    <a:pt x="5469" y="6614"/>
                    <a:pt x="5448" y="6620"/>
                  </a:cubicBezTo>
                  <a:cubicBezTo>
                    <a:pt x="5258" y="6715"/>
                    <a:pt x="5036" y="6746"/>
                    <a:pt x="4814" y="6746"/>
                  </a:cubicBezTo>
                  <a:cubicBezTo>
                    <a:pt x="3579" y="6746"/>
                    <a:pt x="2597" y="5733"/>
                    <a:pt x="2597" y="4530"/>
                  </a:cubicBezTo>
                  <a:cubicBezTo>
                    <a:pt x="2597" y="3326"/>
                    <a:pt x="3579" y="2344"/>
                    <a:pt x="4814" y="2344"/>
                  </a:cubicBezTo>
                  <a:cubicBezTo>
                    <a:pt x="5543" y="2344"/>
                    <a:pt x="6208" y="2693"/>
                    <a:pt x="6619" y="3295"/>
                  </a:cubicBezTo>
                  <a:cubicBezTo>
                    <a:pt x="6660" y="3356"/>
                    <a:pt x="6728" y="3391"/>
                    <a:pt x="6796" y="3391"/>
                  </a:cubicBezTo>
                  <a:cubicBezTo>
                    <a:pt x="6833" y="3391"/>
                    <a:pt x="6871" y="3380"/>
                    <a:pt x="6904" y="3358"/>
                  </a:cubicBezTo>
                  <a:cubicBezTo>
                    <a:pt x="6999" y="3295"/>
                    <a:pt x="7031" y="3168"/>
                    <a:pt x="6968" y="3073"/>
                  </a:cubicBezTo>
                  <a:cubicBezTo>
                    <a:pt x="6493" y="2344"/>
                    <a:pt x="5669" y="1933"/>
                    <a:pt x="4814" y="1933"/>
                  </a:cubicBezTo>
                  <a:close/>
                  <a:moveTo>
                    <a:pt x="4814" y="1"/>
                  </a:moveTo>
                  <a:cubicBezTo>
                    <a:pt x="2154" y="1"/>
                    <a:pt x="1" y="2154"/>
                    <a:pt x="1" y="4815"/>
                  </a:cubicBezTo>
                  <a:cubicBezTo>
                    <a:pt x="1" y="4846"/>
                    <a:pt x="1" y="4878"/>
                    <a:pt x="1" y="4878"/>
                  </a:cubicBezTo>
                  <a:cubicBezTo>
                    <a:pt x="32" y="8235"/>
                    <a:pt x="3611" y="12288"/>
                    <a:pt x="4688" y="13049"/>
                  </a:cubicBezTo>
                  <a:cubicBezTo>
                    <a:pt x="4719" y="13049"/>
                    <a:pt x="4783" y="13080"/>
                    <a:pt x="4814" y="13080"/>
                  </a:cubicBezTo>
                  <a:cubicBezTo>
                    <a:pt x="4846" y="13080"/>
                    <a:pt x="4878" y="13049"/>
                    <a:pt x="4909" y="13049"/>
                  </a:cubicBezTo>
                  <a:cubicBezTo>
                    <a:pt x="5448" y="12669"/>
                    <a:pt x="6683" y="11402"/>
                    <a:pt x="7759" y="9755"/>
                  </a:cubicBezTo>
                  <a:cubicBezTo>
                    <a:pt x="7823" y="9660"/>
                    <a:pt x="7791" y="9533"/>
                    <a:pt x="7696" y="9470"/>
                  </a:cubicBezTo>
                  <a:cubicBezTo>
                    <a:pt x="7662" y="9448"/>
                    <a:pt x="7625" y="9437"/>
                    <a:pt x="7587" y="9437"/>
                  </a:cubicBezTo>
                  <a:cubicBezTo>
                    <a:pt x="7519" y="9437"/>
                    <a:pt x="7452" y="9472"/>
                    <a:pt x="7411" y="9533"/>
                  </a:cubicBezTo>
                  <a:cubicBezTo>
                    <a:pt x="6461" y="10990"/>
                    <a:pt x="5353" y="12162"/>
                    <a:pt x="4814" y="12605"/>
                  </a:cubicBezTo>
                  <a:cubicBezTo>
                    <a:pt x="3737" y="11750"/>
                    <a:pt x="444" y="7982"/>
                    <a:pt x="412" y="4846"/>
                  </a:cubicBezTo>
                  <a:lnTo>
                    <a:pt x="412" y="4815"/>
                  </a:lnTo>
                  <a:cubicBezTo>
                    <a:pt x="412" y="2376"/>
                    <a:pt x="2376" y="413"/>
                    <a:pt x="4814" y="413"/>
                  </a:cubicBezTo>
                  <a:cubicBezTo>
                    <a:pt x="6271" y="413"/>
                    <a:pt x="7664" y="1141"/>
                    <a:pt x="8488" y="2376"/>
                  </a:cubicBezTo>
                  <a:cubicBezTo>
                    <a:pt x="8508" y="2437"/>
                    <a:pt x="8568" y="2472"/>
                    <a:pt x="8634" y="2472"/>
                  </a:cubicBezTo>
                  <a:cubicBezTo>
                    <a:pt x="8670" y="2472"/>
                    <a:pt x="8708" y="2462"/>
                    <a:pt x="8741" y="2439"/>
                  </a:cubicBezTo>
                  <a:cubicBezTo>
                    <a:pt x="8836" y="2376"/>
                    <a:pt x="8868" y="2249"/>
                    <a:pt x="8805" y="2154"/>
                  </a:cubicBezTo>
                  <a:cubicBezTo>
                    <a:pt x="7918" y="793"/>
                    <a:pt x="6429" y="1"/>
                    <a:pt x="48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5" name="Google Shape;4485;p39"/>
          <p:cNvGrpSpPr/>
          <p:nvPr/>
        </p:nvGrpSpPr>
        <p:grpSpPr>
          <a:xfrm>
            <a:off x="7442260" y="2804383"/>
            <a:ext cx="1071627" cy="1168920"/>
            <a:chOff x="7411910" y="2804383"/>
            <a:chExt cx="1071627" cy="1168920"/>
          </a:xfrm>
        </p:grpSpPr>
        <p:sp>
          <p:nvSpPr>
            <p:cNvPr id="4486" name="Google Shape;4486;p39"/>
            <p:cNvSpPr/>
            <p:nvPr/>
          </p:nvSpPr>
          <p:spPr>
            <a:xfrm>
              <a:off x="7442967" y="3404879"/>
              <a:ext cx="1008466" cy="568424"/>
            </a:xfrm>
            <a:custGeom>
              <a:avLst/>
              <a:gdLst/>
              <a:ahLst/>
              <a:cxnLst/>
              <a:rect l="l" t="t" r="r" b="b"/>
              <a:pathLst>
                <a:path w="30847" h="17387" extrusionOk="0">
                  <a:moveTo>
                    <a:pt x="1" y="0"/>
                  </a:moveTo>
                  <a:lnTo>
                    <a:pt x="1" y="7474"/>
                  </a:lnTo>
                  <a:cubicBezTo>
                    <a:pt x="1" y="7854"/>
                    <a:pt x="128" y="8297"/>
                    <a:pt x="349" y="8677"/>
                  </a:cubicBezTo>
                  <a:cubicBezTo>
                    <a:pt x="603" y="9089"/>
                    <a:pt x="888" y="9406"/>
                    <a:pt x="1236" y="9596"/>
                  </a:cubicBezTo>
                  <a:lnTo>
                    <a:pt x="14220" y="17101"/>
                  </a:lnTo>
                  <a:cubicBezTo>
                    <a:pt x="14537" y="17291"/>
                    <a:pt x="14980" y="17386"/>
                    <a:pt x="15424" y="17386"/>
                  </a:cubicBezTo>
                  <a:cubicBezTo>
                    <a:pt x="15899" y="17386"/>
                    <a:pt x="16310" y="17291"/>
                    <a:pt x="16627" y="17101"/>
                  </a:cubicBezTo>
                  <a:lnTo>
                    <a:pt x="29643" y="9596"/>
                  </a:lnTo>
                  <a:cubicBezTo>
                    <a:pt x="29960" y="9406"/>
                    <a:pt x="30277" y="9089"/>
                    <a:pt x="30498" y="8677"/>
                  </a:cubicBezTo>
                  <a:cubicBezTo>
                    <a:pt x="30720" y="8297"/>
                    <a:pt x="30847" y="7854"/>
                    <a:pt x="30847" y="7506"/>
                  </a:cubicBezTo>
                  <a:lnTo>
                    <a:pt x="30847" y="0"/>
                  </a:lnTo>
                  <a:lnTo>
                    <a:pt x="30467" y="0"/>
                  </a:lnTo>
                  <a:lnTo>
                    <a:pt x="30467" y="7506"/>
                  </a:lnTo>
                  <a:cubicBezTo>
                    <a:pt x="30467" y="7791"/>
                    <a:pt x="30372" y="8139"/>
                    <a:pt x="30150" y="8487"/>
                  </a:cubicBezTo>
                  <a:cubicBezTo>
                    <a:pt x="29960" y="8836"/>
                    <a:pt x="29706" y="9089"/>
                    <a:pt x="29453" y="9247"/>
                  </a:cubicBezTo>
                  <a:lnTo>
                    <a:pt x="16437" y="16753"/>
                  </a:lnTo>
                  <a:cubicBezTo>
                    <a:pt x="16184" y="16911"/>
                    <a:pt x="15804" y="17006"/>
                    <a:pt x="15424" y="17006"/>
                  </a:cubicBezTo>
                  <a:cubicBezTo>
                    <a:pt x="15044" y="17006"/>
                    <a:pt x="14695" y="16911"/>
                    <a:pt x="14410" y="16753"/>
                  </a:cubicBezTo>
                  <a:lnTo>
                    <a:pt x="1426" y="9247"/>
                  </a:lnTo>
                  <a:cubicBezTo>
                    <a:pt x="1141" y="9089"/>
                    <a:pt x="888" y="8836"/>
                    <a:pt x="698" y="8487"/>
                  </a:cubicBezTo>
                  <a:cubicBezTo>
                    <a:pt x="508" y="8171"/>
                    <a:pt x="381" y="7791"/>
                    <a:pt x="381" y="7506"/>
                  </a:cubicBezTo>
                  <a:lnTo>
                    <a:pt x="38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7" name="Google Shape;4487;p39"/>
            <p:cNvSpPr/>
            <p:nvPr/>
          </p:nvSpPr>
          <p:spPr>
            <a:xfrm>
              <a:off x="7411910" y="2804383"/>
              <a:ext cx="1071627" cy="600529"/>
            </a:xfrm>
            <a:custGeom>
              <a:avLst/>
              <a:gdLst/>
              <a:ahLst/>
              <a:cxnLst/>
              <a:rect l="l" t="t" r="r" b="b"/>
              <a:pathLst>
                <a:path w="32779" h="18369" extrusionOk="0">
                  <a:moveTo>
                    <a:pt x="16374" y="0"/>
                  </a:moveTo>
                  <a:cubicBezTo>
                    <a:pt x="15772" y="0"/>
                    <a:pt x="15170" y="127"/>
                    <a:pt x="14695" y="412"/>
                  </a:cubicBezTo>
                  <a:lnTo>
                    <a:pt x="1679" y="7917"/>
                  </a:lnTo>
                  <a:cubicBezTo>
                    <a:pt x="1204" y="8202"/>
                    <a:pt x="793" y="8646"/>
                    <a:pt x="476" y="9184"/>
                  </a:cubicBezTo>
                  <a:cubicBezTo>
                    <a:pt x="159" y="9723"/>
                    <a:pt x="1" y="10293"/>
                    <a:pt x="1" y="10863"/>
                  </a:cubicBezTo>
                  <a:lnTo>
                    <a:pt x="1" y="18368"/>
                  </a:lnTo>
                  <a:lnTo>
                    <a:pt x="2313" y="18368"/>
                  </a:lnTo>
                  <a:lnTo>
                    <a:pt x="2313" y="10863"/>
                  </a:lnTo>
                  <a:cubicBezTo>
                    <a:pt x="2313" y="10736"/>
                    <a:pt x="2344" y="10546"/>
                    <a:pt x="2471" y="10324"/>
                  </a:cubicBezTo>
                  <a:cubicBezTo>
                    <a:pt x="2598" y="10103"/>
                    <a:pt x="2756" y="9976"/>
                    <a:pt x="2851" y="9913"/>
                  </a:cubicBezTo>
                  <a:lnTo>
                    <a:pt x="15835" y="2407"/>
                  </a:lnTo>
                  <a:cubicBezTo>
                    <a:pt x="15930" y="2375"/>
                    <a:pt x="16120" y="2312"/>
                    <a:pt x="16374" y="2312"/>
                  </a:cubicBezTo>
                  <a:cubicBezTo>
                    <a:pt x="16627" y="2312"/>
                    <a:pt x="16817" y="2375"/>
                    <a:pt x="16912" y="2407"/>
                  </a:cubicBezTo>
                  <a:lnTo>
                    <a:pt x="29928" y="9913"/>
                  </a:lnTo>
                  <a:cubicBezTo>
                    <a:pt x="29991" y="9976"/>
                    <a:pt x="30150" y="10103"/>
                    <a:pt x="30276" y="10324"/>
                  </a:cubicBezTo>
                  <a:cubicBezTo>
                    <a:pt x="30403" y="10546"/>
                    <a:pt x="30435" y="10736"/>
                    <a:pt x="30435" y="10863"/>
                  </a:cubicBezTo>
                  <a:lnTo>
                    <a:pt x="30435" y="18368"/>
                  </a:lnTo>
                  <a:lnTo>
                    <a:pt x="32778" y="18368"/>
                  </a:lnTo>
                  <a:lnTo>
                    <a:pt x="32778" y="10863"/>
                  </a:lnTo>
                  <a:cubicBezTo>
                    <a:pt x="32778" y="10293"/>
                    <a:pt x="32588" y="9723"/>
                    <a:pt x="32272" y="9184"/>
                  </a:cubicBezTo>
                  <a:cubicBezTo>
                    <a:pt x="31987" y="8646"/>
                    <a:pt x="31543" y="8202"/>
                    <a:pt x="31068" y="7917"/>
                  </a:cubicBezTo>
                  <a:lnTo>
                    <a:pt x="18052" y="412"/>
                  </a:lnTo>
                  <a:cubicBezTo>
                    <a:pt x="17609" y="159"/>
                    <a:pt x="17007" y="0"/>
                    <a:pt x="1637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8" name="Google Shape;4488;p39"/>
            <p:cNvSpPr/>
            <p:nvPr/>
          </p:nvSpPr>
          <p:spPr>
            <a:xfrm>
              <a:off x="7550657" y="2962255"/>
              <a:ext cx="794134" cy="884201"/>
            </a:xfrm>
            <a:custGeom>
              <a:avLst/>
              <a:gdLst/>
              <a:ahLst/>
              <a:cxnLst/>
              <a:rect l="l" t="t" r="r" b="b"/>
              <a:pathLst>
                <a:path w="24291" h="27046" extrusionOk="0">
                  <a:moveTo>
                    <a:pt x="12130" y="1"/>
                  </a:moveTo>
                  <a:cubicBezTo>
                    <a:pt x="11615" y="1"/>
                    <a:pt x="11100" y="112"/>
                    <a:pt x="10705" y="333"/>
                  </a:cubicBezTo>
                  <a:lnTo>
                    <a:pt x="1426" y="5685"/>
                  </a:lnTo>
                  <a:cubicBezTo>
                    <a:pt x="919" y="5970"/>
                    <a:pt x="475" y="6509"/>
                    <a:pt x="222" y="7110"/>
                  </a:cubicBezTo>
                  <a:cubicBezTo>
                    <a:pt x="222" y="7142"/>
                    <a:pt x="222" y="7174"/>
                    <a:pt x="190" y="7205"/>
                  </a:cubicBezTo>
                  <a:cubicBezTo>
                    <a:pt x="64" y="7522"/>
                    <a:pt x="0" y="7839"/>
                    <a:pt x="0" y="8155"/>
                  </a:cubicBezTo>
                  <a:lnTo>
                    <a:pt x="0" y="18891"/>
                  </a:lnTo>
                  <a:cubicBezTo>
                    <a:pt x="0" y="19810"/>
                    <a:pt x="634" y="20886"/>
                    <a:pt x="1394" y="21361"/>
                  </a:cubicBezTo>
                  <a:lnTo>
                    <a:pt x="10705" y="26713"/>
                  </a:lnTo>
                  <a:cubicBezTo>
                    <a:pt x="11100" y="26935"/>
                    <a:pt x="11615" y="27046"/>
                    <a:pt x="12130" y="27046"/>
                  </a:cubicBezTo>
                  <a:cubicBezTo>
                    <a:pt x="12644" y="27046"/>
                    <a:pt x="13159" y="26935"/>
                    <a:pt x="13555" y="26713"/>
                  </a:cubicBezTo>
                  <a:lnTo>
                    <a:pt x="22866" y="21361"/>
                  </a:lnTo>
                  <a:cubicBezTo>
                    <a:pt x="23626" y="20886"/>
                    <a:pt x="24259" y="19810"/>
                    <a:pt x="24259" y="18891"/>
                  </a:cubicBezTo>
                  <a:lnTo>
                    <a:pt x="24259" y="8155"/>
                  </a:lnTo>
                  <a:cubicBezTo>
                    <a:pt x="24291" y="7237"/>
                    <a:pt x="23657" y="6160"/>
                    <a:pt x="22866" y="5685"/>
                  </a:cubicBezTo>
                  <a:lnTo>
                    <a:pt x="13555" y="333"/>
                  </a:lnTo>
                  <a:cubicBezTo>
                    <a:pt x="13159" y="112"/>
                    <a:pt x="12644" y="1"/>
                    <a:pt x="12130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9" name="Google Shape;4489;p39"/>
            <p:cNvSpPr/>
            <p:nvPr/>
          </p:nvSpPr>
          <p:spPr>
            <a:xfrm>
              <a:off x="8048661" y="3535845"/>
              <a:ext cx="77677" cy="76108"/>
            </a:xfrm>
            <a:custGeom>
              <a:avLst/>
              <a:gdLst/>
              <a:ahLst/>
              <a:cxnLst/>
              <a:rect l="l" t="t" r="r" b="b"/>
              <a:pathLst>
                <a:path w="2376" h="2328" extrusionOk="0">
                  <a:moveTo>
                    <a:pt x="238" y="0"/>
                  </a:moveTo>
                  <a:cubicBezTo>
                    <a:pt x="182" y="0"/>
                    <a:pt x="127" y="16"/>
                    <a:pt x="95" y="48"/>
                  </a:cubicBezTo>
                  <a:cubicBezTo>
                    <a:pt x="0" y="143"/>
                    <a:pt x="0" y="269"/>
                    <a:pt x="95" y="333"/>
                  </a:cubicBezTo>
                  <a:lnTo>
                    <a:pt x="2027" y="2265"/>
                  </a:lnTo>
                  <a:cubicBezTo>
                    <a:pt x="2059" y="2296"/>
                    <a:pt x="2122" y="2328"/>
                    <a:pt x="2154" y="2328"/>
                  </a:cubicBezTo>
                  <a:cubicBezTo>
                    <a:pt x="2217" y="2328"/>
                    <a:pt x="2280" y="2296"/>
                    <a:pt x="2312" y="2265"/>
                  </a:cubicBezTo>
                  <a:cubicBezTo>
                    <a:pt x="2375" y="2201"/>
                    <a:pt x="2375" y="2043"/>
                    <a:pt x="2312" y="1980"/>
                  </a:cubicBezTo>
                  <a:lnTo>
                    <a:pt x="380" y="48"/>
                  </a:lnTo>
                  <a:cubicBezTo>
                    <a:pt x="349" y="16"/>
                    <a:pt x="293" y="0"/>
                    <a:pt x="2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0" name="Google Shape;4490;p39"/>
            <p:cNvSpPr/>
            <p:nvPr/>
          </p:nvSpPr>
          <p:spPr>
            <a:xfrm>
              <a:off x="8053827" y="3186427"/>
              <a:ext cx="13502" cy="182228"/>
            </a:xfrm>
            <a:custGeom>
              <a:avLst/>
              <a:gdLst/>
              <a:ahLst/>
              <a:cxnLst/>
              <a:rect l="l" t="t" r="r" b="b"/>
              <a:pathLst>
                <a:path w="413" h="5574" extrusionOk="0">
                  <a:moveTo>
                    <a:pt x="191" y="0"/>
                  </a:moveTo>
                  <a:cubicBezTo>
                    <a:pt x="64" y="0"/>
                    <a:pt x="1" y="95"/>
                    <a:pt x="1" y="190"/>
                  </a:cubicBezTo>
                  <a:lnTo>
                    <a:pt x="1" y="5384"/>
                  </a:lnTo>
                  <a:cubicBezTo>
                    <a:pt x="1" y="5479"/>
                    <a:pt x="96" y="5574"/>
                    <a:pt x="191" y="5574"/>
                  </a:cubicBezTo>
                  <a:cubicBezTo>
                    <a:pt x="317" y="5574"/>
                    <a:pt x="412" y="5479"/>
                    <a:pt x="412" y="5384"/>
                  </a:cubicBezTo>
                  <a:lnTo>
                    <a:pt x="412" y="190"/>
                  </a:lnTo>
                  <a:cubicBezTo>
                    <a:pt x="412" y="95"/>
                    <a:pt x="317" y="0"/>
                    <a:pt x="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1" name="Google Shape;4491;p39"/>
            <p:cNvSpPr/>
            <p:nvPr/>
          </p:nvSpPr>
          <p:spPr>
            <a:xfrm>
              <a:off x="7801212" y="3384152"/>
              <a:ext cx="108735" cy="13502"/>
            </a:xfrm>
            <a:custGeom>
              <a:avLst/>
              <a:gdLst/>
              <a:ahLst/>
              <a:cxnLst/>
              <a:rect l="l" t="t" r="r" b="b"/>
              <a:pathLst>
                <a:path w="3326" h="413" extrusionOk="0">
                  <a:moveTo>
                    <a:pt x="222" y="1"/>
                  </a:moveTo>
                  <a:cubicBezTo>
                    <a:pt x="95" y="1"/>
                    <a:pt x="0" y="96"/>
                    <a:pt x="0" y="222"/>
                  </a:cubicBezTo>
                  <a:cubicBezTo>
                    <a:pt x="0" y="317"/>
                    <a:pt x="95" y="412"/>
                    <a:pt x="222" y="412"/>
                  </a:cubicBezTo>
                  <a:lnTo>
                    <a:pt x="3136" y="412"/>
                  </a:lnTo>
                  <a:cubicBezTo>
                    <a:pt x="3231" y="412"/>
                    <a:pt x="3326" y="317"/>
                    <a:pt x="3326" y="222"/>
                  </a:cubicBezTo>
                  <a:cubicBezTo>
                    <a:pt x="3326" y="96"/>
                    <a:pt x="3231" y="1"/>
                    <a:pt x="31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2" name="Google Shape;4492;p39"/>
            <p:cNvSpPr/>
            <p:nvPr/>
          </p:nvSpPr>
          <p:spPr>
            <a:xfrm>
              <a:off x="7801212" y="3427633"/>
              <a:ext cx="82843" cy="13502"/>
            </a:xfrm>
            <a:custGeom>
              <a:avLst/>
              <a:gdLst/>
              <a:ahLst/>
              <a:cxnLst/>
              <a:rect l="l" t="t" r="r" b="b"/>
              <a:pathLst>
                <a:path w="2534" h="413" extrusionOk="0">
                  <a:moveTo>
                    <a:pt x="222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318"/>
                    <a:pt x="95" y="413"/>
                    <a:pt x="222" y="413"/>
                  </a:cubicBezTo>
                  <a:lnTo>
                    <a:pt x="2312" y="413"/>
                  </a:lnTo>
                  <a:cubicBezTo>
                    <a:pt x="2439" y="413"/>
                    <a:pt x="2534" y="318"/>
                    <a:pt x="2534" y="191"/>
                  </a:cubicBezTo>
                  <a:cubicBezTo>
                    <a:pt x="2534" y="64"/>
                    <a:pt x="2439" y="1"/>
                    <a:pt x="23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3" name="Google Shape;4493;p39"/>
            <p:cNvSpPr/>
            <p:nvPr/>
          </p:nvSpPr>
          <p:spPr>
            <a:xfrm>
              <a:off x="7801212" y="3470100"/>
              <a:ext cx="76631" cy="13469"/>
            </a:xfrm>
            <a:custGeom>
              <a:avLst/>
              <a:gdLst/>
              <a:ahLst/>
              <a:cxnLst/>
              <a:rect l="l" t="t" r="r" b="b"/>
              <a:pathLst>
                <a:path w="2344" h="412" extrusionOk="0">
                  <a:moveTo>
                    <a:pt x="222" y="0"/>
                  </a:moveTo>
                  <a:cubicBezTo>
                    <a:pt x="95" y="0"/>
                    <a:pt x="0" y="95"/>
                    <a:pt x="0" y="190"/>
                  </a:cubicBezTo>
                  <a:cubicBezTo>
                    <a:pt x="0" y="317"/>
                    <a:pt x="95" y="412"/>
                    <a:pt x="222" y="412"/>
                  </a:cubicBezTo>
                  <a:lnTo>
                    <a:pt x="2154" y="412"/>
                  </a:lnTo>
                  <a:cubicBezTo>
                    <a:pt x="2249" y="412"/>
                    <a:pt x="2344" y="317"/>
                    <a:pt x="2344" y="190"/>
                  </a:cubicBezTo>
                  <a:cubicBezTo>
                    <a:pt x="2344" y="95"/>
                    <a:pt x="2249" y="0"/>
                    <a:pt x="21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4" name="Google Shape;4494;p39"/>
            <p:cNvSpPr/>
            <p:nvPr/>
          </p:nvSpPr>
          <p:spPr>
            <a:xfrm>
              <a:off x="7866433" y="3355186"/>
              <a:ext cx="224696" cy="224696"/>
            </a:xfrm>
            <a:custGeom>
              <a:avLst/>
              <a:gdLst/>
              <a:ahLst/>
              <a:cxnLst/>
              <a:rect l="l" t="t" r="r" b="b"/>
              <a:pathLst>
                <a:path w="6873" h="6873" extrusionOk="0">
                  <a:moveTo>
                    <a:pt x="3452" y="412"/>
                  </a:moveTo>
                  <a:cubicBezTo>
                    <a:pt x="5099" y="412"/>
                    <a:pt x="6461" y="1774"/>
                    <a:pt x="6461" y="3452"/>
                  </a:cubicBezTo>
                  <a:cubicBezTo>
                    <a:pt x="6461" y="5099"/>
                    <a:pt x="5099" y="6461"/>
                    <a:pt x="3452" y="6461"/>
                  </a:cubicBezTo>
                  <a:cubicBezTo>
                    <a:pt x="1774" y="6461"/>
                    <a:pt x="412" y="5099"/>
                    <a:pt x="412" y="3452"/>
                  </a:cubicBezTo>
                  <a:cubicBezTo>
                    <a:pt x="412" y="1774"/>
                    <a:pt x="1774" y="412"/>
                    <a:pt x="3452" y="412"/>
                  </a:cubicBezTo>
                  <a:close/>
                  <a:moveTo>
                    <a:pt x="3452" y="0"/>
                  </a:moveTo>
                  <a:cubicBezTo>
                    <a:pt x="1552" y="0"/>
                    <a:pt x="1" y="1552"/>
                    <a:pt x="1" y="3452"/>
                  </a:cubicBezTo>
                  <a:cubicBezTo>
                    <a:pt x="1" y="5320"/>
                    <a:pt x="1552" y="6872"/>
                    <a:pt x="3452" y="6872"/>
                  </a:cubicBezTo>
                  <a:cubicBezTo>
                    <a:pt x="5353" y="6872"/>
                    <a:pt x="6873" y="5352"/>
                    <a:pt x="6873" y="3452"/>
                  </a:cubicBezTo>
                  <a:cubicBezTo>
                    <a:pt x="6873" y="1552"/>
                    <a:pt x="5321" y="0"/>
                    <a:pt x="34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5" name="Google Shape;4495;p39"/>
            <p:cNvSpPr/>
            <p:nvPr/>
          </p:nvSpPr>
          <p:spPr>
            <a:xfrm>
              <a:off x="7980334" y="3184335"/>
              <a:ext cx="17621" cy="17654"/>
            </a:xfrm>
            <a:custGeom>
              <a:avLst/>
              <a:gdLst/>
              <a:ahLst/>
              <a:cxnLst/>
              <a:rect l="l" t="t" r="r" b="b"/>
              <a:pathLst>
                <a:path w="539" h="540" extrusionOk="0">
                  <a:moveTo>
                    <a:pt x="253" y="1"/>
                  </a:moveTo>
                  <a:cubicBezTo>
                    <a:pt x="127" y="1"/>
                    <a:pt x="0" y="127"/>
                    <a:pt x="0" y="254"/>
                  </a:cubicBezTo>
                  <a:cubicBezTo>
                    <a:pt x="0" y="412"/>
                    <a:pt x="127" y="539"/>
                    <a:pt x="253" y="539"/>
                  </a:cubicBezTo>
                  <a:cubicBezTo>
                    <a:pt x="412" y="539"/>
                    <a:pt x="539" y="412"/>
                    <a:pt x="539" y="254"/>
                  </a:cubicBezTo>
                  <a:cubicBezTo>
                    <a:pt x="539" y="127"/>
                    <a:pt x="412" y="1"/>
                    <a:pt x="2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6" name="Google Shape;4496;p39"/>
            <p:cNvSpPr/>
            <p:nvPr/>
          </p:nvSpPr>
          <p:spPr>
            <a:xfrm>
              <a:off x="7908868" y="3184335"/>
              <a:ext cx="17654" cy="17654"/>
            </a:xfrm>
            <a:custGeom>
              <a:avLst/>
              <a:gdLst/>
              <a:ahLst/>
              <a:cxnLst/>
              <a:rect l="l" t="t" r="r" b="b"/>
              <a:pathLst>
                <a:path w="540" h="540" extrusionOk="0">
                  <a:moveTo>
                    <a:pt x="286" y="1"/>
                  </a:moveTo>
                  <a:cubicBezTo>
                    <a:pt x="128" y="1"/>
                    <a:pt x="1" y="127"/>
                    <a:pt x="1" y="254"/>
                  </a:cubicBezTo>
                  <a:cubicBezTo>
                    <a:pt x="1" y="412"/>
                    <a:pt x="128" y="539"/>
                    <a:pt x="286" y="539"/>
                  </a:cubicBezTo>
                  <a:cubicBezTo>
                    <a:pt x="413" y="539"/>
                    <a:pt x="539" y="412"/>
                    <a:pt x="539" y="254"/>
                  </a:cubicBezTo>
                  <a:cubicBezTo>
                    <a:pt x="539" y="127"/>
                    <a:pt x="413" y="1"/>
                    <a:pt x="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7" name="Google Shape;4497;p39"/>
            <p:cNvSpPr/>
            <p:nvPr/>
          </p:nvSpPr>
          <p:spPr>
            <a:xfrm>
              <a:off x="7838481" y="3184335"/>
              <a:ext cx="16608" cy="17654"/>
            </a:xfrm>
            <a:custGeom>
              <a:avLst/>
              <a:gdLst/>
              <a:ahLst/>
              <a:cxnLst/>
              <a:rect l="l" t="t" r="r" b="b"/>
              <a:pathLst>
                <a:path w="508" h="540" extrusionOk="0">
                  <a:moveTo>
                    <a:pt x="254" y="1"/>
                  </a:moveTo>
                  <a:cubicBezTo>
                    <a:pt x="95" y="1"/>
                    <a:pt x="0" y="127"/>
                    <a:pt x="0" y="254"/>
                  </a:cubicBezTo>
                  <a:cubicBezTo>
                    <a:pt x="0" y="412"/>
                    <a:pt x="95" y="539"/>
                    <a:pt x="254" y="539"/>
                  </a:cubicBezTo>
                  <a:cubicBezTo>
                    <a:pt x="380" y="539"/>
                    <a:pt x="507" y="412"/>
                    <a:pt x="507" y="254"/>
                  </a:cubicBezTo>
                  <a:cubicBezTo>
                    <a:pt x="507" y="127"/>
                    <a:pt x="380" y="1"/>
                    <a:pt x="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8" name="Google Shape;4498;p39"/>
            <p:cNvSpPr/>
            <p:nvPr/>
          </p:nvSpPr>
          <p:spPr>
            <a:xfrm>
              <a:off x="7769108" y="3165700"/>
              <a:ext cx="297175" cy="54923"/>
            </a:xfrm>
            <a:custGeom>
              <a:avLst/>
              <a:gdLst/>
              <a:ahLst/>
              <a:cxnLst/>
              <a:rect l="l" t="t" r="r" b="b"/>
              <a:pathLst>
                <a:path w="9090" h="1680" extrusionOk="0">
                  <a:moveTo>
                    <a:pt x="8266" y="412"/>
                  </a:moveTo>
                  <a:cubicBezTo>
                    <a:pt x="8488" y="412"/>
                    <a:pt x="8710" y="602"/>
                    <a:pt x="8710" y="824"/>
                  </a:cubicBezTo>
                  <a:cubicBezTo>
                    <a:pt x="8710" y="1077"/>
                    <a:pt x="8488" y="1267"/>
                    <a:pt x="8266" y="1267"/>
                  </a:cubicBezTo>
                  <a:lnTo>
                    <a:pt x="856" y="1267"/>
                  </a:lnTo>
                  <a:cubicBezTo>
                    <a:pt x="602" y="1267"/>
                    <a:pt x="412" y="1077"/>
                    <a:pt x="412" y="824"/>
                  </a:cubicBezTo>
                  <a:cubicBezTo>
                    <a:pt x="412" y="602"/>
                    <a:pt x="602" y="412"/>
                    <a:pt x="856" y="412"/>
                  </a:cubicBezTo>
                  <a:close/>
                  <a:moveTo>
                    <a:pt x="856" y="1"/>
                  </a:moveTo>
                  <a:cubicBezTo>
                    <a:pt x="381" y="1"/>
                    <a:pt x="1" y="381"/>
                    <a:pt x="1" y="824"/>
                  </a:cubicBezTo>
                  <a:cubicBezTo>
                    <a:pt x="1" y="1299"/>
                    <a:pt x="381" y="1679"/>
                    <a:pt x="856" y="1679"/>
                  </a:cubicBezTo>
                  <a:lnTo>
                    <a:pt x="8266" y="1679"/>
                  </a:lnTo>
                  <a:cubicBezTo>
                    <a:pt x="8710" y="1679"/>
                    <a:pt x="9090" y="1299"/>
                    <a:pt x="9090" y="824"/>
                  </a:cubicBezTo>
                  <a:cubicBezTo>
                    <a:pt x="9090" y="381"/>
                    <a:pt x="8710" y="1"/>
                    <a:pt x="82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9" name="Google Shape;4499;p39"/>
            <p:cNvSpPr/>
            <p:nvPr/>
          </p:nvSpPr>
          <p:spPr>
            <a:xfrm>
              <a:off x="7769108" y="3186427"/>
              <a:ext cx="153262" cy="372727"/>
            </a:xfrm>
            <a:custGeom>
              <a:avLst/>
              <a:gdLst/>
              <a:ahLst/>
              <a:cxnLst/>
              <a:rect l="l" t="t" r="r" b="b"/>
              <a:pathLst>
                <a:path w="4688" h="11401" extrusionOk="0">
                  <a:moveTo>
                    <a:pt x="191" y="0"/>
                  </a:moveTo>
                  <a:cubicBezTo>
                    <a:pt x="96" y="0"/>
                    <a:pt x="1" y="95"/>
                    <a:pt x="1" y="190"/>
                  </a:cubicBezTo>
                  <a:lnTo>
                    <a:pt x="1" y="10102"/>
                  </a:lnTo>
                  <a:cubicBezTo>
                    <a:pt x="1" y="10831"/>
                    <a:pt x="571" y="11401"/>
                    <a:pt x="1267" y="11401"/>
                  </a:cubicBezTo>
                  <a:lnTo>
                    <a:pt x="4466" y="11401"/>
                  </a:lnTo>
                  <a:cubicBezTo>
                    <a:pt x="4593" y="11401"/>
                    <a:pt x="4688" y="11306"/>
                    <a:pt x="4688" y="11179"/>
                  </a:cubicBezTo>
                  <a:cubicBezTo>
                    <a:pt x="4688" y="11084"/>
                    <a:pt x="4593" y="10989"/>
                    <a:pt x="4466" y="10989"/>
                  </a:cubicBezTo>
                  <a:lnTo>
                    <a:pt x="1267" y="10989"/>
                  </a:lnTo>
                  <a:cubicBezTo>
                    <a:pt x="792" y="10989"/>
                    <a:pt x="412" y="10577"/>
                    <a:pt x="412" y="10102"/>
                  </a:cubicBezTo>
                  <a:lnTo>
                    <a:pt x="412" y="190"/>
                  </a:lnTo>
                  <a:cubicBezTo>
                    <a:pt x="412" y="95"/>
                    <a:pt x="317" y="0"/>
                    <a:pt x="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0" name="Google Shape;4500;p39"/>
            <p:cNvSpPr/>
            <p:nvPr/>
          </p:nvSpPr>
          <p:spPr>
            <a:xfrm>
              <a:off x="7801212" y="3255768"/>
              <a:ext cx="232967" cy="13502"/>
            </a:xfrm>
            <a:custGeom>
              <a:avLst/>
              <a:gdLst/>
              <a:ahLst/>
              <a:cxnLst/>
              <a:rect l="l" t="t" r="r" b="b"/>
              <a:pathLst>
                <a:path w="7126" h="413" extrusionOk="0">
                  <a:moveTo>
                    <a:pt x="222" y="1"/>
                  </a:moveTo>
                  <a:cubicBezTo>
                    <a:pt x="95" y="1"/>
                    <a:pt x="0" y="96"/>
                    <a:pt x="0" y="223"/>
                  </a:cubicBezTo>
                  <a:cubicBezTo>
                    <a:pt x="0" y="318"/>
                    <a:pt x="95" y="413"/>
                    <a:pt x="222" y="413"/>
                  </a:cubicBezTo>
                  <a:lnTo>
                    <a:pt x="6936" y="413"/>
                  </a:lnTo>
                  <a:cubicBezTo>
                    <a:pt x="7031" y="413"/>
                    <a:pt x="7126" y="318"/>
                    <a:pt x="7126" y="223"/>
                  </a:cubicBezTo>
                  <a:cubicBezTo>
                    <a:pt x="7126" y="96"/>
                    <a:pt x="7031" y="1"/>
                    <a:pt x="69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1" name="Google Shape;4501;p39"/>
            <p:cNvSpPr/>
            <p:nvPr/>
          </p:nvSpPr>
          <p:spPr>
            <a:xfrm>
              <a:off x="7801212" y="3298236"/>
              <a:ext cx="194684" cy="13469"/>
            </a:xfrm>
            <a:custGeom>
              <a:avLst/>
              <a:gdLst/>
              <a:ahLst/>
              <a:cxnLst/>
              <a:rect l="l" t="t" r="r" b="b"/>
              <a:pathLst>
                <a:path w="5955" h="412" extrusionOk="0">
                  <a:moveTo>
                    <a:pt x="222" y="0"/>
                  </a:moveTo>
                  <a:cubicBezTo>
                    <a:pt x="95" y="0"/>
                    <a:pt x="0" y="95"/>
                    <a:pt x="0" y="222"/>
                  </a:cubicBezTo>
                  <a:cubicBezTo>
                    <a:pt x="0" y="349"/>
                    <a:pt x="95" y="412"/>
                    <a:pt x="222" y="412"/>
                  </a:cubicBezTo>
                  <a:lnTo>
                    <a:pt x="5732" y="412"/>
                  </a:lnTo>
                  <a:cubicBezTo>
                    <a:pt x="5859" y="412"/>
                    <a:pt x="5954" y="349"/>
                    <a:pt x="5954" y="222"/>
                  </a:cubicBezTo>
                  <a:cubicBezTo>
                    <a:pt x="5954" y="95"/>
                    <a:pt x="5859" y="0"/>
                    <a:pt x="57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2" name="Google Shape;4502;p39"/>
            <p:cNvSpPr/>
            <p:nvPr/>
          </p:nvSpPr>
          <p:spPr>
            <a:xfrm>
              <a:off x="7801212" y="3341717"/>
              <a:ext cx="123218" cy="13502"/>
            </a:xfrm>
            <a:custGeom>
              <a:avLst/>
              <a:gdLst/>
              <a:ahLst/>
              <a:cxnLst/>
              <a:rect l="l" t="t" r="r" b="b"/>
              <a:pathLst>
                <a:path w="3769" h="413" extrusionOk="0">
                  <a:moveTo>
                    <a:pt x="222" y="0"/>
                  </a:moveTo>
                  <a:cubicBezTo>
                    <a:pt x="95" y="0"/>
                    <a:pt x="0" y="95"/>
                    <a:pt x="0" y="190"/>
                  </a:cubicBezTo>
                  <a:cubicBezTo>
                    <a:pt x="0" y="317"/>
                    <a:pt x="95" y="412"/>
                    <a:pt x="222" y="412"/>
                  </a:cubicBezTo>
                  <a:lnTo>
                    <a:pt x="3579" y="412"/>
                  </a:lnTo>
                  <a:cubicBezTo>
                    <a:pt x="3674" y="412"/>
                    <a:pt x="3769" y="317"/>
                    <a:pt x="3769" y="190"/>
                  </a:cubicBezTo>
                  <a:cubicBezTo>
                    <a:pt x="3769" y="95"/>
                    <a:pt x="3674" y="0"/>
                    <a:pt x="35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3" name="Google Shape;4503;p39"/>
          <p:cNvGrpSpPr/>
          <p:nvPr/>
        </p:nvGrpSpPr>
        <p:grpSpPr>
          <a:xfrm>
            <a:off x="6080662" y="2835441"/>
            <a:ext cx="1070581" cy="1168920"/>
            <a:chOff x="6061840" y="2835441"/>
            <a:chExt cx="1070581" cy="1168920"/>
          </a:xfrm>
        </p:grpSpPr>
        <p:sp>
          <p:nvSpPr>
            <p:cNvPr id="4504" name="Google Shape;4504;p39"/>
            <p:cNvSpPr/>
            <p:nvPr/>
          </p:nvSpPr>
          <p:spPr>
            <a:xfrm>
              <a:off x="6092898" y="2835441"/>
              <a:ext cx="1008466" cy="569471"/>
            </a:xfrm>
            <a:custGeom>
              <a:avLst/>
              <a:gdLst/>
              <a:ahLst/>
              <a:cxnLst/>
              <a:rect l="l" t="t" r="r" b="b"/>
              <a:pathLst>
                <a:path w="30847" h="17419" extrusionOk="0">
                  <a:moveTo>
                    <a:pt x="15423" y="0"/>
                  </a:moveTo>
                  <a:cubicBezTo>
                    <a:pt x="14980" y="0"/>
                    <a:pt x="14537" y="95"/>
                    <a:pt x="14220" y="285"/>
                  </a:cubicBezTo>
                  <a:lnTo>
                    <a:pt x="1204" y="7791"/>
                  </a:lnTo>
                  <a:cubicBezTo>
                    <a:pt x="887" y="7981"/>
                    <a:pt x="570" y="8298"/>
                    <a:pt x="349" y="8709"/>
                  </a:cubicBezTo>
                  <a:cubicBezTo>
                    <a:pt x="127" y="9089"/>
                    <a:pt x="0" y="9533"/>
                    <a:pt x="0" y="9913"/>
                  </a:cubicBezTo>
                  <a:lnTo>
                    <a:pt x="0" y="17418"/>
                  </a:lnTo>
                  <a:lnTo>
                    <a:pt x="380" y="17418"/>
                  </a:lnTo>
                  <a:lnTo>
                    <a:pt x="380" y="9913"/>
                  </a:lnTo>
                  <a:cubicBezTo>
                    <a:pt x="380" y="9596"/>
                    <a:pt x="507" y="9248"/>
                    <a:pt x="697" y="8899"/>
                  </a:cubicBezTo>
                  <a:cubicBezTo>
                    <a:pt x="887" y="8551"/>
                    <a:pt x="1141" y="8298"/>
                    <a:pt x="1394" y="8139"/>
                  </a:cubicBezTo>
                  <a:lnTo>
                    <a:pt x="14410" y="634"/>
                  </a:lnTo>
                  <a:cubicBezTo>
                    <a:pt x="14663" y="475"/>
                    <a:pt x="15043" y="380"/>
                    <a:pt x="15423" y="380"/>
                  </a:cubicBezTo>
                  <a:cubicBezTo>
                    <a:pt x="15803" y="380"/>
                    <a:pt x="16183" y="475"/>
                    <a:pt x="16437" y="634"/>
                  </a:cubicBezTo>
                  <a:lnTo>
                    <a:pt x="29453" y="8139"/>
                  </a:lnTo>
                  <a:cubicBezTo>
                    <a:pt x="29706" y="8298"/>
                    <a:pt x="29959" y="8551"/>
                    <a:pt x="30149" y="8899"/>
                  </a:cubicBezTo>
                  <a:cubicBezTo>
                    <a:pt x="30339" y="9248"/>
                    <a:pt x="30466" y="9596"/>
                    <a:pt x="30466" y="9913"/>
                  </a:cubicBezTo>
                  <a:lnTo>
                    <a:pt x="30466" y="17418"/>
                  </a:lnTo>
                  <a:lnTo>
                    <a:pt x="30846" y="17418"/>
                  </a:lnTo>
                  <a:lnTo>
                    <a:pt x="30846" y="9913"/>
                  </a:lnTo>
                  <a:cubicBezTo>
                    <a:pt x="30846" y="9533"/>
                    <a:pt x="30719" y="9089"/>
                    <a:pt x="30498" y="8709"/>
                  </a:cubicBezTo>
                  <a:cubicBezTo>
                    <a:pt x="30276" y="8298"/>
                    <a:pt x="29959" y="7981"/>
                    <a:pt x="29643" y="7791"/>
                  </a:cubicBezTo>
                  <a:lnTo>
                    <a:pt x="16627" y="285"/>
                  </a:lnTo>
                  <a:cubicBezTo>
                    <a:pt x="16310" y="95"/>
                    <a:pt x="15867" y="0"/>
                    <a:pt x="1542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5" name="Google Shape;4505;p39"/>
            <p:cNvSpPr/>
            <p:nvPr/>
          </p:nvSpPr>
          <p:spPr>
            <a:xfrm>
              <a:off x="6061840" y="3404879"/>
              <a:ext cx="1070581" cy="599482"/>
            </a:xfrm>
            <a:custGeom>
              <a:avLst/>
              <a:gdLst/>
              <a:ahLst/>
              <a:cxnLst/>
              <a:rect l="l" t="t" r="r" b="b"/>
              <a:pathLst>
                <a:path w="32747" h="18337" extrusionOk="0">
                  <a:moveTo>
                    <a:pt x="0" y="0"/>
                  </a:moveTo>
                  <a:lnTo>
                    <a:pt x="0" y="7506"/>
                  </a:lnTo>
                  <a:cubicBezTo>
                    <a:pt x="0" y="8044"/>
                    <a:pt x="159" y="8646"/>
                    <a:pt x="475" y="9184"/>
                  </a:cubicBezTo>
                  <a:cubicBezTo>
                    <a:pt x="792" y="9723"/>
                    <a:pt x="1204" y="10166"/>
                    <a:pt x="1679" y="10419"/>
                  </a:cubicBezTo>
                  <a:lnTo>
                    <a:pt x="14695" y="17925"/>
                  </a:lnTo>
                  <a:cubicBezTo>
                    <a:pt x="15138" y="18210"/>
                    <a:pt x="15740" y="18336"/>
                    <a:pt x="16373" y="18336"/>
                  </a:cubicBezTo>
                  <a:cubicBezTo>
                    <a:pt x="17007" y="18336"/>
                    <a:pt x="17608" y="18210"/>
                    <a:pt x="18052" y="17925"/>
                  </a:cubicBezTo>
                  <a:lnTo>
                    <a:pt x="31068" y="10419"/>
                  </a:lnTo>
                  <a:cubicBezTo>
                    <a:pt x="31543" y="10134"/>
                    <a:pt x="31954" y="9691"/>
                    <a:pt x="32271" y="9152"/>
                  </a:cubicBezTo>
                  <a:cubicBezTo>
                    <a:pt x="32588" y="8646"/>
                    <a:pt x="32746" y="8044"/>
                    <a:pt x="32746" y="7506"/>
                  </a:cubicBezTo>
                  <a:lnTo>
                    <a:pt x="32746" y="0"/>
                  </a:lnTo>
                  <a:lnTo>
                    <a:pt x="30434" y="0"/>
                  </a:lnTo>
                  <a:lnTo>
                    <a:pt x="30434" y="7506"/>
                  </a:lnTo>
                  <a:cubicBezTo>
                    <a:pt x="30434" y="7601"/>
                    <a:pt x="30403" y="7791"/>
                    <a:pt x="30276" y="8012"/>
                  </a:cubicBezTo>
                  <a:cubicBezTo>
                    <a:pt x="30149" y="8234"/>
                    <a:pt x="29991" y="8361"/>
                    <a:pt x="29896" y="8424"/>
                  </a:cubicBezTo>
                  <a:lnTo>
                    <a:pt x="16912" y="15930"/>
                  </a:lnTo>
                  <a:cubicBezTo>
                    <a:pt x="16817" y="15961"/>
                    <a:pt x="16627" y="16025"/>
                    <a:pt x="16373" y="16025"/>
                  </a:cubicBezTo>
                  <a:cubicBezTo>
                    <a:pt x="16120" y="16025"/>
                    <a:pt x="15930" y="15961"/>
                    <a:pt x="15835" y="15930"/>
                  </a:cubicBezTo>
                  <a:lnTo>
                    <a:pt x="2851" y="8424"/>
                  </a:lnTo>
                  <a:cubicBezTo>
                    <a:pt x="2756" y="8361"/>
                    <a:pt x="2597" y="8234"/>
                    <a:pt x="2471" y="8012"/>
                  </a:cubicBezTo>
                  <a:cubicBezTo>
                    <a:pt x="2344" y="7791"/>
                    <a:pt x="2312" y="7601"/>
                    <a:pt x="2312" y="7506"/>
                  </a:cubicBezTo>
                  <a:lnTo>
                    <a:pt x="2312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6" name="Google Shape;4506;p39"/>
            <p:cNvSpPr/>
            <p:nvPr/>
          </p:nvSpPr>
          <p:spPr>
            <a:xfrm>
              <a:off x="6200554" y="2962255"/>
              <a:ext cx="793120" cy="884757"/>
            </a:xfrm>
            <a:custGeom>
              <a:avLst/>
              <a:gdLst/>
              <a:ahLst/>
              <a:cxnLst/>
              <a:rect l="l" t="t" r="r" b="b"/>
              <a:pathLst>
                <a:path w="24260" h="27063" extrusionOk="0">
                  <a:moveTo>
                    <a:pt x="12130" y="1"/>
                  </a:moveTo>
                  <a:cubicBezTo>
                    <a:pt x="11616" y="1"/>
                    <a:pt x="11101" y="112"/>
                    <a:pt x="10705" y="333"/>
                  </a:cubicBezTo>
                  <a:lnTo>
                    <a:pt x="1394" y="5685"/>
                  </a:lnTo>
                  <a:cubicBezTo>
                    <a:pt x="634" y="6160"/>
                    <a:pt x="1" y="7237"/>
                    <a:pt x="1" y="8155"/>
                  </a:cubicBezTo>
                  <a:lnTo>
                    <a:pt x="1" y="18891"/>
                  </a:lnTo>
                  <a:cubicBezTo>
                    <a:pt x="1" y="19335"/>
                    <a:pt x="159" y="19841"/>
                    <a:pt x="413" y="20285"/>
                  </a:cubicBezTo>
                  <a:cubicBezTo>
                    <a:pt x="666" y="20728"/>
                    <a:pt x="1014" y="21140"/>
                    <a:pt x="1394" y="21361"/>
                  </a:cubicBezTo>
                  <a:lnTo>
                    <a:pt x="10705" y="26713"/>
                  </a:lnTo>
                  <a:cubicBezTo>
                    <a:pt x="11102" y="26943"/>
                    <a:pt x="11610" y="27063"/>
                    <a:pt x="12119" y="27063"/>
                  </a:cubicBezTo>
                  <a:cubicBezTo>
                    <a:pt x="12381" y="27063"/>
                    <a:pt x="12643" y="27031"/>
                    <a:pt x="12890" y="26967"/>
                  </a:cubicBezTo>
                  <a:cubicBezTo>
                    <a:pt x="13017" y="26935"/>
                    <a:pt x="13112" y="26903"/>
                    <a:pt x="13239" y="26872"/>
                  </a:cubicBezTo>
                  <a:cubicBezTo>
                    <a:pt x="13334" y="26808"/>
                    <a:pt x="13460" y="26777"/>
                    <a:pt x="13555" y="26713"/>
                  </a:cubicBezTo>
                  <a:lnTo>
                    <a:pt x="22866" y="21361"/>
                  </a:lnTo>
                  <a:cubicBezTo>
                    <a:pt x="23246" y="21140"/>
                    <a:pt x="23594" y="20728"/>
                    <a:pt x="23848" y="20285"/>
                  </a:cubicBezTo>
                  <a:cubicBezTo>
                    <a:pt x="24101" y="19841"/>
                    <a:pt x="24260" y="19335"/>
                    <a:pt x="24260" y="18891"/>
                  </a:cubicBezTo>
                  <a:lnTo>
                    <a:pt x="24260" y="8155"/>
                  </a:lnTo>
                  <a:cubicBezTo>
                    <a:pt x="24260" y="7237"/>
                    <a:pt x="23626" y="6160"/>
                    <a:pt x="22866" y="5685"/>
                  </a:cubicBezTo>
                  <a:lnTo>
                    <a:pt x="13555" y="333"/>
                  </a:lnTo>
                  <a:cubicBezTo>
                    <a:pt x="13159" y="112"/>
                    <a:pt x="12645" y="1"/>
                    <a:pt x="1213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7" name="Google Shape;4507;p39"/>
            <p:cNvSpPr/>
            <p:nvPr/>
          </p:nvSpPr>
          <p:spPr>
            <a:xfrm>
              <a:off x="6419038" y="3237134"/>
              <a:ext cx="13469" cy="365502"/>
            </a:xfrm>
            <a:custGeom>
              <a:avLst/>
              <a:gdLst/>
              <a:ahLst/>
              <a:cxnLst/>
              <a:rect l="l" t="t" r="r" b="b"/>
              <a:pathLst>
                <a:path w="412" h="11180" extrusionOk="0">
                  <a:moveTo>
                    <a:pt x="190" y="1"/>
                  </a:moveTo>
                  <a:cubicBezTo>
                    <a:pt x="64" y="1"/>
                    <a:pt x="0" y="96"/>
                    <a:pt x="0" y="222"/>
                  </a:cubicBezTo>
                  <a:lnTo>
                    <a:pt x="0" y="10990"/>
                  </a:lnTo>
                  <a:cubicBezTo>
                    <a:pt x="0" y="11085"/>
                    <a:pt x="95" y="11180"/>
                    <a:pt x="190" y="11180"/>
                  </a:cubicBezTo>
                  <a:cubicBezTo>
                    <a:pt x="317" y="11180"/>
                    <a:pt x="380" y="11117"/>
                    <a:pt x="412" y="10990"/>
                  </a:cubicBezTo>
                  <a:lnTo>
                    <a:pt x="412" y="222"/>
                  </a:lnTo>
                  <a:cubicBezTo>
                    <a:pt x="412" y="96"/>
                    <a:pt x="317" y="1"/>
                    <a:pt x="1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8" name="Google Shape;4508;p39"/>
            <p:cNvSpPr/>
            <p:nvPr/>
          </p:nvSpPr>
          <p:spPr>
            <a:xfrm>
              <a:off x="6375557" y="3237134"/>
              <a:ext cx="110795" cy="365502"/>
            </a:xfrm>
            <a:custGeom>
              <a:avLst/>
              <a:gdLst/>
              <a:ahLst/>
              <a:cxnLst/>
              <a:rect l="l" t="t" r="r" b="b"/>
              <a:pathLst>
                <a:path w="3389" h="11180" extrusionOk="0">
                  <a:moveTo>
                    <a:pt x="950" y="1"/>
                  </a:moveTo>
                  <a:cubicBezTo>
                    <a:pt x="443" y="1"/>
                    <a:pt x="0" y="444"/>
                    <a:pt x="0" y="951"/>
                  </a:cubicBezTo>
                  <a:lnTo>
                    <a:pt x="0" y="10230"/>
                  </a:lnTo>
                  <a:cubicBezTo>
                    <a:pt x="0" y="10768"/>
                    <a:pt x="443" y="11180"/>
                    <a:pt x="950" y="11180"/>
                  </a:cubicBezTo>
                  <a:lnTo>
                    <a:pt x="3167" y="11180"/>
                  </a:lnTo>
                  <a:cubicBezTo>
                    <a:pt x="3294" y="11180"/>
                    <a:pt x="3389" y="11117"/>
                    <a:pt x="3389" y="10990"/>
                  </a:cubicBezTo>
                  <a:cubicBezTo>
                    <a:pt x="3389" y="10895"/>
                    <a:pt x="3294" y="10800"/>
                    <a:pt x="3167" y="10800"/>
                  </a:cubicBezTo>
                  <a:lnTo>
                    <a:pt x="950" y="10800"/>
                  </a:lnTo>
                  <a:cubicBezTo>
                    <a:pt x="665" y="10800"/>
                    <a:pt x="412" y="10547"/>
                    <a:pt x="412" y="10262"/>
                  </a:cubicBezTo>
                  <a:lnTo>
                    <a:pt x="412" y="951"/>
                  </a:lnTo>
                  <a:cubicBezTo>
                    <a:pt x="412" y="666"/>
                    <a:pt x="665" y="413"/>
                    <a:pt x="950" y="413"/>
                  </a:cubicBezTo>
                  <a:lnTo>
                    <a:pt x="3167" y="413"/>
                  </a:lnTo>
                  <a:cubicBezTo>
                    <a:pt x="3294" y="413"/>
                    <a:pt x="3389" y="317"/>
                    <a:pt x="3389" y="222"/>
                  </a:cubicBezTo>
                  <a:cubicBezTo>
                    <a:pt x="3389" y="96"/>
                    <a:pt x="3294" y="1"/>
                    <a:pt x="3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9" name="Google Shape;4509;p39"/>
            <p:cNvSpPr/>
            <p:nvPr/>
          </p:nvSpPr>
          <p:spPr>
            <a:xfrm>
              <a:off x="6450096" y="3237134"/>
              <a:ext cx="170851" cy="365502"/>
            </a:xfrm>
            <a:custGeom>
              <a:avLst/>
              <a:gdLst/>
              <a:ahLst/>
              <a:cxnLst/>
              <a:rect l="l" t="t" r="r" b="b"/>
              <a:pathLst>
                <a:path w="5226" h="11180" extrusionOk="0">
                  <a:moveTo>
                    <a:pt x="222" y="1"/>
                  </a:moveTo>
                  <a:cubicBezTo>
                    <a:pt x="95" y="1"/>
                    <a:pt x="0" y="96"/>
                    <a:pt x="0" y="191"/>
                  </a:cubicBezTo>
                  <a:cubicBezTo>
                    <a:pt x="0" y="317"/>
                    <a:pt x="95" y="413"/>
                    <a:pt x="222" y="413"/>
                  </a:cubicBezTo>
                  <a:lnTo>
                    <a:pt x="4276" y="413"/>
                  </a:lnTo>
                  <a:cubicBezTo>
                    <a:pt x="4592" y="413"/>
                    <a:pt x="4814" y="666"/>
                    <a:pt x="4814" y="951"/>
                  </a:cubicBezTo>
                  <a:lnTo>
                    <a:pt x="4814" y="10230"/>
                  </a:lnTo>
                  <a:cubicBezTo>
                    <a:pt x="4814" y="10547"/>
                    <a:pt x="4592" y="10768"/>
                    <a:pt x="4276" y="10768"/>
                  </a:cubicBezTo>
                  <a:lnTo>
                    <a:pt x="222" y="10768"/>
                  </a:lnTo>
                  <a:cubicBezTo>
                    <a:pt x="95" y="10768"/>
                    <a:pt x="0" y="10863"/>
                    <a:pt x="0" y="10990"/>
                  </a:cubicBezTo>
                  <a:cubicBezTo>
                    <a:pt x="0" y="11085"/>
                    <a:pt x="95" y="11180"/>
                    <a:pt x="222" y="11180"/>
                  </a:cubicBezTo>
                  <a:lnTo>
                    <a:pt x="4276" y="11180"/>
                  </a:lnTo>
                  <a:cubicBezTo>
                    <a:pt x="4814" y="11180"/>
                    <a:pt x="5226" y="10768"/>
                    <a:pt x="5226" y="10230"/>
                  </a:cubicBezTo>
                  <a:lnTo>
                    <a:pt x="5226" y="951"/>
                  </a:lnTo>
                  <a:cubicBezTo>
                    <a:pt x="5226" y="413"/>
                    <a:pt x="4814" y="1"/>
                    <a:pt x="42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0" name="Google Shape;4510;p39"/>
            <p:cNvSpPr/>
            <p:nvPr/>
          </p:nvSpPr>
          <p:spPr>
            <a:xfrm>
              <a:off x="6460427" y="3265086"/>
              <a:ext cx="13502" cy="310644"/>
            </a:xfrm>
            <a:custGeom>
              <a:avLst/>
              <a:gdLst/>
              <a:ahLst/>
              <a:cxnLst/>
              <a:rect l="l" t="t" r="r" b="b"/>
              <a:pathLst>
                <a:path w="413" h="9502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lnTo>
                    <a:pt x="1" y="9280"/>
                  </a:lnTo>
                  <a:cubicBezTo>
                    <a:pt x="1" y="9407"/>
                    <a:pt x="96" y="9502"/>
                    <a:pt x="191" y="9502"/>
                  </a:cubicBezTo>
                  <a:cubicBezTo>
                    <a:pt x="318" y="9502"/>
                    <a:pt x="413" y="9407"/>
                    <a:pt x="413" y="9280"/>
                  </a:cubicBezTo>
                  <a:lnTo>
                    <a:pt x="413" y="191"/>
                  </a:lnTo>
                  <a:cubicBezTo>
                    <a:pt x="413" y="96"/>
                    <a:pt x="318" y="1"/>
                    <a:pt x="1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1" name="Google Shape;4511;p39"/>
            <p:cNvSpPr/>
            <p:nvPr/>
          </p:nvSpPr>
          <p:spPr>
            <a:xfrm>
              <a:off x="6607445" y="3295130"/>
              <a:ext cx="211259" cy="88041"/>
            </a:xfrm>
            <a:custGeom>
              <a:avLst/>
              <a:gdLst/>
              <a:ahLst/>
              <a:cxnLst/>
              <a:rect l="l" t="t" r="r" b="b"/>
              <a:pathLst>
                <a:path w="6462" h="2693" extrusionOk="0">
                  <a:moveTo>
                    <a:pt x="2883" y="412"/>
                  </a:moveTo>
                  <a:cubicBezTo>
                    <a:pt x="4846" y="412"/>
                    <a:pt x="6050" y="950"/>
                    <a:pt x="6050" y="1330"/>
                  </a:cubicBezTo>
                  <a:cubicBezTo>
                    <a:pt x="6050" y="1742"/>
                    <a:pt x="4846" y="2280"/>
                    <a:pt x="2883" y="2280"/>
                  </a:cubicBezTo>
                  <a:cubicBezTo>
                    <a:pt x="1933" y="2280"/>
                    <a:pt x="1046" y="2154"/>
                    <a:pt x="413" y="1900"/>
                  </a:cubicBezTo>
                  <a:lnTo>
                    <a:pt x="413" y="792"/>
                  </a:lnTo>
                  <a:cubicBezTo>
                    <a:pt x="1046" y="539"/>
                    <a:pt x="1933" y="412"/>
                    <a:pt x="2883" y="412"/>
                  </a:cubicBezTo>
                  <a:close/>
                  <a:moveTo>
                    <a:pt x="2883" y="0"/>
                  </a:moveTo>
                  <a:cubicBezTo>
                    <a:pt x="1806" y="0"/>
                    <a:pt x="793" y="159"/>
                    <a:pt x="128" y="444"/>
                  </a:cubicBezTo>
                  <a:cubicBezTo>
                    <a:pt x="64" y="475"/>
                    <a:pt x="1" y="570"/>
                    <a:pt x="1" y="634"/>
                  </a:cubicBezTo>
                  <a:lnTo>
                    <a:pt x="1" y="2027"/>
                  </a:lnTo>
                  <a:cubicBezTo>
                    <a:pt x="1" y="2122"/>
                    <a:pt x="64" y="2185"/>
                    <a:pt x="128" y="2217"/>
                  </a:cubicBezTo>
                  <a:cubicBezTo>
                    <a:pt x="793" y="2502"/>
                    <a:pt x="1806" y="2692"/>
                    <a:pt x="2883" y="2692"/>
                  </a:cubicBezTo>
                  <a:cubicBezTo>
                    <a:pt x="4625" y="2692"/>
                    <a:pt x="6461" y="2217"/>
                    <a:pt x="6461" y="1330"/>
                  </a:cubicBezTo>
                  <a:cubicBezTo>
                    <a:pt x="6461" y="475"/>
                    <a:pt x="4625" y="0"/>
                    <a:pt x="28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2" name="Google Shape;4512;p39"/>
            <p:cNvSpPr/>
            <p:nvPr/>
          </p:nvSpPr>
          <p:spPr>
            <a:xfrm>
              <a:off x="6607445" y="3393469"/>
              <a:ext cx="211259" cy="50771"/>
            </a:xfrm>
            <a:custGeom>
              <a:avLst/>
              <a:gdLst/>
              <a:ahLst/>
              <a:cxnLst/>
              <a:rect l="l" t="t" r="r" b="b"/>
              <a:pathLst>
                <a:path w="6462" h="1553" extrusionOk="0">
                  <a:moveTo>
                    <a:pt x="6240" y="1"/>
                  </a:moveTo>
                  <a:cubicBezTo>
                    <a:pt x="6145" y="1"/>
                    <a:pt x="6050" y="96"/>
                    <a:pt x="6050" y="191"/>
                  </a:cubicBezTo>
                  <a:cubicBezTo>
                    <a:pt x="6050" y="413"/>
                    <a:pt x="5638" y="729"/>
                    <a:pt x="4751" y="951"/>
                  </a:cubicBezTo>
                  <a:cubicBezTo>
                    <a:pt x="4213" y="1078"/>
                    <a:pt x="3548" y="1141"/>
                    <a:pt x="2883" y="1141"/>
                  </a:cubicBezTo>
                  <a:cubicBezTo>
                    <a:pt x="2186" y="1141"/>
                    <a:pt x="1553" y="1078"/>
                    <a:pt x="983" y="951"/>
                  </a:cubicBezTo>
                  <a:cubicBezTo>
                    <a:pt x="729" y="888"/>
                    <a:pt x="476" y="793"/>
                    <a:pt x="286" y="729"/>
                  </a:cubicBezTo>
                  <a:cubicBezTo>
                    <a:pt x="259" y="712"/>
                    <a:pt x="230" y="704"/>
                    <a:pt x="202" y="704"/>
                  </a:cubicBezTo>
                  <a:cubicBezTo>
                    <a:pt x="128" y="704"/>
                    <a:pt x="55" y="756"/>
                    <a:pt x="33" y="824"/>
                  </a:cubicBezTo>
                  <a:cubicBezTo>
                    <a:pt x="1" y="919"/>
                    <a:pt x="33" y="1046"/>
                    <a:pt x="128" y="1078"/>
                  </a:cubicBezTo>
                  <a:cubicBezTo>
                    <a:pt x="349" y="1173"/>
                    <a:pt x="603" y="1268"/>
                    <a:pt x="919" y="1331"/>
                  </a:cubicBezTo>
                  <a:cubicBezTo>
                    <a:pt x="1489" y="1489"/>
                    <a:pt x="2154" y="1553"/>
                    <a:pt x="2883" y="1553"/>
                  </a:cubicBezTo>
                  <a:cubicBezTo>
                    <a:pt x="3611" y="1553"/>
                    <a:pt x="4276" y="1489"/>
                    <a:pt x="4878" y="1331"/>
                  </a:cubicBezTo>
                  <a:cubicBezTo>
                    <a:pt x="5891" y="1109"/>
                    <a:pt x="6461" y="698"/>
                    <a:pt x="6461" y="191"/>
                  </a:cubicBezTo>
                  <a:cubicBezTo>
                    <a:pt x="6461" y="96"/>
                    <a:pt x="6366" y="1"/>
                    <a:pt x="62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3" name="Google Shape;4513;p39"/>
            <p:cNvSpPr/>
            <p:nvPr/>
          </p:nvSpPr>
          <p:spPr>
            <a:xfrm>
              <a:off x="6606432" y="3454571"/>
              <a:ext cx="212272" cy="50771"/>
            </a:xfrm>
            <a:custGeom>
              <a:avLst/>
              <a:gdLst/>
              <a:ahLst/>
              <a:cxnLst/>
              <a:rect l="l" t="t" r="r" b="b"/>
              <a:pathLst>
                <a:path w="6493" h="1553" extrusionOk="0">
                  <a:moveTo>
                    <a:pt x="6271" y="0"/>
                  </a:moveTo>
                  <a:cubicBezTo>
                    <a:pt x="6176" y="0"/>
                    <a:pt x="6081" y="95"/>
                    <a:pt x="6081" y="222"/>
                  </a:cubicBezTo>
                  <a:cubicBezTo>
                    <a:pt x="6081" y="444"/>
                    <a:pt x="5669" y="729"/>
                    <a:pt x="4782" y="950"/>
                  </a:cubicBezTo>
                  <a:cubicBezTo>
                    <a:pt x="4244" y="1077"/>
                    <a:pt x="3579" y="1140"/>
                    <a:pt x="2914" y="1140"/>
                  </a:cubicBezTo>
                  <a:cubicBezTo>
                    <a:pt x="2217" y="1140"/>
                    <a:pt x="1584" y="1077"/>
                    <a:pt x="1014" y="950"/>
                  </a:cubicBezTo>
                  <a:cubicBezTo>
                    <a:pt x="760" y="887"/>
                    <a:pt x="539" y="824"/>
                    <a:pt x="317" y="729"/>
                  </a:cubicBezTo>
                  <a:cubicBezTo>
                    <a:pt x="290" y="711"/>
                    <a:pt x="261" y="703"/>
                    <a:pt x="233" y="703"/>
                  </a:cubicBezTo>
                  <a:cubicBezTo>
                    <a:pt x="159" y="703"/>
                    <a:pt x="86" y="755"/>
                    <a:pt x="64" y="824"/>
                  </a:cubicBezTo>
                  <a:cubicBezTo>
                    <a:pt x="0" y="919"/>
                    <a:pt x="64" y="1045"/>
                    <a:pt x="159" y="1109"/>
                  </a:cubicBezTo>
                  <a:cubicBezTo>
                    <a:pt x="380" y="1204"/>
                    <a:pt x="634" y="1267"/>
                    <a:pt x="950" y="1362"/>
                  </a:cubicBezTo>
                  <a:cubicBezTo>
                    <a:pt x="1520" y="1489"/>
                    <a:pt x="2185" y="1552"/>
                    <a:pt x="2914" y="1552"/>
                  </a:cubicBezTo>
                  <a:cubicBezTo>
                    <a:pt x="3642" y="1552"/>
                    <a:pt x="4307" y="1489"/>
                    <a:pt x="4909" y="1362"/>
                  </a:cubicBezTo>
                  <a:cubicBezTo>
                    <a:pt x="5922" y="1109"/>
                    <a:pt x="6492" y="697"/>
                    <a:pt x="6492" y="222"/>
                  </a:cubicBezTo>
                  <a:cubicBezTo>
                    <a:pt x="6492" y="95"/>
                    <a:pt x="6397" y="0"/>
                    <a:pt x="62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4" name="Google Shape;4514;p39"/>
            <p:cNvSpPr/>
            <p:nvPr/>
          </p:nvSpPr>
          <p:spPr>
            <a:xfrm>
              <a:off x="6607445" y="3516687"/>
              <a:ext cx="211259" cy="50771"/>
            </a:xfrm>
            <a:custGeom>
              <a:avLst/>
              <a:gdLst/>
              <a:ahLst/>
              <a:cxnLst/>
              <a:rect l="l" t="t" r="r" b="b"/>
              <a:pathLst>
                <a:path w="6462" h="1553" extrusionOk="0">
                  <a:moveTo>
                    <a:pt x="6240" y="0"/>
                  </a:moveTo>
                  <a:cubicBezTo>
                    <a:pt x="6145" y="0"/>
                    <a:pt x="6050" y="95"/>
                    <a:pt x="6050" y="190"/>
                  </a:cubicBezTo>
                  <a:cubicBezTo>
                    <a:pt x="6050" y="570"/>
                    <a:pt x="4846" y="1140"/>
                    <a:pt x="2883" y="1140"/>
                  </a:cubicBezTo>
                  <a:cubicBezTo>
                    <a:pt x="1869" y="1140"/>
                    <a:pt x="919" y="982"/>
                    <a:pt x="318" y="697"/>
                  </a:cubicBezTo>
                  <a:cubicBezTo>
                    <a:pt x="286" y="689"/>
                    <a:pt x="256" y="685"/>
                    <a:pt x="229" y="685"/>
                  </a:cubicBezTo>
                  <a:cubicBezTo>
                    <a:pt x="145" y="685"/>
                    <a:pt x="80" y="721"/>
                    <a:pt x="33" y="792"/>
                  </a:cubicBezTo>
                  <a:cubicBezTo>
                    <a:pt x="1" y="919"/>
                    <a:pt x="33" y="1014"/>
                    <a:pt x="128" y="1077"/>
                  </a:cubicBezTo>
                  <a:cubicBezTo>
                    <a:pt x="793" y="1362"/>
                    <a:pt x="1806" y="1552"/>
                    <a:pt x="2883" y="1552"/>
                  </a:cubicBezTo>
                  <a:cubicBezTo>
                    <a:pt x="4625" y="1552"/>
                    <a:pt x="6461" y="1077"/>
                    <a:pt x="6461" y="190"/>
                  </a:cubicBezTo>
                  <a:cubicBezTo>
                    <a:pt x="6461" y="64"/>
                    <a:pt x="6366" y="0"/>
                    <a:pt x="62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5" name="Google Shape;4515;p39"/>
            <p:cNvSpPr/>
            <p:nvPr/>
          </p:nvSpPr>
          <p:spPr>
            <a:xfrm>
              <a:off x="6805202" y="3332399"/>
              <a:ext cx="13502" cy="196743"/>
            </a:xfrm>
            <a:custGeom>
              <a:avLst/>
              <a:gdLst/>
              <a:ahLst/>
              <a:cxnLst/>
              <a:rect l="l" t="t" r="r" b="b"/>
              <a:pathLst>
                <a:path w="413" h="6018" extrusionOk="0">
                  <a:moveTo>
                    <a:pt x="191" y="0"/>
                  </a:moveTo>
                  <a:cubicBezTo>
                    <a:pt x="96" y="0"/>
                    <a:pt x="1" y="95"/>
                    <a:pt x="1" y="190"/>
                  </a:cubicBezTo>
                  <a:lnTo>
                    <a:pt x="1" y="5827"/>
                  </a:lnTo>
                  <a:cubicBezTo>
                    <a:pt x="1" y="5954"/>
                    <a:pt x="96" y="6017"/>
                    <a:pt x="191" y="6017"/>
                  </a:cubicBezTo>
                  <a:cubicBezTo>
                    <a:pt x="317" y="6017"/>
                    <a:pt x="412" y="5954"/>
                    <a:pt x="412" y="5827"/>
                  </a:cubicBezTo>
                  <a:lnTo>
                    <a:pt x="412" y="190"/>
                  </a:lnTo>
                  <a:cubicBezTo>
                    <a:pt x="412" y="95"/>
                    <a:pt x="317" y="0"/>
                    <a:pt x="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6" name="Google Shape;4516;p39"/>
          <p:cNvGrpSpPr/>
          <p:nvPr/>
        </p:nvGrpSpPr>
        <p:grpSpPr>
          <a:xfrm>
            <a:off x="4718050" y="2804383"/>
            <a:ext cx="1071595" cy="1168920"/>
            <a:chOff x="4710724" y="2804383"/>
            <a:chExt cx="1071595" cy="1168920"/>
          </a:xfrm>
        </p:grpSpPr>
        <p:sp>
          <p:nvSpPr>
            <p:cNvPr id="4517" name="Google Shape;4517;p39"/>
            <p:cNvSpPr/>
            <p:nvPr/>
          </p:nvSpPr>
          <p:spPr>
            <a:xfrm>
              <a:off x="4742796" y="3404879"/>
              <a:ext cx="1008466" cy="568424"/>
            </a:xfrm>
            <a:custGeom>
              <a:avLst/>
              <a:gdLst/>
              <a:ahLst/>
              <a:cxnLst/>
              <a:rect l="l" t="t" r="r" b="b"/>
              <a:pathLst>
                <a:path w="30847" h="17387" extrusionOk="0">
                  <a:moveTo>
                    <a:pt x="1" y="0"/>
                  </a:moveTo>
                  <a:lnTo>
                    <a:pt x="1" y="7474"/>
                  </a:lnTo>
                  <a:cubicBezTo>
                    <a:pt x="1" y="7854"/>
                    <a:pt x="128" y="8297"/>
                    <a:pt x="349" y="8677"/>
                  </a:cubicBezTo>
                  <a:cubicBezTo>
                    <a:pt x="571" y="9089"/>
                    <a:pt x="888" y="9406"/>
                    <a:pt x="1204" y="9596"/>
                  </a:cubicBezTo>
                  <a:lnTo>
                    <a:pt x="14220" y="17101"/>
                  </a:lnTo>
                  <a:cubicBezTo>
                    <a:pt x="14537" y="17291"/>
                    <a:pt x="14949" y="17386"/>
                    <a:pt x="15424" y="17386"/>
                  </a:cubicBezTo>
                  <a:cubicBezTo>
                    <a:pt x="15867" y="17386"/>
                    <a:pt x="16311" y="17291"/>
                    <a:pt x="16627" y="17101"/>
                  </a:cubicBezTo>
                  <a:lnTo>
                    <a:pt x="29612" y="9596"/>
                  </a:lnTo>
                  <a:cubicBezTo>
                    <a:pt x="29960" y="9406"/>
                    <a:pt x="30245" y="9089"/>
                    <a:pt x="30467" y="8677"/>
                  </a:cubicBezTo>
                  <a:cubicBezTo>
                    <a:pt x="30720" y="8297"/>
                    <a:pt x="30847" y="7854"/>
                    <a:pt x="30847" y="7506"/>
                  </a:cubicBezTo>
                  <a:lnTo>
                    <a:pt x="30847" y="0"/>
                  </a:lnTo>
                  <a:lnTo>
                    <a:pt x="30435" y="0"/>
                  </a:lnTo>
                  <a:lnTo>
                    <a:pt x="30435" y="7506"/>
                  </a:lnTo>
                  <a:cubicBezTo>
                    <a:pt x="30435" y="7791"/>
                    <a:pt x="30340" y="8139"/>
                    <a:pt x="30150" y="8487"/>
                  </a:cubicBezTo>
                  <a:cubicBezTo>
                    <a:pt x="29960" y="8836"/>
                    <a:pt x="29707" y="9089"/>
                    <a:pt x="29422" y="9247"/>
                  </a:cubicBezTo>
                  <a:lnTo>
                    <a:pt x="16437" y="16753"/>
                  </a:lnTo>
                  <a:cubicBezTo>
                    <a:pt x="16152" y="16911"/>
                    <a:pt x="15804" y="17006"/>
                    <a:pt x="15424" y="17006"/>
                  </a:cubicBezTo>
                  <a:cubicBezTo>
                    <a:pt x="15012" y="17006"/>
                    <a:pt x="14664" y="16911"/>
                    <a:pt x="14410" y="16753"/>
                  </a:cubicBezTo>
                  <a:lnTo>
                    <a:pt x="1394" y="9247"/>
                  </a:lnTo>
                  <a:cubicBezTo>
                    <a:pt x="1141" y="9089"/>
                    <a:pt x="888" y="8836"/>
                    <a:pt x="666" y="8487"/>
                  </a:cubicBezTo>
                  <a:cubicBezTo>
                    <a:pt x="476" y="8171"/>
                    <a:pt x="381" y="7791"/>
                    <a:pt x="381" y="7506"/>
                  </a:cubicBezTo>
                  <a:lnTo>
                    <a:pt x="381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8" name="Google Shape;4518;p39"/>
            <p:cNvSpPr/>
            <p:nvPr/>
          </p:nvSpPr>
          <p:spPr>
            <a:xfrm>
              <a:off x="4710724" y="2804383"/>
              <a:ext cx="1071595" cy="600529"/>
            </a:xfrm>
            <a:custGeom>
              <a:avLst/>
              <a:gdLst/>
              <a:ahLst/>
              <a:cxnLst/>
              <a:rect l="l" t="t" r="r" b="b"/>
              <a:pathLst>
                <a:path w="32778" h="18369" extrusionOk="0">
                  <a:moveTo>
                    <a:pt x="16405" y="0"/>
                  </a:moveTo>
                  <a:cubicBezTo>
                    <a:pt x="15771" y="0"/>
                    <a:pt x="15170" y="127"/>
                    <a:pt x="14695" y="412"/>
                  </a:cubicBezTo>
                  <a:lnTo>
                    <a:pt x="1710" y="7917"/>
                  </a:lnTo>
                  <a:cubicBezTo>
                    <a:pt x="1235" y="8202"/>
                    <a:pt x="792" y="8646"/>
                    <a:pt x="507" y="9184"/>
                  </a:cubicBezTo>
                  <a:cubicBezTo>
                    <a:pt x="190" y="9723"/>
                    <a:pt x="0" y="10293"/>
                    <a:pt x="0" y="10863"/>
                  </a:cubicBezTo>
                  <a:lnTo>
                    <a:pt x="0" y="18368"/>
                  </a:lnTo>
                  <a:lnTo>
                    <a:pt x="2312" y="18368"/>
                  </a:lnTo>
                  <a:lnTo>
                    <a:pt x="2312" y="10863"/>
                  </a:lnTo>
                  <a:cubicBezTo>
                    <a:pt x="2312" y="10736"/>
                    <a:pt x="2375" y="10546"/>
                    <a:pt x="2502" y="10324"/>
                  </a:cubicBezTo>
                  <a:cubicBezTo>
                    <a:pt x="2629" y="10103"/>
                    <a:pt x="2787" y="9976"/>
                    <a:pt x="2850" y="9913"/>
                  </a:cubicBezTo>
                  <a:lnTo>
                    <a:pt x="15866" y="2407"/>
                  </a:lnTo>
                  <a:cubicBezTo>
                    <a:pt x="15961" y="2375"/>
                    <a:pt x="16151" y="2312"/>
                    <a:pt x="16405" y="2312"/>
                  </a:cubicBezTo>
                  <a:cubicBezTo>
                    <a:pt x="16658" y="2312"/>
                    <a:pt x="16848" y="2375"/>
                    <a:pt x="16943" y="2407"/>
                  </a:cubicBezTo>
                  <a:lnTo>
                    <a:pt x="29927" y="9913"/>
                  </a:lnTo>
                  <a:cubicBezTo>
                    <a:pt x="30022" y="9976"/>
                    <a:pt x="30181" y="10103"/>
                    <a:pt x="30308" y="10324"/>
                  </a:cubicBezTo>
                  <a:cubicBezTo>
                    <a:pt x="30434" y="10546"/>
                    <a:pt x="30466" y="10736"/>
                    <a:pt x="30466" y="10863"/>
                  </a:cubicBezTo>
                  <a:lnTo>
                    <a:pt x="30466" y="18368"/>
                  </a:lnTo>
                  <a:lnTo>
                    <a:pt x="32778" y="18368"/>
                  </a:lnTo>
                  <a:lnTo>
                    <a:pt x="32778" y="10863"/>
                  </a:lnTo>
                  <a:cubicBezTo>
                    <a:pt x="32778" y="10293"/>
                    <a:pt x="32619" y="9723"/>
                    <a:pt x="32303" y="9184"/>
                  </a:cubicBezTo>
                  <a:cubicBezTo>
                    <a:pt x="31986" y="8646"/>
                    <a:pt x="31543" y="8202"/>
                    <a:pt x="31099" y="7917"/>
                  </a:cubicBezTo>
                  <a:lnTo>
                    <a:pt x="18083" y="412"/>
                  </a:lnTo>
                  <a:cubicBezTo>
                    <a:pt x="17608" y="159"/>
                    <a:pt x="17006" y="0"/>
                    <a:pt x="16405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9" name="Google Shape;4519;p39"/>
            <p:cNvSpPr/>
            <p:nvPr/>
          </p:nvSpPr>
          <p:spPr>
            <a:xfrm>
              <a:off x="4849439" y="2962255"/>
              <a:ext cx="794166" cy="884201"/>
            </a:xfrm>
            <a:custGeom>
              <a:avLst/>
              <a:gdLst/>
              <a:ahLst/>
              <a:cxnLst/>
              <a:rect l="l" t="t" r="r" b="b"/>
              <a:pathLst>
                <a:path w="24292" h="27046" extrusionOk="0">
                  <a:moveTo>
                    <a:pt x="12162" y="1"/>
                  </a:moveTo>
                  <a:cubicBezTo>
                    <a:pt x="11647" y="1"/>
                    <a:pt x="11133" y="112"/>
                    <a:pt x="10737" y="333"/>
                  </a:cubicBezTo>
                  <a:lnTo>
                    <a:pt x="1426" y="5685"/>
                  </a:lnTo>
                  <a:cubicBezTo>
                    <a:pt x="951" y="5970"/>
                    <a:pt x="508" y="6509"/>
                    <a:pt x="254" y="7110"/>
                  </a:cubicBezTo>
                  <a:cubicBezTo>
                    <a:pt x="254" y="7142"/>
                    <a:pt x="223" y="7174"/>
                    <a:pt x="223" y="7205"/>
                  </a:cubicBezTo>
                  <a:cubicBezTo>
                    <a:pt x="96" y="7522"/>
                    <a:pt x="1" y="7839"/>
                    <a:pt x="1" y="8155"/>
                  </a:cubicBezTo>
                  <a:lnTo>
                    <a:pt x="1" y="18891"/>
                  </a:lnTo>
                  <a:cubicBezTo>
                    <a:pt x="1" y="19810"/>
                    <a:pt x="634" y="20886"/>
                    <a:pt x="1426" y="21361"/>
                  </a:cubicBezTo>
                  <a:lnTo>
                    <a:pt x="10737" y="26713"/>
                  </a:lnTo>
                  <a:cubicBezTo>
                    <a:pt x="11133" y="26935"/>
                    <a:pt x="11647" y="27046"/>
                    <a:pt x="12158" y="27046"/>
                  </a:cubicBezTo>
                  <a:cubicBezTo>
                    <a:pt x="12668" y="27046"/>
                    <a:pt x="13175" y="26935"/>
                    <a:pt x="13555" y="26713"/>
                  </a:cubicBezTo>
                  <a:lnTo>
                    <a:pt x="22866" y="21361"/>
                  </a:lnTo>
                  <a:cubicBezTo>
                    <a:pt x="23658" y="20886"/>
                    <a:pt x="24291" y="19810"/>
                    <a:pt x="24291" y="18891"/>
                  </a:cubicBezTo>
                  <a:lnTo>
                    <a:pt x="24291" y="8155"/>
                  </a:lnTo>
                  <a:cubicBezTo>
                    <a:pt x="24291" y="7237"/>
                    <a:pt x="23658" y="6160"/>
                    <a:pt x="22866" y="5685"/>
                  </a:cubicBezTo>
                  <a:lnTo>
                    <a:pt x="13587" y="333"/>
                  </a:lnTo>
                  <a:cubicBezTo>
                    <a:pt x="13191" y="112"/>
                    <a:pt x="12676" y="1"/>
                    <a:pt x="1216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0" name="Google Shape;4520;p39"/>
            <p:cNvSpPr/>
            <p:nvPr/>
          </p:nvSpPr>
          <p:spPr>
            <a:xfrm>
              <a:off x="5095875" y="3147066"/>
              <a:ext cx="302340" cy="483522"/>
            </a:xfrm>
            <a:custGeom>
              <a:avLst/>
              <a:gdLst/>
              <a:ahLst/>
              <a:cxnLst/>
              <a:rect l="l" t="t" r="r" b="b"/>
              <a:pathLst>
                <a:path w="9248" h="14790" extrusionOk="0">
                  <a:moveTo>
                    <a:pt x="7601" y="412"/>
                  </a:moveTo>
                  <a:cubicBezTo>
                    <a:pt x="8266" y="412"/>
                    <a:pt x="8836" y="982"/>
                    <a:pt x="8836" y="1679"/>
                  </a:cubicBezTo>
                  <a:lnTo>
                    <a:pt x="8836" y="13112"/>
                  </a:lnTo>
                  <a:cubicBezTo>
                    <a:pt x="8836" y="13808"/>
                    <a:pt x="8266" y="14378"/>
                    <a:pt x="7601" y="14378"/>
                  </a:cubicBezTo>
                  <a:lnTo>
                    <a:pt x="1647" y="14378"/>
                  </a:lnTo>
                  <a:cubicBezTo>
                    <a:pt x="950" y="14378"/>
                    <a:pt x="380" y="13808"/>
                    <a:pt x="380" y="13112"/>
                  </a:cubicBezTo>
                  <a:lnTo>
                    <a:pt x="380" y="1679"/>
                  </a:lnTo>
                  <a:cubicBezTo>
                    <a:pt x="380" y="982"/>
                    <a:pt x="950" y="412"/>
                    <a:pt x="1647" y="412"/>
                  </a:cubicBezTo>
                  <a:close/>
                  <a:moveTo>
                    <a:pt x="1647" y="1"/>
                  </a:moveTo>
                  <a:cubicBezTo>
                    <a:pt x="728" y="1"/>
                    <a:pt x="0" y="761"/>
                    <a:pt x="0" y="1679"/>
                  </a:cubicBezTo>
                  <a:lnTo>
                    <a:pt x="0" y="13112"/>
                  </a:lnTo>
                  <a:cubicBezTo>
                    <a:pt x="0" y="14030"/>
                    <a:pt x="728" y="14790"/>
                    <a:pt x="1647" y="14790"/>
                  </a:cubicBezTo>
                  <a:lnTo>
                    <a:pt x="7601" y="14790"/>
                  </a:lnTo>
                  <a:cubicBezTo>
                    <a:pt x="8519" y="14790"/>
                    <a:pt x="9247" y="14030"/>
                    <a:pt x="9247" y="13112"/>
                  </a:cubicBezTo>
                  <a:lnTo>
                    <a:pt x="9247" y="1679"/>
                  </a:lnTo>
                  <a:cubicBezTo>
                    <a:pt x="9247" y="761"/>
                    <a:pt x="8519" y="1"/>
                    <a:pt x="76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1" name="Google Shape;4521;p39"/>
            <p:cNvSpPr/>
            <p:nvPr/>
          </p:nvSpPr>
          <p:spPr>
            <a:xfrm>
              <a:off x="5094829" y="3204016"/>
              <a:ext cx="303386" cy="13502"/>
            </a:xfrm>
            <a:custGeom>
              <a:avLst/>
              <a:gdLst/>
              <a:ahLst/>
              <a:cxnLst/>
              <a:rect l="l" t="t" r="r" b="b"/>
              <a:pathLst>
                <a:path w="9280" h="413" extrusionOk="0">
                  <a:moveTo>
                    <a:pt x="222" y="0"/>
                  </a:moveTo>
                  <a:cubicBezTo>
                    <a:pt x="95" y="0"/>
                    <a:pt x="0" y="95"/>
                    <a:pt x="0" y="222"/>
                  </a:cubicBezTo>
                  <a:cubicBezTo>
                    <a:pt x="0" y="317"/>
                    <a:pt x="95" y="412"/>
                    <a:pt x="222" y="412"/>
                  </a:cubicBezTo>
                  <a:lnTo>
                    <a:pt x="9089" y="412"/>
                  </a:lnTo>
                  <a:cubicBezTo>
                    <a:pt x="9184" y="412"/>
                    <a:pt x="9279" y="317"/>
                    <a:pt x="9279" y="222"/>
                  </a:cubicBezTo>
                  <a:cubicBezTo>
                    <a:pt x="9279" y="95"/>
                    <a:pt x="9184" y="0"/>
                    <a:pt x="90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2" name="Google Shape;4522;p39"/>
            <p:cNvSpPr/>
            <p:nvPr/>
          </p:nvSpPr>
          <p:spPr>
            <a:xfrm>
              <a:off x="5094829" y="3557062"/>
              <a:ext cx="303386" cy="13502"/>
            </a:xfrm>
            <a:custGeom>
              <a:avLst/>
              <a:gdLst/>
              <a:ahLst/>
              <a:cxnLst/>
              <a:rect l="l" t="t" r="r" b="b"/>
              <a:pathLst>
                <a:path w="9280" h="413" extrusionOk="0">
                  <a:moveTo>
                    <a:pt x="222" y="0"/>
                  </a:moveTo>
                  <a:cubicBezTo>
                    <a:pt x="95" y="0"/>
                    <a:pt x="0" y="96"/>
                    <a:pt x="0" y="191"/>
                  </a:cubicBezTo>
                  <a:cubicBezTo>
                    <a:pt x="0" y="317"/>
                    <a:pt x="95" y="412"/>
                    <a:pt x="222" y="412"/>
                  </a:cubicBezTo>
                  <a:lnTo>
                    <a:pt x="9089" y="412"/>
                  </a:lnTo>
                  <a:cubicBezTo>
                    <a:pt x="9184" y="412"/>
                    <a:pt x="9279" y="317"/>
                    <a:pt x="9279" y="191"/>
                  </a:cubicBezTo>
                  <a:cubicBezTo>
                    <a:pt x="9279" y="96"/>
                    <a:pt x="9184" y="0"/>
                    <a:pt x="90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3" name="Google Shape;4523;p39"/>
            <p:cNvSpPr/>
            <p:nvPr/>
          </p:nvSpPr>
          <p:spPr>
            <a:xfrm>
              <a:off x="5207683" y="3585014"/>
              <a:ext cx="78724" cy="13502"/>
            </a:xfrm>
            <a:custGeom>
              <a:avLst/>
              <a:gdLst/>
              <a:ahLst/>
              <a:cxnLst/>
              <a:rect l="l" t="t" r="r" b="b"/>
              <a:pathLst>
                <a:path w="2408" h="413" extrusionOk="0">
                  <a:moveTo>
                    <a:pt x="190" y="1"/>
                  </a:moveTo>
                  <a:cubicBezTo>
                    <a:pt x="95" y="1"/>
                    <a:pt x="0" y="96"/>
                    <a:pt x="0" y="222"/>
                  </a:cubicBezTo>
                  <a:cubicBezTo>
                    <a:pt x="0" y="317"/>
                    <a:pt x="95" y="412"/>
                    <a:pt x="190" y="412"/>
                  </a:cubicBezTo>
                  <a:lnTo>
                    <a:pt x="2186" y="412"/>
                  </a:lnTo>
                  <a:cubicBezTo>
                    <a:pt x="2312" y="412"/>
                    <a:pt x="2407" y="317"/>
                    <a:pt x="2407" y="222"/>
                  </a:cubicBezTo>
                  <a:cubicBezTo>
                    <a:pt x="2407" y="96"/>
                    <a:pt x="2312" y="1"/>
                    <a:pt x="2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4" name="Google Shape;4524;p39"/>
            <p:cNvSpPr/>
            <p:nvPr/>
          </p:nvSpPr>
          <p:spPr>
            <a:xfrm>
              <a:off x="5156944" y="3175018"/>
              <a:ext cx="17621" cy="16608"/>
            </a:xfrm>
            <a:custGeom>
              <a:avLst/>
              <a:gdLst/>
              <a:ahLst/>
              <a:cxnLst/>
              <a:rect l="l" t="t" r="r" b="b"/>
              <a:pathLst>
                <a:path w="539" h="508" extrusionOk="0">
                  <a:moveTo>
                    <a:pt x="254" y="1"/>
                  </a:moveTo>
                  <a:cubicBezTo>
                    <a:pt x="127" y="1"/>
                    <a:pt x="1" y="96"/>
                    <a:pt x="1" y="254"/>
                  </a:cubicBezTo>
                  <a:cubicBezTo>
                    <a:pt x="1" y="381"/>
                    <a:pt x="127" y="507"/>
                    <a:pt x="254" y="507"/>
                  </a:cubicBezTo>
                  <a:cubicBezTo>
                    <a:pt x="412" y="507"/>
                    <a:pt x="539" y="381"/>
                    <a:pt x="539" y="254"/>
                  </a:cubicBezTo>
                  <a:cubicBezTo>
                    <a:pt x="539" y="96"/>
                    <a:pt x="412" y="1"/>
                    <a:pt x="2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5" name="Google Shape;4525;p39"/>
            <p:cNvSpPr/>
            <p:nvPr/>
          </p:nvSpPr>
          <p:spPr>
            <a:xfrm>
              <a:off x="5137264" y="3279601"/>
              <a:ext cx="218517" cy="218484"/>
            </a:xfrm>
            <a:custGeom>
              <a:avLst/>
              <a:gdLst/>
              <a:ahLst/>
              <a:cxnLst/>
              <a:rect l="l" t="t" r="r" b="b"/>
              <a:pathLst>
                <a:path w="6684" h="6683" extrusionOk="0">
                  <a:moveTo>
                    <a:pt x="3358" y="412"/>
                  </a:moveTo>
                  <a:cubicBezTo>
                    <a:pt x="4973" y="412"/>
                    <a:pt x="6271" y="1710"/>
                    <a:pt x="6271" y="3325"/>
                  </a:cubicBezTo>
                  <a:cubicBezTo>
                    <a:pt x="6271" y="4941"/>
                    <a:pt x="4973" y="6271"/>
                    <a:pt x="3358" y="6271"/>
                  </a:cubicBezTo>
                  <a:cubicBezTo>
                    <a:pt x="1743" y="6271"/>
                    <a:pt x="413" y="4941"/>
                    <a:pt x="413" y="3325"/>
                  </a:cubicBezTo>
                  <a:cubicBezTo>
                    <a:pt x="413" y="1710"/>
                    <a:pt x="1743" y="412"/>
                    <a:pt x="3358" y="412"/>
                  </a:cubicBezTo>
                  <a:close/>
                  <a:moveTo>
                    <a:pt x="3358" y="0"/>
                  </a:moveTo>
                  <a:cubicBezTo>
                    <a:pt x="1521" y="0"/>
                    <a:pt x="1" y="1489"/>
                    <a:pt x="1" y="3325"/>
                  </a:cubicBezTo>
                  <a:cubicBezTo>
                    <a:pt x="1" y="5194"/>
                    <a:pt x="1521" y="6682"/>
                    <a:pt x="3358" y="6682"/>
                  </a:cubicBezTo>
                  <a:cubicBezTo>
                    <a:pt x="5195" y="6682"/>
                    <a:pt x="6683" y="5162"/>
                    <a:pt x="6683" y="3325"/>
                  </a:cubicBezTo>
                  <a:cubicBezTo>
                    <a:pt x="6683" y="1489"/>
                    <a:pt x="5195" y="0"/>
                    <a:pt x="33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6" name="Google Shape;4526;p39"/>
            <p:cNvSpPr/>
            <p:nvPr/>
          </p:nvSpPr>
          <p:spPr>
            <a:xfrm>
              <a:off x="5202518" y="3330340"/>
              <a:ext cx="86995" cy="101478"/>
            </a:xfrm>
            <a:custGeom>
              <a:avLst/>
              <a:gdLst/>
              <a:ahLst/>
              <a:cxnLst/>
              <a:rect l="l" t="t" r="r" b="b"/>
              <a:pathLst>
                <a:path w="2661" h="3104" extrusionOk="0">
                  <a:moveTo>
                    <a:pt x="1330" y="412"/>
                  </a:moveTo>
                  <a:cubicBezTo>
                    <a:pt x="1868" y="412"/>
                    <a:pt x="2249" y="823"/>
                    <a:pt x="2249" y="1393"/>
                  </a:cubicBezTo>
                  <a:cubicBezTo>
                    <a:pt x="2249" y="2090"/>
                    <a:pt x="1710" y="2692"/>
                    <a:pt x="1330" y="2692"/>
                  </a:cubicBezTo>
                  <a:cubicBezTo>
                    <a:pt x="855" y="2692"/>
                    <a:pt x="380" y="2027"/>
                    <a:pt x="380" y="1393"/>
                  </a:cubicBezTo>
                  <a:cubicBezTo>
                    <a:pt x="380" y="823"/>
                    <a:pt x="760" y="412"/>
                    <a:pt x="1330" y="412"/>
                  </a:cubicBezTo>
                  <a:close/>
                  <a:moveTo>
                    <a:pt x="1330" y="0"/>
                  </a:moveTo>
                  <a:cubicBezTo>
                    <a:pt x="538" y="0"/>
                    <a:pt x="0" y="602"/>
                    <a:pt x="0" y="1393"/>
                  </a:cubicBezTo>
                  <a:cubicBezTo>
                    <a:pt x="0" y="2280"/>
                    <a:pt x="633" y="3104"/>
                    <a:pt x="1330" y="3104"/>
                  </a:cubicBezTo>
                  <a:cubicBezTo>
                    <a:pt x="1995" y="3104"/>
                    <a:pt x="2660" y="2248"/>
                    <a:pt x="2660" y="1393"/>
                  </a:cubicBezTo>
                  <a:cubicBezTo>
                    <a:pt x="2660" y="602"/>
                    <a:pt x="2090" y="0"/>
                    <a:pt x="13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7" name="Google Shape;4527;p39"/>
            <p:cNvSpPr/>
            <p:nvPr/>
          </p:nvSpPr>
          <p:spPr>
            <a:xfrm>
              <a:off x="5174533" y="3401381"/>
              <a:ext cx="51818" cy="81175"/>
            </a:xfrm>
            <a:custGeom>
              <a:avLst/>
              <a:gdLst/>
              <a:ahLst/>
              <a:cxnLst/>
              <a:rect l="l" t="t" r="r" b="b"/>
              <a:pathLst>
                <a:path w="1585" h="2483" extrusionOk="0">
                  <a:moveTo>
                    <a:pt x="1352" y="1"/>
                  </a:moveTo>
                  <a:cubicBezTo>
                    <a:pt x="1326" y="1"/>
                    <a:pt x="1298" y="5"/>
                    <a:pt x="1268" y="12"/>
                  </a:cubicBezTo>
                  <a:cubicBezTo>
                    <a:pt x="1046" y="107"/>
                    <a:pt x="824" y="234"/>
                    <a:pt x="603" y="392"/>
                  </a:cubicBezTo>
                  <a:cubicBezTo>
                    <a:pt x="191" y="709"/>
                    <a:pt x="1" y="1279"/>
                    <a:pt x="128" y="1786"/>
                  </a:cubicBezTo>
                  <a:lnTo>
                    <a:pt x="128" y="1849"/>
                  </a:lnTo>
                  <a:cubicBezTo>
                    <a:pt x="159" y="2039"/>
                    <a:pt x="254" y="2229"/>
                    <a:pt x="413" y="2387"/>
                  </a:cubicBezTo>
                  <a:cubicBezTo>
                    <a:pt x="444" y="2451"/>
                    <a:pt x="508" y="2482"/>
                    <a:pt x="571" y="2482"/>
                  </a:cubicBezTo>
                  <a:cubicBezTo>
                    <a:pt x="698" y="2482"/>
                    <a:pt x="761" y="2387"/>
                    <a:pt x="761" y="2292"/>
                  </a:cubicBezTo>
                  <a:cubicBezTo>
                    <a:pt x="761" y="2229"/>
                    <a:pt x="761" y="2197"/>
                    <a:pt x="729" y="2166"/>
                  </a:cubicBezTo>
                  <a:cubicBezTo>
                    <a:pt x="634" y="2039"/>
                    <a:pt x="539" y="1912"/>
                    <a:pt x="508" y="1754"/>
                  </a:cubicBezTo>
                  <a:lnTo>
                    <a:pt x="508" y="1691"/>
                  </a:lnTo>
                  <a:cubicBezTo>
                    <a:pt x="413" y="1342"/>
                    <a:pt x="539" y="931"/>
                    <a:pt x="856" y="709"/>
                  </a:cubicBezTo>
                  <a:cubicBezTo>
                    <a:pt x="1046" y="582"/>
                    <a:pt x="1236" y="456"/>
                    <a:pt x="1426" y="392"/>
                  </a:cubicBezTo>
                  <a:cubicBezTo>
                    <a:pt x="1521" y="361"/>
                    <a:pt x="1584" y="234"/>
                    <a:pt x="1553" y="139"/>
                  </a:cubicBezTo>
                  <a:cubicBezTo>
                    <a:pt x="1504" y="42"/>
                    <a:pt x="1437" y="1"/>
                    <a:pt x="13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8" name="Google Shape;4528;p39"/>
            <p:cNvSpPr/>
            <p:nvPr/>
          </p:nvSpPr>
          <p:spPr>
            <a:xfrm>
              <a:off x="5265647" y="3400531"/>
              <a:ext cx="52831" cy="82025"/>
            </a:xfrm>
            <a:custGeom>
              <a:avLst/>
              <a:gdLst/>
              <a:ahLst/>
              <a:cxnLst/>
              <a:rect l="l" t="t" r="r" b="b"/>
              <a:pathLst>
                <a:path w="1616" h="2509" extrusionOk="0">
                  <a:moveTo>
                    <a:pt x="235" y="0"/>
                  </a:moveTo>
                  <a:cubicBezTo>
                    <a:pt x="120" y="0"/>
                    <a:pt x="1" y="86"/>
                    <a:pt x="1" y="197"/>
                  </a:cubicBezTo>
                  <a:cubicBezTo>
                    <a:pt x="1" y="292"/>
                    <a:pt x="64" y="387"/>
                    <a:pt x="128" y="418"/>
                  </a:cubicBezTo>
                  <a:cubicBezTo>
                    <a:pt x="349" y="482"/>
                    <a:pt x="539" y="608"/>
                    <a:pt x="698" y="735"/>
                  </a:cubicBezTo>
                  <a:lnTo>
                    <a:pt x="793" y="798"/>
                  </a:lnTo>
                  <a:cubicBezTo>
                    <a:pt x="1046" y="988"/>
                    <a:pt x="1173" y="1337"/>
                    <a:pt x="1141" y="1653"/>
                  </a:cubicBezTo>
                  <a:cubicBezTo>
                    <a:pt x="1141" y="1843"/>
                    <a:pt x="1046" y="2002"/>
                    <a:pt x="919" y="2160"/>
                  </a:cubicBezTo>
                  <a:cubicBezTo>
                    <a:pt x="856" y="2255"/>
                    <a:pt x="888" y="2382"/>
                    <a:pt x="951" y="2445"/>
                  </a:cubicBezTo>
                  <a:cubicBezTo>
                    <a:pt x="1014" y="2477"/>
                    <a:pt x="1046" y="2508"/>
                    <a:pt x="1078" y="2508"/>
                  </a:cubicBezTo>
                  <a:cubicBezTo>
                    <a:pt x="1141" y="2508"/>
                    <a:pt x="1204" y="2477"/>
                    <a:pt x="1236" y="2413"/>
                  </a:cubicBezTo>
                  <a:cubicBezTo>
                    <a:pt x="1426" y="2223"/>
                    <a:pt x="1521" y="1970"/>
                    <a:pt x="1553" y="1717"/>
                  </a:cubicBezTo>
                  <a:cubicBezTo>
                    <a:pt x="1616" y="1242"/>
                    <a:pt x="1426" y="767"/>
                    <a:pt x="1046" y="482"/>
                  </a:cubicBezTo>
                  <a:lnTo>
                    <a:pt x="951" y="418"/>
                  </a:lnTo>
                  <a:cubicBezTo>
                    <a:pt x="761" y="228"/>
                    <a:pt x="539" y="101"/>
                    <a:pt x="286" y="6"/>
                  </a:cubicBezTo>
                  <a:cubicBezTo>
                    <a:pt x="269" y="2"/>
                    <a:pt x="252" y="0"/>
                    <a:pt x="2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29" name="Google Shape;4529;p39"/>
          <p:cNvGrpSpPr/>
          <p:nvPr/>
        </p:nvGrpSpPr>
        <p:grpSpPr>
          <a:xfrm>
            <a:off x="1992795" y="2804383"/>
            <a:ext cx="1071595" cy="1168920"/>
            <a:chOff x="2010553" y="2804383"/>
            <a:chExt cx="1071595" cy="1168920"/>
          </a:xfrm>
        </p:grpSpPr>
        <p:sp>
          <p:nvSpPr>
            <p:cNvPr id="4530" name="Google Shape;4530;p39"/>
            <p:cNvSpPr/>
            <p:nvPr/>
          </p:nvSpPr>
          <p:spPr>
            <a:xfrm>
              <a:off x="2041611" y="3404879"/>
              <a:ext cx="1008466" cy="568424"/>
            </a:xfrm>
            <a:custGeom>
              <a:avLst/>
              <a:gdLst/>
              <a:ahLst/>
              <a:cxnLst/>
              <a:rect l="l" t="t" r="r" b="b"/>
              <a:pathLst>
                <a:path w="30847" h="17387" extrusionOk="0">
                  <a:moveTo>
                    <a:pt x="0" y="0"/>
                  </a:moveTo>
                  <a:lnTo>
                    <a:pt x="0" y="7474"/>
                  </a:lnTo>
                  <a:cubicBezTo>
                    <a:pt x="0" y="7854"/>
                    <a:pt x="127" y="8297"/>
                    <a:pt x="349" y="8677"/>
                  </a:cubicBezTo>
                  <a:cubicBezTo>
                    <a:pt x="602" y="9089"/>
                    <a:pt x="887" y="9406"/>
                    <a:pt x="1235" y="9596"/>
                  </a:cubicBezTo>
                  <a:lnTo>
                    <a:pt x="14220" y="17101"/>
                  </a:lnTo>
                  <a:cubicBezTo>
                    <a:pt x="14536" y="17291"/>
                    <a:pt x="14980" y="17386"/>
                    <a:pt x="15423" y="17386"/>
                  </a:cubicBezTo>
                  <a:cubicBezTo>
                    <a:pt x="15898" y="17386"/>
                    <a:pt x="16310" y="17291"/>
                    <a:pt x="16658" y="17101"/>
                  </a:cubicBezTo>
                  <a:lnTo>
                    <a:pt x="29643" y="9596"/>
                  </a:lnTo>
                  <a:cubicBezTo>
                    <a:pt x="29959" y="9406"/>
                    <a:pt x="30276" y="9089"/>
                    <a:pt x="30498" y="8677"/>
                  </a:cubicBezTo>
                  <a:cubicBezTo>
                    <a:pt x="30719" y="8297"/>
                    <a:pt x="30846" y="7854"/>
                    <a:pt x="30846" y="7506"/>
                  </a:cubicBezTo>
                  <a:lnTo>
                    <a:pt x="30846" y="0"/>
                  </a:lnTo>
                  <a:lnTo>
                    <a:pt x="30466" y="0"/>
                  </a:lnTo>
                  <a:lnTo>
                    <a:pt x="30466" y="7506"/>
                  </a:lnTo>
                  <a:cubicBezTo>
                    <a:pt x="30466" y="7791"/>
                    <a:pt x="30371" y="8139"/>
                    <a:pt x="30149" y="8487"/>
                  </a:cubicBezTo>
                  <a:cubicBezTo>
                    <a:pt x="29959" y="8836"/>
                    <a:pt x="29706" y="9089"/>
                    <a:pt x="29453" y="9247"/>
                  </a:cubicBezTo>
                  <a:lnTo>
                    <a:pt x="16437" y="16753"/>
                  </a:lnTo>
                  <a:cubicBezTo>
                    <a:pt x="16183" y="16911"/>
                    <a:pt x="15803" y="17006"/>
                    <a:pt x="15423" y="17006"/>
                  </a:cubicBezTo>
                  <a:cubicBezTo>
                    <a:pt x="15043" y="17006"/>
                    <a:pt x="14695" y="16911"/>
                    <a:pt x="14410" y="16753"/>
                  </a:cubicBezTo>
                  <a:lnTo>
                    <a:pt x="1425" y="9247"/>
                  </a:lnTo>
                  <a:cubicBezTo>
                    <a:pt x="1140" y="9089"/>
                    <a:pt x="887" y="8836"/>
                    <a:pt x="697" y="8487"/>
                  </a:cubicBezTo>
                  <a:cubicBezTo>
                    <a:pt x="507" y="8171"/>
                    <a:pt x="380" y="7791"/>
                    <a:pt x="380" y="7506"/>
                  </a:cubicBezTo>
                  <a:lnTo>
                    <a:pt x="380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1" name="Google Shape;4531;p39"/>
            <p:cNvSpPr/>
            <p:nvPr/>
          </p:nvSpPr>
          <p:spPr>
            <a:xfrm>
              <a:off x="2010553" y="2804383"/>
              <a:ext cx="1071595" cy="600529"/>
            </a:xfrm>
            <a:custGeom>
              <a:avLst/>
              <a:gdLst/>
              <a:ahLst/>
              <a:cxnLst/>
              <a:rect l="l" t="t" r="r" b="b"/>
              <a:pathLst>
                <a:path w="32778" h="18369" extrusionOk="0">
                  <a:moveTo>
                    <a:pt x="16373" y="0"/>
                  </a:moveTo>
                  <a:cubicBezTo>
                    <a:pt x="15771" y="0"/>
                    <a:pt x="15170" y="127"/>
                    <a:pt x="14695" y="412"/>
                  </a:cubicBezTo>
                  <a:lnTo>
                    <a:pt x="1679" y="7917"/>
                  </a:lnTo>
                  <a:cubicBezTo>
                    <a:pt x="1204" y="8202"/>
                    <a:pt x="792" y="8646"/>
                    <a:pt x="475" y="9184"/>
                  </a:cubicBezTo>
                  <a:cubicBezTo>
                    <a:pt x="159" y="9723"/>
                    <a:pt x="0" y="10293"/>
                    <a:pt x="0" y="10863"/>
                  </a:cubicBezTo>
                  <a:lnTo>
                    <a:pt x="0" y="18368"/>
                  </a:lnTo>
                  <a:lnTo>
                    <a:pt x="2312" y="18368"/>
                  </a:lnTo>
                  <a:lnTo>
                    <a:pt x="2312" y="10863"/>
                  </a:lnTo>
                  <a:cubicBezTo>
                    <a:pt x="2312" y="10736"/>
                    <a:pt x="2344" y="10546"/>
                    <a:pt x="2470" y="10324"/>
                  </a:cubicBezTo>
                  <a:cubicBezTo>
                    <a:pt x="2597" y="10103"/>
                    <a:pt x="2755" y="9976"/>
                    <a:pt x="2850" y="9913"/>
                  </a:cubicBezTo>
                  <a:lnTo>
                    <a:pt x="15835" y="2407"/>
                  </a:lnTo>
                  <a:cubicBezTo>
                    <a:pt x="15930" y="2375"/>
                    <a:pt x="16120" y="2312"/>
                    <a:pt x="16373" y="2312"/>
                  </a:cubicBezTo>
                  <a:cubicBezTo>
                    <a:pt x="16627" y="2312"/>
                    <a:pt x="16817" y="2375"/>
                    <a:pt x="16912" y="2407"/>
                  </a:cubicBezTo>
                  <a:lnTo>
                    <a:pt x="29928" y="9913"/>
                  </a:lnTo>
                  <a:cubicBezTo>
                    <a:pt x="30023" y="9976"/>
                    <a:pt x="30149" y="10103"/>
                    <a:pt x="30276" y="10324"/>
                  </a:cubicBezTo>
                  <a:cubicBezTo>
                    <a:pt x="30403" y="10546"/>
                    <a:pt x="30466" y="10736"/>
                    <a:pt x="30466" y="10863"/>
                  </a:cubicBezTo>
                  <a:lnTo>
                    <a:pt x="30466" y="18368"/>
                  </a:lnTo>
                  <a:lnTo>
                    <a:pt x="32778" y="18368"/>
                  </a:lnTo>
                  <a:lnTo>
                    <a:pt x="32778" y="10863"/>
                  </a:lnTo>
                  <a:cubicBezTo>
                    <a:pt x="32778" y="10293"/>
                    <a:pt x="32588" y="9723"/>
                    <a:pt x="32271" y="9184"/>
                  </a:cubicBezTo>
                  <a:cubicBezTo>
                    <a:pt x="31986" y="8646"/>
                    <a:pt x="31543" y="8202"/>
                    <a:pt x="31068" y="7917"/>
                  </a:cubicBezTo>
                  <a:lnTo>
                    <a:pt x="18083" y="412"/>
                  </a:lnTo>
                  <a:cubicBezTo>
                    <a:pt x="17608" y="159"/>
                    <a:pt x="17007" y="0"/>
                    <a:pt x="1637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2" name="Google Shape;4532;p39"/>
            <p:cNvSpPr/>
            <p:nvPr/>
          </p:nvSpPr>
          <p:spPr>
            <a:xfrm>
              <a:off x="2149267" y="2962255"/>
              <a:ext cx="794166" cy="884724"/>
            </a:xfrm>
            <a:custGeom>
              <a:avLst/>
              <a:gdLst/>
              <a:ahLst/>
              <a:cxnLst/>
              <a:rect l="l" t="t" r="r" b="b"/>
              <a:pathLst>
                <a:path w="24292" h="27062" extrusionOk="0">
                  <a:moveTo>
                    <a:pt x="12134" y="1"/>
                  </a:moveTo>
                  <a:cubicBezTo>
                    <a:pt x="11623" y="1"/>
                    <a:pt x="11117" y="112"/>
                    <a:pt x="10737" y="333"/>
                  </a:cubicBezTo>
                  <a:lnTo>
                    <a:pt x="1426" y="5685"/>
                  </a:lnTo>
                  <a:cubicBezTo>
                    <a:pt x="634" y="6160"/>
                    <a:pt x="1" y="7237"/>
                    <a:pt x="1" y="8155"/>
                  </a:cubicBezTo>
                  <a:lnTo>
                    <a:pt x="1" y="18891"/>
                  </a:lnTo>
                  <a:cubicBezTo>
                    <a:pt x="1" y="19810"/>
                    <a:pt x="634" y="20886"/>
                    <a:pt x="1426" y="21361"/>
                  </a:cubicBezTo>
                  <a:lnTo>
                    <a:pt x="7316" y="24750"/>
                  </a:lnTo>
                  <a:lnTo>
                    <a:pt x="10705" y="26713"/>
                  </a:lnTo>
                  <a:cubicBezTo>
                    <a:pt x="11022" y="26903"/>
                    <a:pt x="11370" y="26998"/>
                    <a:pt x="11750" y="27030"/>
                  </a:cubicBezTo>
                  <a:cubicBezTo>
                    <a:pt x="11890" y="27051"/>
                    <a:pt x="12032" y="27061"/>
                    <a:pt x="12173" y="27061"/>
                  </a:cubicBezTo>
                  <a:cubicBezTo>
                    <a:pt x="12670" y="27061"/>
                    <a:pt x="13161" y="26935"/>
                    <a:pt x="13555" y="26713"/>
                  </a:cubicBezTo>
                  <a:lnTo>
                    <a:pt x="22866" y="21361"/>
                  </a:lnTo>
                  <a:cubicBezTo>
                    <a:pt x="23658" y="20886"/>
                    <a:pt x="24291" y="19810"/>
                    <a:pt x="24291" y="18891"/>
                  </a:cubicBezTo>
                  <a:lnTo>
                    <a:pt x="24291" y="8155"/>
                  </a:lnTo>
                  <a:cubicBezTo>
                    <a:pt x="24291" y="7237"/>
                    <a:pt x="23658" y="6160"/>
                    <a:pt x="22866" y="5685"/>
                  </a:cubicBezTo>
                  <a:lnTo>
                    <a:pt x="13555" y="333"/>
                  </a:lnTo>
                  <a:cubicBezTo>
                    <a:pt x="13159" y="112"/>
                    <a:pt x="12645" y="1"/>
                    <a:pt x="1213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39"/>
            <p:cNvSpPr/>
            <p:nvPr/>
          </p:nvSpPr>
          <p:spPr>
            <a:xfrm>
              <a:off x="2308708" y="3241253"/>
              <a:ext cx="452497" cy="217471"/>
            </a:xfrm>
            <a:custGeom>
              <a:avLst/>
              <a:gdLst/>
              <a:ahLst/>
              <a:cxnLst/>
              <a:rect l="l" t="t" r="r" b="b"/>
              <a:pathLst>
                <a:path w="13841" h="6652" extrusionOk="0">
                  <a:moveTo>
                    <a:pt x="13583" y="0"/>
                  </a:moveTo>
                  <a:cubicBezTo>
                    <a:pt x="13509" y="0"/>
                    <a:pt x="13449" y="35"/>
                    <a:pt x="13429" y="96"/>
                  </a:cubicBezTo>
                  <a:lnTo>
                    <a:pt x="11338" y="3992"/>
                  </a:lnTo>
                  <a:lnTo>
                    <a:pt x="10262" y="3517"/>
                  </a:lnTo>
                  <a:cubicBezTo>
                    <a:pt x="10198" y="3517"/>
                    <a:pt x="10135" y="3517"/>
                    <a:pt x="10072" y="3548"/>
                  </a:cubicBezTo>
                  <a:lnTo>
                    <a:pt x="8362" y="4625"/>
                  </a:lnTo>
                  <a:lnTo>
                    <a:pt x="7285" y="3200"/>
                  </a:lnTo>
                  <a:cubicBezTo>
                    <a:pt x="7262" y="3154"/>
                    <a:pt x="7222" y="3124"/>
                    <a:pt x="7164" y="3124"/>
                  </a:cubicBezTo>
                  <a:cubicBezTo>
                    <a:pt x="7143" y="3124"/>
                    <a:pt x="7120" y="3128"/>
                    <a:pt x="7095" y="3137"/>
                  </a:cubicBezTo>
                  <a:cubicBezTo>
                    <a:pt x="7032" y="3137"/>
                    <a:pt x="6968" y="3168"/>
                    <a:pt x="6936" y="3232"/>
                  </a:cubicBezTo>
                  <a:lnTo>
                    <a:pt x="5511" y="6240"/>
                  </a:lnTo>
                  <a:lnTo>
                    <a:pt x="191" y="6240"/>
                  </a:lnTo>
                  <a:cubicBezTo>
                    <a:pt x="96" y="6240"/>
                    <a:pt x="1" y="6335"/>
                    <a:pt x="1" y="6462"/>
                  </a:cubicBezTo>
                  <a:cubicBezTo>
                    <a:pt x="1" y="6557"/>
                    <a:pt x="96" y="6652"/>
                    <a:pt x="191" y="6652"/>
                  </a:cubicBezTo>
                  <a:lnTo>
                    <a:pt x="5638" y="6652"/>
                  </a:lnTo>
                  <a:cubicBezTo>
                    <a:pt x="5701" y="6652"/>
                    <a:pt x="5796" y="6620"/>
                    <a:pt x="5828" y="6525"/>
                  </a:cubicBezTo>
                  <a:lnTo>
                    <a:pt x="7158" y="3707"/>
                  </a:lnTo>
                  <a:lnTo>
                    <a:pt x="8140" y="5005"/>
                  </a:lnTo>
                  <a:cubicBezTo>
                    <a:pt x="8181" y="5067"/>
                    <a:pt x="8248" y="5101"/>
                    <a:pt x="8308" y="5101"/>
                  </a:cubicBezTo>
                  <a:cubicBezTo>
                    <a:pt x="8340" y="5101"/>
                    <a:pt x="8371" y="5091"/>
                    <a:pt x="8393" y="5069"/>
                  </a:cubicBezTo>
                  <a:lnTo>
                    <a:pt x="10198" y="3960"/>
                  </a:lnTo>
                  <a:lnTo>
                    <a:pt x="11338" y="4435"/>
                  </a:lnTo>
                  <a:cubicBezTo>
                    <a:pt x="11362" y="4443"/>
                    <a:pt x="11388" y="4447"/>
                    <a:pt x="11414" y="4447"/>
                  </a:cubicBezTo>
                  <a:cubicBezTo>
                    <a:pt x="11491" y="4447"/>
                    <a:pt x="11568" y="4411"/>
                    <a:pt x="11592" y="4340"/>
                  </a:cubicBezTo>
                  <a:lnTo>
                    <a:pt x="13777" y="287"/>
                  </a:lnTo>
                  <a:cubicBezTo>
                    <a:pt x="13840" y="191"/>
                    <a:pt x="13809" y="65"/>
                    <a:pt x="13714" y="33"/>
                  </a:cubicBezTo>
                  <a:cubicBezTo>
                    <a:pt x="13669" y="11"/>
                    <a:pt x="13624" y="0"/>
                    <a:pt x="135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39"/>
            <p:cNvSpPr/>
            <p:nvPr/>
          </p:nvSpPr>
          <p:spPr>
            <a:xfrm>
              <a:off x="2305603" y="3214380"/>
              <a:ext cx="480449" cy="311658"/>
            </a:xfrm>
            <a:custGeom>
              <a:avLst/>
              <a:gdLst/>
              <a:ahLst/>
              <a:cxnLst/>
              <a:rect l="l" t="t" r="r" b="b"/>
              <a:pathLst>
                <a:path w="14696" h="9533" extrusionOk="0">
                  <a:moveTo>
                    <a:pt x="14315" y="380"/>
                  </a:moveTo>
                  <a:lnTo>
                    <a:pt x="14315" y="9121"/>
                  </a:lnTo>
                  <a:lnTo>
                    <a:pt x="413" y="9152"/>
                  </a:lnTo>
                  <a:lnTo>
                    <a:pt x="413" y="412"/>
                  </a:lnTo>
                  <a:lnTo>
                    <a:pt x="14315" y="380"/>
                  </a:lnTo>
                  <a:close/>
                  <a:moveTo>
                    <a:pt x="413" y="0"/>
                  </a:moveTo>
                  <a:cubicBezTo>
                    <a:pt x="191" y="0"/>
                    <a:pt x="1" y="158"/>
                    <a:pt x="1" y="380"/>
                  </a:cubicBezTo>
                  <a:lnTo>
                    <a:pt x="1" y="9121"/>
                  </a:lnTo>
                  <a:cubicBezTo>
                    <a:pt x="1" y="9374"/>
                    <a:pt x="191" y="9532"/>
                    <a:pt x="413" y="9532"/>
                  </a:cubicBezTo>
                  <a:lnTo>
                    <a:pt x="14315" y="9532"/>
                  </a:lnTo>
                  <a:cubicBezTo>
                    <a:pt x="14537" y="9532"/>
                    <a:pt x="14695" y="9374"/>
                    <a:pt x="14695" y="9121"/>
                  </a:cubicBezTo>
                  <a:lnTo>
                    <a:pt x="14695" y="380"/>
                  </a:lnTo>
                  <a:cubicBezTo>
                    <a:pt x="14695" y="158"/>
                    <a:pt x="14537" y="0"/>
                    <a:pt x="142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4535;p39"/>
            <p:cNvSpPr/>
            <p:nvPr/>
          </p:nvSpPr>
          <p:spPr>
            <a:xfrm>
              <a:off x="2539616" y="3493247"/>
              <a:ext cx="13469" cy="13110"/>
            </a:xfrm>
            <a:custGeom>
              <a:avLst/>
              <a:gdLst/>
              <a:ahLst/>
              <a:cxnLst/>
              <a:rect l="l" t="t" r="r" b="b"/>
              <a:pathLst>
                <a:path w="412" h="401" extrusionOk="0">
                  <a:moveTo>
                    <a:pt x="201" y="1"/>
                  </a:moveTo>
                  <a:cubicBezTo>
                    <a:pt x="98" y="1"/>
                    <a:pt x="0" y="86"/>
                    <a:pt x="0" y="211"/>
                  </a:cubicBezTo>
                  <a:cubicBezTo>
                    <a:pt x="0" y="306"/>
                    <a:pt x="64" y="369"/>
                    <a:pt x="159" y="401"/>
                  </a:cubicBezTo>
                  <a:lnTo>
                    <a:pt x="190" y="401"/>
                  </a:lnTo>
                  <a:cubicBezTo>
                    <a:pt x="254" y="401"/>
                    <a:pt x="317" y="401"/>
                    <a:pt x="349" y="369"/>
                  </a:cubicBezTo>
                  <a:cubicBezTo>
                    <a:pt x="380" y="306"/>
                    <a:pt x="412" y="274"/>
                    <a:pt x="412" y="211"/>
                  </a:cubicBezTo>
                  <a:cubicBezTo>
                    <a:pt x="412" y="147"/>
                    <a:pt x="349" y="52"/>
                    <a:pt x="285" y="21"/>
                  </a:cubicBezTo>
                  <a:cubicBezTo>
                    <a:pt x="258" y="7"/>
                    <a:pt x="230" y="1"/>
                    <a:pt x="2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6" name="Google Shape;4536;p39"/>
            <p:cNvSpPr/>
            <p:nvPr/>
          </p:nvSpPr>
          <p:spPr>
            <a:xfrm>
              <a:off x="2308708" y="3474220"/>
              <a:ext cx="475284" cy="13502"/>
            </a:xfrm>
            <a:custGeom>
              <a:avLst/>
              <a:gdLst/>
              <a:ahLst/>
              <a:cxnLst/>
              <a:rect l="l" t="t" r="r" b="b"/>
              <a:pathLst>
                <a:path w="14538" h="413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318"/>
                    <a:pt x="96" y="413"/>
                    <a:pt x="191" y="413"/>
                  </a:cubicBezTo>
                  <a:lnTo>
                    <a:pt x="14315" y="413"/>
                  </a:lnTo>
                  <a:cubicBezTo>
                    <a:pt x="14442" y="413"/>
                    <a:pt x="14537" y="318"/>
                    <a:pt x="14537" y="191"/>
                  </a:cubicBezTo>
                  <a:cubicBezTo>
                    <a:pt x="14537" y="96"/>
                    <a:pt x="14442" y="1"/>
                    <a:pt x="143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7" name="Google Shape;4537;p39"/>
            <p:cNvSpPr/>
            <p:nvPr/>
          </p:nvSpPr>
          <p:spPr>
            <a:xfrm>
              <a:off x="2572733" y="3514627"/>
              <a:ext cx="13502" cy="46620"/>
            </a:xfrm>
            <a:custGeom>
              <a:avLst/>
              <a:gdLst/>
              <a:ahLst/>
              <a:cxnLst/>
              <a:rect l="l" t="t" r="r" b="b"/>
              <a:pathLst>
                <a:path w="413" h="1426" extrusionOk="0">
                  <a:moveTo>
                    <a:pt x="222" y="0"/>
                  </a:moveTo>
                  <a:cubicBezTo>
                    <a:pt x="96" y="0"/>
                    <a:pt x="1" y="95"/>
                    <a:pt x="1" y="222"/>
                  </a:cubicBezTo>
                  <a:lnTo>
                    <a:pt x="1" y="1235"/>
                  </a:lnTo>
                  <a:cubicBezTo>
                    <a:pt x="1" y="1330"/>
                    <a:pt x="96" y="1425"/>
                    <a:pt x="222" y="1425"/>
                  </a:cubicBezTo>
                  <a:cubicBezTo>
                    <a:pt x="317" y="1425"/>
                    <a:pt x="412" y="1362"/>
                    <a:pt x="412" y="1235"/>
                  </a:cubicBezTo>
                  <a:lnTo>
                    <a:pt x="412" y="222"/>
                  </a:lnTo>
                  <a:cubicBezTo>
                    <a:pt x="412" y="95"/>
                    <a:pt x="317" y="0"/>
                    <a:pt x="2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4538;p39"/>
            <p:cNvSpPr/>
            <p:nvPr/>
          </p:nvSpPr>
          <p:spPr>
            <a:xfrm>
              <a:off x="2506465" y="3514627"/>
              <a:ext cx="13502" cy="46620"/>
            </a:xfrm>
            <a:custGeom>
              <a:avLst/>
              <a:gdLst/>
              <a:ahLst/>
              <a:cxnLst/>
              <a:rect l="l" t="t" r="r" b="b"/>
              <a:pathLst>
                <a:path w="413" h="1426" extrusionOk="0">
                  <a:moveTo>
                    <a:pt x="191" y="0"/>
                  </a:moveTo>
                  <a:cubicBezTo>
                    <a:pt x="96" y="0"/>
                    <a:pt x="1" y="95"/>
                    <a:pt x="1" y="222"/>
                  </a:cubicBezTo>
                  <a:lnTo>
                    <a:pt x="1" y="1235"/>
                  </a:lnTo>
                  <a:cubicBezTo>
                    <a:pt x="1" y="1330"/>
                    <a:pt x="96" y="1425"/>
                    <a:pt x="191" y="1425"/>
                  </a:cubicBezTo>
                  <a:cubicBezTo>
                    <a:pt x="317" y="1425"/>
                    <a:pt x="412" y="1362"/>
                    <a:pt x="412" y="1235"/>
                  </a:cubicBezTo>
                  <a:lnTo>
                    <a:pt x="412" y="222"/>
                  </a:lnTo>
                  <a:cubicBezTo>
                    <a:pt x="412" y="95"/>
                    <a:pt x="317" y="0"/>
                    <a:pt x="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4539;p39"/>
            <p:cNvSpPr/>
            <p:nvPr/>
          </p:nvSpPr>
          <p:spPr>
            <a:xfrm>
              <a:off x="2419503" y="3549805"/>
              <a:ext cx="253694" cy="13502"/>
            </a:xfrm>
            <a:custGeom>
              <a:avLst/>
              <a:gdLst/>
              <a:ahLst/>
              <a:cxnLst/>
              <a:rect l="l" t="t" r="r" b="b"/>
              <a:pathLst>
                <a:path w="7760" h="413" extrusionOk="0">
                  <a:moveTo>
                    <a:pt x="191" y="1"/>
                  </a:moveTo>
                  <a:cubicBezTo>
                    <a:pt x="64" y="1"/>
                    <a:pt x="1" y="96"/>
                    <a:pt x="1" y="222"/>
                  </a:cubicBezTo>
                  <a:cubicBezTo>
                    <a:pt x="1" y="318"/>
                    <a:pt x="96" y="413"/>
                    <a:pt x="191" y="413"/>
                  </a:cubicBezTo>
                  <a:lnTo>
                    <a:pt x="7538" y="413"/>
                  </a:lnTo>
                  <a:cubicBezTo>
                    <a:pt x="7664" y="413"/>
                    <a:pt x="7759" y="318"/>
                    <a:pt x="7759" y="222"/>
                  </a:cubicBezTo>
                  <a:cubicBezTo>
                    <a:pt x="7759" y="96"/>
                    <a:pt x="7664" y="1"/>
                    <a:pt x="75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0" name="Google Shape;4540;p39"/>
            <p:cNvSpPr/>
            <p:nvPr/>
          </p:nvSpPr>
          <p:spPr>
            <a:xfrm>
              <a:off x="2364645" y="3259037"/>
              <a:ext cx="141853" cy="139662"/>
            </a:xfrm>
            <a:custGeom>
              <a:avLst/>
              <a:gdLst/>
              <a:ahLst/>
              <a:cxnLst/>
              <a:rect l="l" t="t" r="r" b="b"/>
              <a:pathLst>
                <a:path w="4339" h="4272" extrusionOk="0">
                  <a:moveTo>
                    <a:pt x="2136" y="0"/>
                  </a:moveTo>
                  <a:cubicBezTo>
                    <a:pt x="2025" y="0"/>
                    <a:pt x="1915" y="9"/>
                    <a:pt x="1805" y="28"/>
                  </a:cubicBezTo>
                  <a:cubicBezTo>
                    <a:pt x="1710" y="28"/>
                    <a:pt x="1615" y="154"/>
                    <a:pt x="1647" y="249"/>
                  </a:cubicBezTo>
                  <a:cubicBezTo>
                    <a:pt x="1679" y="376"/>
                    <a:pt x="1774" y="439"/>
                    <a:pt x="1869" y="439"/>
                  </a:cubicBezTo>
                  <a:cubicBezTo>
                    <a:pt x="1974" y="418"/>
                    <a:pt x="2079" y="408"/>
                    <a:pt x="2183" y="408"/>
                  </a:cubicBezTo>
                  <a:cubicBezTo>
                    <a:pt x="2548" y="408"/>
                    <a:pt x="2896" y="534"/>
                    <a:pt x="3167" y="756"/>
                  </a:cubicBezTo>
                  <a:cubicBezTo>
                    <a:pt x="3547" y="1041"/>
                    <a:pt x="3800" y="1421"/>
                    <a:pt x="3864" y="1896"/>
                  </a:cubicBezTo>
                  <a:cubicBezTo>
                    <a:pt x="3927" y="2339"/>
                    <a:pt x="3800" y="2814"/>
                    <a:pt x="3515" y="3163"/>
                  </a:cubicBezTo>
                  <a:cubicBezTo>
                    <a:pt x="3177" y="3615"/>
                    <a:pt x="2659" y="3854"/>
                    <a:pt x="2135" y="3854"/>
                  </a:cubicBezTo>
                  <a:cubicBezTo>
                    <a:pt x="1777" y="3854"/>
                    <a:pt x="1417" y="3742"/>
                    <a:pt x="1109" y="3511"/>
                  </a:cubicBezTo>
                  <a:cubicBezTo>
                    <a:pt x="728" y="3226"/>
                    <a:pt x="475" y="2814"/>
                    <a:pt x="412" y="2339"/>
                  </a:cubicBezTo>
                  <a:cubicBezTo>
                    <a:pt x="412" y="2257"/>
                    <a:pt x="341" y="2175"/>
                    <a:pt x="239" y="2175"/>
                  </a:cubicBezTo>
                  <a:cubicBezTo>
                    <a:pt x="223" y="2175"/>
                    <a:pt x="207" y="2177"/>
                    <a:pt x="190" y="2181"/>
                  </a:cubicBezTo>
                  <a:cubicBezTo>
                    <a:pt x="63" y="2181"/>
                    <a:pt x="0" y="2276"/>
                    <a:pt x="0" y="2403"/>
                  </a:cubicBezTo>
                  <a:cubicBezTo>
                    <a:pt x="95" y="2973"/>
                    <a:pt x="380" y="3479"/>
                    <a:pt x="855" y="3828"/>
                  </a:cubicBezTo>
                  <a:cubicBezTo>
                    <a:pt x="1235" y="4144"/>
                    <a:pt x="1679" y="4271"/>
                    <a:pt x="2122" y="4271"/>
                  </a:cubicBezTo>
                  <a:cubicBezTo>
                    <a:pt x="2787" y="4271"/>
                    <a:pt x="3420" y="3986"/>
                    <a:pt x="3832" y="3416"/>
                  </a:cubicBezTo>
                  <a:cubicBezTo>
                    <a:pt x="4180" y="2973"/>
                    <a:pt x="4339" y="2403"/>
                    <a:pt x="4244" y="1833"/>
                  </a:cubicBezTo>
                  <a:cubicBezTo>
                    <a:pt x="4180" y="1263"/>
                    <a:pt x="3895" y="788"/>
                    <a:pt x="3420" y="439"/>
                  </a:cubicBezTo>
                  <a:cubicBezTo>
                    <a:pt x="3062" y="158"/>
                    <a:pt x="2601" y="0"/>
                    <a:pt x="213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4541;p39"/>
            <p:cNvSpPr/>
            <p:nvPr/>
          </p:nvSpPr>
          <p:spPr>
            <a:xfrm>
              <a:off x="2346011" y="3244195"/>
              <a:ext cx="90101" cy="95495"/>
            </a:xfrm>
            <a:custGeom>
              <a:avLst/>
              <a:gdLst/>
              <a:ahLst/>
              <a:cxnLst/>
              <a:rect l="l" t="t" r="r" b="b"/>
              <a:pathLst>
                <a:path w="2756" h="2921" extrusionOk="0">
                  <a:moveTo>
                    <a:pt x="2027" y="450"/>
                  </a:moveTo>
                  <a:lnTo>
                    <a:pt x="2312" y="2287"/>
                  </a:lnTo>
                  <a:lnTo>
                    <a:pt x="443" y="2508"/>
                  </a:lnTo>
                  <a:cubicBezTo>
                    <a:pt x="443" y="2033"/>
                    <a:pt x="602" y="1590"/>
                    <a:pt x="887" y="1210"/>
                  </a:cubicBezTo>
                  <a:cubicBezTo>
                    <a:pt x="1172" y="830"/>
                    <a:pt x="1552" y="545"/>
                    <a:pt x="2027" y="450"/>
                  </a:cubicBezTo>
                  <a:close/>
                  <a:moveTo>
                    <a:pt x="2193" y="0"/>
                  </a:moveTo>
                  <a:cubicBezTo>
                    <a:pt x="2180" y="0"/>
                    <a:pt x="2166" y="2"/>
                    <a:pt x="2154" y="6"/>
                  </a:cubicBezTo>
                  <a:cubicBezTo>
                    <a:pt x="1520" y="101"/>
                    <a:pt x="950" y="450"/>
                    <a:pt x="538" y="957"/>
                  </a:cubicBezTo>
                  <a:cubicBezTo>
                    <a:pt x="158" y="1463"/>
                    <a:pt x="0" y="2097"/>
                    <a:pt x="63" y="2762"/>
                  </a:cubicBezTo>
                  <a:cubicBezTo>
                    <a:pt x="95" y="2857"/>
                    <a:pt x="158" y="2920"/>
                    <a:pt x="285" y="2920"/>
                  </a:cubicBezTo>
                  <a:lnTo>
                    <a:pt x="2565" y="2667"/>
                  </a:lnTo>
                  <a:cubicBezTo>
                    <a:pt x="2629" y="2667"/>
                    <a:pt x="2692" y="2635"/>
                    <a:pt x="2724" y="2603"/>
                  </a:cubicBezTo>
                  <a:cubicBezTo>
                    <a:pt x="2755" y="2540"/>
                    <a:pt x="2755" y="2477"/>
                    <a:pt x="2755" y="2445"/>
                  </a:cubicBezTo>
                  <a:lnTo>
                    <a:pt x="2375" y="165"/>
                  </a:lnTo>
                  <a:cubicBezTo>
                    <a:pt x="2375" y="83"/>
                    <a:pt x="2280" y="0"/>
                    <a:pt x="21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42" name="Google Shape;4542;p39"/>
          <p:cNvGrpSpPr/>
          <p:nvPr/>
        </p:nvGrpSpPr>
        <p:grpSpPr>
          <a:xfrm>
            <a:off x="3355406" y="2835441"/>
            <a:ext cx="1071627" cy="1168920"/>
            <a:chOff x="3360622" y="2835441"/>
            <a:chExt cx="1071627" cy="1168920"/>
          </a:xfrm>
        </p:grpSpPr>
        <p:sp>
          <p:nvSpPr>
            <p:cNvPr id="4543" name="Google Shape;4543;p39"/>
            <p:cNvSpPr/>
            <p:nvPr/>
          </p:nvSpPr>
          <p:spPr>
            <a:xfrm>
              <a:off x="3392726" y="2835441"/>
              <a:ext cx="1008466" cy="569471"/>
            </a:xfrm>
            <a:custGeom>
              <a:avLst/>
              <a:gdLst/>
              <a:ahLst/>
              <a:cxnLst/>
              <a:rect l="l" t="t" r="r" b="b"/>
              <a:pathLst>
                <a:path w="30847" h="17419" extrusionOk="0">
                  <a:moveTo>
                    <a:pt x="15423" y="0"/>
                  </a:moveTo>
                  <a:cubicBezTo>
                    <a:pt x="14948" y="0"/>
                    <a:pt x="14537" y="95"/>
                    <a:pt x="14188" y="285"/>
                  </a:cubicBezTo>
                  <a:lnTo>
                    <a:pt x="1204" y="7791"/>
                  </a:lnTo>
                  <a:cubicBezTo>
                    <a:pt x="856" y="7981"/>
                    <a:pt x="571" y="8298"/>
                    <a:pt x="349" y="8709"/>
                  </a:cubicBezTo>
                  <a:cubicBezTo>
                    <a:pt x="127" y="9089"/>
                    <a:pt x="0" y="9533"/>
                    <a:pt x="0" y="9913"/>
                  </a:cubicBezTo>
                  <a:lnTo>
                    <a:pt x="0" y="17418"/>
                  </a:lnTo>
                  <a:lnTo>
                    <a:pt x="381" y="17418"/>
                  </a:lnTo>
                  <a:lnTo>
                    <a:pt x="381" y="9913"/>
                  </a:lnTo>
                  <a:cubicBezTo>
                    <a:pt x="381" y="9596"/>
                    <a:pt x="476" y="9248"/>
                    <a:pt x="666" y="8899"/>
                  </a:cubicBezTo>
                  <a:cubicBezTo>
                    <a:pt x="856" y="8551"/>
                    <a:pt x="1109" y="8298"/>
                    <a:pt x="1394" y="8139"/>
                  </a:cubicBezTo>
                  <a:lnTo>
                    <a:pt x="14378" y="634"/>
                  </a:lnTo>
                  <a:cubicBezTo>
                    <a:pt x="14663" y="475"/>
                    <a:pt x="15012" y="380"/>
                    <a:pt x="15423" y="380"/>
                  </a:cubicBezTo>
                  <a:cubicBezTo>
                    <a:pt x="15803" y="380"/>
                    <a:pt x="16152" y="475"/>
                    <a:pt x="16437" y="634"/>
                  </a:cubicBezTo>
                  <a:lnTo>
                    <a:pt x="29421" y="8139"/>
                  </a:lnTo>
                  <a:cubicBezTo>
                    <a:pt x="29706" y="8298"/>
                    <a:pt x="29959" y="8551"/>
                    <a:pt x="30149" y="8899"/>
                  </a:cubicBezTo>
                  <a:cubicBezTo>
                    <a:pt x="30339" y="9248"/>
                    <a:pt x="30434" y="9596"/>
                    <a:pt x="30434" y="9913"/>
                  </a:cubicBezTo>
                  <a:lnTo>
                    <a:pt x="30434" y="17418"/>
                  </a:lnTo>
                  <a:lnTo>
                    <a:pt x="30846" y="17418"/>
                  </a:lnTo>
                  <a:lnTo>
                    <a:pt x="30846" y="9913"/>
                  </a:lnTo>
                  <a:cubicBezTo>
                    <a:pt x="30846" y="9533"/>
                    <a:pt x="30719" y="9089"/>
                    <a:pt x="30498" y="8709"/>
                  </a:cubicBezTo>
                  <a:cubicBezTo>
                    <a:pt x="30244" y="8298"/>
                    <a:pt x="29959" y="7981"/>
                    <a:pt x="29611" y="7791"/>
                  </a:cubicBezTo>
                  <a:lnTo>
                    <a:pt x="16627" y="285"/>
                  </a:lnTo>
                  <a:cubicBezTo>
                    <a:pt x="16310" y="95"/>
                    <a:pt x="15867" y="0"/>
                    <a:pt x="1542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4" name="Google Shape;4544;p39"/>
            <p:cNvSpPr/>
            <p:nvPr/>
          </p:nvSpPr>
          <p:spPr>
            <a:xfrm>
              <a:off x="3360622" y="3404879"/>
              <a:ext cx="1071627" cy="599482"/>
            </a:xfrm>
            <a:custGeom>
              <a:avLst/>
              <a:gdLst/>
              <a:ahLst/>
              <a:cxnLst/>
              <a:rect l="l" t="t" r="r" b="b"/>
              <a:pathLst>
                <a:path w="32779" h="18337" extrusionOk="0">
                  <a:moveTo>
                    <a:pt x="1" y="0"/>
                  </a:moveTo>
                  <a:lnTo>
                    <a:pt x="1" y="7506"/>
                  </a:lnTo>
                  <a:cubicBezTo>
                    <a:pt x="1" y="8044"/>
                    <a:pt x="191" y="8646"/>
                    <a:pt x="476" y="9184"/>
                  </a:cubicBezTo>
                  <a:cubicBezTo>
                    <a:pt x="792" y="9723"/>
                    <a:pt x="1236" y="10166"/>
                    <a:pt x="1711" y="10419"/>
                  </a:cubicBezTo>
                  <a:lnTo>
                    <a:pt x="14695" y="17925"/>
                  </a:lnTo>
                  <a:cubicBezTo>
                    <a:pt x="15170" y="18210"/>
                    <a:pt x="15772" y="18336"/>
                    <a:pt x="16374" y="18336"/>
                  </a:cubicBezTo>
                  <a:cubicBezTo>
                    <a:pt x="17007" y="18336"/>
                    <a:pt x="17609" y="18210"/>
                    <a:pt x="18084" y="17925"/>
                  </a:cubicBezTo>
                  <a:lnTo>
                    <a:pt x="31100" y="10419"/>
                  </a:lnTo>
                  <a:cubicBezTo>
                    <a:pt x="31543" y="10134"/>
                    <a:pt x="31987" y="9691"/>
                    <a:pt x="32303" y="9152"/>
                  </a:cubicBezTo>
                  <a:cubicBezTo>
                    <a:pt x="32620" y="8646"/>
                    <a:pt x="32778" y="8044"/>
                    <a:pt x="32778" y="7506"/>
                  </a:cubicBezTo>
                  <a:lnTo>
                    <a:pt x="32778" y="0"/>
                  </a:lnTo>
                  <a:lnTo>
                    <a:pt x="30466" y="0"/>
                  </a:lnTo>
                  <a:lnTo>
                    <a:pt x="30466" y="7506"/>
                  </a:lnTo>
                  <a:cubicBezTo>
                    <a:pt x="30466" y="7601"/>
                    <a:pt x="30403" y="7791"/>
                    <a:pt x="30276" y="8012"/>
                  </a:cubicBezTo>
                  <a:cubicBezTo>
                    <a:pt x="30150" y="8234"/>
                    <a:pt x="30023" y="8361"/>
                    <a:pt x="29928" y="8424"/>
                  </a:cubicBezTo>
                  <a:lnTo>
                    <a:pt x="16912" y="15930"/>
                  </a:lnTo>
                  <a:cubicBezTo>
                    <a:pt x="16849" y="15961"/>
                    <a:pt x="16627" y="16025"/>
                    <a:pt x="16374" y="16025"/>
                  </a:cubicBezTo>
                  <a:cubicBezTo>
                    <a:pt x="16120" y="16025"/>
                    <a:pt x="15930" y="15961"/>
                    <a:pt x="15867" y="15930"/>
                  </a:cubicBezTo>
                  <a:lnTo>
                    <a:pt x="2851" y="8424"/>
                  </a:lnTo>
                  <a:cubicBezTo>
                    <a:pt x="2756" y="8361"/>
                    <a:pt x="2629" y="8234"/>
                    <a:pt x="2503" y="8012"/>
                  </a:cubicBezTo>
                  <a:cubicBezTo>
                    <a:pt x="2376" y="7791"/>
                    <a:pt x="2313" y="7601"/>
                    <a:pt x="2313" y="7506"/>
                  </a:cubicBezTo>
                  <a:lnTo>
                    <a:pt x="2313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545;p39"/>
            <p:cNvSpPr/>
            <p:nvPr/>
          </p:nvSpPr>
          <p:spPr>
            <a:xfrm>
              <a:off x="3499369" y="2962255"/>
              <a:ext cx="794134" cy="884724"/>
            </a:xfrm>
            <a:custGeom>
              <a:avLst/>
              <a:gdLst/>
              <a:ahLst/>
              <a:cxnLst/>
              <a:rect l="l" t="t" r="r" b="b"/>
              <a:pathLst>
                <a:path w="24291" h="27062" extrusionOk="0">
                  <a:moveTo>
                    <a:pt x="12145" y="1"/>
                  </a:moveTo>
                  <a:cubicBezTo>
                    <a:pt x="11631" y="1"/>
                    <a:pt x="11116" y="112"/>
                    <a:pt x="10736" y="333"/>
                  </a:cubicBezTo>
                  <a:lnTo>
                    <a:pt x="1426" y="5685"/>
                  </a:lnTo>
                  <a:cubicBezTo>
                    <a:pt x="634" y="6160"/>
                    <a:pt x="0" y="7237"/>
                    <a:pt x="0" y="8155"/>
                  </a:cubicBezTo>
                  <a:lnTo>
                    <a:pt x="0" y="18891"/>
                  </a:lnTo>
                  <a:cubicBezTo>
                    <a:pt x="0" y="19335"/>
                    <a:pt x="159" y="19841"/>
                    <a:pt x="412" y="20285"/>
                  </a:cubicBezTo>
                  <a:cubicBezTo>
                    <a:pt x="665" y="20728"/>
                    <a:pt x="1045" y="21140"/>
                    <a:pt x="1426" y="21361"/>
                  </a:cubicBezTo>
                  <a:lnTo>
                    <a:pt x="10736" y="26713"/>
                  </a:lnTo>
                  <a:cubicBezTo>
                    <a:pt x="10831" y="26777"/>
                    <a:pt x="10926" y="26840"/>
                    <a:pt x="11053" y="26872"/>
                  </a:cubicBezTo>
                  <a:cubicBezTo>
                    <a:pt x="11148" y="26903"/>
                    <a:pt x="11275" y="26935"/>
                    <a:pt x="11401" y="26967"/>
                  </a:cubicBezTo>
                  <a:cubicBezTo>
                    <a:pt x="11639" y="27030"/>
                    <a:pt x="11892" y="27062"/>
                    <a:pt x="12145" y="27062"/>
                  </a:cubicBezTo>
                  <a:cubicBezTo>
                    <a:pt x="12399" y="27062"/>
                    <a:pt x="12652" y="27030"/>
                    <a:pt x="12890" y="26967"/>
                  </a:cubicBezTo>
                  <a:cubicBezTo>
                    <a:pt x="13080" y="26935"/>
                    <a:pt x="13238" y="26872"/>
                    <a:pt x="13396" y="26808"/>
                  </a:cubicBezTo>
                  <a:cubicBezTo>
                    <a:pt x="13460" y="26777"/>
                    <a:pt x="13523" y="26745"/>
                    <a:pt x="13555" y="26713"/>
                  </a:cubicBezTo>
                  <a:lnTo>
                    <a:pt x="22865" y="21361"/>
                  </a:lnTo>
                  <a:cubicBezTo>
                    <a:pt x="23277" y="21140"/>
                    <a:pt x="23626" y="20728"/>
                    <a:pt x="23879" y="20285"/>
                  </a:cubicBezTo>
                  <a:cubicBezTo>
                    <a:pt x="24132" y="19841"/>
                    <a:pt x="24291" y="19335"/>
                    <a:pt x="24291" y="18891"/>
                  </a:cubicBezTo>
                  <a:lnTo>
                    <a:pt x="24291" y="8155"/>
                  </a:lnTo>
                  <a:cubicBezTo>
                    <a:pt x="24291" y="7237"/>
                    <a:pt x="23657" y="6160"/>
                    <a:pt x="22865" y="5685"/>
                  </a:cubicBezTo>
                  <a:lnTo>
                    <a:pt x="13555" y="333"/>
                  </a:lnTo>
                  <a:cubicBezTo>
                    <a:pt x="13175" y="112"/>
                    <a:pt x="12660" y="1"/>
                    <a:pt x="1214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6" name="Google Shape;4546;p39"/>
            <p:cNvSpPr/>
            <p:nvPr/>
          </p:nvSpPr>
          <p:spPr>
            <a:xfrm>
              <a:off x="3671234" y="3213333"/>
              <a:ext cx="450405" cy="297175"/>
            </a:xfrm>
            <a:custGeom>
              <a:avLst/>
              <a:gdLst/>
              <a:ahLst/>
              <a:cxnLst/>
              <a:rect l="l" t="t" r="r" b="b"/>
              <a:pathLst>
                <a:path w="13777" h="9090" extrusionOk="0">
                  <a:moveTo>
                    <a:pt x="1679" y="0"/>
                  </a:moveTo>
                  <a:cubicBezTo>
                    <a:pt x="761" y="0"/>
                    <a:pt x="0" y="760"/>
                    <a:pt x="0" y="1679"/>
                  </a:cubicBezTo>
                  <a:lnTo>
                    <a:pt x="0" y="7443"/>
                  </a:lnTo>
                  <a:cubicBezTo>
                    <a:pt x="0" y="8361"/>
                    <a:pt x="761" y="9089"/>
                    <a:pt x="1679" y="9089"/>
                  </a:cubicBezTo>
                  <a:lnTo>
                    <a:pt x="5543" y="9089"/>
                  </a:lnTo>
                  <a:cubicBezTo>
                    <a:pt x="5638" y="9089"/>
                    <a:pt x="5733" y="8994"/>
                    <a:pt x="5733" y="8899"/>
                  </a:cubicBezTo>
                  <a:cubicBezTo>
                    <a:pt x="5733" y="8773"/>
                    <a:pt x="5638" y="8678"/>
                    <a:pt x="5543" y="8678"/>
                  </a:cubicBezTo>
                  <a:lnTo>
                    <a:pt x="1679" y="8678"/>
                  </a:lnTo>
                  <a:cubicBezTo>
                    <a:pt x="982" y="8678"/>
                    <a:pt x="412" y="8139"/>
                    <a:pt x="412" y="7443"/>
                  </a:cubicBezTo>
                  <a:lnTo>
                    <a:pt x="412" y="1679"/>
                  </a:lnTo>
                  <a:cubicBezTo>
                    <a:pt x="412" y="982"/>
                    <a:pt x="982" y="412"/>
                    <a:pt x="1679" y="412"/>
                  </a:cubicBezTo>
                  <a:lnTo>
                    <a:pt x="12098" y="412"/>
                  </a:lnTo>
                  <a:cubicBezTo>
                    <a:pt x="12795" y="412"/>
                    <a:pt x="13365" y="982"/>
                    <a:pt x="13365" y="1679"/>
                  </a:cubicBezTo>
                  <a:lnTo>
                    <a:pt x="13365" y="7443"/>
                  </a:lnTo>
                  <a:cubicBezTo>
                    <a:pt x="13365" y="8139"/>
                    <a:pt x="12795" y="8678"/>
                    <a:pt x="12098" y="8678"/>
                  </a:cubicBezTo>
                  <a:lnTo>
                    <a:pt x="8234" y="8678"/>
                  </a:lnTo>
                  <a:cubicBezTo>
                    <a:pt x="8139" y="8678"/>
                    <a:pt x="8044" y="8773"/>
                    <a:pt x="8044" y="8899"/>
                  </a:cubicBezTo>
                  <a:cubicBezTo>
                    <a:pt x="8044" y="8994"/>
                    <a:pt x="8139" y="9089"/>
                    <a:pt x="8234" y="9089"/>
                  </a:cubicBezTo>
                  <a:lnTo>
                    <a:pt x="12098" y="9089"/>
                  </a:lnTo>
                  <a:cubicBezTo>
                    <a:pt x="13016" y="9089"/>
                    <a:pt x="13777" y="8361"/>
                    <a:pt x="13777" y="7443"/>
                  </a:cubicBezTo>
                  <a:lnTo>
                    <a:pt x="13777" y="1679"/>
                  </a:lnTo>
                  <a:cubicBezTo>
                    <a:pt x="13777" y="760"/>
                    <a:pt x="13016" y="0"/>
                    <a:pt x="121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7" name="Google Shape;4547;p39"/>
            <p:cNvSpPr/>
            <p:nvPr/>
          </p:nvSpPr>
          <p:spPr>
            <a:xfrm>
              <a:off x="3845158" y="3497235"/>
              <a:ext cx="103570" cy="130247"/>
            </a:xfrm>
            <a:custGeom>
              <a:avLst/>
              <a:gdLst/>
              <a:ahLst/>
              <a:cxnLst/>
              <a:rect l="l" t="t" r="r" b="b"/>
              <a:pathLst>
                <a:path w="3168" h="3984" extrusionOk="0">
                  <a:moveTo>
                    <a:pt x="240" y="1"/>
                  </a:moveTo>
                  <a:cubicBezTo>
                    <a:pt x="212" y="1"/>
                    <a:pt x="185" y="8"/>
                    <a:pt x="159" y="25"/>
                  </a:cubicBezTo>
                  <a:cubicBezTo>
                    <a:pt x="33" y="57"/>
                    <a:pt x="1" y="184"/>
                    <a:pt x="33" y="279"/>
                  </a:cubicBezTo>
                  <a:lnTo>
                    <a:pt x="1363" y="3857"/>
                  </a:lnTo>
                  <a:cubicBezTo>
                    <a:pt x="1394" y="3921"/>
                    <a:pt x="1489" y="3984"/>
                    <a:pt x="1553" y="3984"/>
                  </a:cubicBezTo>
                  <a:cubicBezTo>
                    <a:pt x="1648" y="3984"/>
                    <a:pt x="1743" y="3921"/>
                    <a:pt x="1774" y="3857"/>
                  </a:cubicBezTo>
                  <a:lnTo>
                    <a:pt x="3104" y="279"/>
                  </a:lnTo>
                  <a:cubicBezTo>
                    <a:pt x="3168" y="184"/>
                    <a:pt x="3104" y="57"/>
                    <a:pt x="3009" y="25"/>
                  </a:cubicBezTo>
                  <a:cubicBezTo>
                    <a:pt x="2980" y="18"/>
                    <a:pt x="2951" y="14"/>
                    <a:pt x="2925" y="14"/>
                  </a:cubicBezTo>
                  <a:cubicBezTo>
                    <a:pt x="2840" y="14"/>
                    <a:pt x="2773" y="55"/>
                    <a:pt x="2724" y="152"/>
                  </a:cubicBezTo>
                  <a:lnTo>
                    <a:pt x="1584" y="3192"/>
                  </a:lnTo>
                  <a:lnTo>
                    <a:pt x="413" y="152"/>
                  </a:lnTo>
                  <a:cubicBezTo>
                    <a:pt x="389" y="59"/>
                    <a:pt x="315" y="1"/>
                    <a:pt x="2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8" name="Google Shape;4548;p39"/>
            <p:cNvSpPr/>
            <p:nvPr/>
          </p:nvSpPr>
          <p:spPr>
            <a:xfrm>
              <a:off x="3727138" y="3270284"/>
              <a:ext cx="314763" cy="13469"/>
            </a:xfrm>
            <a:custGeom>
              <a:avLst/>
              <a:gdLst/>
              <a:ahLst/>
              <a:cxnLst/>
              <a:rect l="l" t="t" r="r" b="b"/>
              <a:pathLst>
                <a:path w="9628" h="412" extrusionOk="0">
                  <a:moveTo>
                    <a:pt x="191" y="0"/>
                  </a:moveTo>
                  <a:cubicBezTo>
                    <a:pt x="96" y="0"/>
                    <a:pt x="1" y="95"/>
                    <a:pt x="1" y="222"/>
                  </a:cubicBezTo>
                  <a:cubicBezTo>
                    <a:pt x="1" y="317"/>
                    <a:pt x="96" y="412"/>
                    <a:pt x="191" y="412"/>
                  </a:cubicBezTo>
                  <a:lnTo>
                    <a:pt x="9438" y="412"/>
                  </a:lnTo>
                  <a:cubicBezTo>
                    <a:pt x="9565" y="412"/>
                    <a:pt x="9628" y="317"/>
                    <a:pt x="9628" y="222"/>
                  </a:cubicBezTo>
                  <a:cubicBezTo>
                    <a:pt x="9628" y="95"/>
                    <a:pt x="9533" y="0"/>
                    <a:pt x="94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9" name="Google Shape;4549;p39"/>
            <p:cNvSpPr/>
            <p:nvPr/>
          </p:nvSpPr>
          <p:spPr>
            <a:xfrm>
              <a:off x="3727138" y="3327234"/>
              <a:ext cx="236105" cy="13469"/>
            </a:xfrm>
            <a:custGeom>
              <a:avLst/>
              <a:gdLst/>
              <a:ahLst/>
              <a:cxnLst/>
              <a:rect l="l" t="t" r="r" b="b"/>
              <a:pathLst>
                <a:path w="7222" h="412" extrusionOk="0">
                  <a:moveTo>
                    <a:pt x="191" y="0"/>
                  </a:moveTo>
                  <a:cubicBezTo>
                    <a:pt x="96" y="0"/>
                    <a:pt x="1" y="95"/>
                    <a:pt x="1" y="190"/>
                  </a:cubicBezTo>
                  <a:cubicBezTo>
                    <a:pt x="1" y="317"/>
                    <a:pt x="96" y="412"/>
                    <a:pt x="191" y="412"/>
                  </a:cubicBezTo>
                  <a:lnTo>
                    <a:pt x="7031" y="412"/>
                  </a:lnTo>
                  <a:cubicBezTo>
                    <a:pt x="7158" y="412"/>
                    <a:pt x="7221" y="317"/>
                    <a:pt x="7221" y="190"/>
                  </a:cubicBezTo>
                  <a:cubicBezTo>
                    <a:pt x="7221" y="95"/>
                    <a:pt x="7158" y="0"/>
                    <a:pt x="70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0" name="Google Shape;4550;p39"/>
            <p:cNvSpPr/>
            <p:nvPr/>
          </p:nvSpPr>
          <p:spPr>
            <a:xfrm>
              <a:off x="3727138" y="3383138"/>
              <a:ext cx="236105" cy="13469"/>
            </a:xfrm>
            <a:custGeom>
              <a:avLst/>
              <a:gdLst/>
              <a:ahLst/>
              <a:cxnLst/>
              <a:rect l="l" t="t" r="r" b="b"/>
              <a:pathLst>
                <a:path w="7222" h="412" extrusionOk="0">
                  <a:moveTo>
                    <a:pt x="191" y="0"/>
                  </a:moveTo>
                  <a:cubicBezTo>
                    <a:pt x="96" y="0"/>
                    <a:pt x="1" y="95"/>
                    <a:pt x="1" y="222"/>
                  </a:cubicBezTo>
                  <a:cubicBezTo>
                    <a:pt x="1" y="317"/>
                    <a:pt x="96" y="412"/>
                    <a:pt x="191" y="412"/>
                  </a:cubicBezTo>
                  <a:lnTo>
                    <a:pt x="7031" y="412"/>
                  </a:lnTo>
                  <a:cubicBezTo>
                    <a:pt x="7158" y="412"/>
                    <a:pt x="7221" y="317"/>
                    <a:pt x="7221" y="222"/>
                  </a:cubicBezTo>
                  <a:cubicBezTo>
                    <a:pt x="7221" y="95"/>
                    <a:pt x="7158" y="0"/>
                    <a:pt x="70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1" name="Google Shape;4551;p39"/>
            <p:cNvSpPr/>
            <p:nvPr/>
          </p:nvSpPr>
          <p:spPr>
            <a:xfrm>
              <a:off x="3727138" y="3440056"/>
              <a:ext cx="314763" cy="13502"/>
            </a:xfrm>
            <a:custGeom>
              <a:avLst/>
              <a:gdLst/>
              <a:ahLst/>
              <a:cxnLst/>
              <a:rect l="l" t="t" r="r" b="b"/>
              <a:pathLst>
                <a:path w="9628" h="413" extrusionOk="0">
                  <a:moveTo>
                    <a:pt x="191" y="1"/>
                  </a:moveTo>
                  <a:cubicBezTo>
                    <a:pt x="96" y="1"/>
                    <a:pt x="1" y="96"/>
                    <a:pt x="1" y="191"/>
                  </a:cubicBezTo>
                  <a:cubicBezTo>
                    <a:pt x="1" y="318"/>
                    <a:pt x="96" y="413"/>
                    <a:pt x="191" y="413"/>
                  </a:cubicBezTo>
                  <a:lnTo>
                    <a:pt x="9438" y="413"/>
                  </a:lnTo>
                  <a:cubicBezTo>
                    <a:pt x="9565" y="413"/>
                    <a:pt x="9628" y="318"/>
                    <a:pt x="9628" y="191"/>
                  </a:cubicBezTo>
                  <a:cubicBezTo>
                    <a:pt x="9628" y="96"/>
                    <a:pt x="9533" y="1"/>
                    <a:pt x="9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52" name="Google Shape;4552;p39"/>
          <p:cNvSpPr txBox="1"/>
          <p:nvPr/>
        </p:nvSpPr>
        <p:spPr>
          <a:xfrm>
            <a:off x="457211" y="4055050"/>
            <a:ext cx="14175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553" name="Google Shape;4553;p39"/>
          <p:cNvSpPr txBox="1"/>
          <p:nvPr/>
        </p:nvSpPr>
        <p:spPr>
          <a:xfrm>
            <a:off x="457200" y="4339600"/>
            <a:ext cx="141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Jupiter is the biggest planet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554" name="Google Shape;4554;p39"/>
          <p:cNvSpPr txBox="1"/>
          <p:nvPr/>
        </p:nvSpPr>
        <p:spPr>
          <a:xfrm>
            <a:off x="1819631" y="4055050"/>
            <a:ext cx="14175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555" name="Google Shape;4555;p39"/>
          <p:cNvSpPr txBox="1"/>
          <p:nvPr/>
        </p:nvSpPr>
        <p:spPr>
          <a:xfrm>
            <a:off x="1819621" y="4339600"/>
            <a:ext cx="141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Neptune is the farthest planet 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556" name="Google Shape;4556;p39"/>
          <p:cNvSpPr txBox="1"/>
          <p:nvPr/>
        </p:nvSpPr>
        <p:spPr>
          <a:xfrm>
            <a:off x="3182052" y="4055050"/>
            <a:ext cx="14175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557" name="Google Shape;4557;p39"/>
          <p:cNvSpPr txBox="1"/>
          <p:nvPr/>
        </p:nvSpPr>
        <p:spPr>
          <a:xfrm>
            <a:off x="3182042" y="4339600"/>
            <a:ext cx="141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Saturn has several rings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558" name="Google Shape;4558;p39"/>
          <p:cNvSpPr txBox="1"/>
          <p:nvPr/>
        </p:nvSpPr>
        <p:spPr>
          <a:xfrm>
            <a:off x="5906892" y="4055050"/>
            <a:ext cx="14175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Mercury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559" name="Google Shape;4559;p39"/>
          <p:cNvSpPr txBox="1"/>
          <p:nvPr/>
        </p:nvSpPr>
        <p:spPr>
          <a:xfrm>
            <a:off x="5906883" y="4339600"/>
            <a:ext cx="141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closest planet of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560" name="Google Shape;4560;p39"/>
          <p:cNvSpPr txBox="1"/>
          <p:nvPr/>
        </p:nvSpPr>
        <p:spPr>
          <a:xfrm>
            <a:off x="7269312" y="4055050"/>
            <a:ext cx="14175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Earth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561" name="Google Shape;4561;p39"/>
          <p:cNvSpPr txBox="1"/>
          <p:nvPr/>
        </p:nvSpPr>
        <p:spPr>
          <a:xfrm>
            <a:off x="7269304" y="4339600"/>
            <a:ext cx="141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Earth is the third planet to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562" name="Google Shape;4562;p39"/>
          <p:cNvSpPr txBox="1"/>
          <p:nvPr/>
        </p:nvSpPr>
        <p:spPr>
          <a:xfrm>
            <a:off x="4544472" y="4055050"/>
            <a:ext cx="14175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Mars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563" name="Google Shape;4563;p39"/>
          <p:cNvSpPr txBox="1"/>
          <p:nvPr/>
        </p:nvSpPr>
        <p:spPr>
          <a:xfrm>
            <a:off x="4544463" y="4339600"/>
            <a:ext cx="1417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Mars is actually a cold place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68" name="Google Shape;4568;p40"/>
          <p:cNvGrpSpPr/>
          <p:nvPr/>
        </p:nvGrpSpPr>
        <p:grpSpPr>
          <a:xfrm>
            <a:off x="6252125" y="1163825"/>
            <a:ext cx="71700" cy="1176650"/>
            <a:chOff x="1159825" y="2932050"/>
            <a:chExt cx="71700" cy="1176650"/>
          </a:xfrm>
        </p:grpSpPr>
        <p:cxnSp>
          <p:nvCxnSpPr>
            <p:cNvPr id="4569" name="Google Shape;4569;p40"/>
            <p:cNvCxnSpPr/>
            <p:nvPr/>
          </p:nvCxnSpPr>
          <p:spPr>
            <a:xfrm rot="10800000">
              <a:off x="1195675" y="2932050"/>
              <a:ext cx="0" cy="1164300"/>
            </a:xfrm>
            <a:prstGeom prst="straightConnector1">
              <a:avLst/>
            </a:prstGeom>
            <a:noFill/>
            <a:ln w="9525" cap="flat" cmpd="sng">
              <a:solidFill>
                <a:srgbClr val="22283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570" name="Google Shape;4570;p40"/>
            <p:cNvSpPr/>
            <p:nvPr/>
          </p:nvSpPr>
          <p:spPr>
            <a:xfrm rot="10800000">
              <a:off x="1159825" y="4046900"/>
              <a:ext cx="71700" cy="61800"/>
            </a:xfrm>
            <a:prstGeom prst="triangle">
              <a:avLst>
                <a:gd name="adj" fmla="val 50000"/>
              </a:avLst>
            </a:pr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1" name="Google Shape;4571;p40"/>
          <p:cNvGrpSpPr/>
          <p:nvPr/>
        </p:nvGrpSpPr>
        <p:grpSpPr>
          <a:xfrm>
            <a:off x="4287550" y="1163825"/>
            <a:ext cx="71700" cy="1176650"/>
            <a:chOff x="1159825" y="2932050"/>
            <a:chExt cx="71700" cy="1176650"/>
          </a:xfrm>
        </p:grpSpPr>
        <p:cxnSp>
          <p:nvCxnSpPr>
            <p:cNvPr id="4572" name="Google Shape;4572;p40"/>
            <p:cNvCxnSpPr/>
            <p:nvPr/>
          </p:nvCxnSpPr>
          <p:spPr>
            <a:xfrm rot="10800000">
              <a:off x="1195675" y="2932050"/>
              <a:ext cx="0" cy="1164300"/>
            </a:xfrm>
            <a:prstGeom prst="straightConnector1">
              <a:avLst/>
            </a:prstGeom>
            <a:noFill/>
            <a:ln w="9525" cap="flat" cmpd="sng">
              <a:solidFill>
                <a:srgbClr val="F2A36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573" name="Google Shape;4573;p40"/>
            <p:cNvSpPr/>
            <p:nvPr/>
          </p:nvSpPr>
          <p:spPr>
            <a:xfrm rot="10800000">
              <a:off x="1159825" y="4046900"/>
              <a:ext cx="71700" cy="61800"/>
            </a:xfrm>
            <a:prstGeom prst="triangle">
              <a:avLst>
                <a:gd name="adj" fmla="val 50000"/>
              </a:avLst>
            </a:pr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4" name="Google Shape;4574;p40"/>
          <p:cNvGrpSpPr/>
          <p:nvPr/>
        </p:nvGrpSpPr>
        <p:grpSpPr>
          <a:xfrm>
            <a:off x="3088050" y="2801550"/>
            <a:ext cx="71700" cy="1307150"/>
            <a:chOff x="1159825" y="2801550"/>
            <a:chExt cx="71700" cy="1307150"/>
          </a:xfrm>
        </p:grpSpPr>
        <p:cxnSp>
          <p:nvCxnSpPr>
            <p:cNvPr id="4575" name="Google Shape;4575;p40"/>
            <p:cNvCxnSpPr/>
            <p:nvPr/>
          </p:nvCxnSpPr>
          <p:spPr>
            <a:xfrm rot="10800000">
              <a:off x="1195675" y="2801550"/>
              <a:ext cx="0" cy="1294800"/>
            </a:xfrm>
            <a:prstGeom prst="straightConnector1">
              <a:avLst/>
            </a:prstGeom>
            <a:noFill/>
            <a:ln w="9525" cap="flat" cmpd="sng">
              <a:solidFill>
                <a:srgbClr val="30475E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576" name="Google Shape;4576;p40"/>
            <p:cNvSpPr/>
            <p:nvPr/>
          </p:nvSpPr>
          <p:spPr>
            <a:xfrm rot="10800000">
              <a:off x="1159825" y="4046900"/>
              <a:ext cx="71700" cy="61800"/>
            </a:xfrm>
            <a:prstGeom prst="triangle">
              <a:avLst>
                <a:gd name="adj" fmla="val 50000"/>
              </a:avLst>
            </a:pr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7" name="Google Shape;4577;p40"/>
          <p:cNvGrpSpPr/>
          <p:nvPr/>
        </p:nvGrpSpPr>
        <p:grpSpPr>
          <a:xfrm>
            <a:off x="1159825" y="2801550"/>
            <a:ext cx="71700" cy="1307150"/>
            <a:chOff x="1159825" y="2801550"/>
            <a:chExt cx="71700" cy="1307150"/>
          </a:xfrm>
        </p:grpSpPr>
        <p:cxnSp>
          <p:nvCxnSpPr>
            <p:cNvPr id="4578" name="Google Shape;4578;p40"/>
            <p:cNvCxnSpPr/>
            <p:nvPr/>
          </p:nvCxnSpPr>
          <p:spPr>
            <a:xfrm rot="10800000">
              <a:off x="1195675" y="2801550"/>
              <a:ext cx="0" cy="1294800"/>
            </a:xfrm>
            <a:prstGeom prst="straightConnector1">
              <a:avLst/>
            </a:prstGeom>
            <a:noFill/>
            <a:ln w="9525" cap="flat" cmpd="sng">
              <a:solidFill>
                <a:srgbClr val="AFAFA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579" name="Google Shape;4579;p40"/>
            <p:cNvSpPr/>
            <p:nvPr/>
          </p:nvSpPr>
          <p:spPr>
            <a:xfrm rot="10800000">
              <a:off x="1159825" y="4046900"/>
              <a:ext cx="71700" cy="61800"/>
            </a:xfrm>
            <a:prstGeom prst="triangle">
              <a:avLst>
                <a:gd name="adj" fmla="val 50000"/>
              </a:avLst>
            </a:pr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0" name="Google Shape;4580;p40"/>
          <p:cNvGrpSpPr/>
          <p:nvPr/>
        </p:nvGrpSpPr>
        <p:grpSpPr>
          <a:xfrm>
            <a:off x="1044427" y="1047045"/>
            <a:ext cx="7055146" cy="2876780"/>
            <a:chOff x="1044427" y="1047045"/>
            <a:chExt cx="7055146" cy="2876780"/>
          </a:xfrm>
        </p:grpSpPr>
        <p:sp>
          <p:nvSpPr>
            <p:cNvPr id="4581" name="Google Shape;4581;p40"/>
            <p:cNvSpPr/>
            <p:nvPr/>
          </p:nvSpPr>
          <p:spPr>
            <a:xfrm>
              <a:off x="2448100" y="2520153"/>
              <a:ext cx="1403705" cy="1403673"/>
            </a:xfrm>
            <a:custGeom>
              <a:avLst/>
              <a:gdLst/>
              <a:ahLst/>
              <a:cxnLst/>
              <a:rect l="l" t="t" r="r" b="b"/>
              <a:pathLst>
                <a:path w="43546" h="43545" extrusionOk="0">
                  <a:moveTo>
                    <a:pt x="19730" y="0"/>
                  </a:moveTo>
                  <a:cubicBezTo>
                    <a:pt x="19730" y="5447"/>
                    <a:pt x="17513" y="10387"/>
                    <a:pt x="13935" y="13934"/>
                  </a:cubicBezTo>
                  <a:cubicBezTo>
                    <a:pt x="10388" y="17513"/>
                    <a:pt x="5447" y="19730"/>
                    <a:pt x="0" y="19730"/>
                  </a:cubicBezTo>
                  <a:lnTo>
                    <a:pt x="0" y="43545"/>
                  </a:lnTo>
                  <a:cubicBezTo>
                    <a:pt x="12034" y="43545"/>
                    <a:pt x="22897" y="38668"/>
                    <a:pt x="30782" y="30782"/>
                  </a:cubicBezTo>
                  <a:cubicBezTo>
                    <a:pt x="38668" y="22928"/>
                    <a:pt x="43545" y="12034"/>
                    <a:pt x="43545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2" name="Google Shape;4582;p40"/>
            <p:cNvSpPr/>
            <p:nvPr/>
          </p:nvSpPr>
          <p:spPr>
            <a:xfrm>
              <a:off x="1044427" y="2520153"/>
              <a:ext cx="1403705" cy="1403673"/>
            </a:xfrm>
            <a:custGeom>
              <a:avLst/>
              <a:gdLst/>
              <a:ahLst/>
              <a:cxnLst/>
              <a:rect l="l" t="t" r="r" b="b"/>
              <a:pathLst>
                <a:path w="43546" h="43545" extrusionOk="0">
                  <a:moveTo>
                    <a:pt x="0" y="0"/>
                  </a:moveTo>
                  <a:cubicBezTo>
                    <a:pt x="0" y="12034"/>
                    <a:pt x="4877" y="22897"/>
                    <a:pt x="12731" y="30782"/>
                  </a:cubicBezTo>
                  <a:cubicBezTo>
                    <a:pt x="20617" y="38668"/>
                    <a:pt x="31511" y="43545"/>
                    <a:pt x="43545" y="43545"/>
                  </a:cubicBezTo>
                  <a:lnTo>
                    <a:pt x="43545" y="19730"/>
                  </a:lnTo>
                  <a:cubicBezTo>
                    <a:pt x="38098" y="19730"/>
                    <a:pt x="33158" y="17513"/>
                    <a:pt x="29579" y="13934"/>
                  </a:cubicBezTo>
                  <a:cubicBezTo>
                    <a:pt x="26032" y="10387"/>
                    <a:pt x="23815" y="5447"/>
                    <a:pt x="2381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3" name="Google Shape;4583;p40"/>
            <p:cNvSpPr/>
            <p:nvPr/>
          </p:nvSpPr>
          <p:spPr>
            <a:xfrm>
              <a:off x="4487738" y="1047045"/>
              <a:ext cx="3611835" cy="908608"/>
            </a:xfrm>
            <a:custGeom>
              <a:avLst/>
              <a:gdLst/>
              <a:ahLst/>
              <a:cxnLst/>
              <a:rect l="l" t="t" r="r" b="b"/>
              <a:pathLst>
                <a:path w="112047" h="28187" extrusionOk="0">
                  <a:moveTo>
                    <a:pt x="101469" y="1"/>
                  </a:moveTo>
                  <a:lnTo>
                    <a:pt x="101469" y="2123"/>
                  </a:lnTo>
                  <a:lnTo>
                    <a:pt x="1" y="2123"/>
                  </a:lnTo>
                  <a:lnTo>
                    <a:pt x="1" y="25969"/>
                  </a:lnTo>
                  <a:lnTo>
                    <a:pt x="101469" y="25969"/>
                  </a:lnTo>
                  <a:lnTo>
                    <a:pt x="101469" y="28186"/>
                  </a:lnTo>
                  <a:lnTo>
                    <a:pt x="112046" y="14062"/>
                  </a:lnTo>
                  <a:lnTo>
                    <a:pt x="101469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4" name="Google Shape;4584;p40"/>
            <p:cNvSpPr/>
            <p:nvPr/>
          </p:nvSpPr>
          <p:spPr>
            <a:xfrm>
              <a:off x="3084064" y="1115448"/>
              <a:ext cx="1403705" cy="1404737"/>
            </a:xfrm>
            <a:custGeom>
              <a:avLst/>
              <a:gdLst/>
              <a:ahLst/>
              <a:cxnLst/>
              <a:rect l="l" t="t" r="r" b="b"/>
              <a:pathLst>
                <a:path w="43546" h="43578" extrusionOk="0">
                  <a:moveTo>
                    <a:pt x="43546" y="1"/>
                  </a:moveTo>
                  <a:cubicBezTo>
                    <a:pt x="31512" y="1"/>
                    <a:pt x="20649" y="4878"/>
                    <a:pt x="12764" y="12763"/>
                  </a:cubicBezTo>
                  <a:cubicBezTo>
                    <a:pt x="4878" y="20649"/>
                    <a:pt x="1" y="31543"/>
                    <a:pt x="1" y="43577"/>
                  </a:cubicBezTo>
                  <a:lnTo>
                    <a:pt x="23816" y="43577"/>
                  </a:lnTo>
                  <a:cubicBezTo>
                    <a:pt x="23816" y="38130"/>
                    <a:pt x="26033" y="33190"/>
                    <a:pt x="29612" y="29611"/>
                  </a:cubicBezTo>
                  <a:cubicBezTo>
                    <a:pt x="33158" y="26033"/>
                    <a:pt x="38099" y="23847"/>
                    <a:pt x="43546" y="23847"/>
                  </a:cubicBezTo>
                  <a:lnTo>
                    <a:pt x="43546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5" name="Google Shape;4585;p40"/>
            <p:cNvSpPr/>
            <p:nvPr/>
          </p:nvSpPr>
          <p:spPr>
            <a:xfrm>
              <a:off x="3608786" y="1697322"/>
              <a:ext cx="439008" cy="290985"/>
            </a:xfrm>
            <a:custGeom>
              <a:avLst/>
              <a:gdLst/>
              <a:ahLst/>
              <a:cxnLst/>
              <a:rect l="l" t="t" r="r" b="b"/>
              <a:pathLst>
                <a:path w="13619" h="9027" extrusionOk="0">
                  <a:moveTo>
                    <a:pt x="12162" y="1"/>
                  </a:moveTo>
                  <a:lnTo>
                    <a:pt x="10705" y="3453"/>
                  </a:lnTo>
                  <a:lnTo>
                    <a:pt x="11560" y="3073"/>
                  </a:lnTo>
                  <a:lnTo>
                    <a:pt x="11560" y="3073"/>
                  </a:lnTo>
                  <a:cubicBezTo>
                    <a:pt x="11180" y="5796"/>
                    <a:pt x="8837" y="7918"/>
                    <a:pt x="6050" y="7918"/>
                  </a:cubicBezTo>
                  <a:cubicBezTo>
                    <a:pt x="3421" y="7918"/>
                    <a:pt x="1236" y="6081"/>
                    <a:pt x="634" y="3675"/>
                  </a:cubicBezTo>
                  <a:lnTo>
                    <a:pt x="1" y="5195"/>
                  </a:lnTo>
                  <a:cubicBezTo>
                    <a:pt x="1046" y="7443"/>
                    <a:pt x="3358" y="9027"/>
                    <a:pt x="6050" y="9027"/>
                  </a:cubicBezTo>
                  <a:cubicBezTo>
                    <a:pt x="9470" y="9027"/>
                    <a:pt x="12320" y="6398"/>
                    <a:pt x="12700" y="3041"/>
                  </a:cubicBezTo>
                  <a:lnTo>
                    <a:pt x="13619" y="3453"/>
                  </a:lnTo>
                  <a:lnTo>
                    <a:pt x="12162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6" name="Google Shape;4586;p40"/>
            <p:cNvSpPr/>
            <p:nvPr/>
          </p:nvSpPr>
          <p:spPr>
            <a:xfrm>
              <a:off x="3558789" y="1557487"/>
              <a:ext cx="440008" cy="290953"/>
            </a:xfrm>
            <a:custGeom>
              <a:avLst/>
              <a:gdLst/>
              <a:ahLst/>
              <a:cxnLst/>
              <a:rect l="l" t="t" r="r" b="b"/>
              <a:pathLst>
                <a:path w="13650" h="9026" extrusionOk="0">
                  <a:moveTo>
                    <a:pt x="7601" y="0"/>
                  </a:moveTo>
                  <a:cubicBezTo>
                    <a:pt x="4149" y="0"/>
                    <a:pt x="1299" y="2629"/>
                    <a:pt x="950" y="5954"/>
                  </a:cubicBezTo>
                  <a:lnTo>
                    <a:pt x="0" y="5574"/>
                  </a:lnTo>
                  <a:lnTo>
                    <a:pt x="1457" y="9026"/>
                  </a:lnTo>
                  <a:lnTo>
                    <a:pt x="2914" y="5574"/>
                  </a:lnTo>
                  <a:lnTo>
                    <a:pt x="2914" y="5574"/>
                  </a:lnTo>
                  <a:lnTo>
                    <a:pt x="2090" y="5922"/>
                  </a:lnTo>
                  <a:cubicBezTo>
                    <a:pt x="2439" y="3199"/>
                    <a:pt x="4782" y="1109"/>
                    <a:pt x="7601" y="1109"/>
                  </a:cubicBezTo>
                  <a:cubicBezTo>
                    <a:pt x="10198" y="1109"/>
                    <a:pt x="12383" y="2914"/>
                    <a:pt x="12984" y="5352"/>
                  </a:cubicBezTo>
                  <a:lnTo>
                    <a:pt x="13649" y="3832"/>
                  </a:lnTo>
                  <a:cubicBezTo>
                    <a:pt x="12573" y="1552"/>
                    <a:pt x="10261" y="0"/>
                    <a:pt x="760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7" name="Google Shape;4587;p40"/>
            <p:cNvSpPr/>
            <p:nvPr/>
          </p:nvSpPr>
          <p:spPr>
            <a:xfrm>
              <a:off x="3859929" y="1642200"/>
              <a:ext cx="57185" cy="44968"/>
            </a:xfrm>
            <a:custGeom>
              <a:avLst/>
              <a:gdLst/>
              <a:ahLst/>
              <a:cxnLst/>
              <a:rect l="l" t="t" r="r" b="b"/>
              <a:pathLst>
                <a:path w="1774" h="1395" extrusionOk="0">
                  <a:moveTo>
                    <a:pt x="0" y="1"/>
                  </a:moveTo>
                  <a:lnTo>
                    <a:pt x="0" y="1"/>
                  </a:lnTo>
                  <a:cubicBezTo>
                    <a:pt x="444" y="349"/>
                    <a:pt x="792" y="824"/>
                    <a:pt x="1077" y="1394"/>
                  </a:cubicBezTo>
                  <a:lnTo>
                    <a:pt x="1774" y="1394"/>
                  </a:lnTo>
                  <a:cubicBezTo>
                    <a:pt x="1299" y="793"/>
                    <a:pt x="697" y="318"/>
                    <a:pt x="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8" name="Google Shape;4588;p40"/>
            <p:cNvSpPr/>
            <p:nvPr/>
          </p:nvSpPr>
          <p:spPr>
            <a:xfrm>
              <a:off x="3844617" y="1697322"/>
              <a:ext cx="59248" cy="70498"/>
            </a:xfrm>
            <a:custGeom>
              <a:avLst/>
              <a:gdLst/>
              <a:ahLst/>
              <a:cxnLst/>
              <a:rect l="l" t="t" r="r" b="b"/>
              <a:pathLst>
                <a:path w="1838" h="2187" extrusionOk="0">
                  <a:moveTo>
                    <a:pt x="0" y="1"/>
                  </a:moveTo>
                  <a:cubicBezTo>
                    <a:pt x="127" y="666"/>
                    <a:pt x="190" y="1426"/>
                    <a:pt x="190" y="2186"/>
                  </a:cubicBezTo>
                  <a:lnTo>
                    <a:pt x="1837" y="2186"/>
                  </a:lnTo>
                  <a:cubicBezTo>
                    <a:pt x="1837" y="1394"/>
                    <a:pt x="1647" y="634"/>
                    <a:pt x="1362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9" name="Google Shape;4589;p40"/>
            <p:cNvSpPr/>
            <p:nvPr/>
          </p:nvSpPr>
          <p:spPr>
            <a:xfrm>
              <a:off x="3702719" y="1697322"/>
              <a:ext cx="59248" cy="70498"/>
            </a:xfrm>
            <a:custGeom>
              <a:avLst/>
              <a:gdLst/>
              <a:ahLst/>
              <a:cxnLst/>
              <a:rect l="l" t="t" r="r" b="b"/>
              <a:pathLst>
                <a:path w="1838" h="2187" extrusionOk="0">
                  <a:moveTo>
                    <a:pt x="475" y="1"/>
                  </a:moveTo>
                  <a:cubicBezTo>
                    <a:pt x="190" y="634"/>
                    <a:pt x="0" y="1363"/>
                    <a:pt x="0" y="2186"/>
                  </a:cubicBezTo>
                  <a:lnTo>
                    <a:pt x="1647" y="2186"/>
                  </a:lnTo>
                  <a:cubicBezTo>
                    <a:pt x="1647" y="1426"/>
                    <a:pt x="1711" y="666"/>
                    <a:pt x="183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0" name="Google Shape;4590;p40"/>
            <p:cNvSpPr/>
            <p:nvPr/>
          </p:nvSpPr>
          <p:spPr>
            <a:xfrm>
              <a:off x="3774184" y="1630982"/>
              <a:ext cx="59248" cy="56186"/>
            </a:xfrm>
            <a:custGeom>
              <a:avLst/>
              <a:gdLst/>
              <a:ahLst/>
              <a:cxnLst/>
              <a:rect l="l" t="t" r="r" b="b"/>
              <a:pathLst>
                <a:path w="1838" h="1743" extrusionOk="0">
                  <a:moveTo>
                    <a:pt x="919" y="0"/>
                  </a:moveTo>
                  <a:cubicBezTo>
                    <a:pt x="570" y="0"/>
                    <a:pt x="222" y="634"/>
                    <a:pt x="0" y="1742"/>
                  </a:cubicBezTo>
                  <a:lnTo>
                    <a:pt x="1837" y="1742"/>
                  </a:lnTo>
                  <a:cubicBezTo>
                    <a:pt x="1584" y="634"/>
                    <a:pt x="1235" y="0"/>
                    <a:pt x="919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1" name="Google Shape;4591;p40"/>
            <p:cNvSpPr/>
            <p:nvPr/>
          </p:nvSpPr>
          <p:spPr>
            <a:xfrm>
              <a:off x="3723123" y="1633013"/>
              <a:ext cx="60279" cy="54155"/>
            </a:xfrm>
            <a:custGeom>
              <a:avLst/>
              <a:gdLst/>
              <a:ahLst/>
              <a:cxnLst/>
              <a:rect l="l" t="t" r="r" b="b"/>
              <a:pathLst>
                <a:path w="1870" h="1680" extrusionOk="0">
                  <a:moveTo>
                    <a:pt x="1869" y="1"/>
                  </a:moveTo>
                  <a:lnTo>
                    <a:pt x="1869" y="1"/>
                  </a:lnTo>
                  <a:cubicBezTo>
                    <a:pt x="1109" y="223"/>
                    <a:pt x="444" y="824"/>
                    <a:pt x="1" y="1679"/>
                  </a:cubicBezTo>
                  <a:lnTo>
                    <a:pt x="1268" y="1679"/>
                  </a:lnTo>
                  <a:cubicBezTo>
                    <a:pt x="1394" y="983"/>
                    <a:pt x="1616" y="381"/>
                    <a:pt x="1869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2" name="Google Shape;4592;p40"/>
            <p:cNvSpPr/>
            <p:nvPr/>
          </p:nvSpPr>
          <p:spPr>
            <a:xfrm>
              <a:off x="3823181" y="1633013"/>
              <a:ext cx="60247" cy="54155"/>
            </a:xfrm>
            <a:custGeom>
              <a:avLst/>
              <a:gdLst/>
              <a:ahLst/>
              <a:cxnLst/>
              <a:rect l="l" t="t" r="r" b="b"/>
              <a:pathLst>
                <a:path w="1869" h="1680" extrusionOk="0">
                  <a:moveTo>
                    <a:pt x="0" y="1"/>
                  </a:moveTo>
                  <a:lnTo>
                    <a:pt x="0" y="1"/>
                  </a:lnTo>
                  <a:cubicBezTo>
                    <a:pt x="254" y="381"/>
                    <a:pt x="475" y="983"/>
                    <a:pt x="602" y="1679"/>
                  </a:cubicBezTo>
                  <a:lnTo>
                    <a:pt x="1869" y="1679"/>
                  </a:lnTo>
                  <a:cubicBezTo>
                    <a:pt x="1425" y="824"/>
                    <a:pt x="760" y="223"/>
                    <a:pt x="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3" name="Google Shape;4593;p40"/>
            <p:cNvSpPr/>
            <p:nvPr/>
          </p:nvSpPr>
          <p:spPr>
            <a:xfrm>
              <a:off x="3765996" y="1697322"/>
              <a:ext cx="74560" cy="70498"/>
            </a:xfrm>
            <a:custGeom>
              <a:avLst/>
              <a:gdLst/>
              <a:ahLst/>
              <a:cxnLst/>
              <a:rect l="l" t="t" r="r" b="b"/>
              <a:pathLst>
                <a:path w="2313" h="2187" extrusionOk="0">
                  <a:moveTo>
                    <a:pt x="191" y="1"/>
                  </a:moveTo>
                  <a:cubicBezTo>
                    <a:pt x="64" y="603"/>
                    <a:pt x="1" y="1363"/>
                    <a:pt x="1" y="2186"/>
                  </a:cubicBezTo>
                  <a:lnTo>
                    <a:pt x="2313" y="2186"/>
                  </a:lnTo>
                  <a:cubicBezTo>
                    <a:pt x="2313" y="1363"/>
                    <a:pt x="2249" y="603"/>
                    <a:pt x="212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4" name="Google Shape;4594;p40"/>
            <p:cNvSpPr/>
            <p:nvPr/>
          </p:nvSpPr>
          <p:spPr>
            <a:xfrm>
              <a:off x="3765996" y="1777974"/>
              <a:ext cx="74560" cy="70466"/>
            </a:xfrm>
            <a:custGeom>
              <a:avLst/>
              <a:gdLst/>
              <a:ahLst/>
              <a:cxnLst/>
              <a:rect l="l" t="t" r="r" b="b"/>
              <a:pathLst>
                <a:path w="2313" h="2186" extrusionOk="0">
                  <a:moveTo>
                    <a:pt x="1" y="1"/>
                  </a:moveTo>
                  <a:cubicBezTo>
                    <a:pt x="1" y="824"/>
                    <a:pt x="64" y="1553"/>
                    <a:pt x="191" y="2186"/>
                  </a:cubicBezTo>
                  <a:lnTo>
                    <a:pt x="2123" y="2186"/>
                  </a:lnTo>
                  <a:cubicBezTo>
                    <a:pt x="2249" y="1553"/>
                    <a:pt x="2313" y="824"/>
                    <a:pt x="231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5" name="Google Shape;4595;p40"/>
            <p:cNvSpPr/>
            <p:nvPr/>
          </p:nvSpPr>
          <p:spPr>
            <a:xfrm>
              <a:off x="3823181" y="1857594"/>
              <a:ext cx="60247" cy="54155"/>
            </a:xfrm>
            <a:custGeom>
              <a:avLst/>
              <a:gdLst/>
              <a:ahLst/>
              <a:cxnLst/>
              <a:rect l="l" t="t" r="r" b="b"/>
              <a:pathLst>
                <a:path w="1869" h="1680" extrusionOk="0">
                  <a:moveTo>
                    <a:pt x="602" y="1"/>
                  </a:moveTo>
                  <a:cubicBezTo>
                    <a:pt x="475" y="729"/>
                    <a:pt x="254" y="1331"/>
                    <a:pt x="0" y="1679"/>
                  </a:cubicBezTo>
                  <a:cubicBezTo>
                    <a:pt x="760" y="1489"/>
                    <a:pt x="1425" y="856"/>
                    <a:pt x="1869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6" name="Google Shape;4596;p40"/>
            <p:cNvSpPr/>
            <p:nvPr/>
          </p:nvSpPr>
          <p:spPr>
            <a:xfrm>
              <a:off x="3844617" y="1777974"/>
              <a:ext cx="59248" cy="70466"/>
            </a:xfrm>
            <a:custGeom>
              <a:avLst/>
              <a:gdLst/>
              <a:ahLst/>
              <a:cxnLst/>
              <a:rect l="l" t="t" r="r" b="b"/>
              <a:pathLst>
                <a:path w="1838" h="2186" extrusionOk="0">
                  <a:moveTo>
                    <a:pt x="190" y="1"/>
                  </a:moveTo>
                  <a:cubicBezTo>
                    <a:pt x="190" y="729"/>
                    <a:pt x="127" y="1521"/>
                    <a:pt x="0" y="2186"/>
                  </a:cubicBezTo>
                  <a:lnTo>
                    <a:pt x="1362" y="2186"/>
                  </a:lnTo>
                  <a:cubicBezTo>
                    <a:pt x="1647" y="1553"/>
                    <a:pt x="1837" y="793"/>
                    <a:pt x="183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7" name="Google Shape;4597;p40"/>
            <p:cNvSpPr/>
            <p:nvPr/>
          </p:nvSpPr>
          <p:spPr>
            <a:xfrm>
              <a:off x="3723123" y="1857594"/>
              <a:ext cx="60279" cy="54155"/>
            </a:xfrm>
            <a:custGeom>
              <a:avLst/>
              <a:gdLst/>
              <a:ahLst/>
              <a:cxnLst/>
              <a:rect l="l" t="t" r="r" b="b"/>
              <a:pathLst>
                <a:path w="1870" h="1680" extrusionOk="0">
                  <a:moveTo>
                    <a:pt x="1" y="1"/>
                  </a:moveTo>
                  <a:cubicBezTo>
                    <a:pt x="444" y="856"/>
                    <a:pt x="1109" y="1489"/>
                    <a:pt x="1869" y="1679"/>
                  </a:cubicBezTo>
                  <a:cubicBezTo>
                    <a:pt x="1616" y="1331"/>
                    <a:pt x="1394" y="729"/>
                    <a:pt x="1268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8" name="Google Shape;4598;p40"/>
            <p:cNvSpPr/>
            <p:nvPr/>
          </p:nvSpPr>
          <p:spPr>
            <a:xfrm>
              <a:off x="3702719" y="1777974"/>
              <a:ext cx="59248" cy="70466"/>
            </a:xfrm>
            <a:custGeom>
              <a:avLst/>
              <a:gdLst/>
              <a:ahLst/>
              <a:cxnLst/>
              <a:rect l="l" t="t" r="r" b="b"/>
              <a:pathLst>
                <a:path w="1838" h="2186" extrusionOk="0">
                  <a:moveTo>
                    <a:pt x="0" y="1"/>
                  </a:moveTo>
                  <a:cubicBezTo>
                    <a:pt x="32" y="793"/>
                    <a:pt x="190" y="1553"/>
                    <a:pt x="475" y="2186"/>
                  </a:cubicBezTo>
                  <a:lnTo>
                    <a:pt x="1837" y="2186"/>
                  </a:lnTo>
                  <a:cubicBezTo>
                    <a:pt x="1711" y="1521"/>
                    <a:pt x="1647" y="761"/>
                    <a:pt x="164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4599;p40"/>
            <p:cNvSpPr/>
            <p:nvPr/>
          </p:nvSpPr>
          <p:spPr>
            <a:xfrm>
              <a:off x="3774184" y="1857594"/>
              <a:ext cx="59248" cy="57217"/>
            </a:xfrm>
            <a:custGeom>
              <a:avLst/>
              <a:gdLst/>
              <a:ahLst/>
              <a:cxnLst/>
              <a:rect l="l" t="t" r="r" b="b"/>
              <a:pathLst>
                <a:path w="1838" h="1775" extrusionOk="0">
                  <a:moveTo>
                    <a:pt x="0" y="1"/>
                  </a:moveTo>
                  <a:cubicBezTo>
                    <a:pt x="222" y="1109"/>
                    <a:pt x="570" y="1774"/>
                    <a:pt x="919" y="1774"/>
                  </a:cubicBezTo>
                  <a:cubicBezTo>
                    <a:pt x="1235" y="1774"/>
                    <a:pt x="1584" y="1109"/>
                    <a:pt x="183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0" name="Google Shape;4600;p40"/>
            <p:cNvSpPr/>
            <p:nvPr/>
          </p:nvSpPr>
          <p:spPr>
            <a:xfrm>
              <a:off x="3898707" y="1697322"/>
              <a:ext cx="46999" cy="70498"/>
            </a:xfrm>
            <a:custGeom>
              <a:avLst/>
              <a:gdLst/>
              <a:ahLst/>
              <a:cxnLst/>
              <a:rect l="l" t="t" r="r" b="b"/>
              <a:pathLst>
                <a:path w="1458" h="2187" extrusionOk="0">
                  <a:moveTo>
                    <a:pt x="1" y="1"/>
                  </a:moveTo>
                  <a:cubicBezTo>
                    <a:pt x="286" y="634"/>
                    <a:pt x="444" y="1394"/>
                    <a:pt x="476" y="2186"/>
                  </a:cubicBezTo>
                  <a:lnTo>
                    <a:pt x="1458" y="2186"/>
                  </a:lnTo>
                  <a:cubicBezTo>
                    <a:pt x="1426" y="1394"/>
                    <a:pt x="1173" y="634"/>
                    <a:pt x="761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1" name="Google Shape;4601;p40"/>
            <p:cNvSpPr/>
            <p:nvPr/>
          </p:nvSpPr>
          <p:spPr>
            <a:xfrm>
              <a:off x="3898707" y="1777974"/>
              <a:ext cx="46999" cy="70466"/>
            </a:xfrm>
            <a:custGeom>
              <a:avLst/>
              <a:gdLst/>
              <a:ahLst/>
              <a:cxnLst/>
              <a:rect l="l" t="t" r="r" b="b"/>
              <a:pathLst>
                <a:path w="1458" h="2186" extrusionOk="0">
                  <a:moveTo>
                    <a:pt x="476" y="1"/>
                  </a:moveTo>
                  <a:cubicBezTo>
                    <a:pt x="444" y="793"/>
                    <a:pt x="286" y="1521"/>
                    <a:pt x="1" y="2186"/>
                  </a:cubicBezTo>
                  <a:lnTo>
                    <a:pt x="761" y="2186"/>
                  </a:lnTo>
                  <a:cubicBezTo>
                    <a:pt x="1173" y="1553"/>
                    <a:pt x="1426" y="793"/>
                    <a:pt x="1458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2" name="Google Shape;4602;p40"/>
            <p:cNvSpPr/>
            <p:nvPr/>
          </p:nvSpPr>
          <p:spPr>
            <a:xfrm>
              <a:off x="3859929" y="1858626"/>
              <a:ext cx="57185" cy="43936"/>
            </a:xfrm>
            <a:custGeom>
              <a:avLst/>
              <a:gdLst/>
              <a:ahLst/>
              <a:cxnLst/>
              <a:rect l="l" t="t" r="r" b="b"/>
              <a:pathLst>
                <a:path w="1774" h="1363" extrusionOk="0">
                  <a:moveTo>
                    <a:pt x="1077" y="1"/>
                  </a:moveTo>
                  <a:cubicBezTo>
                    <a:pt x="792" y="539"/>
                    <a:pt x="444" y="1014"/>
                    <a:pt x="0" y="1362"/>
                  </a:cubicBezTo>
                  <a:lnTo>
                    <a:pt x="0" y="1362"/>
                  </a:lnTo>
                  <a:cubicBezTo>
                    <a:pt x="697" y="1077"/>
                    <a:pt x="1299" y="602"/>
                    <a:pt x="177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3" name="Google Shape;4603;p40"/>
            <p:cNvSpPr/>
            <p:nvPr/>
          </p:nvSpPr>
          <p:spPr>
            <a:xfrm>
              <a:off x="3689438" y="1857594"/>
              <a:ext cx="57217" cy="44968"/>
            </a:xfrm>
            <a:custGeom>
              <a:avLst/>
              <a:gdLst/>
              <a:ahLst/>
              <a:cxnLst/>
              <a:rect l="l" t="t" r="r" b="b"/>
              <a:pathLst>
                <a:path w="1775" h="1395" extrusionOk="0">
                  <a:moveTo>
                    <a:pt x="1" y="1"/>
                  </a:moveTo>
                  <a:cubicBezTo>
                    <a:pt x="476" y="634"/>
                    <a:pt x="1077" y="1109"/>
                    <a:pt x="1774" y="1394"/>
                  </a:cubicBezTo>
                  <a:cubicBezTo>
                    <a:pt x="1331" y="1046"/>
                    <a:pt x="982" y="571"/>
                    <a:pt x="69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4" name="Google Shape;4604;p40"/>
            <p:cNvSpPr/>
            <p:nvPr/>
          </p:nvSpPr>
          <p:spPr>
            <a:xfrm>
              <a:off x="3689438" y="1642200"/>
              <a:ext cx="57217" cy="44968"/>
            </a:xfrm>
            <a:custGeom>
              <a:avLst/>
              <a:gdLst/>
              <a:ahLst/>
              <a:cxnLst/>
              <a:rect l="l" t="t" r="r" b="b"/>
              <a:pathLst>
                <a:path w="1775" h="1395" extrusionOk="0">
                  <a:moveTo>
                    <a:pt x="1774" y="1"/>
                  </a:moveTo>
                  <a:cubicBezTo>
                    <a:pt x="1077" y="318"/>
                    <a:pt x="476" y="793"/>
                    <a:pt x="1" y="1394"/>
                  </a:cubicBezTo>
                  <a:lnTo>
                    <a:pt x="697" y="1394"/>
                  </a:lnTo>
                  <a:cubicBezTo>
                    <a:pt x="982" y="824"/>
                    <a:pt x="1331" y="349"/>
                    <a:pt x="177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5" name="Google Shape;4605;p40"/>
            <p:cNvSpPr/>
            <p:nvPr/>
          </p:nvSpPr>
          <p:spPr>
            <a:xfrm>
              <a:off x="3660878" y="1697322"/>
              <a:ext cx="46966" cy="70498"/>
            </a:xfrm>
            <a:custGeom>
              <a:avLst/>
              <a:gdLst/>
              <a:ahLst/>
              <a:cxnLst/>
              <a:rect l="l" t="t" r="r" b="b"/>
              <a:pathLst>
                <a:path w="1457" h="2187" extrusionOk="0">
                  <a:moveTo>
                    <a:pt x="697" y="1"/>
                  </a:moveTo>
                  <a:cubicBezTo>
                    <a:pt x="285" y="634"/>
                    <a:pt x="32" y="1394"/>
                    <a:pt x="0" y="2186"/>
                  </a:cubicBezTo>
                  <a:lnTo>
                    <a:pt x="982" y="2186"/>
                  </a:lnTo>
                  <a:cubicBezTo>
                    <a:pt x="1013" y="1394"/>
                    <a:pt x="1172" y="634"/>
                    <a:pt x="145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6" name="Google Shape;4606;p40"/>
            <p:cNvSpPr/>
            <p:nvPr/>
          </p:nvSpPr>
          <p:spPr>
            <a:xfrm>
              <a:off x="3660878" y="1777974"/>
              <a:ext cx="46966" cy="70466"/>
            </a:xfrm>
            <a:custGeom>
              <a:avLst/>
              <a:gdLst/>
              <a:ahLst/>
              <a:cxnLst/>
              <a:rect l="l" t="t" r="r" b="b"/>
              <a:pathLst>
                <a:path w="1457" h="2186" extrusionOk="0">
                  <a:moveTo>
                    <a:pt x="0" y="1"/>
                  </a:moveTo>
                  <a:cubicBezTo>
                    <a:pt x="32" y="793"/>
                    <a:pt x="285" y="1553"/>
                    <a:pt x="697" y="2186"/>
                  </a:cubicBezTo>
                  <a:lnTo>
                    <a:pt x="1457" y="2186"/>
                  </a:lnTo>
                  <a:cubicBezTo>
                    <a:pt x="1172" y="1521"/>
                    <a:pt x="1013" y="793"/>
                    <a:pt x="982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7" name="Google Shape;4607;p40"/>
            <p:cNvSpPr/>
            <p:nvPr/>
          </p:nvSpPr>
          <p:spPr>
            <a:xfrm>
              <a:off x="2911543" y="3017281"/>
              <a:ext cx="513536" cy="316515"/>
            </a:xfrm>
            <a:custGeom>
              <a:avLst/>
              <a:gdLst/>
              <a:ahLst/>
              <a:cxnLst/>
              <a:rect l="l" t="t" r="r" b="b"/>
              <a:pathLst>
                <a:path w="15931" h="9819" extrusionOk="0">
                  <a:moveTo>
                    <a:pt x="10863" y="1"/>
                  </a:moveTo>
                  <a:cubicBezTo>
                    <a:pt x="9913" y="1"/>
                    <a:pt x="9090" y="413"/>
                    <a:pt x="8488" y="1046"/>
                  </a:cubicBezTo>
                  <a:cubicBezTo>
                    <a:pt x="8045" y="666"/>
                    <a:pt x="7443" y="413"/>
                    <a:pt x="6778" y="413"/>
                  </a:cubicBezTo>
                  <a:cubicBezTo>
                    <a:pt x="5480" y="413"/>
                    <a:pt x="4435" y="1363"/>
                    <a:pt x="4245" y="2629"/>
                  </a:cubicBezTo>
                  <a:cubicBezTo>
                    <a:pt x="4086" y="2566"/>
                    <a:pt x="3896" y="2534"/>
                    <a:pt x="3675" y="2534"/>
                  </a:cubicBezTo>
                  <a:cubicBezTo>
                    <a:pt x="2598" y="2534"/>
                    <a:pt x="1679" y="3389"/>
                    <a:pt x="1616" y="4498"/>
                  </a:cubicBezTo>
                  <a:cubicBezTo>
                    <a:pt x="666" y="4910"/>
                    <a:pt x="1" y="5891"/>
                    <a:pt x="1" y="7031"/>
                  </a:cubicBezTo>
                  <a:cubicBezTo>
                    <a:pt x="1" y="8551"/>
                    <a:pt x="1236" y="9818"/>
                    <a:pt x="2788" y="9818"/>
                  </a:cubicBezTo>
                  <a:lnTo>
                    <a:pt x="5100" y="9818"/>
                  </a:lnTo>
                  <a:lnTo>
                    <a:pt x="3231" y="7570"/>
                  </a:lnTo>
                  <a:lnTo>
                    <a:pt x="5670" y="7570"/>
                  </a:lnTo>
                  <a:lnTo>
                    <a:pt x="5670" y="3959"/>
                  </a:lnTo>
                  <a:lnTo>
                    <a:pt x="10388" y="3959"/>
                  </a:lnTo>
                  <a:lnTo>
                    <a:pt x="10388" y="7570"/>
                  </a:lnTo>
                  <a:lnTo>
                    <a:pt x="12827" y="7570"/>
                  </a:lnTo>
                  <a:lnTo>
                    <a:pt x="10958" y="9818"/>
                  </a:lnTo>
                  <a:lnTo>
                    <a:pt x="13144" y="9818"/>
                  </a:lnTo>
                  <a:cubicBezTo>
                    <a:pt x="14664" y="9818"/>
                    <a:pt x="15930" y="8551"/>
                    <a:pt x="15930" y="7031"/>
                  </a:cubicBezTo>
                  <a:cubicBezTo>
                    <a:pt x="15930" y="5733"/>
                    <a:pt x="15044" y="4656"/>
                    <a:pt x="13904" y="4339"/>
                  </a:cubicBezTo>
                  <a:cubicBezTo>
                    <a:pt x="14030" y="3991"/>
                    <a:pt x="14094" y="3611"/>
                    <a:pt x="14094" y="3231"/>
                  </a:cubicBezTo>
                  <a:cubicBezTo>
                    <a:pt x="14094" y="1458"/>
                    <a:pt x="12637" y="1"/>
                    <a:pt x="1086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8" name="Google Shape;4608;p40"/>
            <p:cNvSpPr/>
            <p:nvPr/>
          </p:nvSpPr>
          <p:spPr>
            <a:xfrm>
              <a:off x="3040193" y="3156117"/>
              <a:ext cx="260330" cy="272611"/>
            </a:xfrm>
            <a:custGeom>
              <a:avLst/>
              <a:gdLst/>
              <a:ahLst/>
              <a:cxnLst/>
              <a:rect l="l" t="t" r="r" b="b"/>
              <a:pathLst>
                <a:path w="8076" h="8457" extrusionOk="0">
                  <a:moveTo>
                    <a:pt x="2059" y="1"/>
                  </a:moveTo>
                  <a:lnTo>
                    <a:pt x="2059" y="3611"/>
                  </a:lnTo>
                  <a:lnTo>
                    <a:pt x="0" y="3611"/>
                  </a:lnTo>
                  <a:lnTo>
                    <a:pt x="4054" y="8456"/>
                  </a:lnTo>
                  <a:lnTo>
                    <a:pt x="8076" y="3611"/>
                  </a:lnTo>
                  <a:lnTo>
                    <a:pt x="6049" y="3611"/>
                  </a:lnTo>
                  <a:lnTo>
                    <a:pt x="6049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9" name="Google Shape;4609;p40"/>
            <p:cNvSpPr/>
            <p:nvPr/>
          </p:nvSpPr>
          <p:spPr>
            <a:xfrm>
              <a:off x="3124906" y="3181647"/>
              <a:ext cx="15344" cy="35749"/>
            </a:xfrm>
            <a:custGeom>
              <a:avLst/>
              <a:gdLst/>
              <a:ahLst/>
              <a:cxnLst/>
              <a:rect l="l" t="t" r="r" b="b"/>
              <a:pathLst>
                <a:path w="476" h="1109" extrusionOk="0">
                  <a:moveTo>
                    <a:pt x="1" y="1"/>
                  </a:moveTo>
                  <a:lnTo>
                    <a:pt x="1" y="127"/>
                  </a:lnTo>
                  <a:lnTo>
                    <a:pt x="191" y="127"/>
                  </a:lnTo>
                  <a:lnTo>
                    <a:pt x="191" y="982"/>
                  </a:lnTo>
                  <a:lnTo>
                    <a:pt x="1" y="982"/>
                  </a:lnTo>
                  <a:lnTo>
                    <a:pt x="1" y="1109"/>
                  </a:lnTo>
                  <a:lnTo>
                    <a:pt x="476" y="1109"/>
                  </a:lnTo>
                  <a:lnTo>
                    <a:pt x="476" y="982"/>
                  </a:lnTo>
                  <a:lnTo>
                    <a:pt x="317" y="982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0" name="Google Shape;4610;p40"/>
            <p:cNvSpPr/>
            <p:nvPr/>
          </p:nvSpPr>
          <p:spPr>
            <a:xfrm>
              <a:off x="3146342" y="3181647"/>
              <a:ext cx="22500" cy="35749"/>
            </a:xfrm>
            <a:custGeom>
              <a:avLst/>
              <a:gdLst/>
              <a:ahLst/>
              <a:cxnLst/>
              <a:rect l="l" t="t" r="r" b="b"/>
              <a:pathLst>
                <a:path w="698" h="1109" extrusionOk="0">
                  <a:moveTo>
                    <a:pt x="349" y="96"/>
                  </a:moveTo>
                  <a:cubicBezTo>
                    <a:pt x="381" y="96"/>
                    <a:pt x="412" y="127"/>
                    <a:pt x="444" y="127"/>
                  </a:cubicBezTo>
                  <a:cubicBezTo>
                    <a:pt x="476" y="127"/>
                    <a:pt x="507" y="159"/>
                    <a:pt x="507" y="191"/>
                  </a:cubicBezTo>
                  <a:cubicBezTo>
                    <a:pt x="539" y="191"/>
                    <a:pt x="571" y="222"/>
                    <a:pt x="571" y="254"/>
                  </a:cubicBezTo>
                  <a:cubicBezTo>
                    <a:pt x="571" y="286"/>
                    <a:pt x="603" y="317"/>
                    <a:pt x="603" y="349"/>
                  </a:cubicBezTo>
                  <a:lnTo>
                    <a:pt x="603" y="761"/>
                  </a:lnTo>
                  <a:cubicBezTo>
                    <a:pt x="603" y="792"/>
                    <a:pt x="571" y="824"/>
                    <a:pt x="571" y="856"/>
                  </a:cubicBezTo>
                  <a:cubicBezTo>
                    <a:pt x="571" y="887"/>
                    <a:pt x="539" y="919"/>
                    <a:pt x="507" y="951"/>
                  </a:cubicBezTo>
                  <a:cubicBezTo>
                    <a:pt x="507" y="951"/>
                    <a:pt x="476" y="982"/>
                    <a:pt x="444" y="982"/>
                  </a:cubicBezTo>
                  <a:cubicBezTo>
                    <a:pt x="412" y="1014"/>
                    <a:pt x="381" y="1014"/>
                    <a:pt x="349" y="1014"/>
                  </a:cubicBezTo>
                  <a:cubicBezTo>
                    <a:pt x="317" y="1014"/>
                    <a:pt x="286" y="1014"/>
                    <a:pt x="254" y="982"/>
                  </a:cubicBezTo>
                  <a:cubicBezTo>
                    <a:pt x="222" y="982"/>
                    <a:pt x="222" y="951"/>
                    <a:pt x="191" y="951"/>
                  </a:cubicBezTo>
                  <a:cubicBezTo>
                    <a:pt x="159" y="919"/>
                    <a:pt x="159" y="887"/>
                    <a:pt x="127" y="856"/>
                  </a:cubicBezTo>
                  <a:cubicBezTo>
                    <a:pt x="127" y="824"/>
                    <a:pt x="127" y="792"/>
                    <a:pt x="127" y="761"/>
                  </a:cubicBezTo>
                  <a:lnTo>
                    <a:pt x="127" y="349"/>
                  </a:lnTo>
                  <a:cubicBezTo>
                    <a:pt x="127" y="317"/>
                    <a:pt x="127" y="286"/>
                    <a:pt x="127" y="254"/>
                  </a:cubicBezTo>
                  <a:cubicBezTo>
                    <a:pt x="159" y="222"/>
                    <a:pt x="159" y="191"/>
                    <a:pt x="191" y="191"/>
                  </a:cubicBezTo>
                  <a:cubicBezTo>
                    <a:pt x="222" y="159"/>
                    <a:pt x="222" y="127"/>
                    <a:pt x="254" y="127"/>
                  </a:cubicBezTo>
                  <a:cubicBezTo>
                    <a:pt x="286" y="127"/>
                    <a:pt x="317" y="96"/>
                    <a:pt x="349" y="96"/>
                  </a:cubicBezTo>
                  <a:close/>
                  <a:moveTo>
                    <a:pt x="222" y="1"/>
                  </a:moveTo>
                  <a:cubicBezTo>
                    <a:pt x="191" y="32"/>
                    <a:pt x="127" y="64"/>
                    <a:pt x="96" y="96"/>
                  </a:cubicBezTo>
                  <a:cubicBezTo>
                    <a:pt x="64" y="127"/>
                    <a:pt x="64" y="159"/>
                    <a:pt x="32" y="191"/>
                  </a:cubicBezTo>
                  <a:cubicBezTo>
                    <a:pt x="1" y="254"/>
                    <a:pt x="1" y="286"/>
                    <a:pt x="1" y="349"/>
                  </a:cubicBezTo>
                  <a:lnTo>
                    <a:pt x="1" y="761"/>
                  </a:lnTo>
                  <a:cubicBezTo>
                    <a:pt x="1" y="824"/>
                    <a:pt x="1" y="856"/>
                    <a:pt x="32" y="887"/>
                  </a:cubicBezTo>
                  <a:cubicBezTo>
                    <a:pt x="64" y="951"/>
                    <a:pt x="64" y="982"/>
                    <a:pt x="96" y="1014"/>
                  </a:cubicBezTo>
                  <a:cubicBezTo>
                    <a:pt x="127" y="1046"/>
                    <a:pt x="191" y="1077"/>
                    <a:pt x="222" y="1077"/>
                  </a:cubicBezTo>
                  <a:cubicBezTo>
                    <a:pt x="254" y="1109"/>
                    <a:pt x="317" y="1109"/>
                    <a:pt x="349" y="1109"/>
                  </a:cubicBezTo>
                  <a:cubicBezTo>
                    <a:pt x="412" y="1109"/>
                    <a:pt x="444" y="1109"/>
                    <a:pt x="507" y="1077"/>
                  </a:cubicBezTo>
                  <a:cubicBezTo>
                    <a:pt x="539" y="1077"/>
                    <a:pt x="571" y="1046"/>
                    <a:pt x="603" y="1014"/>
                  </a:cubicBezTo>
                  <a:cubicBezTo>
                    <a:pt x="634" y="982"/>
                    <a:pt x="666" y="951"/>
                    <a:pt x="698" y="887"/>
                  </a:cubicBezTo>
                  <a:cubicBezTo>
                    <a:pt x="698" y="856"/>
                    <a:pt x="698" y="792"/>
                    <a:pt x="698" y="761"/>
                  </a:cubicBezTo>
                  <a:lnTo>
                    <a:pt x="698" y="349"/>
                  </a:lnTo>
                  <a:cubicBezTo>
                    <a:pt x="698" y="286"/>
                    <a:pt x="698" y="254"/>
                    <a:pt x="698" y="191"/>
                  </a:cubicBezTo>
                  <a:cubicBezTo>
                    <a:pt x="666" y="159"/>
                    <a:pt x="634" y="127"/>
                    <a:pt x="603" y="96"/>
                  </a:cubicBezTo>
                  <a:cubicBezTo>
                    <a:pt x="571" y="64"/>
                    <a:pt x="539" y="32"/>
                    <a:pt x="5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4611;p40"/>
            <p:cNvSpPr/>
            <p:nvPr/>
          </p:nvSpPr>
          <p:spPr>
            <a:xfrm>
              <a:off x="3177997" y="3181647"/>
              <a:ext cx="15344" cy="35749"/>
            </a:xfrm>
            <a:custGeom>
              <a:avLst/>
              <a:gdLst/>
              <a:ahLst/>
              <a:cxnLst/>
              <a:rect l="l" t="t" r="r" b="b"/>
              <a:pathLst>
                <a:path w="476" h="1109" extrusionOk="0">
                  <a:moveTo>
                    <a:pt x="1" y="1"/>
                  </a:moveTo>
                  <a:lnTo>
                    <a:pt x="1" y="127"/>
                  </a:lnTo>
                  <a:lnTo>
                    <a:pt x="159" y="127"/>
                  </a:lnTo>
                  <a:lnTo>
                    <a:pt x="159" y="982"/>
                  </a:lnTo>
                  <a:lnTo>
                    <a:pt x="1" y="982"/>
                  </a:lnTo>
                  <a:lnTo>
                    <a:pt x="1" y="1109"/>
                  </a:lnTo>
                  <a:lnTo>
                    <a:pt x="476" y="1109"/>
                  </a:lnTo>
                  <a:lnTo>
                    <a:pt x="476" y="982"/>
                  </a:lnTo>
                  <a:lnTo>
                    <a:pt x="286" y="982"/>
                  </a:lnTo>
                  <a:lnTo>
                    <a:pt x="2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2" name="Google Shape;4612;p40"/>
            <p:cNvSpPr/>
            <p:nvPr/>
          </p:nvSpPr>
          <p:spPr>
            <a:xfrm>
              <a:off x="3199434" y="3181647"/>
              <a:ext cx="22500" cy="35749"/>
            </a:xfrm>
            <a:custGeom>
              <a:avLst/>
              <a:gdLst/>
              <a:ahLst/>
              <a:cxnLst/>
              <a:rect l="l" t="t" r="r" b="b"/>
              <a:pathLst>
                <a:path w="698" h="1109" extrusionOk="0">
                  <a:moveTo>
                    <a:pt x="349" y="96"/>
                  </a:moveTo>
                  <a:cubicBezTo>
                    <a:pt x="381" y="96"/>
                    <a:pt x="412" y="127"/>
                    <a:pt x="444" y="127"/>
                  </a:cubicBezTo>
                  <a:cubicBezTo>
                    <a:pt x="476" y="127"/>
                    <a:pt x="476" y="159"/>
                    <a:pt x="507" y="191"/>
                  </a:cubicBezTo>
                  <a:cubicBezTo>
                    <a:pt x="539" y="191"/>
                    <a:pt x="539" y="222"/>
                    <a:pt x="571" y="254"/>
                  </a:cubicBezTo>
                  <a:cubicBezTo>
                    <a:pt x="571" y="286"/>
                    <a:pt x="571" y="317"/>
                    <a:pt x="571" y="349"/>
                  </a:cubicBezTo>
                  <a:lnTo>
                    <a:pt x="571" y="761"/>
                  </a:lnTo>
                  <a:cubicBezTo>
                    <a:pt x="571" y="792"/>
                    <a:pt x="571" y="824"/>
                    <a:pt x="571" y="856"/>
                  </a:cubicBezTo>
                  <a:cubicBezTo>
                    <a:pt x="539" y="887"/>
                    <a:pt x="539" y="919"/>
                    <a:pt x="507" y="951"/>
                  </a:cubicBezTo>
                  <a:cubicBezTo>
                    <a:pt x="476" y="951"/>
                    <a:pt x="476" y="982"/>
                    <a:pt x="444" y="982"/>
                  </a:cubicBezTo>
                  <a:cubicBezTo>
                    <a:pt x="412" y="1014"/>
                    <a:pt x="381" y="1014"/>
                    <a:pt x="349" y="1014"/>
                  </a:cubicBezTo>
                  <a:cubicBezTo>
                    <a:pt x="317" y="1014"/>
                    <a:pt x="286" y="1014"/>
                    <a:pt x="254" y="982"/>
                  </a:cubicBezTo>
                  <a:cubicBezTo>
                    <a:pt x="222" y="982"/>
                    <a:pt x="191" y="951"/>
                    <a:pt x="191" y="951"/>
                  </a:cubicBezTo>
                  <a:cubicBezTo>
                    <a:pt x="159" y="919"/>
                    <a:pt x="127" y="887"/>
                    <a:pt x="127" y="856"/>
                  </a:cubicBezTo>
                  <a:cubicBezTo>
                    <a:pt x="127" y="824"/>
                    <a:pt x="96" y="792"/>
                    <a:pt x="96" y="761"/>
                  </a:cubicBezTo>
                  <a:lnTo>
                    <a:pt x="96" y="349"/>
                  </a:lnTo>
                  <a:cubicBezTo>
                    <a:pt x="96" y="317"/>
                    <a:pt x="127" y="286"/>
                    <a:pt x="127" y="254"/>
                  </a:cubicBezTo>
                  <a:cubicBezTo>
                    <a:pt x="127" y="222"/>
                    <a:pt x="159" y="191"/>
                    <a:pt x="191" y="191"/>
                  </a:cubicBezTo>
                  <a:cubicBezTo>
                    <a:pt x="191" y="159"/>
                    <a:pt x="222" y="127"/>
                    <a:pt x="254" y="127"/>
                  </a:cubicBezTo>
                  <a:cubicBezTo>
                    <a:pt x="286" y="127"/>
                    <a:pt x="317" y="96"/>
                    <a:pt x="349" y="96"/>
                  </a:cubicBezTo>
                  <a:close/>
                  <a:moveTo>
                    <a:pt x="222" y="1"/>
                  </a:moveTo>
                  <a:cubicBezTo>
                    <a:pt x="159" y="32"/>
                    <a:pt x="127" y="64"/>
                    <a:pt x="96" y="96"/>
                  </a:cubicBezTo>
                  <a:cubicBezTo>
                    <a:pt x="64" y="127"/>
                    <a:pt x="32" y="159"/>
                    <a:pt x="32" y="191"/>
                  </a:cubicBezTo>
                  <a:cubicBezTo>
                    <a:pt x="1" y="254"/>
                    <a:pt x="1" y="286"/>
                    <a:pt x="1" y="349"/>
                  </a:cubicBezTo>
                  <a:lnTo>
                    <a:pt x="1" y="761"/>
                  </a:lnTo>
                  <a:cubicBezTo>
                    <a:pt x="1" y="824"/>
                    <a:pt x="1" y="856"/>
                    <a:pt x="32" y="887"/>
                  </a:cubicBezTo>
                  <a:cubicBezTo>
                    <a:pt x="32" y="951"/>
                    <a:pt x="64" y="982"/>
                    <a:pt x="96" y="1014"/>
                  </a:cubicBezTo>
                  <a:cubicBezTo>
                    <a:pt x="127" y="1046"/>
                    <a:pt x="159" y="1077"/>
                    <a:pt x="222" y="1077"/>
                  </a:cubicBezTo>
                  <a:cubicBezTo>
                    <a:pt x="254" y="1109"/>
                    <a:pt x="286" y="1109"/>
                    <a:pt x="349" y="1109"/>
                  </a:cubicBezTo>
                  <a:cubicBezTo>
                    <a:pt x="412" y="1109"/>
                    <a:pt x="444" y="1109"/>
                    <a:pt x="476" y="1077"/>
                  </a:cubicBezTo>
                  <a:cubicBezTo>
                    <a:pt x="539" y="1077"/>
                    <a:pt x="571" y="1046"/>
                    <a:pt x="602" y="1014"/>
                  </a:cubicBezTo>
                  <a:cubicBezTo>
                    <a:pt x="634" y="982"/>
                    <a:pt x="666" y="951"/>
                    <a:pt x="666" y="887"/>
                  </a:cubicBezTo>
                  <a:cubicBezTo>
                    <a:pt x="697" y="856"/>
                    <a:pt x="697" y="792"/>
                    <a:pt x="697" y="761"/>
                  </a:cubicBezTo>
                  <a:lnTo>
                    <a:pt x="697" y="349"/>
                  </a:lnTo>
                  <a:cubicBezTo>
                    <a:pt x="697" y="286"/>
                    <a:pt x="697" y="254"/>
                    <a:pt x="666" y="191"/>
                  </a:cubicBezTo>
                  <a:cubicBezTo>
                    <a:pt x="666" y="159"/>
                    <a:pt x="634" y="127"/>
                    <a:pt x="602" y="96"/>
                  </a:cubicBezTo>
                  <a:cubicBezTo>
                    <a:pt x="571" y="64"/>
                    <a:pt x="539" y="32"/>
                    <a:pt x="4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3" name="Google Shape;4613;p40"/>
            <p:cNvSpPr/>
            <p:nvPr/>
          </p:nvSpPr>
          <p:spPr>
            <a:xfrm>
              <a:off x="3124906" y="3237800"/>
              <a:ext cx="15344" cy="35749"/>
            </a:xfrm>
            <a:custGeom>
              <a:avLst/>
              <a:gdLst/>
              <a:ahLst/>
              <a:cxnLst/>
              <a:rect l="l" t="t" r="r" b="b"/>
              <a:pathLst>
                <a:path w="476" h="1109" extrusionOk="0">
                  <a:moveTo>
                    <a:pt x="1" y="0"/>
                  </a:moveTo>
                  <a:lnTo>
                    <a:pt x="1" y="127"/>
                  </a:lnTo>
                  <a:lnTo>
                    <a:pt x="191" y="127"/>
                  </a:lnTo>
                  <a:lnTo>
                    <a:pt x="191" y="982"/>
                  </a:lnTo>
                  <a:lnTo>
                    <a:pt x="1" y="982"/>
                  </a:lnTo>
                  <a:lnTo>
                    <a:pt x="1" y="1109"/>
                  </a:lnTo>
                  <a:lnTo>
                    <a:pt x="476" y="1109"/>
                  </a:lnTo>
                  <a:lnTo>
                    <a:pt x="476" y="1014"/>
                  </a:lnTo>
                  <a:lnTo>
                    <a:pt x="317" y="1014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4" name="Google Shape;4614;p40"/>
            <p:cNvSpPr/>
            <p:nvPr/>
          </p:nvSpPr>
          <p:spPr>
            <a:xfrm>
              <a:off x="3149405" y="3237800"/>
              <a:ext cx="15344" cy="35749"/>
            </a:xfrm>
            <a:custGeom>
              <a:avLst/>
              <a:gdLst/>
              <a:ahLst/>
              <a:cxnLst/>
              <a:rect l="l" t="t" r="r" b="b"/>
              <a:pathLst>
                <a:path w="476" h="1109" extrusionOk="0">
                  <a:moveTo>
                    <a:pt x="1" y="0"/>
                  </a:moveTo>
                  <a:lnTo>
                    <a:pt x="1" y="127"/>
                  </a:lnTo>
                  <a:lnTo>
                    <a:pt x="191" y="127"/>
                  </a:lnTo>
                  <a:lnTo>
                    <a:pt x="191" y="982"/>
                  </a:lnTo>
                  <a:lnTo>
                    <a:pt x="1" y="982"/>
                  </a:lnTo>
                  <a:lnTo>
                    <a:pt x="1" y="1109"/>
                  </a:lnTo>
                  <a:lnTo>
                    <a:pt x="476" y="1109"/>
                  </a:lnTo>
                  <a:lnTo>
                    <a:pt x="476" y="1014"/>
                  </a:lnTo>
                  <a:lnTo>
                    <a:pt x="317" y="1014"/>
                  </a:lnTo>
                  <a:lnTo>
                    <a:pt x="31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5" name="Google Shape;4615;p40"/>
            <p:cNvSpPr/>
            <p:nvPr/>
          </p:nvSpPr>
          <p:spPr>
            <a:xfrm>
              <a:off x="3170841" y="3237800"/>
              <a:ext cx="22500" cy="36780"/>
            </a:xfrm>
            <a:custGeom>
              <a:avLst/>
              <a:gdLst/>
              <a:ahLst/>
              <a:cxnLst/>
              <a:rect l="l" t="t" r="r" b="b"/>
              <a:pathLst>
                <a:path w="698" h="1141" extrusionOk="0">
                  <a:moveTo>
                    <a:pt x="444" y="127"/>
                  </a:moveTo>
                  <a:cubicBezTo>
                    <a:pt x="476" y="159"/>
                    <a:pt x="508" y="159"/>
                    <a:pt x="539" y="190"/>
                  </a:cubicBezTo>
                  <a:cubicBezTo>
                    <a:pt x="539" y="222"/>
                    <a:pt x="571" y="222"/>
                    <a:pt x="571" y="254"/>
                  </a:cubicBezTo>
                  <a:cubicBezTo>
                    <a:pt x="603" y="285"/>
                    <a:pt x="603" y="317"/>
                    <a:pt x="603" y="349"/>
                  </a:cubicBezTo>
                  <a:lnTo>
                    <a:pt x="603" y="792"/>
                  </a:lnTo>
                  <a:cubicBezTo>
                    <a:pt x="603" y="824"/>
                    <a:pt x="603" y="855"/>
                    <a:pt x="571" y="887"/>
                  </a:cubicBezTo>
                  <a:cubicBezTo>
                    <a:pt x="571" y="887"/>
                    <a:pt x="539" y="919"/>
                    <a:pt x="539" y="950"/>
                  </a:cubicBezTo>
                  <a:cubicBezTo>
                    <a:pt x="508" y="982"/>
                    <a:pt x="476" y="982"/>
                    <a:pt x="444" y="1014"/>
                  </a:cubicBezTo>
                  <a:lnTo>
                    <a:pt x="254" y="1014"/>
                  </a:lnTo>
                  <a:cubicBezTo>
                    <a:pt x="254" y="982"/>
                    <a:pt x="223" y="982"/>
                    <a:pt x="191" y="950"/>
                  </a:cubicBezTo>
                  <a:cubicBezTo>
                    <a:pt x="159" y="919"/>
                    <a:pt x="159" y="887"/>
                    <a:pt x="128" y="887"/>
                  </a:cubicBezTo>
                  <a:cubicBezTo>
                    <a:pt x="128" y="855"/>
                    <a:pt x="128" y="824"/>
                    <a:pt x="128" y="792"/>
                  </a:cubicBezTo>
                  <a:lnTo>
                    <a:pt x="128" y="349"/>
                  </a:lnTo>
                  <a:cubicBezTo>
                    <a:pt x="128" y="317"/>
                    <a:pt x="128" y="285"/>
                    <a:pt x="128" y="254"/>
                  </a:cubicBezTo>
                  <a:cubicBezTo>
                    <a:pt x="159" y="222"/>
                    <a:pt x="159" y="222"/>
                    <a:pt x="191" y="190"/>
                  </a:cubicBezTo>
                  <a:cubicBezTo>
                    <a:pt x="223" y="159"/>
                    <a:pt x="254" y="159"/>
                    <a:pt x="254" y="127"/>
                  </a:cubicBezTo>
                  <a:close/>
                  <a:moveTo>
                    <a:pt x="349" y="0"/>
                  </a:moveTo>
                  <a:cubicBezTo>
                    <a:pt x="318" y="0"/>
                    <a:pt x="254" y="0"/>
                    <a:pt x="223" y="32"/>
                  </a:cubicBezTo>
                  <a:cubicBezTo>
                    <a:pt x="191" y="64"/>
                    <a:pt x="128" y="64"/>
                    <a:pt x="96" y="95"/>
                  </a:cubicBezTo>
                  <a:cubicBezTo>
                    <a:pt x="64" y="127"/>
                    <a:pt x="64" y="159"/>
                    <a:pt x="33" y="222"/>
                  </a:cubicBezTo>
                  <a:cubicBezTo>
                    <a:pt x="1" y="254"/>
                    <a:pt x="1" y="317"/>
                    <a:pt x="1" y="349"/>
                  </a:cubicBezTo>
                  <a:lnTo>
                    <a:pt x="1" y="792"/>
                  </a:lnTo>
                  <a:cubicBezTo>
                    <a:pt x="1" y="824"/>
                    <a:pt x="1" y="887"/>
                    <a:pt x="33" y="919"/>
                  </a:cubicBezTo>
                  <a:cubicBezTo>
                    <a:pt x="64" y="950"/>
                    <a:pt x="64" y="982"/>
                    <a:pt x="96" y="1014"/>
                  </a:cubicBezTo>
                  <a:cubicBezTo>
                    <a:pt x="128" y="1045"/>
                    <a:pt x="191" y="1077"/>
                    <a:pt x="223" y="1109"/>
                  </a:cubicBezTo>
                  <a:cubicBezTo>
                    <a:pt x="254" y="1109"/>
                    <a:pt x="318" y="1140"/>
                    <a:pt x="349" y="1140"/>
                  </a:cubicBezTo>
                  <a:cubicBezTo>
                    <a:pt x="413" y="1140"/>
                    <a:pt x="444" y="1109"/>
                    <a:pt x="508" y="1109"/>
                  </a:cubicBezTo>
                  <a:cubicBezTo>
                    <a:pt x="539" y="1077"/>
                    <a:pt x="571" y="1045"/>
                    <a:pt x="603" y="1014"/>
                  </a:cubicBezTo>
                  <a:cubicBezTo>
                    <a:pt x="634" y="982"/>
                    <a:pt x="666" y="950"/>
                    <a:pt x="698" y="919"/>
                  </a:cubicBezTo>
                  <a:cubicBezTo>
                    <a:pt x="698" y="887"/>
                    <a:pt x="698" y="824"/>
                    <a:pt x="698" y="792"/>
                  </a:cubicBezTo>
                  <a:lnTo>
                    <a:pt x="698" y="349"/>
                  </a:lnTo>
                  <a:cubicBezTo>
                    <a:pt x="698" y="317"/>
                    <a:pt x="698" y="254"/>
                    <a:pt x="698" y="222"/>
                  </a:cubicBezTo>
                  <a:cubicBezTo>
                    <a:pt x="666" y="190"/>
                    <a:pt x="634" y="127"/>
                    <a:pt x="603" y="95"/>
                  </a:cubicBezTo>
                  <a:cubicBezTo>
                    <a:pt x="571" y="64"/>
                    <a:pt x="539" y="64"/>
                    <a:pt x="508" y="32"/>
                  </a:cubicBezTo>
                  <a:cubicBezTo>
                    <a:pt x="444" y="0"/>
                    <a:pt x="413" y="0"/>
                    <a:pt x="3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4616;p40"/>
            <p:cNvSpPr/>
            <p:nvPr/>
          </p:nvSpPr>
          <p:spPr>
            <a:xfrm>
              <a:off x="3199434" y="3237800"/>
              <a:ext cx="22500" cy="36780"/>
            </a:xfrm>
            <a:custGeom>
              <a:avLst/>
              <a:gdLst/>
              <a:ahLst/>
              <a:cxnLst/>
              <a:rect l="l" t="t" r="r" b="b"/>
              <a:pathLst>
                <a:path w="698" h="1141" extrusionOk="0">
                  <a:moveTo>
                    <a:pt x="444" y="127"/>
                  </a:moveTo>
                  <a:cubicBezTo>
                    <a:pt x="476" y="159"/>
                    <a:pt x="476" y="159"/>
                    <a:pt x="507" y="190"/>
                  </a:cubicBezTo>
                  <a:cubicBezTo>
                    <a:pt x="539" y="222"/>
                    <a:pt x="539" y="222"/>
                    <a:pt x="571" y="254"/>
                  </a:cubicBezTo>
                  <a:cubicBezTo>
                    <a:pt x="571" y="285"/>
                    <a:pt x="571" y="317"/>
                    <a:pt x="571" y="349"/>
                  </a:cubicBezTo>
                  <a:lnTo>
                    <a:pt x="571" y="792"/>
                  </a:lnTo>
                  <a:cubicBezTo>
                    <a:pt x="571" y="824"/>
                    <a:pt x="571" y="855"/>
                    <a:pt x="571" y="887"/>
                  </a:cubicBezTo>
                  <a:cubicBezTo>
                    <a:pt x="539" y="887"/>
                    <a:pt x="539" y="919"/>
                    <a:pt x="507" y="950"/>
                  </a:cubicBezTo>
                  <a:cubicBezTo>
                    <a:pt x="476" y="982"/>
                    <a:pt x="476" y="982"/>
                    <a:pt x="444" y="1014"/>
                  </a:cubicBezTo>
                  <a:lnTo>
                    <a:pt x="254" y="1014"/>
                  </a:lnTo>
                  <a:cubicBezTo>
                    <a:pt x="222" y="982"/>
                    <a:pt x="191" y="982"/>
                    <a:pt x="191" y="950"/>
                  </a:cubicBezTo>
                  <a:cubicBezTo>
                    <a:pt x="159" y="919"/>
                    <a:pt x="127" y="887"/>
                    <a:pt x="127" y="887"/>
                  </a:cubicBezTo>
                  <a:cubicBezTo>
                    <a:pt x="127" y="855"/>
                    <a:pt x="96" y="824"/>
                    <a:pt x="96" y="792"/>
                  </a:cubicBezTo>
                  <a:lnTo>
                    <a:pt x="96" y="349"/>
                  </a:lnTo>
                  <a:cubicBezTo>
                    <a:pt x="96" y="317"/>
                    <a:pt x="127" y="285"/>
                    <a:pt x="127" y="254"/>
                  </a:cubicBezTo>
                  <a:cubicBezTo>
                    <a:pt x="127" y="222"/>
                    <a:pt x="159" y="222"/>
                    <a:pt x="191" y="190"/>
                  </a:cubicBezTo>
                  <a:cubicBezTo>
                    <a:pt x="191" y="159"/>
                    <a:pt x="222" y="159"/>
                    <a:pt x="254" y="127"/>
                  </a:cubicBezTo>
                  <a:close/>
                  <a:moveTo>
                    <a:pt x="349" y="0"/>
                  </a:moveTo>
                  <a:cubicBezTo>
                    <a:pt x="286" y="0"/>
                    <a:pt x="254" y="0"/>
                    <a:pt x="222" y="32"/>
                  </a:cubicBezTo>
                  <a:cubicBezTo>
                    <a:pt x="159" y="64"/>
                    <a:pt x="127" y="64"/>
                    <a:pt x="96" y="95"/>
                  </a:cubicBezTo>
                  <a:cubicBezTo>
                    <a:pt x="64" y="127"/>
                    <a:pt x="32" y="159"/>
                    <a:pt x="32" y="222"/>
                  </a:cubicBezTo>
                  <a:cubicBezTo>
                    <a:pt x="1" y="254"/>
                    <a:pt x="1" y="317"/>
                    <a:pt x="1" y="349"/>
                  </a:cubicBezTo>
                  <a:lnTo>
                    <a:pt x="1" y="792"/>
                  </a:lnTo>
                  <a:cubicBezTo>
                    <a:pt x="1" y="824"/>
                    <a:pt x="1" y="887"/>
                    <a:pt x="32" y="919"/>
                  </a:cubicBezTo>
                  <a:cubicBezTo>
                    <a:pt x="32" y="950"/>
                    <a:pt x="64" y="982"/>
                    <a:pt x="96" y="1014"/>
                  </a:cubicBezTo>
                  <a:cubicBezTo>
                    <a:pt x="127" y="1045"/>
                    <a:pt x="159" y="1077"/>
                    <a:pt x="222" y="1109"/>
                  </a:cubicBezTo>
                  <a:cubicBezTo>
                    <a:pt x="254" y="1109"/>
                    <a:pt x="286" y="1140"/>
                    <a:pt x="349" y="1140"/>
                  </a:cubicBezTo>
                  <a:cubicBezTo>
                    <a:pt x="412" y="1140"/>
                    <a:pt x="444" y="1109"/>
                    <a:pt x="476" y="1109"/>
                  </a:cubicBezTo>
                  <a:cubicBezTo>
                    <a:pt x="539" y="1077"/>
                    <a:pt x="571" y="1045"/>
                    <a:pt x="602" y="1014"/>
                  </a:cubicBezTo>
                  <a:cubicBezTo>
                    <a:pt x="634" y="982"/>
                    <a:pt x="666" y="950"/>
                    <a:pt x="666" y="919"/>
                  </a:cubicBezTo>
                  <a:cubicBezTo>
                    <a:pt x="697" y="887"/>
                    <a:pt x="697" y="824"/>
                    <a:pt x="697" y="792"/>
                  </a:cubicBezTo>
                  <a:lnTo>
                    <a:pt x="697" y="349"/>
                  </a:lnTo>
                  <a:cubicBezTo>
                    <a:pt x="697" y="317"/>
                    <a:pt x="697" y="254"/>
                    <a:pt x="666" y="222"/>
                  </a:cubicBezTo>
                  <a:cubicBezTo>
                    <a:pt x="666" y="190"/>
                    <a:pt x="634" y="127"/>
                    <a:pt x="602" y="95"/>
                  </a:cubicBezTo>
                  <a:cubicBezTo>
                    <a:pt x="571" y="64"/>
                    <a:pt x="539" y="64"/>
                    <a:pt x="476" y="32"/>
                  </a:cubicBezTo>
                  <a:cubicBezTo>
                    <a:pt x="444" y="0"/>
                    <a:pt x="381" y="0"/>
                    <a:pt x="3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4617;p40"/>
            <p:cNvSpPr/>
            <p:nvPr/>
          </p:nvSpPr>
          <p:spPr>
            <a:xfrm>
              <a:off x="3124906" y="3294953"/>
              <a:ext cx="15344" cy="35781"/>
            </a:xfrm>
            <a:custGeom>
              <a:avLst/>
              <a:gdLst/>
              <a:ahLst/>
              <a:cxnLst/>
              <a:rect l="l" t="t" r="r" b="b"/>
              <a:pathLst>
                <a:path w="476" h="1110" extrusionOk="0">
                  <a:moveTo>
                    <a:pt x="1" y="1"/>
                  </a:moveTo>
                  <a:lnTo>
                    <a:pt x="1" y="127"/>
                  </a:lnTo>
                  <a:lnTo>
                    <a:pt x="191" y="127"/>
                  </a:lnTo>
                  <a:lnTo>
                    <a:pt x="191" y="983"/>
                  </a:lnTo>
                  <a:lnTo>
                    <a:pt x="1" y="983"/>
                  </a:lnTo>
                  <a:lnTo>
                    <a:pt x="1" y="1109"/>
                  </a:lnTo>
                  <a:lnTo>
                    <a:pt x="476" y="1109"/>
                  </a:lnTo>
                  <a:lnTo>
                    <a:pt x="476" y="983"/>
                  </a:lnTo>
                  <a:lnTo>
                    <a:pt x="317" y="983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8" name="Google Shape;4618;p40"/>
            <p:cNvSpPr/>
            <p:nvPr/>
          </p:nvSpPr>
          <p:spPr>
            <a:xfrm>
              <a:off x="3146342" y="3294953"/>
              <a:ext cx="22500" cy="35781"/>
            </a:xfrm>
            <a:custGeom>
              <a:avLst/>
              <a:gdLst/>
              <a:ahLst/>
              <a:cxnLst/>
              <a:rect l="l" t="t" r="r" b="b"/>
              <a:pathLst>
                <a:path w="698" h="1110" extrusionOk="0">
                  <a:moveTo>
                    <a:pt x="349" y="96"/>
                  </a:moveTo>
                  <a:cubicBezTo>
                    <a:pt x="381" y="96"/>
                    <a:pt x="412" y="96"/>
                    <a:pt x="444" y="127"/>
                  </a:cubicBezTo>
                  <a:cubicBezTo>
                    <a:pt x="476" y="127"/>
                    <a:pt x="507" y="159"/>
                    <a:pt x="507" y="159"/>
                  </a:cubicBezTo>
                  <a:cubicBezTo>
                    <a:pt x="539" y="191"/>
                    <a:pt x="571" y="222"/>
                    <a:pt x="571" y="254"/>
                  </a:cubicBezTo>
                  <a:cubicBezTo>
                    <a:pt x="571" y="286"/>
                    <a:pt x="603" y="317"/>
                    <a:pt x="603" y="349"/>
                  </a:cubicBezTo>
                  <a:lnTo>
                    <a:pt x="603" y="761"/>
                  </a:lnTo>
                  <a:cubicBezTo>
                    <a:pt x="603" y="793"/>
                    <a:pt x="571" y="824"/>
                    <a:pt x="571" y="856"/>
                  </a:cubicBezTo>
                  <a:cubicBezTo>
                    <a:pt x="571" y="888"/>
                    <a:pt x="539" y="919"/>
                    <a:pt x="507" y="919"/>
                  </a:cubicBezTo>
                  <a:cubicBezTo>
                    <a:pt x="507" y="951"/>
                    <a:pt x="476" y="983"/>
                    <a:pt x="444" y="983"/>
                  </a:cubicBezTo>
                  <a:cubicBezTo>
                    <a:pt x="412" y="983"/>
                    <a:pt x="381" y="1014"/>
                    <a:pt x="349" y="1014"/>
                  </a:cubicBezTo>
                  <a:cubicBezTo>
                    <a:pt x="317" y="1014"/>
                    <a:pt x="286" y="983"/>
                    <a:pt x="254" y="983"/>
                  </a:cubicBezTo>
                  <a:cubicBezTo>
                    <a:pt x="222" y="983"/>
                    <a:pt x="222" y="951"/>
                    <a:pt x="191" y="919"/>
                  </a:cubicBezTo>
                  <a:cubicBezTo>
                    <a:pt x="159" y="919"/>
                    <a:pt x="159" y="888"/>
                    <a:pt x="127" y="856"/>
                  </a:cubicBezTo>
                  <a:cubicBezTo>
                    <a:pt x="127" y="824"/>
                    <a:pt x="127" y="793"/>
                    <a:pt x="127" y="761"/>
                  </a:cubicBezTo>
                  <a:lnTo>
                    <a:pt x="127" y="349"/>
                  </a:lnTo>
                  <a:cubicBezTo>
                    <a:pt x="127" y="317"/>
                    <a:pt x="127" y="286"/>
                    <a:pt x="127" y="254"/>
                  </a:cubicBezTo>
                  <a:cubicBezTo>
                    <a:pt x="159" y="222"/>
                    <a:pt x="159" y="191"/>
                    <a:pt x="191" y="159"/>
                  </a:cubicBezTo>
                  <a:cubicBezTo>
                    <a:pt x="222" y="159"/>
                    <a:pt x="222" y="127"/>
                    <a:pt x="254" y="127"/>
                  </a:cubicBezTo>
                  <a:cubicBezTo>
                    <a:pt x="286" y="96"/>
                    <a:pt x="317" y="96"/>
                    <a:pt x="349" y="96"/>
                  </a:cubicBezTo>
                  <a:close/>
                  <a:moveTo>
                    <a:pt x="222" y="1"/>
                  </a:moveTo>
                  <a:cubicBezTo>
                    <a:pt x="191" y="32"/>
                    <a:pt x="127" y="64"/>
                    <a:pt x="96" y="96"/>
                  </a:cubicBezTo>
                  <a:cubicBezTo>
                    <a:pt x="64" y="127"/>
                    <a:pt x="64" y="159"/>
                    <a:pt x="32" y="191"/>
                  </a:cubicBezTo>
                  <a:cubicBezTo>
                    <a:pt x="1" y="254"/>
                    <a:pt x="1" y="286"/>
                    <a:pt x="1" y="349"/>
                  </a:cubicBezTo>
                  <a:lnTo>
                    <a:pt x="1" y="761"/>
                  </a:lnTo>
                  <a:cubicBezTo>
                    <a:pt x="1" y="824"/>
                    <a:pt x="1" y="856"/>
                    <a:pt x="32" y="888"/>
                  </a:cubicBezTo>
                  <a:cubicBezTo>
                    <a:pt x="64" y="951"/>
                    <a:pt x="64" y="983"/>
                    <a:pt x="96" y="1014"/>
                  </a:cubicBezTo>
                  <a:cubicBezTo>
                    <a:pt x="127" y="1046"/>
                    <a:pt x="191" y="1078"/>
                    <a:pt x="222" y="1078"/>
                  </a:cubicBezTo>
                  <a:cubicBezTo>
                    <a:pt x="254" y="1109"/>
                    <a:pt x="317" y="1109"/>
                    <a:pt x="349" y="1109"/>
                  </a:cubicBezTo>
                  <a:cubicBezTo>
                    <a:pt x="412" y="1109"/>
                    <a:pt x="444" y="1109"/>
                    <a:pt x="507" y="1078"/>
                  </a:cubicBezTo>
                  <a:cubicBezTo>
                    <a:pt x="539" y="1078"/>
                    <a:pt x="571" y="1046"/>
                    <a:pt x="603" y="1014"/>
                  </a:cubicBezTo>
                  <a:cubicBezTo>
                    <a:pt x="634" y="983"/>
                    <a:pt x="666" y="951"/>
                    <a:pt x="698" y="888"/>
                  </a:cubicBezTo>
                  <a:cubicBezTo>
                    <a:pt x="698" y="856"/>
                    <a:pt x="698" y="824"/>
                    <a:pt x="698" y="761"/>
                  </a:cubicBezTo>
                  <a:lnTo>
                    <a:pt x="698" y="349"/>
                  </a:lnTo>
                  <a:cubicBezTo>
                    <a:pt x="698" y="286"/>
                    <a:pt x="698" y="254"/>
                    <a:pt x="698" y="191"/>
                  </a:cubicBezTo>
                  <a:cubicBezTo>
                    <a:pt x="666" y="159"/>
                    <a:pt x="634" y="127"/>
                    <a:pt x="603" y="96"/>
                  </a:cubicBezTo>
                  <a:cubicBezTo>
                    <a:pt x="571" y="64"/>
                    <a:pt x="539" y="32"/>
                    <a:pt x="5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9" name="Google Shape;4619;p40"/>
            <p:cNvSpPr/>
            <p:nvPr/>
          </p:nvSpPr>
          <p:spPr>
            <a:xfrm>
              <a:off x="3174935" y="3294953"/>
              <a:ext cx="22500" cy="35781"/>
            </a:xfrm>
            <a:custGeom>
              <a:avLst/>
              <a:gdLst/>
              <a:ahLst/>
              <a:cxnLst/>
              <a:rect l="l" t="t" r="r" b="b"/>
              <a:pathLst>
                <a:path w="698" h="1110" extrusionOk="0">
                  <a:moveTo>
                    <a:pt x="349" y="96"/>
                  </a:moveTo>
                  <a:cubicBezTo>
                    <a:pt x="381" y="96"/>
                    <a:pt x="412" y="96"/>
                    <a:pt x="444" y="127"/>
                  </a:cubicBezTo>
                  <a:cubicBezTo>
                    <a:pt x="444" y="127"/>
                    <a:pt x="476" y="159"/>
                    <a:pt x="507" y="159"/>
                  </a:cubicBezTo>
                  <a:cubicBezTo>
                    <a:pt x="539" y="191"/>
                    <a:pt x="539" y="222"/>
                    <a:pt x="539" y="254"/>
                  </a:cubicBezTo>
                  <a:cubicBezTo>
                    <a:pt x="571" y="286"/>
                    <a:pt x="571" y="317"/>
                    <a:pt x="571" y="349"/>
                  </a:cubicBezTo>
                  <a:lnTo>
                    <a:pt x="571" y="761"/>
                  </a:lnTo>
                  <a:cubicBezTo>
                    <a:pt x="571" y="793"/>
                    <a:pt x="571" y="824"/>
                    <a:pt x="539" y="856"/>
                  </a:cubicBezTo>
                  <a:cubicBezTo>
                    <a:pt x="539" y="888"/>
                    <a:pt x="539" y="919"/>
                    <a:pt x="507" y="919"/>
                  </a:cubicBezTo>
                  <a:cubicBezTo>
                    <a:pt x="476" y="951"/>
                    <a:pt x="444" y="983"/>
                    <a:pt x="444" y="983"/>
                  </a:cubicBezTo>
                  <a:cubicBezTo>
                    <a:pt x="412" y="983"/>
                    <a:pt x="381" y="1014"/>
                    <a:pt x="349" y="1014"/>
                  </a:cubicBezTo>
                  <a:cubicBezTo>
                    <a:pt x="317" y="1014"/>
                    <a:pt x="286" y="983"/>
                    <a:pt x="254" y="983"/>
                  </a:cubicBezTo>
                  <a:cubicBezTo>
                    <a:pt x="222" y="983"/>
                    <a:pt x="191" y="951"/>
                    <a:pt x="159" y="919"/>
                  </a:cubicBezTo>
                  <a:cubicBezTo>
                    <a:pt x="159" y="919"/>
                    <a:pt x="127" y="888"/>
                    <a:pt x="127" y="856"/>
                  </a:cubicBezTo>
                  <a:cubicBezTo>
                    <a:pt x="96" y="824"/>
                    <a:pt x="96" y="793"/>
                    <a:pt x="96" y="761"/>
                  </a:cubicBezTo>
                  <a:lnTo>
                    <a:pt x="96" y="349"/>
                  </a:lnTo>
                  <a:cubicBezTo>
                    <a:pt x="96" y="317"/>
                    <a:pt x="96" y="286"/>
                    <a:pt x="127" y="254"/>
                  </a:cubicBezTo>
                  <a:cubicBezTo>
                    <a:pt x="127" y="222"/>
                    <a:pt x="159" y="191"/>
                    <a:pt x="159" y="159"/>
                  </a:cubicBezTo>
                  <a:cubicBezTo>
                    <a:pt x="191" y="159"/>
                    <a:pt x="222" y="127"/>
                    <a:pt x="254" y="127"/>
                  </a:cubicBezTo>
                  <a:cubicBezTo>
                    <a:pt x="286" y="96"/>
                    <a:pt x="317" y="96"/>
                    <a:pt x="349" y="96"/>
                  </a:cubicBezTo>
                  <a:close/>
                  <a:moveTo>
                    <a:pt x="191" y="1"/>
                  </a:moveTo>
                  <a:cubicBezTo>
                    <a:pt x="159" y="32"/>
                    <a:pt x="127" y="64"/>
                    <a:pt x="96" y="96"/>
                  </a:cubicBezTo>
                  <a:cubicBezTo>
                    <a:pt x="64" y="127"/>
                    <a:pt x="32" y="159"/>
                    <a:pt x="32" y="191"/>
                  </a:cubicBezTo>
                  <a:cubicBezTo>
                    <a:pt x="1" y="254"/>
                    <a:pt x="1" y="286"/>
                    <a:pt x="1" y="349"/>
                  </a:cubicBezTo>
                  <a:lnTo>
                    <a:pt x="1" y="761"/>
                  </a:lnTo>
                  <a:cubicBezTo>
                    <a:pt x="1" y="824"/>
                    <a:pt x="1" y="856"/>
                    <a:pt x="32" y="888"/>
                  </a:cubicBezTo>
                  <a:cubicBezTo>
                    <a:pt x="32" y="951"/>
                    <a:pt x="64" y="983"/>
                    <a:pt x="96" y="1014"/>
                  </a:cubicBezTo>
                  <a:cubicBezTo>
                    <a:pt x="127" y="1046"/>
                    <a:pt x="159" y="1078"/>
                    <a:pt x="191" y="1078"/>
                  </a:cubicBezTo>
                  <a:cubicBezTo>
                    <a:pt x="254" y="1109"/>
                    <a:pt x="286" y="1109"/>
                    <a:pt x="349" y="1109"/>
                  </a:cubicBezTo>
                  <a:cubicBezTo>
                    <a:pt x="381" y="1109"/>
                    <a:pt x="444" y="1109"/>
                    <a:pt x="476" y="1078"/>
                  </a:cubicBezTo>
                  <a:cubicBezTo>
                    <a:pt x="507" y="1078"/>
                    <a:pt x="571" y="1046"/>
                    <a:pt x="602" y="1014"/>
                  </a:cubicBezTo>
                  <a:cubicBezTo>
                    <a:pt x="634" y="983"/>
                    <a:pt x="634" y="951"/>
                    <a:pt x="666" y="888"/>
                  </a:cubicBezTo>
                  <a:cubicBezTo>
                    <a:pt x="697" y="856"/>
                    <a:pt x="697" y="824"/>
                    <a:pt x="697" y="761"/>
                  </a:cubicBezTo>
                  <a:lnTo>
                    <a:pt x="697" y="349"/>
                  </a:lnTo>
                  <a:cubicBezTo>
                    <a:pt x="697" y="286"/>
                    <a:pt x="697" y="254"/>
                    <a:pt x="666" y="191"/>
                  </a:cubicBezTo>
                  <a:cubicBezTo>
                    <a:pt x="666" y="159"/>
                    <a:pt x="634" y="127"/>
                    <a:pt x="602" y="96"/>
                  </a:cubicBezTo>
                  <a:cubicBezTo>
                    <a:pt x="571" y="64"/>
                    <a:pt x="539" y="32"/>
                    <a:pt x="4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0" name="Google Shape;4620;p40"/>
            <p:cNvSpPr/>
            <p:nvPr/>
          </p:nvSpPr>
          <p:spPr>
            <a:xfrm>
              <a:off x="3205558" y="3294953"/>
              <a:ext cx="15344" cy="35781"/>
            </a:xfrm>
            <a:custGeom>
              <a:avLst/>
              <a:gdLst/>
              <a:ahLst/>
              <a:cxnLst/>
              <a:rect l="l" t="t" r="r" b="b"/>
              <a:pathLst>
                <a:path w="476" h="1110" extrusionOk="0">
                  <a:moveTo>
                    <a:pt x="1" y="1"/>
                  </a:moveTo>
                  <a:lnTo>
                    <a:pt x="1" y="127"/>
                  </a:lnTo>
                  <a:lnTo>
                    <a:pt x="191" y="127"/>
                  </a:lnTo>
                  <a:lnTo>
                    <a:pt x="191" y="983"/>
                  </a:lnTo>
                  <a:lnTo>
                    <a:pt x="1" y="983"/>
                  </a:lnTo>
                  <a:lnTo>
                    <a:pt x="1" y="1109"/>
                  </a:lnTo>
                  <a:lnTo>
                    <a:pt x="476" y="1109"/>
                  </a:lnTo>
                  <a:lnTo>
                    <a:pt x="476" y="983"/>
                  </a:lnTo>
                  <a:lnTo>
                    <a:pt x="317" y="983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1" name="Google Shape;4621;p40"/>
            <p:cNvSpPr/>
            <p:nvPr/>
          </p:nvSpPr>
          <p:spPr>
            <a:xfrm>
              <a:off x="1509933" y="3063216"/>
              <a:ext cx="455319" cy="294048"/>
            </a:xfrm>
            <a:custGeom>
              <a:avLst/>
              <a:gdLst/>
              <a:ahLst/>
              <a:cxnLst/>
              <a:rect l="l" t="t" r="r" b="b"/>
              <a:pathLst>
                <a:path w="14125" h="9122" extrusionOk="0">
                  <a:moveTo>
                    <a:pt x="0" y="1"/>
                  </a:moveTo>
                  <a:lnTo>
                    <a:pt x="0" y="9122"/>
                  </a:lnTo>
                  <a:lnTo>
                    <a:pt x="14125" y="9122"/>
                  </a:lnTo>
                  <a:lnTo>
                    <a:pt x="1412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2" name="Google Shape;4622;p40"/>
            <p:cNvSpPr/>
            <p:nvPr/>
          </p:nvSpPr>
          <p:spPr>
            <a:xfrm>
              <a:off x="1443561" y="3374574"/>
              <a:ext cx="588063" cy="14345"/>
            </a:xfrm>
            <a:custGeom>
              <a:avLst/>
              <a:gdLst/>
              <a:ahLst/>
              <a:cxnLst/>
              <a:rect l="l" t="t" r="r" b="b"/>
              <a:pathLst>
                <a:path w="18243" h="445" extrusionOk="0">
                  <a:moveTo>
                    <a:pt x="1" y="1"/>
                  </a:moveTo>
                  <a:lnTo>
                    <a:pt x="1" y="444"/>
                  </a:lnTo>
                  <a:lnTo>
                    <a:pt x="18242" y="444"/>
                  </a:lnTo>
                  <a:lnTo>
                    <a:pt x="18242" y="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3" name="Google Shape;4623;p40"/>
            <p:cNvSpPr/>
            <p:nvPr/>
          </p:nvSpPr>
          <p:spPr>
            <a:xfrm>
              <a:off x="1443561" y="3366418"/>
              <a:ext cx="588063" cy="8188"/>
            </a:xfrm>
            <a:custGeom>
              <a:avLst/>
              <a:gdLst/>
              <a:ahLst/>
              <a:cxnLst/>
              <a:rect l="l" t="t" r="r" b="b"/>
              <a:pathLst>
                <a:path w="18243" h="254" extrusionOk="0">
                  <a:moveTo>
                    <a:pt x="507" y="1"/>
                  </a:moveTo>
                  <a:lnTo>
                    <a:pt x="1" y="254"/>
                  </a:lnTo>
                  <a:lnTo>
                    <a:pt x="18242" y="254"/>
                  </a:lnTo>
                  <a:lnTo>
                    <a:pt x="17735" y="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4" name="Google Shape;4624;p40"/>
            <p:cNvSpPr/>
            <p:nvPr/>
          </p:nvSpPr>
          <p:spPr>
            <a:xfrm>
              <a:off x="1443561" y="3388886"/>
              <a:ext cx="588063" cy="4094"/>
            </a:xfrm>
            <a:custGeom>
              <a:avLst/>
              <a:gdLst/>
              <a:ahLst/>
              <a:cxnLst/>
              <a:rect l="l" t="t" r="r" b="b"/>
              <a:pathLst>
                <a:path w="18243" h="127" extrusionOk="0">
                  <a:moveTo>
                    <a:pt x="1" y="0"/>
                  </a:moveTo>
                  <a:lnTo>
                    <a:pt x="507" y="127"/>
                  </a:lnTo>
                  <a:lnTo>
                    <a:pt x="17735" y="127"/>
                  </a:lnTo>
                  <a:lnTo>
                    <a:pt x="18242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5" name="Google Shape;4625;p40"/>
            <p:cNvSpPr/>
            <p:nvPr/>
          </p:nvSpPr>
          <p:spPr>
            <a:xfrm>
              <a:off x="1499714" y="3047904"/>
              <a:ext cx="474725" cy="321609"/>
            </a:xfrm>
            <a:custGeom>
              <a:avLst/>
              <a:gdLst/>
              <a:ahLst/>
              <a:cxnLst/>
              <a:rect l="l" t="t" r="r" b="b"/>
              <a:pathLst>
                <a:path w="14727" h="9977" extrusionOk="0">
                  <a:moveTo>
                    <a:pt x="14220" y="603"/>
                  </a:moveTo>
                  <a:lnTo>
                    <a:pt x="14220" y="9407"/>
                  </a:lnTo>
                  <a:lnTo>
                    <a:pt x="507" y="9407"/>
                  </a:lnTo>
                  <a:lnTo>
                    <a:pt x="507" y="603"/>
                  </a:lnTo>
                  <a:close/>
                  <a:moveTo>
                    <a:pt x="412" y="1"/>
                  </a:moveTo>
                  <a:cubicBezTo>
                    <a:pt x="191" y="1"/>
                    <a:pt x="1" y="191"/>
                    <a:pt x="1" y="413"/>
                  </a:cubicBezTo>
                  <a:lnTo>
                    <a:pt x="1" y="9977"/>
                  </a:lnTo>
                  <a:lnTo>
                    <a:pt x="14727" y="9977"/>
                  </a:lnTo>
                  <a:lnTo>
                    <a:pt x="14727" y="413"/>
                  </a:lnTo>
                  <a:cubicBezTo>
                    <a:pt x="14727" y="191"/>
                    <a:pt x="14568" y="1"/>
                    <a:pt x="14347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6" name="Google Shape;4626;p40"/>
            <p:cNvSpPr/>
            <p:nvPr/>
          </p:nvSpPr>
          <p:spPr>
            <a:xfrm>
              <a:off x="1732483" y="3053029"/>
              <a:ext cx="10218" cy="10218"/>
            </a:xfrm>
            <a:custGeom>
              <a:avLst/>
              <a:gdLst/>
              <a:ahLst/>
              <a:cxnLst/>
              <a:rect l="l" t="t" r="r" b="b"/>
              <a:pathLst>
                <a:path w="317" h="317" extrusionOk="0">
                  <a:moveTo>
                    <a:pt x="158" y="0"/>
                  </a:moveTo>
                  <a:cubicBezTo>
                    <a:pt x="63" y="0"/>
                    <a:pt x="0" y="64"/>
                    <a:pt x="0" y="159"/>
                  </a:cubicBezTo>
                  <a:cubicBezTo>
                    <a:pt x="0" y="254"/>
                    <a:pt x="63" y="317"/>
                    <a:pt x="158" y="317"/>
                  </a:cubicBezTo>
                  <a:cubicBezTo>
                    <a:pt x="253" y="317"/>
                    <a:pt x="317" y="254"/>
                    <a:pt x="317" y="159"/>
                  </a:cubicBezTo>
                  <a:cubicBezTo>
                    <a:pt x="317" y="64"/>
                    <a:pt x="253" y="0"/>
                    <a:pt x="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7" name="Google Shape;4627;p40"/>
            <p:cNvSpPr/>
            <p:nvPr/>
          </p:nvSpPr>
          <p:spPr>
            <a:xfrm>
              <a:off x="1586491" y="3175522"/>
              <a:ext cx="98027" cy="74560"/>
            </a:xfrm>
            <a:custGeom>
              <a:avLst/>
              <a:gdLst/>
              <a:ahLst/>
              <a:cxnLst/>
              <a:rect l="l" t="t" r="r" b="b"/>
              <a:pathLst>
                <a:path w="3041" h="2313" extrusionOk="0">
                  <a:moveTo>
                    <a:pt x="0" y="1"/>
                  </a:moveTo>
                  <a:lnTo>
                    <a:pt x="570" y="2312"/>
                  </a:lnTo>
                  <a:lnTo>
                    <a:pt x="1077" y="2312"/>
                  </a:lnTo>
                  <a:lnTo>
                    <a:pt x="1521" y="571"/>
                  </a:lnTo>
                  <a:lnTo>
                    <a:pt x="1996" y="2312"/>
                  </a:lnTo>
                  <a:lnTo>
                    <a:pt x="2502" y="2312"/>
                  </a:lnTo>
                  <a:lnTo>
                    <a:pt x="3041" y="1"/>
                  </a:lnTo>
                  <a:lnTo>
                    <a:pt x="2566" y="1"/>
                  </a:lnTo>
                  <a:lnTo>
                    <a:pt x="2217" y="1616"/>
                  </a:lnTo>
                  <a:lnTo>
                    <a:pt x="1806" y="1"/>
                  </a:lnTo>
                  <a:lnTo>
                    <a:pt x="1267" y="1"/>
                  </a:lnTo>
                  <a:lnTo>
                    <a:pt x="824" y="1584"/>
                  </a:lnTo>
                  <a:lnTo>
                    <a:pt x="507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8" name="Google Shape;4628;p40"/>
            <p:cNvSpPr/>
            <p:nvPr/>
          </p:nvSpPr>
          <p:spPr>
            <a:xfrm>
              <a:off x="1685517" y="3175522"/>
              <a:ext cx="98027" cy="74560"/>
            </a:xfrm>
            <a:custGeom>
              <a:avLst/>
              <a:gdLst/>
              <a:ahLst/>
              <a:cxnLst/>
              <a:rect l="l" t="t" r="r" b="b"/>
              <a:pathLst>
                <a:path w="3041" h="2313" extrusionOk="0">
                  <a:moveTo>
                    <a:pt x="0" y="1"/>
                  </a:moveTo>
                  <a:lnTo>
                    <a:pt x="539" y="2312"/>
                  </a:lnTo>
                  <a:lnTo>
                    <a:pt x="1045" y="2312"/>
                  </a:lnTo>
                  <a:lnTo>
                    <a:pt x="1520" y="571"/>
                  </a:lnTo>
                  <a:lnTo>
                    <a:pt x="1964" y="2312"/>
                  </a:lnTo>
                  <a:lnTo>
                    <a:pt x="2471" y="2312"/>
                  </a:lnTo>
                  <a:lnTo>
                    <a:pt x="3041" y="1"/>
                  </a:lnTo>
                  <a:lnTo>
                    <a:pt x="2566" y="1"/>
                  </a:lnTo>
                  <a:lnTo>
                    <a:pt x="2186" y="1616"/>
                  </a:lnTo>
                  <a:lnTo>
                    <a:pt x="1805" y="1"/>
                  </a:lnTo>
                  <a:lnTo>
                    <a:pt x="1235" y="1"/>
                  </a:lnTo>
                  <a:lnTo>
                    <a:pt x="824" y="1584"/>
                  </a:lnTo>
                  <a:lnTo>
                    <a:pt x="475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9" name="Google Shape;4629;p40"/>
            <p:cNvSpPr/>
            <p:nvPr/>
          </p:nvSpPr>
          <p:spPr>
            <a:xfrm>
              <a:off x="1783511" y="3175522"/>
              <a:ext cx="98027" cy="74560"/>
            </a:xfrm>
            <a:custGeom>
              <a:avLst/>
              <a:gdLst/>
              <a:ahLst/>
              <a:cxnLst/>
              <a:rect l="l" t="t" r="r" b="b"/>
              <a:pathLst>
                <a:path w="3041" h="2313" extrusionOk="0">
                  <a:moveTo>
                    <a:pt x="1" y="1"/>
                  </a:moveTo>
                  <a:lnTo>
                    <a:pt x="539" y="2312"/>
                  </a:lnTo>
                  <a:lnTo>
                    <a:pt x="1046" y="2312"/>
                  </a:lnTo>
                  <a:lnTo>
                    <a:pt x="1521" y="571"/>
                  </a:lnTo>
                  <a:lnTo>
                    <a:pt x="1964" y="2312"/>
                  </a:lnTo>
                  <a:lnTo>
                    <a:pt x="2471" y="2312"/>
                  </a:lnTo>
                  <a:lnTo>
                    <a:pt x="3041" y="1"/>
                  </a:lnTo>
                  <a:lnTo>
                    <a:pt x="2566" y="1"/>
                  </a:lnTo>
                  <a:lnTo>
                    <a:pt x="2217" y="1616"/>
                  </a:lnTo>
                  <a:lnTo>
                    <a:pt x="1806" y="1"/>
                  </a:lnTo>
                  <a:lnTo>
                    <a:pt x="1236" y="1"/>
                  </a:lnTo>
                  <a:lnTo>
                    <a:pt x="824" y="1584"/>
                  </a:lnTo>
                  <a:lnTo>
                    <a:pt x="476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0" name="Google Shape;4630;p40"/>
            <p:cNvSpPr/>
            <p:nvPr/>
          </p:nvSpPr>
          <p:spPr>
            <a:xfrm>
              <a:off x="1882537" y="3235737"/>
              <a:ext cx="14312" cy="14345"/>
            </a:xfrm>
            <a:custGeom>
              <a:avLst/>
              <a:gdLst/>
              <a:ahLst/>
              <a:cxnLst/>
              <a:rect l="l" t="t" r="r" b="b"/>
              <a:pathLst>
                <a:path w="444" h="445" extrusionOk="0">
                  <a:moveTo>
                    <a:pt x="0" y="1"/>
                  </a:moveTo>
                  <a:lnTo>
                    <a:pt x="0" y="444"/>
                  </a:lnTo>
                  <a:lnTo>
                    <a:pt x="444" y="444"/>
                  </a:lnTo>
                  <a:lnTo>
                    <a:pt x="444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31" name="Google Shape;4631;p40"/>
            <p:cNvGrpSpPr/>
            <p:nvPr/>
          </p:nvGrpSpPr>
          <p:grpSpPr>
            <a:xfrm>
              <a:off x="6007496" y="1259410"/>
              <a:ext cx="267518" cy="470631"/>
              <a:chOff x="6159896" y="1259410"/>
              <a:chExt cx="267518" cy="470631"/>
            </a:xfrm>
          </p:grpSpPr>
          <p:sp>
            <p:nvSpPr>
              <p:cNvPr id="4632" name="Google Shape;4632;p40"/>
              <p:cNvSpPr/>
              <p:nvPr/>
            </p:nvSpPr>
            <p:spPr>
              <a:xfrm>
                <a:off x="6159896" y="1259410"/>
                <a:ext cx="267518" cy="470631"/>
              </a:xfrm>
              <a:custGeom>
                <a:avLst/>
                <a:gdLst/>
                <a:ahLst/>
                <a:cxnLst/>
                <a:rect l="l" t="t" r="r" b="b"/>
                <a:pathLst>
                  <a:path w="8299" h="14600" extrusionOk="0">
                    <a:moveTo>
                      <a:pt x="7316" y="475"/>
                    </a:moveTo>
                    <a:cubicBezTo>
                      <a:pt x="7601" y="475"/>
                      <a:pt x="7823" y="665"/>
                      <a:pt x="7823" y="950"/>
                    </a:cubicBezTo>
                    <a:lnTo>
                      <a:pt x="7823" y="13649"/>
                    </a:lnTo>
                    <a:cubicBezTo>
                      <a:pt x="7823" y="13903"/>
                      <a:pt x="7601" y="14124"/>
                      <a:pt x="7316" y="14124"/>
                    </a:cubicBezTo>
                    <a:lnTo>
                      <a:pt x="951" y="14124"/>
                    </a:lnTo>
                    <a:cubicBezTo>
                      <a:pt x="698" y="14124"/>
                      <a:pt x="476" y="13903"/>
                      <a:pt x="476" y="13649"/>
                    </a:cubicBezTo>
                    <a:lnTo>
                      <a:pt x="476" y="950"/>
                    </a:lnTo>
                    <a:cubicBezTo>
                      <a:pt x="476" y="665"/>
                      <a:pt x="698" y="475"/>
                      <a:pt x="951" y="475"/>
                    </a:cubicBezTo>
                    <a:close/>
                    <a:moveTo>
                      <a:pt x="951" y="0"/>
                    </a:moveTo>
                    <a:cubicBezTo>
                      <a:pt x="444" y="0"/>
                      <a:pt x="1" y="412"/>
                      <a:pt x="1" y="950"/>
                    </a:cubicBezTo>
                    <a:lnTo>
                      <a:pt x="1" y="13649"/>
                    </a:lnTo>
                    <a:cubicBezTo>
                      <a:pt x="1" y="14188"/>
                      <a:pt x="444" y="14599"/>
                      <a:pt x="951" y="14599"/>
                    </a:cubicBezTo>
                    <a:lnTo>
                      <a:pt x="7316" y="14599"/>
                    </a:lnTo>
                    <a:cubicBezTo>
                      <a:pt x="7855" y="14599"/>
                      <a:pt x="8298" y="14188"/>
                      <a:pt x="8298" y="13649"/>
                    </a:cubicBezTo>
                    <a:lnTo>
                      <a:pt x="8298" y="950"/>
                    </a:lnTo>
                    <a:cubicBezTo>
                      <a:pt x="8298" y="412"/>
                      <a:pt x="7855" y="0"/>
                      <a:pt x="7316" y="0"/>
                    </a:cubicBezTo>
                    <a:close/>
                  </a:path>
                </a:pathLst>
              </a:custGeom>
              <a:solidFill>
                <a:srgbClr val="EEEEE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3" name="Google Shape;4633;p40"/>
              <p:cNvSpPr/>
              <p:nvPr/>
            </p:nvSpPr>
            <p:spPr>
              <a:xfrm>
                <a:off x="6168084" y="1266533"/>
                <a:ext cx="251143" cy="456351"/>
              </a:xfrm>
              <a:custGeom>
                <a:avLst/>
                <a:gdLst/>
                <a:ahLst/>
                <a:cxnLst/>
                <a:rect l="l" t="t" r="r" b="b"/>
                <a:pathLst>
                  <a:path w="7791" h="14157" extrusionOk="0">
                    <a:moveTo>
                      <a:pt x="697" y="1"/>
                    </a:moveTo>
                    <a:cubicBezTo>
                      <a:pt x="317" y="1"/>
                      <a:pt x="0" y="317"/>
                      <a:pt x="0" y="729"/>
                    </a:cubicBezTo>
                    <a:lnTo>
                      <a:pt x="0" y="13428"/>
                    </a:lnTo>
                    <a:cubicBezTo>
                      <a:pt x="0" y="13840"/>
                      <a:pt x="317" y="14157"/>
                      <a:pt x="697" y="14157"/>
                    </a:cubicBezTo>
                    <a:lnTo>
                      <a:pt x="7062" y="14157"/>
                    </a:lnTo>
                    <a:cubicBezTo>
                      <a:pt x="7474" y="14157"/>
                      <a:pt x="7791" y="13840"/>
                      <a:pt x="7791" y="13428"/>
                    </a:cubicBezTo>
                    <a:lnTo>
                      <a:pt x="7791" y="729"/>
                    </a:lnTo>
                    <a:cubicBezTo>
                      <a:pt x="7791" y="349"/>
                      <a:pt x="7474" y="1"/>
                      <a:pt x="7062" y="1"/>
                    </a:cubicBezTo>
                    <a:close/>
                  </a:path>
                </a:pathLst>
              </a:custGeom>
              <a:solidFill>
                <a:srgbClr val="CECEC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4" name="Google Shape;4634;p40"/>
              <p:cNvSpPr/>
              <p:nvPr/>
            </p:nvSpPr>
            <p:spPr>
              <a:xfrm>
                <a:off x="6174208" y="1323718"/>
                <a:ext cx="238894" cy="327701"/>
              </a:xfrm>
              <a:custGeom>
                <a:avLst/>
                <a:gdLst/>
                <a:ahLst/>
                <a:cxnLst/>
                <a:rect l="l" t="t" r="r" b="b"/>
                <a:pathLst>
                  <a:path w="7411" h="10166" extrusionOk="0">
                    <a:moveTo>
                      <a:pt x="0" y="0"/>
                    </a:moveTo>
                    <a:lnTo>
                      <a:pt x="0" y="10166"/>
                    </a:lnTo>
                    <a:lnTo>
                      <a:pt x="7411" y="10166"/>
                    </a:lnTo>
                    <a:lnTo>
                      <a:pt x="7411" y="0"/>
                    </a:lnTo>
                    <a:close/>
                  </a:path>
                </a:pathLst>
              </a:custGeom>
              <a:solidFill>
                <a:srgbClr val="F2A36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5" name="Google Shape;4635;p40"/>
              <p:cNvSpPr/>
              <p:nvPr/>
            </p:nvSpPr>
            <p:spPr>
              <a:xfrm>
                <a:off x="6283420" y="1296157"/>
                <a:ext cx="37812" cy="10218"/>
              </a:xfrm>
              <a:custGeom>
                <a:avLst/>
                <a:gdLst/>
                <a:ahLst/>
                <a:cxnLst/>
                <a:rect l="l" t="t" r="r" b="b"/>
                <a:pathLst>
                  <a:path w="1173" h="317" extrusionOk="0">
                    <a:moveTo>
                      <a:pt x="159" y="0"/>
                    </a:moveTo>
                    <a:cubicBezTo>
                      <a:pt x="64" y="0"/>
                      <a:pt x="1" y="63"/>
                      <a:pt x="1" y="158"/>
                    </a:cubicBezTo>
                    <a:cubicBezTo>
                      <a:pt x="1" y="253"/>
                      <a:pt x="64" y="317"/>
                      <a:pt x="159" y="317"/>
                    </a:cubicBezTo>
                    <a:lnTo>
                      <a:pt x="1014" y="317"/>
                    </a:lnTo>
                    <a:cubicBezTo>
                      <a:pt x="1078" y="317"/>
                      <a:pt x="1173" y="253"/>
                      <a:pt x="1173" y="158"/>
                    </a:cubicBezTo>
                    <a:cubicBezTo>
                      <a:pt x="1173" y="63"/>
                      <a:pt x="1078" y="0"/>
                      <a:pt x="1014" y="0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6" name="Google Shape;4636;p40"/>
              <p:cNvSpPr/>
              <p:nvPr/>
            </p:nvSpPr>
            <p:spPr>
              <a:xfrm>
                <a:off x="6261984" y="1296157"/>
                <a:ext cx="16375" cy="10218"/>
              </a:xfrm>
              <a:custGeom>
                <a:avLst/>
                <a:gdLst/>
                <a:ahLst/>
                <a:cxnLst/>
                <a:rect l="l" t="t" r="r" b="b"/>
                <a:pathLst>
                  <a:path w="508" h="317" extrusionOk="0">
                    <a:moveTo>
                      <a:pt x="159" y="0"/>
                    </a:moveTo>
                    <a:cubicBezTo>
                      <a:pt x="64" y="0"/>
                      <a:pt x="1" y="63"/>
                      <a:pt x="1" y="158"/>
                    </a:cubicBezTo>
                    <a:cubicBezTo>
                      <a:pt x="1" y="253"/>
                      <a:pt x="64" y="317"/>
                      <a:pt x="159" y="317"/>
                    </a:cubicBezTo>
                    <a:lnTo>
                      <a:pt x="349" y="317"/>
                    </a:lnTo>
                    <a:cubicBezTo>
                      <a:pt x="444" y="317"/>
                      <a:pt x="507" y="253"/>
                      <a:pt x="507" y="158"/>
                    </a:cubicBezTo>
                    <a:cubicBezTo>
                      <a:pt x="507" y="63"/>
                      <a:pt x="444" y="0"/>
                      <a:pt x="349" y="0"/>
                    </a:cubicBezTo>
                    <a:close/>
                  </a:path>
                </a:pathLst>
              </a:custGeom>
              <a:solidFill>
                <a:srgbClr val="30475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7" name="Google Shape;4637;p40"/>
              <p:cNvSpPr/>
              <p:nvPr/>
            </p:nvSpPr>
            <p:spPr>
              <a:xfrm>
                <a:off x="6271171" y="1666699"/>
                <a:ext cx="44968" cy="44968"/>
              </a:xfrm>
              <a:custGeom>
                <a:avLst/>
                <a:gdLst/>
                <a:ahLst/>
                <a:cxnLst/>
                <a:rect l="l" t="t" r="r" b="b"/>
                <a:pathLst>
                  <a:path w="1395" h="1395" extrusionOk="0">
                    <a:moveTo>
                      <a:pt x="698" y="1"/>
                    </a:moveTo>
                    <a:cubicBezTo>
                      <a:pt x="318" y="1"/>
                      <a:pt x="1" y="318"/>
                      <a:pt x="1" y="698"/>
                    </a:cubicBezTo>
                    <a:cubicBezTo>
                      <a:pt x="1" y="1078"/>
                      <a:pt x="318" y="1394"/>
                      <a:pt x="698" y="1394"/>
                    </a:cubicBezTo>
                    <a:cubicBezTo>
                      <a:pt x="1078" y="1394"/>
                      <a:pt x="1394" y="1078"/>
                      <a:pt x="1394" y="698"/>
                    </a:cubicBezTo>
                    <a:cubicBezTo>
                      <a:pt x="1394" y="318"/>
                      <a:pt x="1078" y="1"/>
                      <a:pt x="698" y="1"/>
                    </a:cubicBezTo>
                    <a:close/>
                  </a:path>
                </a:pathLst>
              </a:custGeom>
              <a:solidFill>
                <a:srgbClr val="F1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8" name="Google Shape;4638;p40"/>
              <p:cNvSpPr/>
              <p:nvPr/>
            </p:nvSpPr>
            <p:spPr>
              <a:xfrm>
                <a:off x="6266078" y="1438411"/>
                <a:ext cx="82715" cy="93836"/>
              </a:xfrm>
              <a:custGeom>
                <a:avLst/>
                <a:gdLst/>
                <a:ahLst/>
                <a:cxnLst/>
                <a:rect l="l" t="t" r="r" b="b"/>
                <a:pathLst>
                  <a:path w="2566" h="2911" extrusionOk="0">
                    <a:moveTo>
                      <a:pt x="127" y="0"/>
                    </a:moveTo>
                    <a:cubicBezTo>
                      <a:pt x="57" y="0"/>
                      <a:pt x="0" y="74"/>
                      <a:pt x="0" y="147"/>
                    </a:cubicBezTo>
                    <a:lnTo>
                      <a:pt x="0" y="2776"/>
                    </a:lnTo>
                    <a:cubicBezTo>
                      <a:pt x="0" y="2854"/>
                      <a:pt x="65" y="2911"/>
                      <a:pt x="141" y="2911"/>
                    </a:cubicBezTo>
                    <a:cubicBezTo>
                      <a:pt x="157" y="2911"/>
                      <a:pt x="174" y="2908"/>
                      <a:pt x="190" y="2903"/>
                    </a:cubicBezTo>
                    <a:lnTo>
                      <a:pt x="2471" y="1573"/>
                    </a:lnTo>
                    <a:cubicBezTo>
                      <a:pt x="2566" y="1541"/>
                      <a:pt x="2566" y="1383"/>
                      <a:pt x="2471" y="1351"/>
                    </a:cubicBezTo>
                    <a:lnTo>
                      <a:pt x="190" y="21"/>
                    </a:lnTo>
                    <a:cubicBezTo>
                      <a:pt x="169" y="6"/>
                      <a:pt x="148" y="0"/>
                      <a:pt x="12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9" name="Google Shape;4639;p40"/>
              <p:cNvSpPr/>
              <p:nvPr/>
            </p:nvSpPr>
            <p:spPr>
              <a:xfrm>
                <a:off x="6201769" y="1394152"/>
                <a:ext cx="182772" cy="182772"/>
              </a:xfrm>
              <a:custGeom>
                <a:avLst/>
                <a:gdLst/>
                <a:ahLst/>
                <a:cxnLst/>
                <a:rect l="l" t="t" r="r" b="b"/>
                <a:pathLst>
                  <a:path w="5670" h="5670" fill="none" extrusionOk="0">
                    <a:moveTo>
                      <a:pt x="3484" y="380"/>
                    </a:moveTo>
                    <a:cubicBezTo>
                      <a:pt x="4877" y="729"/>
                      <a:pt x="5669" y="2122"/>
                      <a:pt x="5321" y="3484"/>
                    </a:cubicBezTo>
                    <a:cubicBezTo>
                      <a:pt x="4941" y="4846"/>
                      <a:pt x="3547" y="5669"/>
                      <a:pt x="2185" y="5321"/>
                    </a:cubicBezTo>
                    <a:cubicBezTo>
                      <a:pt x="824" y="4941"/>
                      <a:pt x="0" y="3547"/>
                      <a:pt x="380" y="2185"/>
                    </a:cubicBezTo>
                    <a:cubicBezTo>
                      <a:pt x="729" y="824"/>
                      <a:pt x="2122" y="0"/>
                      <a:pt x="3484" y="380"/>
                    </a:cubicBezTo>
                    <a:close/>
                  </a:path>
                </a:pathLst>
              </a:custGeom>
              <a:noFill/>
              <a:ln w="13450" cap="flat" cmpd="sng">
                <a:solidFill>
                  <a:srgbClr val="FFFFFF"/>
                </a:solidFill>
                <a:prstDash val="solid"/>
                <a:miter lim="31669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640" name="Google Shape;4640;p40"/>
          <p:cNvSpPr txBox="1"/>
          <p:nvPr/>
        </p:nvSpPr>
        <p:spPr>
          <a:xfrm>
            <a:off x="4616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Medium"/>
                <a:ea typeface="Fira Sans Medium"/>
                <a:cs typeface="Fira Sans Medium"/>
                <a:sym typeface="Fira Sans Medium"/>
              </a:rPr>
              <a:t>Technology Infographics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641" name="Google Shape;4641;p40"/>
          <p:cNvSpPr txBox="1"/>
          <p:nvPr/>
        </p:nvSpPr>
        <p:spPr>
          <a:xfrm>
            <a:off x="4038001" y="2364825"/>
            <a:ext cx="16473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642" name="Google Shape;4642;p40"/>
          <p:cNvSpPr txBox="1"/>
          <p:nvPr/>
        </p:nvSpPr>
        <p:spPr>
          <a:xfrm>
            <a:off x="4038001" y="2649874"/>
            <a:ext cx="1647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Jupiter is the biggest planet of them all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643" name="Google Shape;4643;p40"/>
          <p:cNvSpPr txBox="1"/>
          <p:nvPr/>
        </p:nvSpPr>
        <p:spPr>
          <a:xfrm>
            <a:off x="710250" y="4096350"/>
            <a:ext cx="16473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644" name="Google Shape;4644;p40"/>
          <p:cNvSpPr txBox="1"/>
          <p:nvPr/>
        </p:nvSpPr>
        <p:spPr>
          <a:xfrm>
            <a:off x="710250" y="4381394"/>
            <a:ext cx="1647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farthest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645" name="Google Shape;4645;p40"/>
          <p:cNvSpPr txBox="1"/>
          <p:nvPr/>
        </p:nvSpPr>
        <p:spPr>
          <a:xfrm>
            <a:off x="6074425" y="2364826"/>
            <a:ext cx="16473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646" name="Google Shape;4646;p40"/>
          <p:cNvSpPr txBox="1"/>
          <p:nvPr/>
        </p:nvSpPr>
        <p:spPr>
          <a:xfrm>
            <a:off x="6074425" y="2625525"/>
            <a:ext cx="1647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a gas giant and has several rings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647" name="Google Shape;4647;p40"/>
          <p:cNvSpPr txBox="1"/>
          <p:nvPr/>
        </p:nvSpPr>
        <p:spPr>
          <a:xfrm>
            <a:off x="2793625" y="4096350"/>
            <a:ext cx="16473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Mercury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648" name="Google Shape;4648;p40"/>
          <p:cNvSpPr txBox="1"/>
          <p:nvPr/>
        </p:nvSpPr>
        <p:spPr>
          <a:xfrm>
            <a:off x="2793625" y="4381398"/>
            <a:ext cx="16473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closest planet of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3" name="Google Shape;4653;p41"/>
          <p:cNvSpPr/>
          <p:nvPr/>
        </p:nvSpPr>
        <p:spPr>
          <a:xfrm>
            <a:off x="2395935" y="2910683"/>
            <a:ext cx="4353356" cy="1825926"/>
          </a:xfrm>
          <a:custGeom>
            <a:avLst/>
            <a:gdLst/>
            <a:ahLst/>
            <a:cxnLst/>
            <a:rect l="l" t="t" r="r" b="b"/>
            <a:pathLst>
              <a:path w="135608" h="56878" extrusionOk="0">
                <a:moveTo>
                  <a:pt x="67804" y="0"/>
                </a:moveTo>
                <a:lnTo>
                  <a:pt x="1" y="56877"/>
                </a:lnTo>
                <a:lnTo>
                  <a:pt x="135608" y="56877"/>
                </a:lnTo>
                <a:lnTo>
                  <a:pt x="67804" y="0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4" name="Google Shape;4654;p41"/>
          <p:cNvSpPr/>
          <p:nvPr/>
        </p:nvSpPr>
        <p:spPr>
          <a:xfrm>
            <a:off x="2395935" y="967840"/>
            <a:ext cx="4353356" cy="1826953"/>
          </a:xfrm>
          <a:custGeom>
            <a:avLst/>
            <a:gdLst/>
            <a:ahLst/>
            <a:cxnLst/>
            <a:rect l="l" t="t" r="r" b="b"/>
            <a:pathLst>
              <a:path w="135608" h="56910" extrusionOk="0">
                <a:moveTo>
                  <a:pt x="1" y="1"/>
                </a:moveTo>
                <a:lnTo>
                  <a:pt x="67804" y="56910"/>
                </a:lnTo>
                <a:lnTo>
                  <a:pt x="135608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5" name="Google Shape;4655;p41"/>
          <p:cNvSpPr/>
          <p:nvPr/>
        </p:nvSpPr>
        <p:spPr>
          <a:xfrm>
            <a:off x="4694602" y="967840"/>
            <a:ext cx="3993455" cy="1840180"/>
          </a:xfrm>
          <a:custGeom>
            <a:avLst/>
            <a:gdLst/>
            <a:ahLst/>
            <a:cxnLst/>
            <a:rect l="l" t="t" r="r" b="b"/>
            <a:pathLst>
              <a:path w="124397" h="57322" extrusionOk="0">
                <a:moveTo>
                  <a:pt x="68311" y="1"/>
                </a:moveTo>
                <a:lnTo>
                  <a:pt x="1" y="57321"/>
                </a:lnTo>
                <a:lnTo>
                  <a:pt x="124397" y="57321"/>
                </a:lnTo>
                <a:lnTo>
                  <a:pt x="124397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6" name="Google Shape;4656;p41"/>
          <p:cNvSpPr/>
          <p:nvPr/>
        </p:nvSpPr>
        <p:spPr>
          <a:xfrm>
            <a:off x="4694602" y="2897457"/>
            <a:ext cx="3993455" cy="1839152"/>
          </a:xfrm>
          <a:custGeom>
            <a:avLst/>
            <a:gdLst/>
            <a:ahLst/>
            <a:cxnLst/>
            <a:rect l="l" t="t" r="r" b="b"/>
            <a:pathLst>
              <a:path w="124397" h="57290" extrusionOk="0">
                <a:moveTo>
                  <a:pt x="1" y="0"/>
                </a:moveTo>
                <a:lnTo>
                  <a:pt x="68311" y="57289"/>
                </a:lnTo>
                <a:lnTo>
                  <a:pt x="124397" y="57289"/>
                </a:lnTo>
                <a:lnTo>
                  <a:pt x="124397" y="0"/>
                </a:ln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7" name="Google Shape;4657;p41"/>
          <p:cNvSpPr/>
          <p:nvPr/>
        </p:nvSpPr>
        <p:spPr>
          <a:xfrm>
            <a:off x="457201" y="967840"/>
            <a:ext cx="3993455" cy="1840180"/>
          </a:xfrm>
          <a:custGeom>
            <a:avLst/>
            <a:gdLst/>
            <a:ahLst/>
            <a:cxnLst/>
            <a:rect l="l" t="t" r="r" b="b"/>
            <a:pathLst>
              <a:path w="124397" h="57322" extrusionOk="0">
                <a:moveTo>
                  <a:pt x="0" y="1"/>
                </a:moveTo>
                <a:lnTo>
                  <a:pt x="0" y="57321"/>
                </a:lnTo>
                <a:lnTo>
                  <a:pt x="124396" y="57321"/>
                </a:lnTo>
                <a:lnTo>
                  <a:pt x="56086" y="1"/>
                </a:lnTo>
                <a:close/>
              </a:path>
            </a:pathLst>
          </a:custGeom>
          <a:solidFill>
            <a:srgbClr val="CECEC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8" name="Google Shape;4658;p41"/>
          <p:cNvSpPr/>
          <p:nvPr/>
        </p:nvSpPr>
        <p:spPr>
          <a:xfrm>
            <a:off x="457201" y="2897457"/>
            <a:ext cx="3993455" cy="1839152"/>
          </a:xfrm>
          <a:custGeom>
            <a:avLst/>
            <a:gdLst/>
            <a:ahLst/>
            <a:cxnLst/>
            <a:rect l="l" t="t" r="r" b="b"/>
            <a:pathLst>
              <a:path w="124397" h="57290" extrusionOk="0">
                <a:moveTo>
                  <a:pt x="0" y="0"/>
                </a:moveTo>
                <a:lnTo>
                  <a:pt x="0" y="57289"/>
                </a:lnTo>
                <a:lnTo>
                  <a:pt x="56086" y="57289"/>
                </a:lnTo>
                <a:lnTo>
                  <a:pt x="124396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59" name="Google Shape;4659;p41"/>
          <p:cNvGrpSpPr/>
          <p:nvPr/>
        </p:nvGrpSpPr>
        <p:grpSpPr>
          <a:xfrm>
            <a:off x="4256418" y="1886493"/>
            <a:ext cx="632387" cy="518520"/>
            <a:chOff x="4171043" y="1106105"/>
            <a:chExt cx="632387" cy="518520"/>
          </a:xfrm>
        </p:grpSpPr>
        <p:sp>
          <p:nvSpPr>
            <p:cNvPr id="4660" name="Google Shape;4660;p41"/>
            <p:cNvSpPr/>
            <p:nvPr/>
          </p:nvSpPr>
          <p:spPr>
            <a:xfrm>
              <a:off x="4345905" y="1106105"/>
              <a:ext cx="457525" cy="497171"/>
            </a:xfrm>
            <a:custGeom>
              <a:avLst/>
              <a:gdLst/>
              <a:ahLst/>
              <a:cxnLst/>
              <a:rect l="l" t="t" r="r" b="b"/>
              <a:pathLst>
                <a:path w="14252" h="15487" extrusionOk="0">
                  <a:moveTo>
                    <a:pt x="7126" y="1"/>
                  </a:moveTo>
                  <a:cubicBezTo>
                    <a:pt x="7126" y="1"/>
                    <a:pt x="5381" y="3718"/>
                    <a:pt x="2252" y="3718"/>
                  </a:cubicBezTo>
                  <a:cubicBezTo>
                    <a:pt x="1880" y="3718"/>
                    <a:pt x="1488" y="3666"/>
                    <a:pt x="1077" y="3548"/>
                  </a:cubicBezTo>
                  <a:lnTo>
                    <a:pt x="1077" y="3548"/>
                  </a:lnTo>
                  <a:cubicBezTo>
                    <a:pt x="1077" y="3548"/>
                    <a:pt x="0" y="12985"/>
                    <a:pt x="7126" y="15487"/>
                  </a:cubicBezTo>
                  <a:cubicBezTo>
                    <a:pt x="14251" y="12985"/>
                    <a:pt x="13143" y="3548"/>
                    <a:pt x="13143" y="3548"/>
                  </a:cubicBezTo>
                  <a:lnTo>
                    <a:pt x="13143" y="3548"/>
                  </a:lnTo>
                  <a:cubicBezTo>
                    <a:pt x="12732" y="3666"/>
                    <a:pt x="12340" y="3718"/>
                    <a:pt x="11968" y="3718"/>
                  </a:cubicBezTo>
                  <a:cubicBezTo>
                    <a:pt x="8845" y="3718"/>
                    <a:pt x="7126" y="1"/>
                    <a:pt x="7126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1" name="Google Shape;4661;p41"/>
            <p:cNvSpPr/>
            <p:nvPr/>
          </p:nvSpPr>
          <p:spPr>
            <a:xfrm>
              <a:off x="4398778" y="1149829"/>
              <a:ext cx="350752" cy="429050"/>
            </a:xfrm>
            <a:custGeom>
              <a:avLst/>
              <a:gdLst/>
              <a:ahLst/>
              <a:cxnLst/>
              <a:rect l="l" t="t" r="r" b="b"/>
              <a:pathLst>
                <a:path w="10926" h="13365" extrusionOk="0">
                  <a:moveTo>
                    <a:pt x="5479" y="1"/>
                  </a:moveTo>
                  <a:cubicBezTo>
                    <a:pt x="4624" y="1267"/>
                    <a:pt x="2977" y="3041"/>
                    <a:pt x="570" y="3041"/>
                  </a:cubicBezTo>
                  <a:lnTo>
                    <a:pt x="63" y="3041"/>
                  </a:lnTo>
                  <a:cubicBezTo>
                    <a:pt x="0" y="5258"/>
                    <a:pt x="317" y="11401"/>
                    <a:pt x="5479" y="13365"/>
                  </a:cubicBezTo>
                  <a:cubicBezTo>
                    <a:pt x="10609" y="11401"/>
                    <a:pt x="10926" y="5258"/>
                    <a:pt x="10863" y="3041"/>
                  </a:cubicBezTo>
                  <a:lnTo>
                    <a:pt x="10356" y="3041"/>
                  </a:lnTo>
                  <a:cubicBezTo>
                    <a:pt x="7949" y="3041"/>
                    <a:pt x="6302" y="1267"/>
                    <a:pt x="547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2" name="Google Shape;4662;p41"/>
            <p:cNvSpPr/>
            <p:nvPr/>
          </p:nvSpPr>
          <p:spPr>
            <a:xfrm>
              <a:off x="4592934" y="1438559"/>
              <a:ext cx="186098" cy="186066"/>
            </a:xfrm>
            <a:custGeom>
              <a:avLst/>
              <a:gdLst/>
              <a:ahLst/>
              <a:cxnLst/>
              <a:rect l="l" t="t" r="r" b="b"/>
              <a:pathLst>
                <a:path w="5797" h="5796" extrusionOk="0">
                  <a:moveTo>
                    <a:pt x="2883" y="0"/>
                  </a:moveTo>
                  <a:cubicBezTo>
                    <a:pt x="1299" y="0"/>
                    <a:pt x="1" y="1299"/>
                    <a:pt x="1" y="2914"/>
                  </a:cubicBezTo>
                  <a:cubicBezTo>
                    <a:pt x="1" y="4497"/>
                    <a:pt x="1299" y="5796"/>
                    <a:pt x="2883" y="5796"/>
                  </a:cubicBezTo>
                  <a:cubicBezTo>
                    <a:pt x="4498" y="5796"/>
                    <a:pt x="5796" y="4497"/>
                    <a:pt x="5796" y="2914"/>
                  </a:cubicBezTo>
                  <a:cubicBezTo>
                    <a:pt x="5796" y="1299"/>
                    <a:pt x="4498" y="0"/>
                    <a:pt x="288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3" name="Google Shape;4663;p41"/>
            <p:cNvSpPr/>
            <p:nvPr/>
          </p:nvSpPr>
          <p:spPr>
            <a:xfrm>
              <a:off x="4625485" y="1487354"/>
              <a:ext cx="123049" cy="88474"/>
            </a:xfrm>
            <a:custGeom>
              <a:avLst/>
              <a:gdLst/>
              <a:ahLst/>
              <a:cxnLst/>
              <a:rect l="l" t="t" r="r" b="b"/>
              <a:pathLst>
                <a:path w="3833" h="2756" extrusionOk="0">
                  <a:moveTo>
                    <a:pt x="3832" y="1"/>
                  </a:moveTo>
                  <a:lnTo>
                    <a:pt x="1742" y="1647"/>
                  </a:lnTo>
                  <a:lnTo>
                    <a:pt x="0" y="856"/>
                  </a:lnTo>
                  <a:lnTo>
                    <a:pt x="0" y="856"/>
                  </a:lnTo>
                  <a:lnTo>
                    <a:pt x="1742" y="2756"/>
                  </a:lnTo>
                  <a:lnTo>
                    <a:pt x="3832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4" name="Google Shape;4664;p41"/>
            <p:cNvSpPr/>
            <p:nvPr/>
          </p:nvSpPr>
          <p:spPr>
            <a:xfrm>
              <a:off x="4410977" y="1364338"/>
              <a:ext cx="165745" cy="214541"/>
            </a:xfrm>
            <a:custGeom>
              <a:avLst/>
              <a:gdLst/>
              <a:ahLst/>
              <a:cxnLst/>
              <a:rect l="l" t="t" r="r" b="b"/>
              <a:pathLst>
                <a:path w="5163" h="6683" extrusionOk="0">
                  <a:moveTo>
                    <a:pt x="0" y="1"/>
                  </a:moveTo>
                  <a:cubicBezTo>
                    <a:pt x="538" y="2534"/>
                    <a:pt x="1837" y="5448"/>
                    <a:pt x="5099" y="6683"/>
                  </a:cubicBezTo>
                  <a:cubicBezTo>
                    <a:pt x="5099" y="6683"/>
                    <a:pt x="5130" y="6683"/>
                    <a:pt x="5162" y="6651"/>
                  </a:cubicBezTo>
                  <a:lnTo>
                    <a:pt x="51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5" name="Google Shape;4665;p41"/>
            <p:cNvSpPr/>
            <p:nvPr/>
          </p:nvSpPr>
          <p:spPr>
            <a:xfrm>
              <a:off x="4573929" y="1149829"/>
              <a:ext cx="174605" cy="217591"/>
            </a:xfrm>
            <a:custGeom>
              <a:avLst/>
              <a:gdLst/>
              <a:ahLst/>
              <a:cxnLst/>
              <a:rect l="l" t="t" r="r" b="b"/>
              <a:pathLst>
                <a:path w="5439" h="6778" extrusionOk="0">
                  <a:moveTo>
                    <a:pt x="23" y="1"/>
                  </a:moveTo>
                  <a:lnTo>
                    <a:pt x="23" y="1"/>
                  </a:lnTo>
                  <a:cubicBezTo>
                    <a:pt x="1" y="23"/>
                    <a:pt x="41" y="45"/>
                    <a:pt x="67" y="67"/>
                  </a:cubicBezTo>
                  <a:lnTo>
                    <a:pt x="67" y="67"/>
                  </a:lnTo>
                  <a:cubicBezTo>
                    <a:pt x="52" y="45"/>
                    <a:pt x="37" y="23"/>
                    <a:pt x="23" y="1"/>
                  </a:cubicBezTo>
                  <a:close/>
                  <a:moveTo>
                    <a:pt x="67" y="67"/>
                  </a:moveTo>
                  <a:cubicBezTo>
                    <a:pt x="73" y="77"/>
                    <a:pt x="80" y="87"/>
                    <a:pt x="86" y="96"/>
                  </a:cubicBezTo>
                  <a:lnTo>
                    <a:pt x="86" y="96"/>
                  </a:lnTo>
                  <a:lnTo>
                    <a:pt x="86" y="96"/>
                  </a:lnTo>
                  <a:cubicBezTo>
                    <a:pt x="86" y="86"/>
                    <a:pt x="78" y="77"/>
                    <a:pt x="67" y="67"/>
                  </a:cubicBezTo>
                  <a:close/>
                  <a:moveTo>
                    <a:pt x="86" y="96"/>
                  </a:moveTo>
                  <a:lnTo>
                    <a:pt x="86" y="6778"/>
                  </a:lnTo>
                  <a:lnTo>
                    <a:pt x="5090" y="6778"/>
                  </a:lnTo>
                  <a:cubicBezTo>
                    <a:pt x="5407" y="5258"/>
                    <a:pt x="5438" y="3864"/>
                    <a:pt x="5407" y="3041"/>
                  </a:cubicBezTo>
                  <a:lnTo>
                    <a:pt x="4900" y="3041"/>
                  </a:lnTo>
                  <a:cubicBezTo>
                    <a:pt x="2615" y="3041"/>
                    <a:pt x="932" y="1355"/>
                    <a:pt x="86" y="9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6" name="Google Shape;4666;p41"/>
            <p:cNvSpPr/>
            <p:nvPr/>
          </p:nvSpPr>
          <p:spPr>
            <a:xfrm>
              <a:off x="4378425" y="1135286"/>
              <a:ext cx="121026" cy="104462"/>
            </a:xfrm>
            <a:custGeom>
              <a:avLst/>
              <a:gdLst/>
              <a:ahLst/>
              <a:cxnLst/>
              <a:rect l="l" t="t" r="r" b="b"/>
              <a:pathLst>
                <a:path w="3770" h="3254" extrusionOk="0">
                  <a:moveTo>
                    <a:pt x="2139" y="0"/>
                  </a:moveTo>
                  <a:cubicBezTo>
                    <a:pt x="1711" y="0"/>
                    <a:pt x="1102" y="107"/>
                    <a:pt x="602" y="739"/>
                  </a:cubicBezTo>
                  <a:cubicBezTo>
                    <a:pt x="1" y="1530"/>
                    <a:pt x="697" y="2385"/>
                    <a:pt x="1077" y="2702"/>
                  </a:cubicBezTo>
                  <a:cubicBezTo>
                    <a:pt x="1306" y="2930"/>
                    <a:pt x="1792" y="3254"/>
                    <a:pt x="2296" y="3254"/>
                  </a:cubicBezTo>
                  <a:cubicBezTo>
                    <a:pt x="2562" y="3254"/>
                    <a:pt x="2832" y="3164"/>
                    <a:pt x="3073" y="2924"/>
                  </a:cubicBezTo>
                  <a:cubicBezTo>
                    <a:pt x="3769" y="2259"/>
                    <a:pt x="3674" y="1499"/>
                    <a:pt x="3611" y="1119"/>
                  </a:cubicBezTo>
                  <a:cubicBezTo>
                    <a:pt x="3585" y="991"/>
                    <a:pt x="3544" y="940"/>
                    <a:pt x="3502" y="940"/>
                  </a:cubicBezTo>
                  <a:cubicBezTo>
                    <a:pt x="3440" y="940"/>
                    <a:pt x="3376" y="1050"/>
                    <a:pt x="3358" y="1182"/>
                  </a:cubicBezTo>
                  <a:cubicBezTo>
                    <a:pt x="3334" y="1346"/>
                    <a:pt x="3155" y="2202"/>
                    <a:pt x="2589" y="2202"/>
                  </a:cubicBezTo>
                  <a:cubicBezTo>
                    <a:pt x="2390" y="2202"/>
                    <a:pt x="2143" y="2096"/>
                    <a:pt x="1837" y="1815"/>
                  </a:cubicBezTo>
                  <a:cubicBezTo>
                    <a:pt x="666" y="802"/>
                    <a:pt x="2091" y="295"/>
                    <a:pt x="2313" y="232"/>
                  </a:cubicBezTo>
                  <a:cubicBezTo>
                    <a:pt x="2534" y="200"/>
                    <a:pt x="2661" y="10"/>
                    <a:pt x="2376" y="10"/>
                  </a:cubicBezTo>
                  <a:cubicBezTo>
                    <a:pt x="2306" y="5"/>
                    <a:pt x="2226" y="0"/>
                    <a:pt x="21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7" name="Google Shape;4667;p41"/>
            <p:cNvSpPr/>
            <p:nvPr/>
          </p:nvSpPr>
          <p:spPr>
            <a:xfrm>
              <a:off x="4199485" y="1346649"/>
              <a:ext cx="121026" cy="104462"/>
            </a:xfrm>
            <a:custGeom>
              <a:avLst/>
              <a:gdLst/>
              <a:ahLst/>
              <a:cxnLst/>
              <a:rect l="l" t="t" r="r" b="b"/>
              <a:pathLst>
                <a:path w="3770" h="3254" extrusionOk="0">
                  <a:moveTo>
                    <a:pt x="1458" y="0"/>
                  </a:moveTo>
                  <a:cubicBezTo>
                    <a:pt x="1191" y="0"/>
                    <a:pt x="917" y="90"/>
                    <a:pt x="666" y="330"/>
                  </a:cubicBezTo>
                  <a:cubicBezTo>
                    <a:pt x="1" y="995"/>
                    <a:pt x="96" y="1755"/>
                    <a:pt x="159" y="2135"/>
                  </a:cubicBezTo>
                  <a:cubicBezTo>
                    <a:pt x="185" y="2263"/>
                    <a:pt x="221" y="2313"/>
                    <a:pt x="257" y="2313"/>
                  </a:cubicBezTo>
                  <a:cubicBezTo>
                    <a:pt x="309" y="2313"/>
                    <a:pt x="362" y="2204"/>
                    <a:pt x="381" y="2072"/>
                  </a:cubicBezTo>
                  <a:cubicBezTo>
                    <a:pt x="404" y="1908"/>
                    <a:pt x="601" y="1051"/>
                    <a:pt x="1163" y="1051"/>
                  </a:cubicBezTo>
                  <a:cubicBezTo>
                    <a:pt x="1361" y="1051"/>
                    <a:pt x="1604" y="1158"/>
                    <a:pt x="1901" y="1438"/>
                  </a:cubicBezTo>
                  <a:cubicBezTo>
                    <a:pt x="3104" y="2452"/>
                    <a:pt x="1679" y="2958"/>
                    <a:pt x="1458" y="3022"/>
                  </a:cubicBezTo>
                  <a:cubicBezTo>
                    <a:pt x="1236" y="3085"/>
                    <a:pt x="1109" y="3244"/>
                    <a:pt x="1394" y="3244"/>
                  </a:cubicBezTo>
                  <a:cubicBezTo>
                    <a:pt x="1465" y="3249"/>
                    <a:pt x="1547" y="3253"/>
                    <a:pt x="1636" y="3253"/>
                  </a:cubicBezTo>
                  <a:cubicBezTo>
                    <a:pt x="2063" y="3253"/>
                    <a:pt x="2664" y="3150"/>
                    <a:pt x="3136" y="2547"/>
                  </a:cubicBezTo>
                  <a:cubicBezTo>
                    <a:pt x="3770" y="1723"/>
                    <a:pt x="3073" y="868"/>
                    <a:pt x="2693" y="552"/>
                  </a:cubicBezTo>
                  <a:cubicBezTo>
                    <a:pt x="2444" y="323"/>
                    <a:pt x="1964" y="0"/>
                    <a:pt x="14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8" name="Google Shape;4668;p41"/>
            <p:cNvSpPr/>
            <p:nvPr/>
          </p:nvSpPr>
          <p:spPr>
            <a:xfrm>
              <a:off x="4266612" y="1204724"/>
              <a:ext cx="149469" cy="163723"/>
            </a:xfrm>
            <a:custGeom>
              <a:avLst/>
              <a:gdLst/>
              <a:ahLst/>
              <a:cxnLst/>
              <a:rect l="l" t="t" r="r" b="b"/>
              <a:pathLst>
                <a:path w="4656" h="5100" extrusionOk="0">
                  <a:moveTo>
                    <a:pt x="4180" y="1"/>
                  </a:moveTo>
                  <a:lnTo>
                    <a:pt x="0" y="4688"/>
                  </a:lnTo>
                  <a:lnTo>
                    <a:pt x="475" y="5099"/>
                  </a:lnTo>
                  <a:lnTo>
                    <a:pt x="4655" y="412"/>
                  </a:lnTo>
                  <a:lnTo>
                    <a:pt x="41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9" name="Google Shape;4669;p41"/>
            <p:cNvSpPr/>
            <p:nvPr/>
          </p:nvSpPr>
          <p:spPr>
            <a:xfrm>
              <a:off x="4282856" y="1217950"/>
              <a:ext cx="149501" cy="164718"/>
            </a:xfrm>
            <a:custGeom>
              <a:avLst/>
              <a:gdLst/>
              <a:ahLst/>
              <a:cxnLst/>
              <a:rect l="l" t="t" r="r" b="b"/>
              <a:pathLst>
                <a:path w="4657" h="5131" extrusionOk="0">
                  <a:moveTo>
                    <a:pt x="4149" y="0"/>
                  </a:moveTo>
                  <a:lnTo>
                    <a:pt x="1" y="4687"/>
                  </a:lnTo>
                  <a:lnTo>
                    <a:pt x="476" y="5131"/>
                  </a:lnTo>
                  <a:lnTo>
                    <a:pt x="4656" y="444"/>
                  </a:lnTo>
                  <a:lnTo>
                    <a:pt x="4149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0" name="Google Shape;4670;p41"/>
            <p:cNvSpPr/>
            <p:nvPr/>
          </p:nvSpPr>
          <p:spPr>
            <a:xfrm>
              <a:off x="4235087" y="1364338"/>
              <a:ext cx="85425" cy="86773"/>
            </a:xfrm>
            <a:custGeom>
              <a:avLst/>
              <a:gdLst/>
              <a:ahLst/>
              <a:cxnLst/>
              <a:rect l="l" t="t" r="r" b="b"/>
              <a:pathLst>
                <a:path w="2661" h="2703" extrusionOk="0">
                  <a:moveTo>
                    <a:pt x="1584" y="1"/>
                  </a:moveTo>
                  <a:lnTo>
                    <a:pt x="792" y="887"/>
                  </a:lnTo>
                  <a:cubicBezTo>
                    <a:pt x="1995" y="1932"/>
                    <a:pt x="570" y="2407"/>
                    <a:pt x="349" y="2471"/>
                  </a:cubicBezTo>
                  <a:cubicBezTo>
                    <a:pt x="127" y="2534"/>
                    <a:pt x="0" y="2693"/>
                    <a:pt x="285" y="2693"/>
                  </a:cubicBezTo>
                  <a:cubicBezTo>
                    <a:pt x="356" y="2698"/>
                    <a:pt x="438" y="2702"/>
                    <a:pt x="527" y="2702"/>
                  </a:cubicBezTo>
                  <a:cubicBezTo>
                    <a:pt x="954" y="2702"/>
                    <a:pt x="1555" y="2599"/>
                    <a:pt x="2027" y="1996"/>
                  </a:cubicBezTo>
                  <a:cubicBezTo>
                    <a:pt x="2661" y="1172"/>
                    <a:pt x="1964" y="349"/>
                    <a:pt x="158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1" name="Google Shape;4671;p41"/>
            <p:cNvSpPr/>
            <p:nvPr/>
          </p:nvSpPr>
          <p:spPr>
            <a:xfrm>
              <a:off x="4412999" y="1165784"/>
              <a:ext cx="86452" cy="73964"/>
            </a:xfrm>
            <a:custGeom>
              <a:avLst/>
              <a:gdLst/>
              <a:ahLst/>
              <a:cxnLst/>
              <a:rect l="l" t="t" r="r" b="b"/>
              <a:pathLst>
                <a:path w="2693" h="2304" extrusionOk="0">
                  <a:moveTo>
                    <a:pt x="2433" y="1"/>
                  </a:moveTo>
                  <a:cubicBezTo>
                    <a:pt x="2369" y="1"/>
                    <a:pt x="2300" y="126"/>
                    <a:pt x="2281" y="264"/>
                  </a:cubicBezTo>
                  <a:cubicBezTo>
                    <a:pt x="2257" y="427"/>
                    <a:pt x="2080" y="1258"/>
                    <a:pt x="1521" y="1258"/>
                  </a:cubicBezTo>
                  <a:cubicBezTo>
                    <a:pt x="1321" y="1258"/>
                    <a:pt x="1070" y="1150"/>
                    <a:pt x="760" y="865"/>
                  </a:cubicBezTo>
                  <a:lnTo>
                    <a:pt x="0" y="1752"/>
                  </a:lnTo>
                  <a:cubicBezTo>
                    <a:pt x="229" y="1980"/>
                    <a:pt x="715" y="2304"/>
                    <a:pt x="1219" y="2304"/>
                  </a:cubicBezTo>
                  <a:cubicBezTo>
                    <a:pt x="1485" y="2304"/>
                    <a:pt x="1755" y="2214"/>
                    <a:pt x="1996" y="1974"/>
                  </a:cubicBezTo>
                  <a:cubicBezTo>
                    <a:pt x="2692" y="1309"/>
                    <a:pt x="2597" y="549"/>
                    <a:pt x="2534" y="169"/>
                  </a:cubicBezTo>
                  <a:cubicBezTo>
                    <a:pt x="2510" y="48"/>
                    <a:pt x="2472" y="1"/>
                    <a:pt x="243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2" name="Google Shape;4672;p41"/>
            <p:cNvSpPr/>
            <p:nvPr/>
          </p:nvSpPr>
          <p:spPr>
            <a:xfrm>
              <a:off x="4220833" y="1167100"/>
              <a:ext cx="148474" cy="135248"/>
            </a:xfrm>
            <a:custGeom>
              <a:avLst/>
              <a:gdLst/>
              <a:ahLst/>
              <a:cxnLst/>
              <a:rect l="l" t="t" r="r" b="b"/>
              <a:pathLst>
                <a:path w="4625" h="4213" extrusionOk="0">
                  <a:moveTo>
                    <a:pt x="318" y="1"/>
                  </a:moveTo>
                  <a:lnTo>
                    <a:pt x="1" y="349"/>
                  </a:lnTo>
                  <a:lnTo>
                    <a:pt x="4308" y="4213"/>
                  </a:lnTo>
                  <a:lnTo>
                    <a:pt x="4625" y="3833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3" name="Google Shape;4673;p41"/>
            <p:cNvSpPr/>
            <p:nvPr/>
          </p:nvSpPr>
          <p:spPr>
            <a:xfrm>
              <a:off x="4209662" y="1178304"/>
              <a:ext cx="149469" cy="135248"/>
            </a:xfrm>
            <a:custGeom>
              <a:avLst/>
              <a:gdLst/>
              <a:ahLst/>
              <a:cxnLst/>
              <a:rect l="l" t="t" r="r" b="b"/>
              <a:pathLst>
                <a:path w="4656" h="4213" extrusionOk="0">
                  <a:moveTo>
                    <a:pt x="349" y="0"/>
                  </a:moveTo>
                  <a:lnTo>
                    <a:pt x="1" y="380"/>
                  </a:lnTo>
                  <a:lnTo>
                    <a:pt x="4308" y="4212"/>
                  </a:lnTo>
                  <a:lnTo>
                    <a:pt x="4656" y="3832"/>
                  </a:lnTo>
                  <a:lnTo>
                    <a:pt x="349" y="0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4" name="Google Shape;4674;p41"/>
            <p:cNvSpPr/>
            <p:nvPr/>
          </p:nvSpPr>
          <p:spPr>
            <a:xfrm>
              <a:off x="4181187" y="1140070"/>
              <a:ext cx="72231" cy="52488"/>
            </a:xfrm>
            <a:custGeom>
              <a:avLst/>
              <a:gdLst/>
              <a:ahLst/>
              <a:cxnLst/>
              <a:rect l="l" t="t" r="r" b="b"/>
              <a:pathLst>
                <a:path w="2250" h="1635" extrusionOk="0">
                  <a:moveTo>
                    <a:pt x="359" y="1"/>
                  </a:moveTo>
                  <a:cubicBezTo>
                    <a:pt x="202" y="1"/>
                    <a:pt x="74" y="34"/>
                    <a:pt x="1" y="115"/>
                  </a:cubicBezTo>
                  <a:lnTo>
                    <a:pt x="1711" y="1635"/>
                  </a:lnTo>
                  <a:cubicBezTo>
                    <a:pt x="1711" y="1635"/>
                    <a:pt x="2249" y="843"/>
                    <a:pt x="1933" y="558"/>
                  </a:cubicBezTo>
                  <a:cubicBezTo>
                    <a:pt x="1714" y="363"/>
                    <a:pt x="878" y="1"/>
                    <a:pt x="35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5" name="Google Shape;4675;p41"/>
            <p:cNvSpPr/>
            <p:nvPr/>
          </p:nvSpPr>
          <p:spPr>
            <a:xfrm>
              <a:off x="4171043" y="1143729"/>
              <a:ext cx="65072" cy="62022"/>
            </a:xfrm>
            <a:custGeom>
              <a:avLst/>
              <a:gdLst/>
              <a:ahLst/>
              <a:cxnLst/>
              <a:rect l="l" t="t" r="r" b="b"/>
              <a:pathLst>
                <a:path w="2027" h="1932" extrusionOk="0">
                  <a:moveTo>
                    <a:pt x="317" y="1"/>
                  </a:moveTo>
                  <a:cubicBezTo>
                    <a:pt x="0" y="349"/>
                    <a:pt x="697" y="1616"/>
                    <a:pt x="982" y="1869"/>
                  </a:cubicBezTo>
                  <a:cubicBezTo>
                    <a:pt x="1037" y="1913"/>
                    <a:pt x="1105" y="1931"/>
                    <a:pt x="1179" y="1931"/>
                  </a:cubicBezTo>
                  <a:cubicBezTo>
                    <a:pt x="1530" y="1931"/>
                    <a:pt x="2027" y="1521"/>
                    <a:pt x="2027" y="1521"/>
                  </a:cubicBezTo>
                  <a:lnTo>
                    <a:pt x="317" y="1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6" name="Google Shape;4676;p41"/>
            <p:cNvSpPr/>
            <p:nvPr/>
          </p:nvSpPr>
          <p:spPr>
            <a:xfrm>
              <a:off x="4322502" y="1269122"/>
              <a:ext cx="176949" cy="157944"/>
            </a:xfrm>
            <a:custGeom>
              <a:avLst/>
              <a:gdLst/>
              <a:ahLst/>
              <a:cxnLst/>
              <a:rect l="l" t="t" r="r" b="b"/>
              <a:pathLst>
                <a:path w="5512" h="4920" extrusionOk="0">
                  <a:moveTo>
                    <a:pt x="1032" y="0"/>
                  </a:moveTo>
                  <a:cubicBezTo>
                    <a:pt x="783" y="0"/>
                    <a:pt x="535" y="104"/>
                    <a:pt x="349" y="306"/>
                  </a:cubicBezTo>
                  <a:cubicBezTo>
                    <a:pt x="1" y="718"/>
                    <a:pt x="64" y="1288"/>
                    <a:pt x="444" y="1637"/>
                  </a:cubicBezTo>
                  <a:lnTo>
                    <a:pt x="3865" y="4677"/>
                  </a:lnTo>
                  <a:cubicBezTo>
                    <a:pt x="4042" y="4840"/>
                    <a:pt x="4261" y="4919"/>
                    <a:pt x="4480" y="4919"/>
                  </a:cubicBezTo>
                  <a:cubicBezTo>
                    <a:pt x="4729" y="4919"/>
                    <a:pt x="4977" y="4816"/>
                    <a:pt x="5163" y="4613"/>
                  </a:cubicBezTo>
                  <a:cubicBezTo>
                    <a:pt x="5511" y="4233"/>
                    <a:pt x="5480" y="3632"/>
                    <a:pt x="5100" y="3315"/>
                  </a:cubicBezTo>
                  <a:lnTo>
                    <a:pt x="1648" y="243"/>
                  </a:lnTo>
                  <a:cubicBezTo>
                    <a:pt x="1470" y="80"/>
                    <a:pt x="1251" y="0"/>
                    <a:pt x="1032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7" name="Google Shape;4677;p41"/>
            <p:cNvSpPr/>
            <p:nvPr/>
          </p:nvSpPr>
          <p:spPr>
            <a:xfrm>
              <a:off x="4348955" y="1293680"/>
              <a:ext cx="136243" cy="121026"/>
            </a:xfrm>
            <a:custGeom>
              <a:avLst/>
              <a:gdLst/>
              <a:ahLst/>
              <a:cxnLst/>
              <a:rect l="l" t="t" r="r" b="b"/>
              <a:pathLst>
                <a:path w="4244" h="3770" extrusionOk="0">
                  <a:moveTo>
                    <a:pt x="194" y="1"/>
                  </a:moveTo>
                  <a:cubicBezTo>
                    <a:pt x="143" y="1"/>
                    <a:pt x="95" y="17"/>
                    <a:pt x="64" y="48"/>
                  </a:cubicBezTo>
                  <a:cubicBezTo>
                    <a:pt x="0" y="112"/>
                    <a:pt x="32" y="238"/>
                    <a:pt x="95" y="302"/>
                  </a:cubicBezTo>
                  <a:lnTo>
                    <a:pt x="3927" y="3722"/>
                  </a:lnTo>
                  <a:cubicBezTo>
                    <a:pt x="3959" y="3753"/>
                    <a:pt x="4006" y="3769"/>
                    <a:pt x="4054" y="3769"/>
                  </a:cubicBezTo>
                  <a:cubicBezTo>
                    <a:pt x="4101" y="3769"/>
                    <a:pt x="4149" y="3753"/>
                    <a:pt x="4181" y="3722"/>
                  </a:cubicBezTo>
                  <a:cubicBezTo>
                    <a:pt x="4244" y="3627"/>
                    <a:pt x="4244" y="3532"/>
                    <a:pt x="4149" y="3437"/>
                  </a:cubicBezTo>
                  <a:lnTo>
                    <a:pt x="349" y="48"/>
                  </a:lnTo>
                  <a:cubicBezTo>
                    <a:pt x="301" y="17"/>
                    <a:pt x="246" y="1"/>
                    <a:pt x="19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8" name="Google Shape;4678;p41"/>
            <p:cNvSpPr/>
            <p:nvPr/>
          </p:nvSpPr>
          <p:spPr>
            <a:xfrm>
              <a:off x="4331651" y="1300807"/>
              <a:ext cx="136275" cy="120994"/>
            </a:xfrm>
            <a:custGeom>
              <a:avLst/>
              <a:gdLst/>
              <a:ahLst/>
              <a:cxnLst/>
              <a:rect l="l" t="t" r="r" b="b"/>
              <a:pathLst>
                <a:path w="4245" h="3769" extrusionOk="0">
                  <a:moveTo>
                    <a:pt x="191" y="0"/>
                  </a:moveTo>
                  <a:cubicBezTo>
                    <a:pt x="143" y="0"/>
                    <a:pt x="96" y="16"/>
                    <a:pt x="64" y="48"/>
                  </a:cubicBezTo>
                  <a:cubicBezTo>
                    <a:pt x="1" y="111"/>
                    <a:pt x="1" y="238"/>
                    <a:pt x="96" y="333"/>
                  </a:cubicBezTo>
                  <a:lnTo>
                    <a:pt x="3896" y="3721"/>
                  </a:lnTo>
                  <a:cubicBezTo>
                    <a:pt x="3944" y="3753"/>
                    <a:pt x="3999" y="3769"/>
                    <a:pt x="4051" y="3769"/>
                  </a:cubicBezTo>
                  <a:cubicBezTo>
                    <a:pt x="4102" y="3769"/>
                    <a:pt x="4150" y="3753"/>
                    <a:pt x="4181" y="3721"/>
                  </a:cubicBezTo>
                  <a:cubicBezTo>
                    <a:pt x="4245" y="3658"/>
                    <a:pt x="4213" y="3531"/>
                    <a:pt x="4150" y="3468"/>
                  </a:cubicBezTo>
                  <a:lnTo>
                    <a:pt x="318" y="48"/>
                  </a:lnTo>
                  <a:cubicBezTo>
                    <a:pt x="286" y="16"/>
                    <a:pt x="238" y="0"/>
                    <a:pt x="19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9" name="Google Shape;4679;p41"/>
            <p:cNvSpPr/>
            <p:nvPr/>
          </p:nvSpPr>
          <p:spPr>
            <a:xfrm>
              <a:off x="4354027" y="1274611"/>
              <a:ext cx="137270" cy="121540"/>
            </a:xfrm>
            <a:custGeom>
              <a:avLst/>
              <a:gdLst/>
              <a:ahLst/>
              <a:cxnLst/>
              <a:rect l="l" t="t" r="r" b="b"/>
              <a:pathLst>
                <a:path w="4276" h="3786" extrusionOk="0">
                  <a:moveTo>
                    <a:pt x="195" y="1"/>
                  </a:moveTo>
                  <a:cubicBezTo>
                    <a:pt x="143" y="1"/>
                    <a:pt x="96" y="25"/>
                    <a:pt x="64" y="72"/>
                  </a:cubicBezTo>
                  <a:cubicBezTo>
                    <a:pt x="1" y="135"/>
                    <a:pt x="32" y="262"/>
                    <a:pt x="96" y="325"/>
                  </a:cubicBezTo>
                  <a:lnTo>
                    <a:pt x="3928" y="3714"/>
                  </a:lnTo>
                  <a:cubicBezTo>
                    <a:pt x="3975" y="3762"/>
                    <a:pt x="4023" y="3785"/>
                    <a:pt x="4066" y="3785"/>
                  </a:cubicBezTo>
                  <a:cubicBezTo>
                    <a:pt x="4110" y="3785"/>
                    <a:pt x="4149" y="3762"/>
                    <a:pt x="4181" y="3714"/>
                  </a:cubicBezTo>
                  <a:cubicBezTo>
                    <a:pt x="4276" y="3651"/>
                    <a:pt x="4244" y="3524"/>
                    <a:pt x="4149" y="3461"/>
                  </a:cubicBezTo>
                  <a:lnTo>
                    <a:pt x="349" y="72"/>
                  </a:lnTo>
                  <a:cubicBezTo>
                    <a:pt x="301" y="25"/>
                    <a:pt x="246" y="1"/>
                    <a:pt x="19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0" name="Google Shape;4680;p41"/>
            <p:cNvSpPr/>
            <p:nvPr/>
          </p:nvSpPr>
          <p:spPr>
            <a:xfrm>
              <a:off x="4312358" y="1255927"/>
              <a:ext cx="65072" cy="66805"/>
            </a:xfrm>
            <a:custGeom>
              <a:avLst/>
              <a:gdLst/>
              <a:ahLst/>
              <a:cxnLst/>
              <a:rect l="l" t="t" r="r" b="b"/>
              <a:pathLst>
                <a:path w="2027" h="2081" extrusionOk="0">
                  <a:moveTo>
                    <a:pt x="1521" y="1"/>
                  </a:moveTo>
                  <a:cubicBezTo>
                    <a:pt x="1397" y="1"/>
                    <a:pt x="1271" y="48"/>
                    <a:pt x="1172" y="147"/>
                  </a:cubicBezTo>
                  <a:lnTo>
                    <a:pt x="159" y="1319"/>
                  </a:lnTo>
                  <a:cubicBezTo>
                    <a:pt x="0" y="1509"/>
                    <a:pt x="0" y="1794"/>
                    <a:pt x="190" y="1953"/>
                  </a:cubicBezTo>
                  <a:cubicBezTo>
                    <a:pt x="277" y="2040"/>
                    <a:pt x="384" y="2080"/>
                    <a:pt x="493" y="2080"/>
                  </a:cubicBezTo>
                  <a:cubicBezTo>
                    <a:pt x="622" y="2080"/>
                    <a:pt x="752" y="2024"/>
                    <a:pt x="855" y="1921"/>
                  </a:cubicBezTo>
                  <a:lnTo>
                    <a:pt x="1869" y="781"/>
                  </a:lnTo>
                  <a:cubicBezTo>
                    <a:pt x="2027" y="591"/>
                    <a:pt x="2027" y="306"/>
                    <a:pt x="1837" y="116"/>
                  </a:cubicBezTo>
                  <a:cubicBezTo>
                    <a:pt x="1746" y="40"/>
                    <a:pt x="1634" y="1"/>
                    <a:pt x="152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1" name="Google Shape;4681;p41"/>
            <p:cNvSpPr/>
            <p:nvPr/>
          </p:nvSpPr>
          <p:spPr>
            <a:xfrm>
              <a:off x="4315407" y="1259138"/>
              <a:ext cx="53900" cy="55890"/>
            </a:xfrm>
            <a:custGeom>
              <a:avLst/>
              <a:gdLst/>
              <a:ahLst/>
              <a:cxnLst/>
              <a:rect l="l" t="t" r="r" b="b"/>
              <a:pathLst>
                <a:path w="1679" h="1741" extrusionOk="0">
                  <a:moveTo>
                    <a:pt x="1314" y="1"/>
                  </a:moveTo>
                  <a:cubicBezTo>
                    <a:pt x="1204" y="1"/>
                    <a:pt x="1087" y="50"/>
                    <a:pt x="1014" y="142"/>
                  </a:cubicBezTo>
                  <a:lnTo>
                    <a:pt x="127" y="1124"/>
                  </a:lnTo>
                  <a:cubicBezTo>
                    <a:pt x="0" y="1283"/>
                    <a:pt x="0" y="1536"/>
                    <a:pt x="127" y="1663"/>
                  </a:cubicBezTo>
                  <a:cubicBezTo>
                    <a:pt x="193" y="1715"/>
                    <a:pt x="270" y="1741"/>
                    <a:pt x="349" y="1741"/>
                  </a:cubicBezTo>
                  <a:cubicBezTo>
                    <a:pt x="459" y="1741"/>
                    <a:pt x="573" y="1691"/>
                    <a:pt x="665" y="1599"/>
                  </a:cubicBezTo>
                  <a:lnTo>
                    <a:pt x="1520" y="617"/>
                  </a:lnTo>
                  <a:cubicBezTo>
                    <a:pt x="1679" y="459"/>
                    <a:pt x="1679" y="206"/>
                    <a:pt x="1520" y="79"/>
                  </a:cubicBezTo>
                  <a:cubicBezTo>
                    <a:pt x="1467" y="26"/>
                    <a:pt x="1392" y="1"/>
                    <a:pt x="131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82" name="Google Shape;4682;p41"/>
          <p:cNvGrpSpPr/>
          <p:nvPr/>
        </p:nvGrpSpPr>
        <p:grpSpPr>
          <a:xfrm>
            <a:off x="4253385" y="3235631"/>
            <a:ext cx="615116" cy="519322"/>
            <a:chOff x="4253385" y="3097969"/>
            <a:chExt cx="615116" cy="519322"/>
          </a:xfrm>
        </p:grpSpPr>
        <p:sp>
          <p:nvSpPr>
            <p:cNvPr id="4683" name="Google Shape;4683;p41"/>
            <p:cNvSpPr/>
            <p:nvPr/>
          </p:nvSpPr>
          <p:spPr>
            <a:xfrm>
              <a:off x="4586834" y="3318353"/>
              <a:ext cx="33579" cy="154541"/>
            </a:xfrm>
            <a:custGeom>
              <a:avLst/>
              <a:gdLst/>
              <a:ahLst/>
              <a:cxnLst/>
              <a:rect l="l" t="t" r="r" b="b"/>
              <a:pathLst>
                <a:path w="1046" h="4814" extrusionOk="0">
                  <a:moveTo>
                    <a:pt x="1" y="0"/>
                  </a:moveTo>
                  <a:lnTo>
                    <a:pt x="1" y="4814"/>
                  </a:lnTo>
                  <a:lnTo>
                    <a:pt x="1046" y="4814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4" name="Google Shape;4684;p41"/>
            <p:cNvSpPr/>
            <p:nvPr/>
          </p:nvSpPr>
          <p:spPr>
            <a:xfrm>
              <a:off x="4644779" y="3247181"/>
              <a:ext cx="33611" cy="225713"/>
            </a:xfrm>
            <a:custGeom>
              <a:avLst/>
              <a:gdLst/>
              <a:ahLst/>
              <a:cxnLst/>
              <a:rect l="l" t="t" r="r" b="b"/>
              <a:pathLst>
                <a:path w="1047" h="7031" extrusionOk="0">
                  <a:moveTo>
                    <a:pt x="1" y="0"/>
                  </a:moveTo>
                  <a:lnTo>
                    <a:pt x="1" y="7031"/>
                  </a:lnTo>
                  <a:lnTo>
                    <a:pt x="1046" y="7031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5" name="Google Shape;4685;p41"/>
            <p:cNvSpPr/>
            <p:nvPr/>
          </p:nvSpPr>
          <p:spPr>
            <a:xfrm>
              <a:off x="4718005" y="3363071"/>
              <a:ext cx="33579" cy="109823"/>
            </a:xfrm>
            <a:custGeom>
              <a:avLst/>
              <a:gdLst/>
              <a:ahLst/>
              <a:cxnLst/>
              <a:rect l="l" t="t" r="r" b="b"/>
              <a:pathLst>
                <a:path w="1046" h="3421" extrusionOk="0">
                  <a:moveTo>
                    <a:pt x="0" y="1"/>
                  </a:moveTo>
                  <a:lnTo>
                    <a:pt x="0" y="3421"/>
                  </a:lnTo>
                  <a:lnTo>
                    <a:pt x="1045" y="3421"/>
                  </a:lnTo>
                  <a:lnTo>
                    <a:pt x="1045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6" name="Google Shape;4686;p41"/>
            <p:cNvSpPr/>
            <p:nvPr/>
          </p:nvSpPr>
          <p:spPr>
            <a:xfrm>
              <a:off x="4783045" y="3318353"/>
              <a:ext cx="33611" cy="154541"/>
            </a:xfrm>
            <a:custGeom>
              <a:avLst/>
              <a:gdLst/>
              <a:ahLst/>
              <a:cxnLst/>
              <a:rect l="l" t="t" r="r" b="b"/>
              <a:pathLst>
                <a:path w="1047" h="4814" extrusionOk="0">
                  <a:moveTo>
                    <a:pt x="1" y="0"/>
                  </a:moveTo>
                  <a:lnTo>
                    <a:pt x="1" y="4814"/>
                  </a:lnTo>
                  <a:lnTo>
                    <a:pt x="1046" y="4814"/>
                  </a:lnTo>
                  <a:lnTo>
                    <a:pt x="1046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7" name="Google Shape;4687;p41"/>
            <p:cNvSpPr/>
            <p:nvPr/>
          </p:nvSpPr>
          <p:spPr>
            <a:xfrm>
              <a:off x="4589884" y="3174983"/>
              <a:ext cx="202342" cy="175922"/>
            </a:xfrm>
            <a:custGeom>
              <a:avLst/>
              <a:gdLst/>
              <a:ahLst/>
              <a:cxnLst/>
              <a:rect l="l" t="t" r="r" b="b"/>
              <a:pathLst>
                <a:path w="6303" h="5480" extrusionOk="0">
                  <a:moveTo>
                    <a:pt x="2313" y="1"/>
                  </a:moveTo>
                  <a:lnTo>
                    <a:pt x="1" y="3960"/>
                  </a:lnTo>
                  <a:lnTo>
                    <a:pt x="254" y="4118"/>
                  </a:lnTo>
                  <a:lnTo>
                    <a:pt x="2281" y="603"/>
                  </a:lnTo>
                  <a:lnTo>
                    <a:pt x="4435" y="5480"/>
                  </a:lnTo>
                  <a:lnTo>
                    <a:pt x="6303" y="2471"/>
                  </a:lnTo>
                  <a:lnTo>
                    <a:pt x="6081" y="2313"/>
                  </a:lnTo>
                  <a:lnTo>
                    <a:pt x="4466" y="4910"/>
                  </a:lnTo>
                  <a:lnTo>
                    <a:pt x="2313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8" name="Google Shape;4688;p41"/>
            <p:cNvSpPr/>
            <p:nvPr/>
          </p:nvSpPr>
          <p:spPr>
            <a:xfrm>
              <a:off x="4771873" y="3229910"/>
              <a:ext cx="30529" cy="36629"/>
            </a:xfrm>
            <a:custGeom>
              <a:avLst/>
              <a:gdLst/>
              <a:ahLst/>
              <a:cxnLst/>
              <a:rect l="l" t="t" r="r" b="b"/>
              <a:pathLst>
                <a:path w="951" h="1141" extrusionOk="0">
                  <a:moveTo>
                    <a:pt x="951" y="0"/>
                  </a:moveTo>
                  <a:lnTo>
                    <a:pt x="1" y="507"/>
                  </a:lnTo>
                  <a:lnTo>
                    <a:pt x="887" y="1140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9" name="Google Shape;4689;p41"/>
            <p:cNvSpPr/>
            <p:nvPr/>
          </p:nvSpPr>
          <p:spPr>
            <a:xfrm>
              <a:off x="4538038" y="3174983"/>
              <a:ext cx="11236" cy="333513"/>
            </a:xfrm>
            <a:custGeom>
              <a:avLst/>
              <a:gdLst/>
              <a:ahLst/>
              <a:cxnLst/>
              <a:rect l="l" t="t" r="r" b="b"/>
              <a:pathLst>
                <a:path w="350" h="10389" extrusionOk="0">
                  <a:moveTo>
                    <a:pt x="1" y="1"/>
                  </a:moveTo>
                  <a:lnTo>
                    <a:pt x="1" y="10388"/>
                  </a:lnTo>
                  <a:lnTo>
                    <a:pt x="349" y="10388"/>
                  </a:lnTo>
                  <a:lnTo>
                    <a:pt x="34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0" name="Google Shape;4690;p41"/>
            <p:cNvSpPr/>
            <p:nvPr/>
          </p:nvSpPr>
          <p:spPr>
            <a:xfrm>
              <a:off x="4508568" y="3472862"/>
              <a:ext cx="359933" cy="12231"/>
            </a:xfrm>
            <a:custGeom>
              <a:avLst/>
              <a:gdLst/>
              <a:ahLst/>
              <a:cxnLst/>
              <a:rect l="l" t="t" r="r" b="b"/>
              <a:pathLst>
                <a:path w="11212" h="381" extrusionOk="0">
                  <a:moveTo>
                    <a:pt x="0" y="1"/>
                  </a:moveTo>
                  <a:lnTo>
                    <a:pt x="0" y="381"/>
                  </a:lnTo>
                  <a:lnTo>
                    <a:pt x="11211" y="381"/>
                  </a:lnTo>
                  <a:lnTo>
                    <a:pt x="112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1" name="Google Shape;4691;p41"/>
            <p:cNvSpPr/>
            <p:nvPr/>
          </p:nvSpPr>
          <p:spPr>
            <a:xfrm>
              <a:off x="4450623" y="3329524"/>
              <a:ext cx="130144" cy="119999"/>
            </a:xfrm>
            <a:custGeom>
              <a:avLst/>
              <a:gdLst/>
              <a:ahLst/>
              <a:cxnLst/>
              <a:rect l="l" t="t" r="r" b="b"/>
              <a:pathLst>
                <a:path w="4054" h="3738" extrusionOk="0">
                  <a:moveTo>
                    <a:pt x="3072" y="1"/>
                  </a:moveTo>
                  <a:lnTo>
                    <a:pt x="0" y="2566"/>
                  </a:lnTo>
                  <a:lnTo>
                    <a:pt x="1014" y="3738"/>
                  </a:lnTo>
                  <a:lnTo>
                    <a:pt x="4054" y="1172"/>
                  </a:lnTo>
                  <a:lnTo>
                    <a:pt x="30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2" name="Google Shape;4692;p41"/>
            <p:cNvSpPr/>
            <p:nvPr/>
          </p:nvSpPr>
          <p:spPr>
            <a:xfrm>
              <a:off x="4489242" y="3097969"/>
              <a:ext cx="362983" cy="323882"/>
            </a:xfrm>
            <a:custGeom>
              <a:avLst/>
              <a:gdLst/>
              <a:ahLst/>
              <a:cxnLst/>
              <a:rect l="l" t="t" r="r" b="b"/>
              <a:pathLst>
                <a:path w="11307" h="10089" extrusionOk="0">
                  <a:moveTo>
                    <a:pt x="5646" y="1"/>
                  </a:moveTo>
                  <a:cubicBezTo>
                    <a:pt x="4505" y="1"/>
                    <a:pt x="3358" y="382"/>
                    <a:pt x="2407" y="1165"/>
                  </a:cubicBezTo>
                  <a:cubicBezTo>
                    <a:pt x="286" y="2970"/>
                    <a:pt x="1" y="6169"/>
                    <a:pt x="1774" y="8290"/>
                  </a:cubicBezTo>
                  <a:cubicBezTo>
                    <a:pt x="2783" y="9476"/>
                    <a:pt x="4216" y="10088"/>
                    <a:pt x="5661" y="10088"/>
                  </a:cubicBezTo>
                  <a:cubicBezTo>
                    <a:pt x="6802" y="10088"/>
                    <a:pt x="7949" y="9706"/>
                    <a:pt x="8900" y="8924"/>
                  </a:cubicBezTo>
                  <a:cubicBezTo>
                    <a:pt x="11021" y="7119"/>
                    <a:pt x="11306" y="3952"/>
                    <a:pt x="9533" y="1798"/>
                  </a:cubicBezTo>
                  <a:cubicBezTo>
                    <a:pt x="8524" y="613"/>
                    <a:pt x="7091" y="1"/>
                    <a:pt x="5646" y="1"/>
                  </a:cubicBezTo>
                  <a:close/>
                </a:path>
              </a:pathLst>
            </a:custGeom>
            <a:solidFill>
              <a:srgbClr val="FFFFFF">
                <a:alpha val="229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3" name="Google Shape;4693;p41"/>
            <p:cNvSpPr/>
            <p:nvPr/>
          </p:nvSpPr>
          <p:spPr>
            <a:xfrm>
              <a:off x="4489242" y="3097969"/>
              <a:ext cx="362983" cy="323882"/>
            </a:xfrm>
            <a:custGeom>
              <a:avLst/>
              <a:gdLst/>
              <a:ahLst/>
              <a:cxnLst/>
              <a:rect l="l" t="t" r="r" b="b"/>
              <a:pathLst>
                <a:path w="11307" h="10089" extrusionOk="0">
                  <a:moveTo>
                    <a:pt x="5655" y="1337"/>
                  </a:moveTo>
                  <a:cubicBezTo>
                    <a:pt x="6716" y="1337"/>
                    <a:pt x="7764" y="1788"/>
                    <a:pt x="8488" y="2653"/>
                  </a:cubicBezTo>
                  <a:cubicBezTo>
                    <a:pt x="9818" y="4237"/>
                    <a:pt x="9596" y="6580"/>
                    <a:pt x="8045" y="7879"/>
                  </a:cubicBezTo>
                  <a:cubicBezTo>
                    <a:pt x="7344" y="8467"/>
                    <a:pt x="6494" y="8752"/>
                    <a:pt x="5652" y="8752"/>
                  </a:cubicBezTo>
                  <a:cubicBezTo>
                    <a:pt x="4591" y="8752"/>
                    <a:pt x="3543" y="8300"/>
                    <a:pt x="2819" y="7435"/>
                  </a:cubicBezTo>
                  <a:cubicBezTo>
                    <a:pt x="1489" y="5852"/>
                    <a:pt x="1711" y="3508"/>
                    <a:pt x="3263" y="2210"/>
                  </a:cubicBezTo>
                  <a:cubicBezTo>
                    <a:pt x="3963" y="1621"/>
                    <a:pt x="4813" y="1337"/>
                    <a:pt x="5655" y="1337"/>
                  </a:cubicBezTo>
                  <a:close/>
                  <a:moveTo>
                    <a:pt x="5646" y="1"/>
                  </a:moveTo>
                  <a:cubicBezTo>
                    <a:pt x="4505" y="1"/>
                    <a:pt x="3358" y="382"/>
                    <a:pt x="2407" y="1165"/>
                  </a:cubicBezTo>
                  <a:cubicBezTo>
                    <a:pt x="286" y="2970"/>
                    <a:pt x="1" y="6169"/>
                    <a:pt x="1774" y="8290"/>
                  </a:cubicBezTo>
                  <a:cubicBezTo>
                    <a:pt x="2783" y="9476"/>
                    <a:pt x="4216" y="10088"/>
                    <a:pt x="5661" y="10088"/>
                  </a:cubicBezTo>
                  <a:cubicBezTo>
                    <a:pt x="6802" y="10088"/>
                    <a:pt x="7949" y="9706"/>
                    <a:pt x="8900" y="8924"/>
                  </a:cubicBezTo>
                  <a:cubicBezTo>
                    <a:pt x="11021" y="7119"/>
                    <a:pt x="11306" y="3952"/>
                    <a:pt x="9533" y="1798"/>
                  </a:cubicBezTo>
                  <a:cubicBezTo>
                    <a:pt x="8524" y="613"/>
                    <a:pt x="7091" y="1"/>
                    <a:pt x="56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4" name="Google Shape;4694;p41"/>
            <p:cNvSpPr/>
            <p:nvPr/>
          </p:nvSpPr>
          <p:spPr>
            <a:xfrm>
              <a:off x="4253385" y="3373826"/>
              <a:ext cx="272486" cy="243465"/>
            </a:xfrm>
            <a:custGeom>
              <a:avLst/>
              <a:gdLst/>
              <a:ahLst/>
              <a:cxnLst/>
              <a:rect l="l" t="t" r="r" b="b"/>
              <a:pathLst>
                <a:path w="8488" h="7584" extrusionOk="0">
                  <a:moveTo>
                    <a:pt x="6560" y="1"/>
                  </a:moveTo>
                  <a:cubicBezTo>
                    <a:pt x="6396" y="1"/>
                    <a:pt x="6225" y="57"/>
                    <a:pt x="6081" y="172"/>
                  </a:cubicBezTo>
                  <a:lnTo>
                    <a:pt x="349" y="4986"/>
                  </a:lnTo>
                  <a:cubicBezTo>
                    <a:pt x="32" y="5208"/>
                    <a:pt x="0" y="5651"/>
                    <a:pt x="254" y="5968"/>
                  </a:cubicBezTo>
                  <a:lnTo>
                    <a:pt x="1394" y="7330"/>
                  </a:lnTo>
                  <a:cubicBezTo>
                    <a:pt x="1539" y="7493"/>
                    <a:pt x="1746" y="7583"/>
                    <a:pt x="1951" y="7583"/>
                  </a:cubicBezTo>
                  <a:cubicBezTo>
                    <a:pt x="2103" y="7583"/>
                    <a:pt x="2254" y="7533"/>
                    <a:pt x="2376" y="7425"/>
                  </a:cubicBezTo>
                  <a:lnTo>
                    <a:pt x="8139" y="2611"/>
                  </a:lnTo>
                  <a:cubicBezTo>
                    <a:pt x="8424" y="2358"/>
                    <a:pt x="8488" y="1914"/>
                    <a:pt x="8234" y="1629"/>
                  </a:cubicBezTo>
                  <a:lnTo>
                    <a:pt x="7063" y="236"/>
                  </a:lnTo>
                  <a:cubicBezTo>
                    <a:pt x="6942" y="81"/>
                    <a:pt x="6756" y="1"/>
                    <a:pt x="656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5" name="Google Shape;4695;p41"/>
            <p:cNvSpPr/>
            <p:nvPr/>
          </p:nvSpPr>
          <p:spPr>
            <a:xfrm>
              <a:off x="4498392" y="3348850"/>
              <a:ext cx="82375" cy="88474"/>
            </a:xfrm>
            <a:custGeom>
              <a:avLst/>
              <a:gdLst/>
              <a:ahLst/>
              <a:cxnLst/>
              <a:rect l="l" t="t" r="r" b="b"/>
              <a:pathLst>
                <a:path w="2566" h="2756" extrusionOk="0">
                  <a:moveTo>
                    <a:pt x="2059" y="0"/>
                  </a:moveTo>
                  <a:lnTo>
                    <a:pt x="1" y="1679"/>
                  </a:lnTo>
                  <a:cubicBezTo>
                    <a:pt x="1" y="1679"/>
                    <a:pt x="1" y="2344"/>
                    <a:pt x="1" y="2756"/>
                  </a:cubicBezTo>
                  <a:lnTo>
                    <a:pt x="2566" y="602"/>
                  </a:lnTo>
                  <a:lnTo>
                    <a:pt x="2059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6" name="Google Shape;4696;p41"/>
            <p:cNvSpPr/>
            <p:nvPr/>
          </p:nvSpPr>
          <p:spPr>
            <a:xfrm>
              <a:off x="4280833" y="3402718"/>
              <a:ext cx="245038" cy="214573"/>
            </a:xfrm>
            <a:custGeom>
              <a:avLst/>
              <a:gdLst/>
              <a:ahLst/>
              <a:cxnLst/>
              <a:rect l="l" t="t" r="r" b="b"/>
              <a:pathLst>
                <a:path w="7633" h="6684" extrusionOk="0">
                  <a:moveTo>
                    <a:pt x="6778" y="1"/>
                  </a:moveTo>
                  <a:lnTo>
                    <a:pt x="0" y="5765"/>
                  </a:lnTo>
                  <a:lnTo>
                    <a:pt x="539" y="6430"/>
                  </a:lnTo>
                  <a:cubicBezTo>
                    <a:pt x="684" y="6593"/>
                    <a:pt x="891" y="6683"/>
                    <a:pt x="1096" y="6683"/>
                  </a:cubicBezTo>
                  <a:cubicBezTo>
                    <a:pt x="1248" y="6683"/>
                    <a:pt x="1399" y="6633"/>
                    <a:pt x="1521" y="6525"/>
                  </a:cubicBezTo>
                  <a:lnTo>
                    <a:pt x="7284" y="1711"/>
                  </a:lnTo>
                  <a:cubicBezTo>
                    <a:pt x="7569" y="1458"/>
                    <a:pt x="7633" y="1014"/>
                    <a:pt x="7379" y="729"/>
                  </a:cubicBezTo>
                  <a:lnTo>
                    <a:pt x="6778" y="1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7" name="Google Shape;4697;p41"/>
            <p:cNvSpPr/>
            <p:nvPr/>
          </p:nvSpPr>
          <p:spPr>
            <a:xfrm>
              <a:off x="4546192" y="3155689"/>
              <a:ext cx="306033" cy="266900"/>
            </a:xfrm>
            <a:custGeom>
              <a:avLst/>
              <a:gdLst/>
              <a:ahLst/>
              <a:cxnLst/>
              <a:rect l="l" t="t" r="r" b="b"/>
              <a:pathLst>
                <a:path w="9533" h="8314" extrusionOk="0">
                  <a:moveTo>
                    <a:pt x="7759" y="0"/>
                  </a:moveTo>
                  <a:lnTo>
                    <a:pt x="6714" y="855"/>
                  </a:lnTo>
                  <a:cubicBezTo>
                    <a:pt x="8044" y="2439"/>
                    <a:pt x="7822" y="4782"/>
                    <a:pt x="6271" y="6081"/>
                  </a:cubicBezTo>
                  <a:cubicBezTo>
                    <a:pt x="5570" y="6669"/>
                    <a:pt x="4720" y="6954"/>
                    <a:pt x="3878" y="6954"/>
                  </a:cubicBezTo>
                  <a:cubicBezTo>
                    <a:pt x="2817" y="6954"/>
                    <a:pt x="1769" y="6502"/>
                    <a:pt x="1045" y="5637"/>
                  </a:cubicBezTo>
                  <a:lnTo>
                    <a:pt x="0" y="6492"/>
                  </a:lnTo>
                  <a:cubicBezTo>
                    <a:pt x="1007" y="7694"/>
                    <a:pt x="2438" y="8313"/>
                    <a:pt x="3880" y="8313"/>
                  </a:cubicBezTo>
                  <a:cubicBezTo>
                    <a:pt x="5023" y="8313"/>
                    <a:pt x="6173" y="7924"/>
                    <a:pt x="7126" y="7126"/>
                  </a:cubicBezTo>
                  <a:cubicBezTo>
                    <a:pt x="9247" y="5321"/>
                    <a:pt x="9532" y="2154"/>
                    <a:pt x="7759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8" name="Google Shape;4698;p41"/>
            <p:cNvSpPr/>
            <p:nvPr/>
          </p:nvSpPr>
          <p:spPr>
            <a:xfrm>
              <a:off x="4346900" y="3181981"/>
              <a:ext cx="98651" cy="94863"/>
            </a:xfrm>
            <a:custGeom>
              <a:avLst/>
              <a:gdLst/>
              <a:ahLst/>
              <a:cxnLst/>
              <a:rect l="l" t="t" r="r" b="b"/>
              <a:pathLst>
                <a:path w="3073" h="2955" extrusionOk="0">
                  <a:moveTo>
                    <a:pt x="1561" y="0"/>
                  </a:moveTo>
                  <a:cubicBezTo>
                    <a:pt x="790" y="0"/>
                    <a:pt x="156" y="583"/>
                    <a:pt x="96" y="1366"/>
                  </a:cubicBezTo>
                  <a:cubicBezTo>
                    <a:pt x="1" y="2158"/>
                    <a:pt x="603" y="2887"/>
                    <a:pt x="1426" y="2950"/>
                  </a:cubicBezTo>
                  <a:cubicBezTo>
                    <a:pt x="1466" y="2953"/>
                    <a:pt x="1505" y="2954"/>
                    <a:pt x="1545" y="2954"/>
                  </a:cubicBezTo>
                  <a:cubicBezTo>
                    <a:pt x="2315" y="2954"/>
                    <a:pt x="2949" y="2372"/>
                    <a:pt x="3010" y="1588"/>
                  </a:cubicBezTo>
                  <a:cubicBezTo>
                    <a:pt x="3073" y="796"/>
                    <a:pt x="2471" y="68"/>
                    <a:pt x="1679" y="5"/>
                  </a:cubicBezTo>
                  <a:cubicBezTo>
                    <a:pt x="1640" y="2"/>
                    <a:pt x="1600" y="0"/>
                    <a:pt x="1561" y="0"/>
                  </a:cubicBezTo>
                  <a:close/>
                </a:path>
              </a:pathLst>
            </a:custGeom>
            <a:solidFill>
              <a:srgbClr val="FDFB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9" name="Google Shape;4699;p41"/>
            <p:cNvSpPr/>
            <p:nvPr/>
          </p:nvSpPr>
          <p:spPr>
            <a:xfrm>
              <a:off x="4307253" y="3139799"/>
              <a:ext cx="187093" cy="181829"/>
            </a:xfrm>
            <a:custGeom>
              <a:avLst/>
              <a:gdLst/>
              <a:ahLst/>
              <a:cxnLst/>
              <a:rect l="l" t="t" r="r" b="b"/>
              <a:pathLst>
                <a:path w="5828" h="5664" extrusionOk="0">
                  <a:moveTo>
                    <a:pt x="3250" y="0"/>
                  </a:moveTo>
                  <a:cubicBezTo>
                    <a:pt x="3094" y="0"/>
                    <a:pt x="2978" y="80"/>
                    <a:pt x="2978" y="179"/>
                  </a:cubicBezTo>
                  <a:cubicBezTo>
                    <a:pt x="2978" y="274"/>
                    <a:pt x="3104" y="400"/>
                    <a:pt x="3326" y="432"/>
                  </a:cubicBezTo>
                  <a:cubicBezTo>
                    <a:pt x="4149" y="590"/>
                    <a:pt x="4846" y="1255"/>
                    <a:pt x="5100" y="2079"/>
                  </a:cubicBezTo>
                  <a:cubicBezTo>
                    <a:pt x="5353" y="2870"/>
                    <a:pt x="5163" y="3820"/>
                    <a:pt x="4561" y="4454"/>
                  </a:cubicBezTo>
                  <a:cubicBezTo>
                    <a:pt x="4108" y="4957"/>
                    <a:pt x="3436" y="5240"/>
                    <a:pt x="2766" y="5240"/>
                  </a:cubicBezTo>
                  <a:cubicBezTo>
                    <a:pt x="2592" y="5240"/>
                    <a:pt x="2419" y="5221"/>
                    <a:pt x="2249" y="5182"/>
                  </a:cubicBezTo>
                  <a:cubicBezTo>
                    <a:pt x="1426" y="4992"/>
                    <a:pt x="729" y="4327"/>
                    <a:pt x="476" y="3504"/>
                  </a:cubicBezTo>
                  <a:cubicBezTo>
                    <a:pt x="413" y="3345"/>
                    <a:pt x="318" y="3187"/>
                    <a:pt x="191" y="3187"/>
                  </a:cubicBezTo>
                  <a:cubicBezTo>
                    <a:pt x="64" y="3219"/>
                    <a:pt x="1" y="3409"/>
                    <a:pt x="64" y="3630"/>
                  </a:cubicBezTo>
                  <a:cubicBezTo>
                    <a:pt x="349" y="4612"/>
                    <a:pt x="1173" y="5372"/>
                    <a:pt x="2154" y="5594"/>
                  </a:cubicBezTo>
                  <a:cubicBezTo>
                    <a:pt x="2360" y="5640"/>
                    <a:pt x="2570" y="5663"/>
                    <a:pt x="2780" y="5663"/>
                  </a:cubicBezTo>
                  <a:cubicBezTo>
                    <a:pt x="3570" y="5663"/>
                    <a:pt x="4352" y="5339"/>
                    <a:pt x="4878" y="4739"/>
                  </a:cubicBezTo>
                  <a:cubicBezTo>
                    <a:pt x="5575" y="4010"/>
                    <a:pt x="5828" y="2902"/>
                    <a:pt x="5511" y="1952"/>
                  </a:cubicBezTo>
                  <a:cubicBezTo>
                    <a:pt x="5226" y="970"/>
                    <a:pt x="4371" y="210"/>
                    <a:pt x="3389" y="20"/>
                  </a:cubicBezTo>
                  <a:cubicBezTo>
                    <a:pt x="3341" y="6"/>
                    <a:pt x="3294" y="0"/>
                    <a:pt x="325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0" name="Google Shape;4700;p41"/>
            <p:cNvSpPr/>
            <p:nvPr/>
          </p:nvSpPr>
          <p:spPr>
            <a:xfrm>
              <a:off x="4297462" y="3224678"/>
              <a:ext cx="40321" cy="41573"/>
            </a:xfrm>
            <a:custGeom>
              <a:avLst/>
              <a:gdLst/>
              <a:ahLst/>
              <a:cxnLst/>
              <a:rect l="l" t="t" r="r" b="b"/>
              <a:pathLst>
                <a:path w="1256" h="1295" extrusionOk="0">
                  <a:moveTo>
                    <a:pt x="468" y="1"/>
                  </a:moveTo>
                  <a:cubicBezTo>
                    <a:pt x="411" y="1"/>
                    <a:pt x="351" y="41"/>
                    <a:pt x="306" y="131"/>
                  </a:cubicBezTo>
                  <a:cubicBezTo>
                    <a:pt x="148" y="385"/>
                    <a:pt x="52" y="701"/>
                    <a:pt x="21" y="1050"/>
                  </a:cubicBezTo>
                  <a:cubicBezTo>
                    <a:pt x="1" y="1210"/>
                    <a:pt x="32" y="1294"/>
                    <a:pt x="89" y="1294"/>
                  </a:cubicBezTo>
                  <a:cubicBezTo>
                    <a:pt x="122" y="1294"/>
                    <a:pt x="164" y="1266"/>
                    <a:pt x="211" y="1208"/>
                  </a:cubicBezTo>
                  <a:lnTo>
                    <a:pt x="306" y="1113"/>
                  </a:lnTo>
                  <a:cubicBezTo>
                    <a:pt x="464" y="986"/>
                    <a:pt x="718" y="923"/>
                    <a:pt x="908" y="923"/>
                  </a:cubicBezTo>
                  <a:lnTo>
                    <a:pt x="1034" y="923"/>
                  </a:lnTo>
                  <a:cubicBezTo>
                    <a:pt x="1224" y="923"/>
                    <a:pt x="1256" y="828"/>
                    <a:pt x="1129" y="733"/>
                  </a:cubicBezTo>
                  <a:cubicBezTo>
                    <a:pt x="939" y="575"/>
                    <a:pt x="749" y="385"/>
                    <a:pt x="623" y="131"/>
                  </a:cubicBezTo>
                  <a:cubicBezTo>
                    <a:pt x="589" y="49"/>
                    <a:pt x="530" y="1"/>
                    <a:pt x="46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1" name="Google Shape;4701;p41"/>
            <p:cNvSpPr/>
            <p:nvPr/>
          </p:nvSpPr>
          <p:spPr>
            <a:xfrm>
              <a:off x="4384524" y="3168883"/>
              <a:ext cx="16308" cy="68154"/>
            </a:xfrm>
            <a:custGeom>
              <a:avLst/>
              <a:gdLst/>
              <a:ahLst/>
              <a:cxnLst/>
              <a:rect l="l" t="t" r="r" b="b"/>
              <a:pathLst>
                <a:path w="508" h="2123" extrusionOk="0">
                  <a:moveTo>
                    <a:pt x="349" y="1"/>
                  </a:moveTo>
                  <a:cubicBezTo>
                    <a:pt x="222" y="1"/>
                    <a:pt x="159" y="96"/>
                    <a:pt x="127" y="223"/>
                  </a:cubicBezTo>
                  <a:lnTo>
                    <a:pt x="1" y="1869"/>
                  </a:lnTo>
                  <a:cubicBezTo>
                    <a:pt x="1" y="1996"/>
                    <a:pt x="64" y="2123"/>
                    <a:pt x="159" y="2123"/>
                  </a:cubicBezTo>
                  <a:cubicBezTo>
                    <a:pt x="254" y="2123"/>
                    <a:pt x="349" y="2028"/>
                    <a:pt x="349" y="1901"/>
                  </a:cubicBezTo>
                  <a:lnTo>
                    <a:pt x="507" y="254"/>
                  </a:lnTo>
                  <a:cubicBezTo>
                    <a:pt x="507" y="128"/>
                    <a:pt x="444" y="1"/>
                    <a:pt x="34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2" name="Google Shape;4702;p41"/>
            <p:cNvSpPr/>
            <p:nvPr/>
          </p:nvSpPr>
          <p:spPr>
            <a:xfrm>
              <a:off x="4384524" y="3225833"/>
              <a:ext cx="57977" cy="62054"/>
            </a:xfrm>
            <a:custGeom>
              <a:avLst/>
              <a:gdLst/>
              <a:ahLst/>
              <a:cxnLst/>
              <a:rect l="l" t="t" r="r" b="b"/>
              <a:pathLst>
                <a:path w="1806" h="1933" extrusionOk="0">
                  <a:moveTo>
                    <a:pt x="113" y="0"/>
                  </a:moveTo>
                  <a:cubicBezTo>
                    <a:pt x="82" y="0"/>
                    <a:pt x="53" y="11"/>
                    <a:pt x="32" y="32"/>
                  </a:cubicBezTo>
                  <a:lnTo>
                    <a:pt x="191" y="32"/>
                  </a:lnTo>
                  <a:cubicBezTo>
                    <a:pt x="127" y="95"/>
                    <a:pt x="1" y="222"/>
                    <a:pt x="96" y="349"/>
                  </a:cubicBezTo>
                  <a:lnTo>
                    <a:pt x="1457" y="1806"/>
                  </a:lnTo>
                  <a:cubicBezTo>
                    <a:pt x="1521" y="1890"/>
                    <a:pt x="1612" y="1932"/>
                    <a:pt x="1685" y="1932"/>
                  </a:cubicBezTo>
                  <a:cubicBezTo>
                    <a:pt x="1721" y="1932"/>
                    <a:pt x="1753" y="1922"/>
                    <a:pt x="1774" y="1901"/>
                  </a:cubicBezTo>
                  <a:cubicBezTo>
                    <a:pt x="1806" y="1837"/>
                    <a:pt x="1806" y="1711"/>
                    <a:pt x="1679" y="1584"/>
                  </a:cubicBezTo>
                  <a:lnTo>
                    <a:pt x="317" y="127"/>
                  </a:lnTo>
                  <a:cubicBezTo>
                    <a:pt x="254" y="43"/>
                    <a:pt x="177" y="0"/>
                    <a:pt x="11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3" name="Google Shape;4703;p41"/>
            <p:cNvSpPr/>
            <p:nvPr/>
          </p:nvSpPr>
          <p:spPr>
            <a:xfrm>
              <a:off x="4335728" y="3137583"/>
              <a:ext cx="154574" cy="184044"/>
            </a:xfrm>
            <a:custGeom>
              <a:avLst/>
              <a:gdLst/>
              <a:ahLst/>
              <a:cxnLst/>
              <a:rect l="l" t="t" r="r" b="b"/>
              <a:pathLst>
                <a:path w="4815" h="5733" extrusionOk="0">
                  <a:moveTo>
                    <a:pt x="1888" y="1"/>
                  </a:moveTo>
                  <a:cubicBezTo>
                    <a:pt x="1311" y="1"/>
                    <a:pt x="730" y="172"/>
                    <a:pt x="254" y="501"/>
                  </a:cubicBezTo>
                  <a:cubicBezTo>
                    <a:pt x="64" y="659"/>
                    <a:pt x="1" y="849"/>
                    <a:pt x="96" y="944"/>
                  </a:cubicBezTo>
                  <a:cubicBezTo>
                    <a:pt x="117" y="965"/>
                    <a:pt x="152" y="976"/>
                    <a:pt x="195" y="976"/>
                  </a:cubicBezTo>
                  <a:cubicBezTo>
                    <a:pt x="282" y="976"/>
                    <a:pt x="402" y="934"/>
                    <a:pt x="507" y="849"/>
                  </a:cubicBezTo>
                  <a:cubicBezTo>
                    <a:pt x="909" y="575"/>
                    <a:pt x="1396" y="438"/>
                    <a:pt x="1887" y="438"/>
                  </a:cubicBezTo>
                  <a:cubicBezTo>
                    <a:pt x="2248" y="438"/>
                    <a:pt x="2611" y="512"/>
                    <a:pt x="2946" y="659"/>
                  </a:cubicBezTo>
                  <a:cubicBezTo>
                    <a:pt x="3706" y="1039"/>
                    <a:pt x="4244" y="1831"/>
                    <a:pt x="4308" y="2686"/>
                  </a:cubicBezTo>
                  <a:cubicBezTo>
                    <a:pt x="4371" y="3541"/>
                    <a:pt x="3959" y="4396"/>
                    <a:pt x="3231" y="4871"/>
                  </a:cubicBezTo>
                  <a:cubicBezTo>
                    <a:pt x="2833" y="5161"/>
                    <a:pt x="2352" y="5306"/>
                    <a:pt x="1871" y="5306"/>
                  </a:cubicBezTo>
                  <a:cubicBezTo>
                    <a:pt x="1510" y="5306"/>
                    <a:pt x="1150" y="5224"/>
                    <a:pt x="824" y="5061"/>
                  </a:cubicBezTo>
                  <a:cubicBezTo>
                    <a:pt x="729" y="5014"/>
                    <a:pt x="634" y="4990"/>
                    <a:pt x="555" y="4990"/>
                  </a:cubicBezTo>
                  <a:cubicBezTo>
                    <a:pt x="476" y="4990"/>
                    <a:pt x="412" y="5014"/>
                    <a:pt x="381" y="5061"/>
                  </a:cubicBezTo>
                  <a:cubicBezTo>
                    <a:pt x="317" y="5156"/>
                    <a:pt x="412" y="5346"/>
                    <a:pt x="634" y="5441"/>
                  </a:cubicBezTo>
                  <a:cubicBezTo>
                    <a:pt x="1022" y="5635"/>
                    <a:pt x="1458" y="5732"/>
                    <a:pt x="1896" y="5732"/>
                  </a:cubicBezTo>
                  <a:cubicBezTo>
                    <a:pt x="2458" y="5732"/>
                    <a:pt x="3021" y="5572"/>
                    <a:pt x="3484" y="5251"/>
                  </a:cubicBezTo>
                  <a:cubicBezTo>
                    <a:pt x="4308" y="4681"/>
                    <a:pt x="4814" y="3668"/>
                    <a:pt x="4719" y="2654"/>
                  </a:cubicBezTo>
                  <a:cubicBezTo>
                    <a:pt x="4656" y="1673"/>
                    <a:pt x="4023" y="723"/>
                    <a:pt x="3104" y="279"/>
                  </a:cubicBezTo>
                  <a:cubicBezTo>
                    <a:pt x="2730" y="92"/>
                    <a:pt x="2310" y="1"/>
                    <a:pt x="188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4" name="Google Shape;4704;p41"/>
          <p:cNvGrpSpPr/>
          <p:nvPr/>
        </p:nvGrpSpPr>
        <p:grpSpPr>
          <a:xfrm>
            <a:off x="518195" y="4109790"/>
            <a:ext cx="749304" cy="519194"/>
            <a:chOff x="518195" y="3098065"/>
            <a:chExt cx="749304" cy="519194"/>
          </a:xfrm>
        </p:grpSpPr>
        <p:sp>
          <p:nvSpPr>
            <p:cNvPr id="4705" name="Google Shape;4705;p41"/>
            <p:cNvSpPr/>
            <p:nvPr/>
          </p:nvSpPr>
          <p:spPr>
            <a:xfrm>
              <a:off x="582240" y="3127214"/>
              <a:ext cx="245038" cy="490045"/>
            </a:xfrm>
            <a:custGeom>
              <a:avLst/>
              <a:gdLst/>
              <a:ahLst/>
              <a:cxnLst/>
              <a:rect l="l" t="t" r="r" b="b"/>
              <a:pathLst>
                <a:path w="7633" h="15265" extrusionOk="0">
                  <a:moveTo>
                    <a:pt x="7633" y="1"/>
                  </a:moveTo>
                  <a:cubicBezTo>
                    <a:pt x="3421" y="1"/>
                    <a:pt x="0" y="3421"/>
                    <a:pt x="0" y="7633"/>
                  </a:cubicBezTo>
                  <a:cubicBezTo>
                    <a:pt x="0" y="11845"/>
                    <a:pt x="3421" y="15265"/>
                    <a:pt x="7633" y="15265"/>
                  </a:cubicBezTo>
                  <a:lnTo>
                    <a:pt x="7633" y="14188"/>
                  </a:lnTo>
                  <a:cubicBezTo>
                    <a:pt x="3991" y="14188"/>
                    <a:pt x="1045" y="11243"/>
                    <a:pt x="1045" y="7633"/>
                  </a:cubicBezTo>
                  <a:cubicBezTo>
                    <a:pt x="1045" y="3991"/>
                    <a:pt x="3991" y="1046"/>
                    <a:pt x="7633" y="1046"/>
                  </a:cubicBezTo>
                  <a:lnTo>
                    <a:pt x="7633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6" name="Google Shape;4706;p41"/>
            <p:cNvSpPr/>
            <p:nvPr/>
          </p:nvSpPr>
          <p:spPr>
            <a:xfrm>
              <a:off x="615787" y="3160761"/>
              <a:ext cx="211491" cy="421955"/>
            </a:xfrm>
            <a:custGeom>
              <a:avLst/>
              <a:gdLst/>
              <a:ahLst/>
              <a:cxnLst/>
              <a:rect l="l" t="t" r="r" b="b"/>
              <a:pathLst>
                <a:path w="6588" h="13144" extrusionOk="0">
                  <a:moveTo>
                    <a:pt x="6588" y="1"/>
                  </a:moveTo>
                  <a:cubicBezTo>
                    <a:pt x="2946" y="1"/>
                    <a:pt x="0" y="2946"/>
                    <a:pt x="0" y="6588"/>
                  </a:cubicBezTo>
                  <a:cubicBezTo>
                    <a:pt x="0" y="10198"/>
                    <a:pt x="2946" y="13143"/>
                    <a:pt x="6588" y="13143"/>
                  </a:cubicBezTo>
                  <a:lnTo>
                    <a:pt x="6588" y="12098"/>
                  </a:lnTo>
                  <a:cubicBezTo>
                    <a:pt x="3547" y="12098"/>
                    <a:pt x="1077" y="9628"/>
                    <a:pt x="1077" y="6588"/>
                  </a:cubicBezTo>
                  <a:cubicBezTo>
                    <a:pt x="1077" y="3548"/>
                    <a:pt x="3547" y="1077"/>
                    <a:pt x="6588" y="1077"/>
                  </a:cubicBezTo>
                  <a:lnTo>
                    <a:pt x="65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7" name="Google Shape;4707;p41"/>
            <p:cNvSpPr/>
            <p:nvPr/>
          </p:nvSpPr>
          <p:spPr>
            <a:xfrm>
              <a:off x="650361" y="3195336"/>
              <a:ext cx="176917" cy="352806"/>
            </a:xfrm>
            <a:custGeom>
              <a:avLst/>
              <a:gdLst/>
              <a:ahLst/>
              <a:cxnLst/>
              <a:rect l="l" t="t" r="r" b="b"/>
              <a:pathLst>
                <a:path w="5511" h="10990" extrusionOk="0">
                  <a:moveTo>
                    <a:pt x="5511" y="0"/>
                  </a:moveTo>
                  <a:cubicBezTo>
                    <a:pt x="2470" y="0"/>
                    <a:pt x="0" y="2471"/>
                    <a:pt x="0" y="5511"/>
                  </a:cubicBezTo>
                  <a:cubicBezTo>
                    <a:pt x="0" y="8551"/>
                    <a:pt x="2470" y="10989"/>
                    <a:pt x="5511" y="10989"/>
                  </a:cubicBezTo>
                  <a:lnTo>
                    <a:pt x="5511" y="9944"/>
                  </a:lnTo>
                  <a:cubicBezTo>
                    <a:pt x="3072" y="9944"/>
                    <a:pt x="1077" y="7949"/>
                    <a:pt x="1077" y="5511"/>
                  </a:cubicBezTo>
                  <a:cubicBezTo>
                    <a:pt x="1077" y="3072"/>
                    <a:pt x="3072" y="1077"/>
                    <a:pt x="5511" y="1077"/>
                  </a:cubicBezTo>
                  <a:lnTo>
                    <a:pt x="5511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8" name="Google Shape;4708;p41"/>
            <p:cNvSpPr/>
            <p:nvPr/>
          </p:nvSpPr>
          <p:spPr>
            <a:xfrm>
              <a:off x="684904" y="3229910"/>
              <a:ext cx="142375" cy="284685"/>
            </a:xfrm>
            <a:custGeom>
              <a:avLst/>
              <a:gdLst/>
              <a:ahLst/>
              <a:cxnLst/>
              <a:rect l="l" t="t" r="r" b="b"/>
              <a:pathLst>
                <a:path w="4435" h="8868" extrusionOk="0">
                  <a:moveTo>
                    <a:pt x="4435" y="0"/>
                  </a:moveTo>
                  <a:cubicBezTo>
                    <a:pt x="1996" y="0"/>
                    <a:pt x="1" y="1995"/>
                    <a:pt x="1" y="4434"/>
                  </a:cubicBezTo>
                  <a:cubicBezTo>
                    <a:pt x="1" y="6872"/>
                    <a:pt x="1996" y="8867"/>
                    <a:pt x="4435" y="8867"/>
                  </a:cubicBezTo>
                  <a:lnTo>
                    <a:pt x="4435" y="7791"/>
                  </a:lnTo>
                  <a:cubicBezTo>
                    <a:pt x="2566" y="7791"/>
                    <a:pt x="1078" y="6271"/>
                    <a:pt x="1078" y="4434"/>
                  </a:cubicBezTo>
                  <a:cubicBezTo>
                    <a:pt x="1078" y="2565"/>
                    <a:pt x="2566" y="1077"/>
                    <a:pt x="4435" y="1077"/>
                  </a:cubicBezTo>
                  <a:lnTo>
                    <a:pt x="443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9" name="Google Shape;4709;p41"/>
            <p:cNvSpPr/>
            <p:nvPr/>
          </p:nvSpPr>
          <p:spPr>
            <a:xfrm>
              <a:off x="719478" y="3264453"/>
              <a:ext cx="107800" cy="215568"/>
            </a:xfrm>
            <a:custGeom>
              <a:avLst/>
              <a:gdLst/>
              <a:ahLst/>
              <a:cxnLst/>
              <a:rect l="l" t="t" r="r" b="b"/>
              <a:pathLst>
                <a:path w="3358" h="6715" extrusionOk="0">
                  <a:moveTo>
                    <a:pt x="3358" y="1"/>
                  </a:moveTo>
                  <a:cubicBezTo>
                    <a:pt x="1489" y="1"/>
                    <a:pt x="1" y="1489"/>
                    <a:pt x="1" y="3358"/>
                  </a:cubicBezTo>
                  <a:cubicBezTo>
                    <a:pt x="1" y="5195"/>
                    <a:pt x="1489" y="6715"/>
                    <a:pt x="3358" y="6715"/>
                  </a:cubicBezTo>
                  <a:lnTo>
                    <a:pt x="3358" y="5638"/>
                  </a:lnTo>
                  <a:cubicBezTo>
                    <a:pt x="2091" y="5638"/>
                    <a:pt x="1077" y="4624"/>
                    <a:pt x="1077" y="3358"/>
                  </a:cubicBezTo>
                  <a:cubicBezTo>
                    <a:pt x="1077" y="2091"/>
                    <a:pt x="2091" y="1046"/>
                    <a:pt x="3358" y="1046"/>
                  </a:cubicBezTo>
                  <a:lnTo>
                    <a:pt x="3358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0" name="Google Shape;4710;p41"/>
            <p:cNvSpPr/>
            <p:nvPr/>
          </p:nvSpPr>
          <p:spPr>
            <a:xfrm>
              <a:off x="754052" y="3298000"/>
              <a:ext cx="73226" cy="147447"/>
            </a:xfrm>
            <a:custGeom>
              <a:avLst/>
              <a:gdLst/>
              <a:ahLst/>
              <a:cxnLst/>
              <a:rect l="l" t="t" r="r" b="b"/>
              <a:pathLst>
                <a:path w="2281" h="4593" extrusionOk="0">
                  <a:moveTo>
                    <a:pt x="2281" y="1"/>
                  </a:moveTo>
                  <a:cubicBezTo>
                    <a:pt x="1014" y="1"/>
                    <a:pt x="0" y="1046"/>
                    <a:pt x="0" y="2313"/>
                  </a:cubicBezTo>
                  <a:cubicBezTo>
                    <a:pt x="0" y="3579"/>
                    <a:pt x="1014" y="4593"/>
                    <a:pt x="2281" y="4593"/>
                  </a:cubicBezTo>
                  <a:lnTo>
                    <a:pt x="2281" y="3516"/>
                  </a:lnTo>
                  <a:cubicBezTo>
                    <a:pt x="1616" y="3516"/>
                    <a:pt x="1046" y="2978"/>
                    <a:pt x="1046" y="2313"/>
                  </a:cubicBezTo>
                  <a:cubicBezTo>
                    <a:pt x="1046" y="1648"/>
                    <a:pt x="1616" y="1078"/>
                    <a:pt x="2281" y="1078"/>
                  </a:cubicBezTo>
                  <a:lnTo>
                    <a:pt x="22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1" name="Google Shape;4711;p41"/>
            <p:cNvSpPr/>
            <p:nvPr/>
          </p:nvSpPr>
          <p:spPr>
            <a:xfrm>
              <a:off x="787600" y="3332574"/>
              <a:ext cx="39679" cy="78330"/>
            </a:xfrm>
            <a:custGeom>
              <a:avLst/>
              <a:gdLst/>
              <a:ahLst/>
              <a:cxnLst/>
              <a:rect l="l" t="t" r="r" b="b"/>
              <a:pathLst>
                <a:path w="1236" h="2440" extrusionOk="0">
                  <a:moveTo>
                    <a:pt x="1236" y="1"/>
                  </a:moveTo>
                  <a:cubicBezTo>
                    <a:pt x="571" y="1"/>
                    <a:pt x="1" y="571"/>
                    <a:pt x="1" y="1236"/>
                  </a:cubicBezTo>
                  <a:cubicBezTo>
                    <a:pt x="1" y="1901"/>
                    <a:pt x="571" y="2439"/>
                    <a:pt x="1236" y="2439"/>
                  </a:cubicBezTo>
                  <a:lnTo>
                    <a:pt x="1236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2" name="Google Shape;4712;p41"/>
            <p:cNvSpPr/>
            <p:nvPr/>
          </p:nvSpPr>
          <p:spPr>
            <a:xfrm>
              <a:off x="827246" y="3127214"/>
              <a:ext cx="245038" cy="490045"/>
            </a:xfrm>
            <a:custGeom>
              <a:avLst/>
              <a:gdLst/>
              <a:ahLst/>
              <a:cxnLst/>
              <a:rect l="l" t="t" r="r" b="b"/>
              <a:pathLst>
                <a:path w="7633" h="15265" extrusionOk="0">
                  <a:moveTo>
                    <a:pt x="1" y="1"/>
                  </a:moveTo>
                  <a:lnTo>
                    <a:pt x="1" y="1046"/>
                  </a:lnTo>
                  <a:cubicBezTo>
                    <a:pt x="3643" y="1046"/>
                    <a:pt x="6556" y="3991"/>
                    <a:pt x="6556" y="7633"/>
                  </a:cubicBezTo>
                  <a:cubicBezTo>
                    <a:pt x="6556" y="11243"/>
                    <a:pt x="3643" y="14188"/>
                    <a:pt x="1" y="14188"/>
                  </a:cubicBezTo>
                  <a:lnTo>
                    <a:pt x="1" y="15265"/>
                  </a:lnTo>
                  <a:cubicBezTo>
                    <a:pt x="4213" y="15265"/>
                    <a:pt x="7633" y="11845"/>
                    <a:pt x="7633" y="7633"/>
                  </a:cubicBezTo>
                  <a:cubicBezTo>
                    <a:pt x="7633" y="3421"/>
                    <a:pt x="4213" y="1"/>
                    <a:pt x="1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3" name="Google Shape;4713;p41"/>
            <p:cNvSpPr/>
            <p:nvPr/>
          </p:nvSpPr>
          <p:spPr>
            <a:xfrm>
              <a:off x="827246" y="3160761"/>
              <a:ext cx="210496" cy="421955"/>
            </a:xfrm>
            <a:custGeom>
              <a:avLst/>
              <a:gdLst/>
              <a:ahLst/>
              <a:cxnLst/>
              <a:rect l="l" t="t" r="r" b="b"/>
              <a:pathLst>
                <a:path w="6557" h="13144" extrusionOk="0">
                  <a:moveTo>
                    <a:pt x="1" y="1"/>
                  </a:moveTo>
                  <a:lnTo>
                    <a:pt x="1" y="1077"/>
                  </a:lnTo>
                  <a:cubicBezTo>
                    <a:pt x="3041" y="1077"/>
                    <a:pt x="5511" y="3548"/>
                    <a:pt x="5511" y="6588"/>
                  </a:cubicBezTo>
                  <a:cubicBezTo>
                    <a:pt x="5511" y="9628"/>
                    <a:pt x="3041" y="12066"/>
                    <a:pt x="1" y="12066"/>
                  </a:cubicBezTo>
                  <a:lnTo>
                    <a:pt x="1" y="13143"/>
                  </a:lnTo>
                  <a:cubicBezTo>
                    <a:pt x="3643" y="13143"/>
                    <a:pt x="6556" y="10198"/>
                    <a:pt x="6556" y="6588"/>
                  </a:cubicBezTo>
                  <a:cubicBezTo>
                    <a:pt x="6556" y="2946"/>
                    <a:pt x="3643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4" name="Google Shape;4714;p41"/>
            <p:cNvSpPr/>
            <p:nvPr/>
          </p:nvSpPr>
          <p:spPr>
            <a:xfrm>
              <a:off x="827246" y="3160761"/>
              <a:ext cx="210496" cy="421955"/>
            </a:xfrm>
            <a:custGeom>
              <a:avLst/>
              <a:gdLst/>
              <a:ahLst/>
              <a:cxnLst/>
              <a:rect l="l" t="t" r="r" b="b"/>
              <a:pathLst>
                <a:path w="6557" h="13144" extrusionOk="0">
                  <a:moveTo>
                    <a:pt x="1" y="1"/>
                  </a:moveTo>
                  <a:lnTo>
                    <a:pt x="1" y="1077"/>
                  </a:lnTo>
                  <a:cubicBezTo>
                    <a:pt x="3041" y="1077"/>
                    <a:pt x="5511" y="3548"/>
                    <a:pt x="5511" y="6588"/>
                  </a:cubicBezTo>
                  <a:cubicBezTo>
                    <a:pt x="5511" y="9628"/>
                    <a:pt x="3041" y="12066"/>
                    <a:pt x="1" y="12066"/>
                  </a:cubicBezTo>
                  <a:lnTo>
                    <a:pt x="1" y="13143"/>
                  </a:lnTo>
                  <a:cubicBezTo>
                    <a:pt x="3643" y="13143"/>
                    <a:pt x="6556" y="10198"/>
                    <a:pt x="6556" y="6588"/>
                  </a:cubicBezTo>
                  <a:cubicBezTo>
                    <a:pt x="6556" y="2946"/>
                    <a:pt x="3643" y="1"/>
                    <a:pt x="1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5" name="Google Shape;4715;p41"/>
            <p:cNvSpPr/>
            <p:nvPr/>
          </p:nvSpPr>
          <p:spPr>
            <a:xfrm>
              <a:off x="827246" y="3195336"/>
              <a:ext cx="176949" cy="352806"/>
            </a:xfrm>
            <a:custGeom>
              <a:avLst/>
              <a:gdLst/>
              <a:ahLst/>
              <a:cxnLst/>
              <a:rect l="l" t="t" r="r" b="b"/>
              <a:pathLst>
                <a:path w="5512" h="10990" extrusionOk="0">
                  <a:moveTo>
                    <a:pt x="1" y="0"/>
                  </a:moveTo>
                  <a:lnTo>
                    <a:pt x="1" y="1077"/>
                  </a:lnTo>
                  <a:cubicBezTo>
                    <a:pt x="2439" y="1077"/>
                    <a:pt x="4434" y="3041"/>
                    <a:pt x="4434" y="5511"/>
                  </a:cubicBezTo>
                  <a:cubicBezTo>
                    <a:pt x="4434" y="7949"/>
                    <a:pt x="2439" y="9944"/>
                    <a:pt x="1" y="9944"/>
                  </a:cubicBezTo>
                  <a:lnTo>
                    <a:pt x="1" y="10989"/>
                  </a:lnTo>
                  <a:cubicBezTo>
                    <a:pt x="20" y="10990"/>
                    <a:pt x="39" y="10990"/>
                    <a:pt x="58" y="10990"/>
                  </a:cubicBezTo>
                  <a:cubicBezTo>
                    <a:pt x="3072" y="10990"/>
                    <a:pt x="5511" y="8532"/>
                    <a:pt x="5511" y="5511"/>
                  </a:cubicBezTo>
                  <a:cubicBezTo>
                    <a:pt x="5511" y="2471"/>
                    <a:pt x="3041" y="0"/>
                    <a:pt x="1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6" name="Google Shape;4716;p41"/>
            <p:cNvSpPr/>
            <p:nvPr/>
          </p:nvSpPr>
          <p:spPr>
            <a:xfrm>
              <a:off x="827246" y="3229910"/>
              <a:ext cx="142375" cy="284685"/>
            </a:xfrm>
            <a:custGeom>
              <a:avLst/>
              <a:gdLst/>
              <a:ahLst/>
              <a:cxnLst/>
              <a:rect l="l" t="t" r="r" b="b"/>
              <a:pathLst>
                <a:path w="4435" h="8868" extrusionOk="0">
                  <a:moveTo>
                    <a:pt x="1" y="0"/>
                  </a:moveTo>
                  <a:lnTo>
                    <a:pt x="1" y="1077"/>
                  </a:lnTo>
                  <a:cubicBezTo>
                    <a:pt x="1837" y="1077"/>
                    <a:pt x="3358" y="2565"/>
                    <a:pt x="3358" y="4434"/>
                  </a:cubicBezTo>
                  <a:cubicBezTo>
                    <a:pt x="3358" y="6271"/>
                    <a:pt x="1837" y="7791"/>
                    <a:pt x="1" y="7791"/>
                  </a:cubicBezTo>
                  <a:lnTo>
                    <a:pt x="1" y="8867"/>
                  </a:lnTo>
                  <a:cubicBezTo>
                    <a:pt x="2439" y="8867"/>
                    <a:pt x="4434" y="6872"/>
                    <a:pt x="4434" y="4434"/>
                  </a:cubicBezTo>
                  <a:cubicBezTo>
                    <a:pt x="4434" y="1995"/>
                    <a:pt x="2439" y="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7" name="Google Shape;4717;p41"/>
            <p:cNvSpPr/>
            <p:nvPr/>
          </p:nvSpPr>
          <p:spPr>
            <a:xfrm>
              <a:off x="827246" y="3229910"/>
              <a:ext cx="142375" cy="284685"/>
            </a:xfrm>
            <a:custGeom>
              <a:avLst/>
              <a:gdLst/>
              <a:ahLst/>
              <a:cxnLst/>
              <a:rect l="l" t="t" r="r" b="b"/>
              <a:pathLst>
                <a:path w="4435" h="8868" extrusionOk="0">
                  <a:moveTo>
                    <a:pt x="1" y="0"/>
                  </a:moveTo>
                  <a:lnTo>
                    <a:pt x="1" y="1077"/>
                  </a:lnTo>
                  <a:cubicBezTo>
                    <a:pt x="1837" y="1077"/>
                    <a:pt x="3358" y="2565"/>
                    <a:pt x="3358" y="4434"/>
                  </a:cubicBezTo>
                  <a:cubicBezTo>
                    <a:pt x="3358" y="6271"/>
                    <a:pt x="1837" y="7791"/>
                    <a:pt x="1" y="7791"/>
                  </a:cubicBezTo>
                  <a:lnTo>
                    <a:pt x="1" y="8867"/>
                  </a:lnTo>
                  <a:cubicBezTo>
                    <a:pt x="2439" y="8867"/>
                    <a:pt x="4434" y="6872"/>
                    <a:pt x="4434" y="4434"/>
                  </a:cubicBezTo>
                  <a:cubicBezTo>
                    <a:pt x="4434" y="1995"/>
                    <a:pt x="2439" y="0"/>
                    <a:pt x="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8" name="Google Shape;4718;p41"/>
            <p:cNvSpPr/>
            <p:nvPr/>
          </p:nvSpPr>
          <p:spPr>
            <a:xfrm>
              <a:off x="827246" y="3264453"/>
              <a:ext cx="107800" cy="215568"/>
            </a:xfrm>
            <a:custGeom>
              <a:avLst/>
              <a:gdLst/>
              <a:ahLst/>
              <a:cxnLst/>
              <a:rect l="l" t="t" r="r" b="b"/>
              <a:pathLst>
                <a:path w="3358" h="6715" extrusionOk="0">
                  <a:moveTo>
                    <a:pt x="1" y="1"/>
                  </a:moveTo>
                  <a:lnTo>
                    <a:pt x="1" y="1046"/>
                  </a:lnTo>
                  <a:cubicBezTo>
                    <a:pt x="1267" y="1046"/>
                    <a:pt x="2281" y="2091"/>
                    <a:pt x="2281" y="3358"/>
                  </a:cubicBezTo>
                  <a:cubicBezTo>
                    <a:pt x="2281" y="4624"/>
                    <a:pt x="1267" y="5638"/>
                    <a:pt x="1" y="5638"/>
                  </a:cubicBezTo>
                  <a:lnTo>
                    <a:pt x="1" y="6715"/>
                  </a:lnTo>
                  <a:cubicBezTo>
                    <a:pt x="1837" y="6715"/>
                    <a:pt x="3358" y="5195"/>
                    <a:pt x="3358" y="3358"/>
                  </a:cubicBezTo>
                  <a:cubicBezTo>
                    <a:pt x="3358" y="1489"/>
                    <a:pt x="1837" y="1"/>
                    <a:pt x="1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9" name="Google Shape;4719;p41"/>
            <p:cNvSpPr/>
            <p:nvPr/>
          </p:nvSpPr>
          <p:spPr>
            <a:xfrm>
              <a:off x="827246" y="3298000"/>
              <a:ext cx="73226" cy="147447"/>
            </a:xfrm>
            <a:custGeom>
              <a:avLst/>
              <a:gdLst/>
              <a:ahLst/>
              <a:cxnLst/>
              <a:rect l="l" t="t" r="r" b="b"/>
              <a:pathLst>
                <a:path w="2281" h="4593" extrusionOk="0">
                  <a:moveTo>
                    <a:pt x="1" y="1"/>
                  </a:moveTo>
                  <a:lnTo>
                    <a:pt x="1" y="1078"/>
                  </a:lnTo>
                  <a:cubicBezTo>
                    <a:pt x="666" y="1078"/>
                    <a:pt x="1236" y="1648"/>
                    <a:pt x="1236" y="2313"/>
                  </a:cubicBezTo>
                  <a:cubicBezTo>
                    <a:pt x="1236" y="2978"/>
                    <a:pt x="666" y="3516"/>
                    <a:pt x="1" y="3516"/>
                  </a:cubicBezTo>
                  <a:lnTo>
                    <a:pt x="1" y="4593"/>
                  </a:lnTo>
                  <a:cubicBezTo>
                    <a:pt x="1267" y="4593"/>
                    <a:pt x="2281" y="3579"/>
                    <a:pt x="2281" y="2313"/>
                  </a:cubicBezTo>
                  <a:cubicBezTo>
                    <a:pt x="2281" y="1046"/>
                    <a:pt x="1267" y="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0" name="Google Shape;4720;p41"/>
            <p:cNvSpPr/>
            <p:nvPr/>
          </p:nvSpPr>
          <p:spPr>
            <a:xfrm>
              <a:off x="827246" y="3298000"/>
              <a:ext cx="73226" cy="147447"/>
            </a:xfrm>
            <a:custGeom>
              <a:avLst/>
              <a:gdLst/>
              <a:ahLst/>
              <a:cxnLst/>
              <a:rect l="l" t="t" r="r" b="b"/>
              <a:pathLst>
                <a:path w="2281" h="4593" extrusionOk="0">
                  <a:moveTo>
                    <a:pt x="1" y="1"/>
                  </a:moveTo>
                  <a:lnTo>
                    <a:pt x="1" y="1078"/>
                  </a:lnTo>
                  <a:cubicBezTo>
                    <a:pt x="666" y="1078"/>
                    <a:pt x="1236" y="1648"/>
                    <a:pt x="1236" y="2313"/>
                  </a:cubicBezTo>
                  <a:cubicBezTo>
                    <a:pt x="1236" y="2978"/>
                    <a:pt x="666" y="3516"/>
                    <a:pt x="1" y="3516"/>
                  </a:cubicBezTo>
                  <a:lnTo>
                    <a:pt x="1" y="4593"/>
                  </a:lnTo>
                  <a:cubicBezTo>
                    <a:pt x="1267" y="4593"/>
                    <a:pt x="2281" y="3579"/>
                    <a:pt x="2281" y="2313"/>
                  </a:cubicBezTo>
                  <a:cubicBezTo>
                    <a:pt x="2281" y="1046"/>
                    <a:pt x="1267" y="1"/>
                    <a:pt x="1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1" name="Google Shape;4721;p41"/>
            <p:cNvSpPr/>
            <p:nvPr/>
          </p:nvSpPr>
          <p:spPr>
            <a:xfrm>
              <a:off x="827246" y="3332574"/>
              <a:ext cx="39679" cy="78330"/>
            </a:xfrm>
            <a:custGeom>
              <a:avLst/>
              <a:gdLst/>
              <a:ahLst/>
              <a:cxnLst/>
              <a:rect l="l" t="t" r="r" b="b"/>
              <a:pathLst>
                <a:path w="1236" h="2440" extrusionOk="0">
                  <a:moveTo>
                    <a:pt x="1" y="1"/>
                  </a:moveTo>
                  <a:lnTo>
                    <a:pt x="1" y="2439"/>
                  </a:lnTo>
                  <a:cubicBezTo>
                    <a:pt x="666" y="2439"/>
                    <a:pt x="1236" y="1901"/>
                    <a:pt x="1236" y="1236"/>
                  </a:cubicBezTo>
                  <a:cubicBezTo>
                    <a:pt x="1236" y="571"/>
                    <a:pt x="666" y="1"/>
                    <a:pt x="1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2" name="Google Shape;4722;p41"/>
            <p:cNvSpPr/>
            <p:nvPr/>
          </p:nvSpPr>
          <p:spPr>
            <a:xfrm>
              <a:off x="755080" y="3306154"/>
              <a:ext cx="72199" cy="69149"/>
            </a:xfrm>
            <a:custGeom>
              <a:avLst/>
              <a:gdLst/>
              <a:ahLst/>
              <a:cxnLst/>
              <a:rect l="l" t="t" r="r" b="b"/>
              <a:pathLst>
                <a:path w="2249" h="2154" extrusionOk="0">
                  <a:moveTo>
                    <a:pt x="380" y="0"/>
                  </a:moveTo>
                  <a:lnTo>
                    <a:pt x="190" y="190"/>
                  </a:lnTo>
                  <a:lnTo>
                    <a:pt x="0" y="380"/>
                  </a:lnTo>
                  <a:cubicBezTo>
                    <a:pt x="0" y="380"/>
                    <a:pt x="1204" y="1520"/>
                    <a:pt x="2249" y="2154"/>
                  </a:cubicBezTo>
                  <a:cubicBezTo>
                    <a:pt x="1552" y="1140"/>
                    <a:pt x="380" y="0"/>
                    <a:pt x="38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3" name="Google Shape;4723;p41"/>
            <p:cNvSpPr/>
            <p:nvPr/>
          </p:nvSpPr>
          <p:spPr>
            <a:xfrm>
              <a:off x="685931" y="3240055"/>
              <a:ext cx="87479" cy="82343"/>
            </a:xfrm>
            <a:custGeom>
              <a:avLst/>
              <a:gdLst/>
              <a:ahLst/>
              <a:cxnLst/>
              <a:rect l="l" t="t" r="r" b="b"/>
              <a:pathLst>
                <a:path w="2725" h="2565" extrusionOk="0">
                  <a:moveTo>
                    <a:pt x="507" y="1"/>
                  </a:moveTo>
                  <a:lnTo>
                    <a:pt x="1" y="539"/>
                  </a:lnTo>
                  <a:lnTo>
                    <a:pt x="2091" y="2534"/>
                  </a:lnTo>
                  <a:cubicBezTo>
                    <a:pt x="2112" y="2555"/>
                    <a:pt x="2136" y="2564"/>
                    <a:pt x="2161" y="2564"/>
                  </a:cubicBezTo>
                  <a:cubicBezTo>
                    <a:pt x="2285" y="2564"/>
                    <a:pt x="2439" y="2344"/>
                    <a:pt x="2439" y="2344"/>
                  </a:cubicBezTo>
                  <a:cubicBezTo>
                    <a:pt x="2439" y="2344"/>
                    <a:pt x="2724" y="2091"/>
                    <a:pt x="2597" y="1996"/>
                  </a:cubicBezTo>
                  <a:lnTo>
                    <a:pt x="507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4" name="Google Shape;4724;p41"/>
            <p:cNvSpPr/>
            <p:nvPr/>
          </p:nvSpPr>
          <p:spPr>
            <a:xfrm>
              <a:off x="627986" y="3185159"/>
              <a:ext cx="99678" cy="95601"/>
            </a:xfrm>
            <a:custGeom>
              <a:avLst/>
              <a:gdLst/>
              <a:ahLst/>
              <a:cxnLst/>
              <a:rect l="l" t="t" r="r" b="b"/>
              <a:pathLst>
                <a:path w="3105" h="2978" extrusionOk="0">
                  <a:moveTo>
                    <a:pt x="539" y="1"/>
                  </a:moveTo>
                  <a:lnTo>
                    <a:pt x="0" y="539"/>
                  </a:lnTo>
                  <a:lnTo>
                    <a:pt x="2566" y="2978"/>
                  </a:lnTo>
                  <a:lnTo>
                    <a:pt x="3104" y="2439"/>
                  </a:lnTo>
                  <a:lnTo>
                    <a:pt x="539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5" name="Google Shape;4725;p41"/>
            <p:cNvSpPr/>
            <p:nvPr/>
          </p:nvSpPr>
          <p:spPr>
            <a:xfrm>
              <a:off x="518195" y="3098065"/>
              <a:ext cx="155569" cy="120545"/>
            </a:xfrm>
            <a:custGeom>
              <a:avLst/>
              <a:gdLst/>
              <a:ahLst/>
              <a:cxnLst/>
              <a:rect l="l" t="t" r="r" b="b"/>
              <a:pathLst>
                <a:path w="4846" h="3755" extrusionOk="0">
                  <a:moveTo>
                    <a:pt x="1767" y="1"/>
                  </a:moveTo>
                  <a:cubicBezTo>
                    <a:pt x="1465" y="1"/>
                    <a:pt x="1156" y="88"/>
                    <a:pt x="855" y="307"/>
                  </a:cubicBezTo>
                  <a:cubicBezTo>
                    <a:pt x="0" y="1637"/>
                    <a:pt x="1457" y="2935"/>
                    <a:pt x="2027" y="3474"/>
                  </a:cubicBezTo>
                  <a:cubicBezTo>
                    <a:pt x="2243" y="3681"/>
                    <a:pt x="2497" y="3755"/>
                    <a:pt x="2750" y="3755"/>
                  </a:cubicBezTo>
                  <a:cubicBezTo>
                    <a:pt x="3389" y="3755"/>
                    <a:pt x="4022" y="3284"/>
                    <a:pt x="4022" y="3284"/>
                  </a:cubicBezTo>
                  <a:cubicBezTo>
                    <a:pt x="4022" y="3284"/>
                    <a:pt x="4846" y="2017"/>
                    <a:pt x="4086" y="1289"/>
                  </a:cubicBezTo>
                  <a:cubicBezTo>
                    <a:pt x="3651" y="902"/>
                    <a:pt x="2738" y="1"/>
                    <a:pt x="1767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6" name="Google Shape;4726;p41"/>
            <p:cNvSpPr/>
            <p:nvPr/>
          </p:nvSpPr>
          <p:spPr>
            <a:xfrm>
              <a:off x="541566" y="3100794"/>
              <a:ext cx="65104" cy="65072"/>
            </a:xfrm>
            <a:custGeom>
              <a:avLst/>
              <a:gdLst/>
              <a:ahLst/>
              <a:cxnLst/>
              <a:rect l="l" t="t" r="r" b="b"/>
              <a:pathLst>
                <a:path w="2028" h="2027" extrusionOk="0">
                  <a:moveTo>
                    <a:pt x="1616" y="0"/>
                  </a:moveTo>
                  <a:lnTo>
                    <a:pt x="1679" y="1710"/>
                  </a:lnTo>
                  <a:lnTo>
                    <a:pt x="1" y="1710"/>
                  </a:lnTo>
                  <a:cubicBezTo>
                    <a:pt x="32" y="1837"/>
                    <a:pt x="96" y="1932"/>
                    <a:pt x="127" y="2027"/>
                  </a:cubicBezTo>
                  <a:lnTo>
                    <a:pt x="2027" y="2027"/>
                  </a:lnTo>
                  <a:lnTo>
                    <a:pt x="1932" y="127"/>
                  </a:lnTo>
                  <a:cubicBezTo>
                    <a:pt x="1837" y="95"/>
                    <a:pt x="1742" y="32"/>
                    <a:pt x="16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7" name="Google Shape;4727;p41"/>
            <p:cNvSpPr/>
            <p:nvPr/>
          </p:nvSpPr>
          <p:spPr>
            <a:xfrm>
              <a:off x="550715" y="3109943"/>
              <a:ext cx="77303" cy="77271"/>
            </a:xfrm>
            <a:custGeom>
              <a:avLst/>
              <a:gdLst/>
              <a:ahLst/>
              <a:cxnLst/>
              <a:rect l="l" t="t" r="r" b="b"/>
              <a:pathLst>
                <a:path w="2408" h="2407" extrusionOk="0">
                  <a:moveTo>
                    <a:pt x="1932" y="0"/>
                  </a:moveTo>
                  <a:lnTo>
                    <a:pt x="1996" y="1995"/>
                  </a:lnTo>
                  <a:lnTo>
                    <a:pt x="1" y="1995"/>
                  </a:lnTo>
                  <a:cubicBezTo>
                    <a:pt x="96" y="2154"/>
                    <a:pt x="222" y="2280"/>
                    <a:pt x="317" y="2407"/>
                  </a:cubicBezTo>
                  <a:lnTo>
                    <a:pt x="2407" y="2375"/>
                  </a:lnTo>
                  <a:lnTo>
                    <a:pt x="2312" y="285"/>
                  </a:lnTo>
                  <a:cubicBezTo>
                    <a:pt x="2186" y="190"/>
                    <a:pt x="2059" y="95"/>
                    <a:pt x="19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8" name="Google Shape;4728;p41"/>
            <p:cNvSpPr/>
            <p:nvPr/>
          </p:nvSpPr>
          <p:spPr>
            <a:xfrm>
              <a:off x="1068207" y="3312253"/>
              <a:ext cx="137270" cy="166740"/>
            </a:xfrm>
            <a:custGeom>
              <a:avLst/>
              <a:gdLst/>
              <a:ahLst/>
              <a:cxnLst/>
              <a:rect l="l" t="t" r="r" b="b"/>
              <a:pathLst>
                <a:path w="4276" h="5194" extrusionOk="0">
                  <a:moveTo>
                    <a:pt x="2154" y="0"/>
                  </a:moveTo>
                  <a:cubicBezTo>
                    <a:pt x="982" y="0"/>
                    <a:pt x="32" y="950"/>
                    <a:pt x="0" y="2122"/>
                  </a:cubicBezTo>
                  <a:cubicBezTo>
                    <a:pt x="0" y="2154"/>
                    <a:pt x="0" y="2217"/>
                    <a:pt x="32" y="2249"/>
                  </a:cubicBezTo>
                  <a:cubicBezTo>
                    <a:pt x="32" y="3230"/>
                    <a:pt x="444" y="3452"/>
                    <a:pt x="1014" y="4402"/>
                  </a:cubicBezTo>
                  <a:cubicBezTo>
                    <a:pt x="1235" y="4782"/>
                    <a:pt x="1172" y="5194"/>
                    <a:pt x="1172" y="5194"/>
                  </a:cubicBezTo>
                  <a:lnTo>
                    <a:pt x="3104" y="5194"/>
                  </a:lnTo>
                  <a:cubicBezTo>
                    <a:pt x="3104" y="5194"/>
                    <a:pt x="3040" y="4782"/>
                    <a:pt x="3262" y="4402"/>
                  </a:cubicBezTo>
                  <a:cubicBezTo>
                    <a:pt x="3832" y="3484"/>
                    <a:pt x="4244" y="3230"/>
                    <a:pt x="4276" y="2280"/>
                  </a:cubicBezTo>
                  <a:cubicBezTo>
                    <a:pt x="4276" y="2249"/>
                    <a:pt x="4276" y="2185"/>
                    <a:pt x="4276" y="2154"/>
                  </a:cubicBezTo>
                  <a:cubicBezTo>
                    <a:pt x="4276" y="982"/>
                    <a:pt x="3357" y="32"/>
                    <a:pt x="21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9" name="Google Shape;4729;p41"/>
            <p:cNvSpPr/>
            <p:nvPr/>
          </p:nvSpPr>
          <p:spPr>
            <a:xfrm>
              <a:off x="1136329" y="3312253"/>
              <a:ext cx="69149" cy="160641"/>
            </a:xfrm>
            <a:custGeom>
              <a:avLst/>
              <a:gdLst/>
              <a:ahLst/>
              <a:cxnLst/>
              <a:rect l="l" t="t" r="r" b="b"/>
              <a:pathLst>
                <a:path w="2154" h="5004" extrusionOk="0">
                  <a:moveTo>
                    <a:pt x="32" y="0"/>
                  </a:moveTo>
                  <a:lnTo>
                    <a:pt x="0" y="5004"/>
                  </a:lnTo>
                  <a:lnTo>
                    <a:pt x="950" y="5004"/>
                  </a:lnTo>
                  <a:cubicBezTo>
                    <a:pt x="982" y="4846"/>
                    <a:pt x="1013" y="4624"/>
                    <a:pt x="1140" y="4402"/>
                  </a:cubicBezTo>
                  <a:cubicBezTo>
                    <a:pt x="1710" y="3484"/>
                    <a:pt x="2122" y="3230"/>
                    <a:pt x="2154" y="2280"/>
                  </a:cubicBezTo>
                  <a:cubicBezTo>
                    <a:pt x="2154" y="2249"/>
                    <a:pt x="2154" y="2185"/>
                    <a:pt x="2154" y="2154"/>
                  </a:cubicBezTo>
                  <a:cubicBezTo>
                    <a:pt x="2154" y="982"/>
                    <a:pt x="1203" y="32"/>
                    <a:pt x="3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0" name="Google Shape;4730;p41"/>
            <p:cNvSpPr/>
            <p:nvPr/>
          </p:nvSpPr>
          <p:spPr>
            <a:xfrm>
              <a:off x="1133279" y="3254308"/>
              <a:ext cx="9181" cy="48828"/>
            </a:xfrm>
            <a:custGeom>
              <a:avLst/>
              <a:gdLst/>
              <a:ahLst/>
              <a:cxnLst/>
              <a:rect l="l" t="t" r="r" b="b"/>
              <a:pathLst>
                <a:path w="286" h="1521" extrusionOk="0">
                  <a:moveTo>
                    <a:pt x="158" y="0"/>
                  </a:moveTo>
                  <a:cubicBezTo>
                    <a:pt x="63" y="0"/>
                    <a:pt x="32" y="63"/>
                    <a:pt x="32" y="127"/>
                  </a:cubicBezTo>
                  <a:lnTo>
                    <a:pt x="0" y="1394"/>
                  </a:lnTo>
                  <a:cubicBezTo>
                    <a:pt x="0" y="1457"/>
                    <a:pt x="63" y="1520"/>
                    <a:pt x="127" y="1520"/>
                  </a:cubicBezTo>
                  <a:cubicBezTo>
                    <a:pt x="222" y="1520"/>
                    <a:pt x="285" y="1457"/>
                    <a:pt x="285" y="1394"/>
                  </a:cubicBezTo>
                  <a:lnTo>
                    <a:pt x="285" y="127"/>
                  </a:lnTo>
                  <a:cubicBezTo>
                    <a:pt x="285" y="63"/>
                    <a:pt x="222" y="0"/>
                    <a:pt x="1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1" name="Google Shape;4731;p41"/>
            <p:cNvSpPr/>
            <p:nvPr/>
          </p:nvSpPr>
          <p:spPr>
            <a:xfrm>
              <a:off x="1107854" y="3390262"/>
              <a:ext cx="59004" cy="16725"/>
            </a:xfrm>
            <a:custGeom>
              <a:avLst/>
              <a:gdLst/>
              <a:ahLst/>
              <a:cxnLst/>
              <a:rect l="l" t="t" r="r" b="b"/>
              <a:pathLst>
                <a:path w="1838" h="521" extrusionOk="0">
                  <a:moveTo>
                    <a:pt x="903" y="1"/>
                  </a:moveTo>
                  <a:cubicBezTo>
                    <a:pt x="618" y="1"/>
                    <a:pt x="333" y="88"/>
                    <a:pt x="95" y="262"/>
                  </a:cubicBezTo>
                  <a:cubicBezTo>
                    <a:pt x="32" y="325"/>
                    <a:pt x="0" y="420"/>
                    <a:pt x="64" y="484"/>
                  </a:cubicBezTo>
                  <a:cubicBezTo>
                    <a:pt x="79" y="500"/>
                    <a:pt x="111" y="508"/>
                    <a:pt x="147" y="508"/>
                  </a:cubicBezTo>
                  <a:cubicBezTo>
                    <a:pt x="182" y="508"/>
                    <a:pt x="222" y="500"/>
                    <a:pt x="254" y="484"/>
                  </a:cubicBezTo>
                  <a:cubicBezTo>
                    <a:pt x="444" y="341"/>
                    <a:pt x="673" y="270"/>
                    <a:pt x="903" y="270"/>
                  </a:cubicBezTo>
                  <a:cubicBezTo>
                    <a:pt x="1132" y="270"/>
                    <a:pt x="1362" y="341"/>
                    <a:pt x="1552" y="484"/>
                  </a:cubicBezTo>
                  <a:cubicBezTo>
                    <a:pt x="1589" y="502"/>
                    <a:pt x="1636" y="520"/>
                    <a:pt x="1681" y="520"/>
                  </a:cubicBezTo>
                  <a:cubicBezTo>
                    <a:pt x="1715" y="520"/>
                    <a:pt x="1747" y="511"/>
                    <a:pt x="1774" y="484"/>
                  </a:cubicBezTo>
                  <a:cubicBezTo>
                    <a:pt x="1837" y="452"/>
                    <a:pt x="1805" y="325"/>
                    <a:pt x="1710" y="262"/>
                  </a:cubicBezTo>
                  <a:cubicBezTo>
                    <a:pt x="1473" y="88"/>
                    <a:pt x="1188" y="1"/>
                    <a:pt x="903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2" name="Google Shape;4732;p41"/>
            <p:cNvSpPr/>
            <p:nvPr/>
          </p:nvSpPr>
          <p:spPr>
            <a:xfrm>
              <a:off x="1169876" y="3267117"/>
              <a:ext cx="27480" cy="44751"/>
            </a:xfrm>
            <a:custGeom>
              <a:avLst/>
              <a:gdLst/>
              <a:ahLst/>
              <a:cxnLst/>
              <a:rect l="l" t="t" r="r" b="b"/>
              <a:pathLst>
                <a:path w="856" h="1394" extrusionOk="0">
                  <a:moveTo>
                    <a:pt x="704" y="0"/>
                  </a:moveTo>
                  <a:cubicBezTo>
                    <a:pt x="650" y="0"/>
                    <a:pt x="593" y="30"/>
                    <a:pt x="570" y="76"/>
                  </a:cubicBezTo>
                  <a:lnTo>
                    <a:pt x="32" y="1216"/>
                  </a:lnTo>
                  <a:cubicBezTo>
                    <a:pt x="0" y="1280"/>
                    <a:pt x="32" y="1375"/>
                    <a:pt x="95" y="1375"/>
                  </a:cubicBezTo>
                  <a:cubicBezTo>
                    <a:pt x="118" y="1386"/>
                    <a:pt x="146" y="1394"/>
                    <a:pt x="173" y="1394"/>
                  </a:cubicBezTo>
                  <a:cubicBezTo>
                    <a:pt x="220" y="1394"/>
                    <a:pt x="265" y="1371"/>
                    <a:pt x="285" y="1311"/>
                  </a:cubicBezTo>
                  <a:lnTo>
                    <a:pt x="823" y="171"/>
                  </a:lnTo>
                  <a:cubicBezTo>
                    <a:pt x="855" y="108"/>
                    <a:pt x="823" y="44"/>
                    <a:pt x="760" y="13"/>
                  </a:cubicBezTo>
                  <a:cubicBezTo>
                    <a:pt x="743" y="4"/>
                    <a:pt x="724" y="0"/>
                    <a:pt x="7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3" name="Google Shape;4733;p41"/>
            <p:cNvSpPr/>
            <p:nvPr/>
          </p:nvSpPr>
          <p:spPr>
            <a:xfrm>
              <a:off x="1200373" y="3301563"/>
              <a:ext cx="40674" cy="34606"/>
            </a:xfrm>
            <a:custGeom>
              <a:avLst/>
              <a:gdLst/>
              <a:ahLst/>
              <a:cxnLst/>
              <a:rect l="l" t="t" r="r" b="b"/>
              <a:pathLst>
                <a:path w="1267" h="1078" extrusionOk="0">
                  <a:moveTo>
                    <a:pt x="1140" y="1"/>
                  </a:moveTo>
                  <a:cubicBezTo>
                    <a:pt x="1109" y="1"/>
                    <a:pt x="1077" y="17"/>
                    <a:pt x="1045" y="48"/>
                  </a:cubicBezTo>
                  <a:lnTo>
                    <a:pt x="64" y="840"/>
                  </a:lnTo>
                  <a:cubicBezTo>
                    <a:pt x="0" y="903"/>
                    <a:pt x="0" y="967"/>
                    <a:pt x="64" y="1030"/>
                  </a:cubicBezTo>
                  <a:cubicBezTo>
                    <a:pt x="79" y="1062"/>
                    <a:pt x="111" y="1077"/>
                    <a:pt x="143" y="1077"/>
                  </a:cubicBezTo>
                  <a:cubicBezTo>
                    <a:pt x="174" y="1077"/>
                    <a:pt x="206" y="1062"/>
                    <a:pt x="222" y="1030"/>
                  </a:cubicBezTo>
                  <a:lnTo>
                    <a:pt x="1204" y="238"/>
                  </a:lnTo>
                  <a:cubicBezTo>
                    <a:pt x="1267" y="175"/>
                    <a:pt x="1267" y="112"/>
                    <a:pt x="1235" y="48"/>
                  </a:cubicBezTo>
                  <a:cubicBezTo>
                    <a:pt x="1204" y="17"/>
                    <a:pt x="1172" y="1"/>
                    <a:pt x="11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4" name="Google Shape;4734;p41"/>
            <p:cNvSpPr/>
            <p:nvPr/>
          </p:nvSpPr>
          <p:spPr>
            <a:xfrm>
              <a:off x="1217645" y="3351611"/>
              <a:ext cx="48828" cy="18876"/>
            </a:xfrm>
            <a:custGeom>
              <a:avLst/>
              <a:gdLst/>
              <a:ahLst/>
              <a:cxnLst/>
              <a:rect l="l" t="t" r="r" b="b"/>
              <a:pathLst>
                <a:path w="1521" h="588" extrusionOk="0">
                  <a:moveTo>
                    <a:pt x="1368" y="1"/>
                  </a:moveTo>
                  <a:cubicBezTo>
                    <a:pt x="1355" y="1"/>
                    <a:pt x="1342" y="4"/>
                    <a:pt x="1331" y="9"/>
                  </a:cubicBezTo>
                  <a:lnTo>
                    <a:pt x="127" y="326"/>
                  </a:lnTo>
                  <a:cubicBezTo>
                    <a:pt x="32" y="358"/>
                    <a:pt x="1" y="421"/>
                    <a:pt x="32" y="484"/>
                  </a:cubicBezTo>
                  <a:cubicBezTo>
                    <a:pt x="32" y="536"/>
                    <a:pt x="74" y="588"/>
                    <a:pt x="142" y="588"/>
                  </a:cubicBezTo>
                  <a:cubicBezTo>
                    <a:pt x="157" y="588"/>
                    <a:pt x="173" y="585"/>
                    <a:pt x="191" y="579"/>
                  </a:cubicBezTo>
                  <a:lnTo>
                    <a:pt x="1394" y="263"/>
                  </a:lnTo>
                  <a:cubicBezTo>
                    <a:pt x="1489" y="231"/>
                    <a:pt x="1521" y="168"/>
                    <a:pt x="1489" y="104"/>
                  </a:cubicBezTo>
                  <a:cubicBezTo>
                    <a:pt x="1489" y="53"/>
                    <a:pt x="1426" y="1"/>
                    <a:pt x="13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5" name="Google Shape;4735;p41"/>
            <p:cNvSpPr/>
            <p:nvPr/>
          </p:nvSpPr>
          <p:spPr>
            <a:xfrm>
              <a:off x="1218672" y="3400439"/>
              <a:ext cx="48828" cy="15794"/>
            </a:xfrm>
            <a:custGeom>
              <a:avLst/>
              <a:gdLst/>
              <a:ahLst/>
              <a:cxnLst/>
              <a:rect l="l" t="t" r="r" b="b"/>
              <a:pathLst>
                <a:path w="1521" h="492" extrusionOk="0">
                  <a:moveTo>
                    <a:pt x="124" y="0"/>
                  </a:moveTo>
                  <a:cubicBezTo>
                    <a:pt x="73" y="0"/>
                    <a:pt x="26" y="52"/>
                    <a:pt x="0" y="103"/>
                  </a:cubicBezTo>
                  <a:cubicBezTo>
                    <a:pt x="0" y="167"/>
                    <a:pt x="64" y="262"/>
                    <a:pt x="127" y="262"/>
                  </a:cubicBezTo>
                  <a:lnTo>
                    <a:pt x="1362" y="483"/>
                  </a:lnTo>
                  <a:cubicBezTo>
                    <a:pt x="1374" y="489"/>
                    <a:pt x="1386" y="492"/>
                    <a:pt x="1399" y="492"/>
                  </a:cubicBezTo>
                  <a:cubicBezTo>
                    <a:pt x="1457" y="492"/>
                    <a:pt x="1520" y="440"/>
                    <a:pt x="1520" y="388"/>
                  </a:cubicBezTo>
                  <a:cubicBezTo>
                    <a:pt x="1520" y="325"/>
                    <a:pt x="1489" y="230"/>
                    <a:pt x="1425" y="230"/>
                  </a:cubicBezTo>
                  <a:lnTo>
                    <a:pt x="159" y="8"/>
                  </a:lnTo>
                  <a:cubicBezTo>
                    <a:pt x="147" y="3"/>
                    <a:pt x="135" y="0"/>
                    <a:pt x="1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6" name="Google Shape;4736;p41"/>
            <p:cNvSpPr/>
            <p:nvPr/>
          </p:nvSpPr>
          <p:spPr>
            <a:xfrm>
              <a:off x="1202396" y="3435623"/>
              <a:ext cx="39679" cy="29534"/>
            </a:xfrm>
            <a:custGeom>
              <a:avLst/>
              <a:gdLst/>
              <a:ahLst/>
              <a:cxnLst/>
              <a:rect l="l" t="t" r="r" b="b"/>
              <a:pathLst>
                <a:path w="1236" h="920" extrusionOk="0">
                  <a:moveTo>
                    <a:pt x="159" y="0"/>
                  </a:moveTo>
                  <a:cubicBezTo>
                    <a:pt x="123" y="0"/>
                    <a:pt x="82" y="15"/>
                    <a:pt x="64" y="53"/>
                  </a:cubicBezTo>
                  <a:cubicBezTo>
                    <a:pt x="1" y="116"/>
                    <a:pt x="32" y="179"/>
                    <a:pt x="64" y="243"/>
                  </a:cubicBezTo>
                  <a:lnTo>
                    <a:pt x="1014" y="908"/>
                  </a:lnTo>
                  <a:cubicBezTo>
                    <a:pt x="1031" y="916"/>
                    <a:pt x="1048" y="920"/>
                    <a:pt x="1064" y="920"/>
                  </a:cubicBezTo>
                  <a:cubicBezTo>
                    <a:pt x="1109" y="920"/>
                    <a:pt x="1149" y="891"/>
                    <a:pt x="1172" y="844"/>
                  </a:cubicBezTo>
                  <a:cubicBezTo>
                    <a:pt x="1236" y="781"/>
                    <a:pt x="1204" y="718"/>
                    <a:pt x="1172" y="686"/>
                  </a:cubicBezTo>
                  <a:lnTo>
                    <a:pt x="222" y="21"/>
                  </a:lnTo>
                  <a:cubicBezTo>
                    <a:pt x="209" y="8"/>
                    <a:pt x="185" y="0"/>
                    <a:pt x="1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7" name="Google Shape;4737;p41"/>
            <p:cNvSpPr/>
            <p:nvPr/>
          </p:nvSpPr>
          <p:spPr>
            <a:xfrm>
              <a:off x="1180020" y="3460246"/>
              <a:ext cx="23435" cy="31717"/>
            </a:xfrm>
            <a:custGeom>
              <a:avLst/>
              <a:gdLst/>
              <a:ahLst/>
              <a:cxnLst/>
              <a:rect l="l" t="t" r="r" b="b"/>
              <a:pathLst>
                <a:path w="730" h="988" extrusionOk="0">
                  <a:moveTo>
                    <a:pt x="151" y="1"/>
                  </a:moveTo>
                  <a:cubicBezTo>
                    <a:pt x="133" y="1"/>
                    <a:pt x="114" y="5"/>
                    <a:pt x="96" y="14"/>
                  </a:cubicBezTo>
                  <a:cubicBezTo>
                    <a:pt x="32" y="46"/>
                    <a:pt x="1" y="141"/>
                    <a:pt x="32" y="172"/>
                  </a:cubicBezTo>
                  <a:lnTo>
                    <a:pt x="476" y="964"/>
                  </a:lnTo>
                  <a:cubicBezTo>
                    <a:pt x="476" y="980"/>
                    <a:pt x="500" y="988"/>
                    <a:pt x="531" y="988"/>
                  </a:cubicBezTo>
                  <a:cubicBezTo>
                    <a:pt x="563" y="988"/>
                    <a:pt x="603" y="980"/>
                    <a:pt x="634" y="964"/>
                  </a:cubicBezTo>
                  <a:cubicBezTo>
                    <a:pt x="698" y="932"/>
                    <a:pt x="729" y="869"/>
                    <a:pt x="698" y="837"/>
                  </a:cubicBezTo>
                  <a:lnTo>
                    <a:pt x="254" y="46"/>
                  </a:lnTo>
                  <a:cubicBezTo>
                    <a:pt x="232" y="23"/>
                    <a:pt x="194" y="1"/>
                    <a:pt x="1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8" name="Google Shape;4738;p41"/>
            <p:cNvSpPr/>
            <p:nvPr/>
          </p:nvSpPr>
          <p:spPr>
            <a:xfrm>
              <a:off x="1078352" y="3266090"/>
              <a:ext cx="26485" cy="45553"/>
            </a:xfrm>
            <a:custGeom>
              <a:avLst/>
              <a:gdLst/>
              <a:ahLst/>
              <a:cxnLst/>
              <a:rect l="l" t="t" r="r" b="b"/>
              <a:pathLst>
                <a:path w="825" h="1419" extrusionOk="0">
                  <a:moveTo>
                    <a:pt x="152" y="1"/>
                  </a:moveTo>
                  <a:cubicBezTo>
                    <a:pt x="132" y="1"/>
                    <a:pt x="113" y="5"/>
                    <a:pt x="96" y="13"/>
                  </a:cubicBezTo>
                  <a:cubicBezTo>
                    <a:pt x="33" y="45"/>
                    <a:pt x="1" y="108"/>
                    <a:pt x="33" y="171"/>
                  </a:cubicBezTo>
                  <a:lnTo>
                    <a:pt x="571" y="1343"/>
                  </a:lnTo>
                  <a:cubicBezTo>
                    <a:pt x="594" y="1390"/>
                    <a:pt x="634" y="1419"/>
                    <a:pt x="679" y="1419"/>
                  </a:cubicBezTo>
                  <a:cubicBezTo>
                    <a:pt x="695" y="1419"/>
                    <a:pt x="712" y="1415"/>
                    <a:pt x="729" y="1407"/>
                  </a:cubicBezTo>
                  <a:cubicBezTo>
                    <a:pt x="793" y="1375"/>
                    <a:pt x="824" y="1312"/>
                    <a:pt x="793" y="1217"/>
                  </a:cubicBezTo>
                  <a:lnTo>
                    <a:pt x="286" y="76"/>
                  </a:lnTo>
                  <a:cubicBezTo>
                    <a:pt x="263" y="30"/>
                    <a:pt x="206" y="1"/>
                    <a:pt x="15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9" name="Google Shape;4739;p41"/>
            <p:cNvSpPr/>
            <p:nvPr/>
          </p:nvSpPr>
          <p:spPr>
            <a:xfrm>
              <a:off x="1033633" y="3300407"/>
              <a:ext cx="40706" cy="34895"/>
            </a:xfrm>
            <a:custGeom>
              <a:avLst/>
              <a:gdLst/>
              <a:ahLst/>
              <a:cxnLst/>
              <a:rect l="l" t="t" r="r" b="b"/>
              <a:pathLst>
                <a:path w="1268" h="1087" extrusionOk="0">
                  <a:moveTo>
                    <a:pt x="166" y="0"/>
                  </a:moveTo>
                  <a:cubicBezTo>
                    <a:pt x="123" y="0"/>
                    <a:pt x="82" y="15"/>
                    <a:pt x="64" y="53"/>
                  </a:cubicBezTo>
                  <a:cubicBezTo>
                    <a:pt x="0" y="116"/>
                    <a:pt x="32" y="179"/>
                    <a:pt x="64" y="243"/>
                  </a:cubicBezTo>
                  <a:lnTo>
                    <a:pt x="1046" y="1066"/>
                  </a:lnTo>
                  <a:cubicBezTo>
                    <a:pt x="1072" y="1079"/>
                    <a:pt x="1098" y="1087"/>
                    <a:pt x="1124" y="1087"/>
                  </a:cubicBezTo>
                  <a:cubicBezTo>
                    <a:pt x="1161" y="1087"/>
                    <a:pt x="1198" y="1071"/>
                    <a:pt x="1236" y="1034"/>
                  </a:cubicBezTo>
                  <a:cubicBezTo>
                    <a:pt x="1267" y="971"/>
                    <a:pt x="1267" y="908"/>
                    <a:pt x="1204" y="844"/>
                  </a:cubicBezTo>
                  <a:lnTo>
                    <a:pt x="254" y="21"/>
                  </a:lnTo>
                  <a:cubicBezTo>
                    <a:pt x="228" y="8"/>
                    <a:pt x="196" y="0"/>
                    <a:pt x="1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0" name="Google Shape;4740;p41"/>
            <p:cNvSpPr/>
            <p:nvPr/>
          </p:nvSpPr>
          <p:spPr>
            <a:xfrm>
              <a:off x="1008208" y="3349877"/>
              <a:ext cx="48828" cy="19615"/>
            </a:xfrm>
            <a:custGeom>
              <a:avLst/>
              <a:gdLst/>
              <a:ahLst/>
              <a:cxnLst/>
              <a:rect l="l" t="t" r="r" b="b"/>
              <a:pathLst>
                <a:path w="1521" h="611" extrusionOk="0">
                  <a:moveTo>
                    <a:pt x="191" y="0"/>
                  </a:moveTo>
                  <a:cubicBezTo>
                    <a:pt x="127" y="0"/>
                    <a:pt x="32" y="32"/>
                    <a:pt x="32" y="95"/>
                  </a:cubicBezTo>
                  <a:cubicBezTo>
                    <a:pt x="1" y="190"/>
                    <a:pt x="32" y="253"/>
                    <a:pt x="127" y="253"/>
                  </a:cubicBezTo>
                  <a:lnTo>
                    <a:pt x="1331" y="602"/>
                  </a:lnTo>
                  <a:cubicBezTo>
                    <a:pt x="1342" y="608"/>
                    <a:pt x="1355" y="610"/>
                    <a:pt x="1368" y="610"/>
                  </a:cubicBezTo>
                  <a:cubicBezTo>
                    <a:pt x="1426" y="610"/>
                    <a:pt x="1489" y="558"/>
                    <a:pt x="1489" y="507"/>
                  </a:cubicBezTo>
                  <a:cubicBezTo>
                    <a:pt x="1521" y="443"/>
                    <a:pt x="1489" y="380"/>
                    <a:pt x="1394" y="348"/>
                  </a:cubicBezTo>
                  <a:lnTo>
                    <a:pt x="1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1" name="Google Shape;4741;p41"/>
            <p:cNvSpPr/>
            <p:nvPr/>
          </p:nvSpPr>
          <p:spPr>
            <a:xfrm>
              <a:off x="1006185" y="3399411"/>
              <a:ext cx="48828" cy="15538"/>
            </a:xfrm>
            <a:custGeom>
              <a:avLst/>
              <a:gdLst/>
              <a:ahLst/>
              <a:cxnLst/>
              <a:rect l="l" t="t" r="r" b="b"/>
              <a:pathLst>
                <a:path w="1521" h="484" extrusionOk="0">
                  <a:moveTo>
                    <a:pt x="1399" y="0"/>
                  </a:moveTo>
                  <a:cubicBezTo>
                    <a:pt x="1386" y="0"/>
                    <a:pt x="1374" y="3"/>
                    <a:pt x="1362" y="9"/>
                  </a:cubicBezTo>
                  <a:lnTo>
                    <a:pt x="95" y="230"/>
                  </a:lnTo>
                  <a:cubicBezTo>
                    <a:pt x="32" y="230"/>
                    <a:pt x="0" y="294"/>
                    <a:pt x="0" y="357"/>
                  </a:cubicBezTo>
                  <a:cubicBezTo>
                    <a:pt x="0" y="452"/>
                    <a:pt x="95" y="484"/>
                    <a:pt x="159" y="484"/>
                  </a:cubicBezTo>
                  <a:lnTo>
                    <a:pt x="1394" y="262"/>
                  </a:lnTo>
                  <a:cubicBezTo>
                    <a:pt x="1489" y="262"/>
                    <a:pt x="1520" y="167"/>
                    <a:pt x="1520" y="104"/>
                  </a:cubicBezTo>
                  <a:cubicBezTo>
                    <a:pt x="1520" y="52"/>
                    <a:pt x="1457" y="0"/>
                    <a:pt x="13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2" name="Google Shape;4742;p41"/>
            <p:cNvSpPr/>
            <p:nvPr/>
          </p:nvSpPr>
          <p:spPr>
            <a:xfrm>
              <a:off x="1031611" y="3434596"/>
              <a:ext cx="38651" cy="28828"/>
            </a:xfrm>
            <a:custGeom>
              <a:avLst/>
              <a:gdLst/>
              <a:ahLst/>
              <a:cxnLst/>
              <a:rect l="l" t="t" r="r" b="b"/>
              <a:pathLst>
                <a:path w="1204" h="898" extrusionOk="0">
                  <a:moveTo>
                    <a:pt x="1076" y="0"/>
                  </a:moveTo>
                  <a:cubicBezTo>
                    <a:pt x="1051" y="0"/>
                    <a:pt x="1027" y="8"/>
                    <a:pt x="1014" y="21"/>
                  </a:cubicBezTo>
                  <a:lnTo>
                    <a:pt x="63" y="655"/>
                  </a:lnTo>
                  <a:cubicBezTo>
                    <a:pt x="0" y="718"/>
                    <a:pt x="0" y="781"/>
                    <a:pt x="32" y="845"/>
                  </a:cubicBezTo>
                  <a:cubicBezTo>
                    <a:pt x="69" y="882"/>
                    <a:pt x="106" y="897"/>
                    <a:pt x="143" y="897"/>
                  </a:cubicBezTo>
                  <a:cubicBezTo>
                    <a:pt x="169" y="897"/>
                    <a:pt x="196" y="889"/>
                    <a:pt x="222" y="876"/>
                  </a:cubicBezTo>
                  <a:lnTo>
                    <a:pt x="1140" y="243"/>
                  </a:lnTo>
                  <a:cubicBezTo>
                    <a:pt x="1204" y="211"/>
                    <a:pt x="1204" y="116"/>
                    <a:pt x="1172" y="53"/>
                  </a:cubicBezTo>
                  <a:cubicBezTo>
                    <a:pt x="1153" y="16"/>
                    <a:pt x="1113" y="0"/>
                    <a:pt x="10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3" name="Google Shape;4743;p41"/>
            <p:cNvSpPr/>
            <p:nvPr/>
          </p:nvSpPr>
          <p:spPr>
            <a:xfrm>
              <a:off x="1070230" y="3459925"/>
              <a:ext cx="23403" cy="31043"/>
            </a:xfrm>
            <a:custGeom>
              <a:avLst/>
              <a:gdLst/>
              <a:ahLst/>
              <a:cxnLst/>
              <a:rect l="l" t="t" r="r" b="b"/>
              <a:pathLst>
                <a:path w="729" h="967" extrusionOk="0">
                  <a:moveTo>
                    <a:pt x="531" y="0"/>
                  </a:moveTo>
                  <a:cubicBezTo>
                    <a:pt x="499" y="0"/>
                    <a:pt x="476" y="8"/>
                    <a:pt x="476" y="24"/>
                  </a:cubicBezTo>
                  <a:lnTo>
                    <a:pt x="1" y="816"/>
                  </a:lnTo>
                  <a:cubicBezTo>
                    <a:pt x="1" y="847"/>
                    <a:pt x="32" y="911"/>
                    <a:pt x="96" y="942"/>
                  </a:cubicBezTo>
                  <a:cubicBezTo>
                    <a:pt x="127" y="958"/>
                    <a:pt x="159" y="966"/>
                    <a:pt x="187" y="966"/>
                  </a:cubicBezTo>
                  <a:cubicBezTo>
                    <a:pt x="214" y="966"/>
                    <a:pt x="238" y="958"/>
                    <a:pt x="254" y="942"/>
                  </a:cubicBezTo>
                  <a:lnTo>
                    <a:pt x="697" y="151"/>
                  </a:lnTo>
                  <a:cubicBezTo>
                    <a:pt x="729" y="119"/>
                    <a:pt x="697" y="56"/>
                    <a:pt x="634" y="24"/>
                  </a:cubicBezTo>
                  <a:cubicBezTo>
                    <a:pt x="602" y="8"/>
                    <a:pt x="563" y="0"/>
                    <a:pt x="5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4" name="Google Shape;4744;p41"/>
            <p:cNvSpPr/>
            <p:nvPr/>
          </p:nvSpPr>
          <p:spPr>
            <a:xfrm>
              <a:off x="1142428" y="3404484"/>
              <a:ext cx="25425" cy="77849"/>
            </a:xfrm>
            <a:custGeom>
              <a:avLst/>
              <a:gdLst/>
              <a:ahLst/>
              <a:cxnLst/>
              <a:rect l="l" t="t" r="r" b="b"/>
              <a:pathLst>
                <a:path w="792" h="2425" extrusionOk="0">
                  <a:moveTo>
                    <a:pt x="648" y="1"/>
                  </a:moveTo>
                  <a:cubicBezTo>
                    <a:pt x="581" y="1"/>
                    <a:pt x="538" y="52"/>
                    <a:pt x="538" y="104"/>
                  </a:cubicBezTo>
                  <a:lnTo>
                    <a:pt x="32" y="2258"/>
                  </a:lnTo>
                  <a:cubicBezTo>
                    <a:pt x="0" y="2353"/>
                    <a:pt x="63" y="2416"/>
                    <a:pt x="127" y="2416"/>
                  </a:cubicBezTo>
                  <a:cubicBezTo>
                    <a:pt x="138" y="2422"/>
                    <a:pt x="151" y="2424"/>
                    <a:pt x="164" y="2424"/>
                  </a:cubicBezTo>
                  <a:cubicBezTo>
                    <a:pt x="222" y="2424"/>
                    <a:pt x="285" y="2373"/>
                    <a:pt x="285" y="2321"/>
                  </a:cubicBezTo>
                  <a:lnTo>
                    <a:pt x="792" y="167"/>
                  </a:lnTo>
                  <a:cubicBezTo>
                    <a:pt x="792" y="72"/>
                    <a:pt x="760" y="9"/>
                    <a:pt x="697" y="9"/>
                  </a:cubicBezTo>
                  <a:cubicBezTo>
                    <a:pt x="679" y="3"/>
                    <a:pt x="663" y="1"/>
                    <a:pt x="64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5" name="Google Shape;4745;p41"/>
            <p:cNvSpPr/>
            <p:nvPr/>
          </p:nvSpPr>
          <p:spPr>
            <a:xfrm>
              <a:off x="1105799" y="3403745"/>
              <a:ext cx="24462" cy="78587"/>
            </a:xfrm>
            <a:custGeom>
              <a:avLst/>
              <a:gdLst/>
              <a:ahLst/>
              <a:cxnLst/>
              <a:rect l="l" t="t" r="r" b="b"/>
              <a:pathLst>
                <a:path w="762" h="2448" extrusionOk="0">
                  <a:moveTo>
                    <a:pt x="128" y="0"/>
                  </a:moveTo>
                  <a:cubicBezTo>
                    <a:pt x="33" y="32"/>
                    <a:pt x="1" y="95"/>
                    <a:pt x="1" y="159"/>
                  </a:cubicBezTo>
                  <a:lnTo>
                    <a:pt x="476" y="2344"/>
                  </a:lnTo>
                  <a:cubicBezTo>
                    <a:pt x="502" y="2396"/>
                    <a:pt x="549" y="2447"/>
                    <a:pt x="600" y="2447"/>
                  </a:cubicBezTo>
                  <a:cubicBezTo>
                    <a:pt x="611" y="2447"/>
                    <a:pt x="623" y="2445"/>
                    <a:pt x="634" y="2439"/>
                  </a:cubicBezTo>
                  <a:cubicBezTo>
                    <a:pt x="698" y="2439"/>
                    <a:pt x="761" y="2344"/>
                    <a:pt x="729" y="2281"/>
                  </a:cubicBezTo>
                  <a:lnTo>
                    <a:pt x="286" y="127"/>
                  </a:lnTo>
                  <a:cubicBezTo>
                    <a:pt x="254" y="32"/>
                    <a:pt x="191" y="0"/>
                    <a:pt x="12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6" name="Google Shape;4746;p41"/>
            <p:cNvSpPr/>
            <p:nvPr/>
          </p:nvSpPr>
          <p:spPr>
            <a:xfrm>
              <a:off x="1098705" y="3472862"/>
              <a:ext cx="75248" cy="17335"/>
            </a:xfrm>
            <a:custGeom>
              <a:avLst/>
              <a:gdLst/>
              <a:ahLst/>
              <a:cxnLst/>
              <a:rect l="l" t="t" r="r" b="b"/>
              <a:pathLst>
                <a:path w="2344" h="540" extrusionOk="0">
                  <a:moveTo>
                    <a:pt x="0" y="1"/>
                  </a:moveTo>
                  <a:lnTo>
                    <a:pt x="0" y="539"/>
                  </a:lnTo>
                  <a:lnTo>
                    <a:pt x="2344" y="539"/>
                  </a:lnTo>
                  <a:lnTo>
                    <a:pt x="2344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7" name="Google Shape;4747;p41"/>
            <p:cNvSpPr/>
            <p:nvPr/>
          </p:nvSpPr>
          <p:spPr>
            <a:xfrm>
              <a:off x="1160727" y="3526762"/>
              <a:ext cx="1027" cy="32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0" y="0"/>
                  </a:moveTo>
                  <a:cubicBezTo>
                    <a:pt x="0" y="0"/>
                    <a:pt x="0" y="0"/>
                    <a:pt x="32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8" name="Google Shape;4748;p41"/>
            <p:cNvSpPr/>
            <p:nvPr/>
          </p:nvSpPr>
          <p:spPr>
            <a:xfrm>
              <a:off x="1157677" y="3527789"/>
              <a:ext cx="1027" cy="32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32" y="0"/>
                    <a:pt x="32" y="0"/>
                  </a:cubicBezTo>
                  <a:lnTo>
                    <a:pt x="32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9" name="Google Shape;4749;p41"/>
            <p:cNvSpPr/>
            <p:nvPr/>
          </p:nvSpPr>
          <p:spPr>
            <a:xfrm>
              <a:off x="1168849" y="3490165"/>
              <a:ext cx="5104" cy="32"/>
            </a:xfrm>
            <a:custGeom>
              <a:avLst/>
              <a:gdLst/>
              <a:ahLst/>
              <a:cxnLst/>
              <a:rect l="l" t="t" r="r" b="b"/>
              <a:pathLst>
                <a:path w="159" h="1" extrusionOk="0">
                  <a:moveTo>
                    <a:pt x="159" y="0"/>
                  </a:moveTo>
                  <a:lnTo>
                    <a:pt x="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0" name="Google Shape;4750;p41"/>
            <p:cNvSpPr/>
            <p:nvPr/>
          </p:nvSpPr>
          <p:spPr>
            <a:xfrm>
              <a:off x="1164772" y="3497260"/>
              <a:ext cx="1059" cy="1059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32" y="1"/>
                  </a:moveTo>
                  <a:lnTo>
                    <a:pt x="1" y="33"/>
                  </a:lnTo>
                  <a:cubicBezTo>
                    <a:pt x="32" y="33"/>
                    <a:pt x="32" y="1"/>
                    <a:pt x="32" y="1"/>
                  </a:cubicBezTo>
                  <a:close/>
                </a:path>
              </a:pathLst>
            </a:custGeom>
            <a:solidFill>
              <a:srgbClr val="DB2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1" name="Google Shape;4751;p41"/>
            <p:cNvSpPr/>
            <p:nvPr/>
          </p:nvSpPr>
          <p:spPr>
            <a:xfrm>
              <a:off x="1136329" y="3539988"/>
              <a:ext cx="6132" cy="1027"/>
            </a:xfrm>
            <a:custGeom>
              <a:avLst/>
              <a:gdLst/>
              <a:ahLst/>
              <a:cxnLst/>
              <a:rect l="l" t="t" r="r" b="b"/>
              <a:pathLst>
                <a:path w="191" h="32" extrusionOk="0">
                  <a:moveTo>
                    <a:pt x="190" y="0"/>
                  </a:moveTo>
                  <a:cubicBezTo>
                    <a:pt x="127" y="0"/>
                    <a:pt x="63" y="32"/>
                    <a:pt x="0" y="32"/>
                  </a:cubicBezTo>
                  <a:cubicBezTo>
                    <a:pt x="63" y="32"/>
                    <a:pt x="127" y="0"/>
                    <a:pt x="190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2" name="Google Shape;4752;p41"/>
            <p:cNvSpPr/>
            <p:nvPr/>
          </p:nvSpPr>
          <p:spPr>
            <a:xfrm>
              <a:off x="1150550" y="3527789"/>
              <a:ext cx="7159" cy="9181"/>
            </a:xfrm>
            <a:custGeom>
              <a:avLst/>
              <a:gdLst/>
              <a:ahLst/>
              <a:cxnLst/>
              <a:rect l="l" t="t" r="r" b="b"/>
              <a:pathLst>
                <a:path w="223" h="286" extrusionOk="0">
                  <a:moveTo>
                    <a:pt x="0" y="285"/>
                  </a:moveTo>
                  <a:cubicBezTo>
                    <a:pt x="95" y="222"/>
                    <a:pt x="190" y="127"/>
                    <a:pt x="222" y="0"/>
                  </a:cubicBezTo>
                  <a:cubicBezTo>
                    <a:pt x="190" y="127"/>
                    <a:pt x="95" y="222"/>
                    <a:pt x="0" y="285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3" name="Google Shape;4753;p41"/>
            <p:cNvSpPr/>
            <p:nvPr/>
          </p:nvSpPr>
          <p:spPr>
            <a:xfrm>
              <a:off x="1114949" y="3526762"/>
              <a:ext cx="21412" cy="14254"/>
            </a:xfrm>
            <a:custGeom>
              <a:avLst/>
              <a:gdLst/>
              <a:ahLst/>
              <a:cxnLst/>
              <a:rect l="l" t="t" r="r" b="b"/>
              <a:pathLst>
                <a:path w="667" h="444" extrusionOk="0">
                  <a:moveTo>
                    <a:pt x="1" y="0"/>
                  </a:moveTo>
                  <a:lnTo>
                    <a:pt x="1" y="0"/>
                  </a:lnTo>
                  <a:cubicBezTo>
                    <a:pt x="64" y="254"/>
                    <a:pt x="349" y="444"/>
                    <a:pt x="666" y="444"/>
                  </a:cubicBezTo>
                  <a:lnTo>
                    <a:pt x="666" y="32"/>
                  </a:lnTo>
                  <a:lnTo>
                    <a:pt x="96" y="32"/>
                  </a:lnTo>
                  <a:cubicBezTo>
                    <a:pt x="64" y="32"/>
                    <a:pt x="33" y="32"/>
                    <a:pt x="1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4" name="Google Shape;4754;p41"/>
            <p:cNvSpPr/>
            <p:nvPr/>
          </p:nvSpPr>
          <p:spPr>
            <a:xfrm>
              <a:off x="1144451" y="3536939"/>
              <a:ext cx="5104" cy="3082"/>
            </a:xfrm>
            <a:custGeom>
              <a:avLst/>
              <a:gdLst/>
              <a:ahLst/>
              <a:cxnLst/>
              <a:rect l="l" t="t" r="r" b="b"/>
              <a:pathLst>
                <a:path w="159" h="96" extrusionOk="0">
                  <a:moveTo>
                    <a:pt x="159" y="0"/>
                  </a:moveTo>
                  <a:cubicBezTo>
                    <a:pt x="95" y="32"/>
                    <a:pt x="32" y="63"/>
                    <a:pt x="0" y="95"/>
                  </a:cubicBezTo>
                  <a:cubicBezTo>
                    <a:pt x="32" y="63"/>
                    <a:pt x="95" y="32"/>
                    <a:pt x="159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5" name="Google Shape;4755;p41"/>
            <p:cNvSpPr/>
            <p:nvPr/>
          </p:nvSpPr>
          <p:spPr>
            <a:xfrm>
              <a:off x="1164772" y="3501337"/>
              <a:ext cx="1059" cy="2055"/>
            </a:xfrm>
            <a:custGeom>
              <a:avLst/>
              <a:gdLst/>
              <a:ahLst/>
              <a:cxnLst/>
              <a:rect l="l" t="t" r="r" b="b"/>
              <a:pathLst>
                <a:path w="33" h="64" extrusionOk="0">
                  <a:moveTo>
                    <a:pt x="1" y="1"/>
                  </a:moveTo>
                  <a:cubicBezTo>
                    <a:pt x="32" y="32"/>
                    <a:pt x="32" y="32"/>
                    <a:pt x="32" y="64"/>
                  </a:cubicBezTo>
                  <a:cubicBezTo>
                    <a:pt x="32" y="32"/>
                    <a:pt x="32" y="32"/>
                    <a:pt x="1" y="1"/>
                  </a:cubicBezTo>
                  <a:close/>
                </a:path>
              </a:pathLst>
            </a:custGeom>
            <a:solidFill>
              <a:srgbClr val="DB2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6" name="Google Shape;4756;p41"/>
            <p:cNvSpPr/>
            <p:nvPr/>
          </p:nvSpPr>
          <p:spPr>
            <a:xfrm>
              <a:off x="1164772" y="3510486"/>
              <a:ext cx="1059" cy="1059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32" y="1"/>
                  </a:moveTo>
                  <a:cubicBezTo>
                    <a:pt x="32" y="32"/>
                    <a:pt x="32" y="32"/>
                    <a:pt x="1" y="32"/>
                  </a:cubicBezTo>
                  <a:cubicBezTo>
                    <a:pt x="32" y="32"/>
                    <a:pt x="32" y="32"/>
                    <a:pt x="32" y="1"/>
                  </a:cubicBezTo>
                  <a:close/>
                </a:path>
              </a:pathLst>
            </a:custGeom>
            <a:solidFill>
              <a:srgbClr val="DB2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7" name="Google Shape;4757;p41"/>
            <p:cNvSpPr/>
            <p:nvPr/>
          </p:nvSpPr>
          <p:spPr>
            <a:xfrm>
              <a:off x="1165799" y="3521690"/>
              <a:ext cx="32" cy="2055"/>
            </a:xfrm>
            <a:custGeom>
              <a:avLst/>
              <a:gdLst/>
              <a:ahLst/>
              <a:cxnLst/>
              <a:rect l="l" t="t" r="r" b="b"/>
              <a:pathLst>
                <a:path w="1" h="64" extrusionOk="0">
                  <a:moveTo>
                    <a:pt x="0" y="0"/>
                  </a:moveTo>
                  <a:lnTo>
                    <a:pt x="0" y="63"/>
                  </a:lnTo>
                  <a:cubicBezTo>
                    <a:pt x="0" y="32"/>
                    <a:pt x="0" y="32"/>
                    <a:pt x="0" y="0"/>
                  </a:cubicBezTo>
                  <a:close/>
                </a:path>
              </a:pathLst>
            </a:custGeom>
            <a:solidFill>
              <a:srgbClr val="DB2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8" name="Google Shape;4758;p41"/>
            <p:cNvSpPr/>
            <p:nvPr/>
          </p:nvSpPr>
          <p:spPr>
            <a:xfrm>
              <a:off x="1164772" y="3514563"/>
              <a:ext cx="1059" cy="1059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" y="0"/>
                  </a:moveTo>
                  <a:cubicBezTo>
                    <a:pt x="32" y="0"/>
                    <a:pt x="32" y="32"/>
                    <a:pt x="32" y="32"/>
                  </a:cubicBezTo>
                  <a:cubicBezTo>
                    <a:pt x="32" y="0"/>
                    <a:pt x="32" y="0"/>
                    <a:pt x="1" y="0"/>
                  </a:cubicBezTo>
                  <a:close/>
                </a:path>
              </a:pathLst>
            </a:custGeom>
            <a:solidFill>
              <a:srgbClr val="DB2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9" name="Google Shape;4759;p41"/>
            <p:cNvSpPr/>
            <p:nvPr/>
          </p:nvSpPr>
          <p:spPr>
            <a:xfrm>
              <a:off x="1161722" y="3524740"/>
              <a:ext cx="2087" cy="1027"/>
            </a:xfrm>
            <a:custGeom>
              <a:avLst/>
              <a:gdLst/>
              <a:ahLst/>
              <a:cxnLst/>
              <a:rect l="l" t="t" r="r" b="b"/>
              <a:pathLst>
                <a:path w="65" h="32" extrusionOk="0">
                  <a:moveTo>
                    <a:pt x="64" y="0"/>
                  </a:moveTo>
                  <a:lnTo>
                    <a:pt x="64" y="0"/>
                  </a:lnTo>
                  <a:cubicBezTo>
                    <a:pt x="32" y="32"/>
                    <a:pt x="32" y="32"/>
                    <a:pt x="1" y="32"/>
                  </a:cubicBezTo>
                  <a:cubicBezTo>
                    <a:pt x="32" y="32"/>
                    <a:pt x="64" y="32"/>
                    <a:pt x="64" y="0"/>
                  </a:cubicBezTo>
                  <a:close/>
                </a:path>
              </a:pathLst>
            </a:custGeom>
            <a:solidFill>
              <a:srgbClr val="DB2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0" name="Google Shape;4760;p41"/>
            <p:cNvSpPr/>
            <p:nvPr/>
          </p:nvSpPr>
          <p:spPr>
            <a:xfrm>
              <a:off x="1158672" y="3526762"/>
              <a:ext cx="2087" cy="1059"/>
            </a:xfrm>
            <a:custGeom>
              <a:avLst/>
              <a:gdLst/>
              <a:ahLst/>
              <a:cxnLst/>
              <a:rect l="l" t="t" r="r" b="b"/>
              <a:pathLst>
                <a:path w="65" h="33" extrusionOk="0">
                  <a:moveTo>
                    <a:pt x="64" y="0"/>
                  </a:moveTo>
                  <a:cubicBezTo>
                    <a:pt x="32" y="0"/>
                    <a:pt x="1" y="0"/>
                    <a:pt x="1" y="32"/>
                  </a:cubicBezTo>
                  <a:cubicBezTo>
                    <a:pt x="1" y="0"/>
                    <a:pt x="32" y="0"/>
                    <a:pt x="64" y="0"/>
                  </a:cubicBezTo>
                  <a:close/>
                </a:path>
              </a:pathLst>
            </a:custGeom>
            <a:solidFill>
              <a:srgbClr val="DB2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1" name="Google Shape;4761;p41"/>
            <p:cNvSpPr/>
            <p:nvPr/>
          </p:nvSpPr>
          <p:spPr>
            <a:xfrm>
              <a:off x="1158672" y="3526762"/>
              <a:ext cx="2087" cy="1059"/>
            </a:xfrm>
            <a:custGeom>
              <a:avLst/>
              <a:gdLst/>
              <a:ahLst/>
              <a:cxnLst/>
              <a:rect l="l" t="t" r="r" b="b"/>
              <a:pathLst>
                <a:path w="65" h="33" extrusionOk="0">
                  <a:moveTo>
                    <a:pt x="1" y="32"/>
                  </a:moveTo>
                  <a:lnTo>
                    <a:pt x="1" y="32"/>
                  </a:lnTo>
                  <a:cubicBezTo>
                    <a:pt x="1" y="32"/>
                    <a:pt x="32" y="0"/>
                    <a:pt x="64" y="0"/>
                  </a:cubicBezTo>
                  <a:lnTo>
                    <a:pt x="64" y="0"/>
                  </a:lnTo>
                  <a:cubicBezTo>
                    <a:pt x="32" y="0"/>
                    <a:pt x="1" y="32"/>
                    <a:pt x="1" y="32"/>
                  </a:cubicBezTo>
                  <a:close/>
                </a:path>
              </a:pathLst>
            </a:custGeom>
            <a:solidFill>
              <a:srgbClr val="DB2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2" name="Google Shape;4762;p41"/>
            <p:cNvSpPr/>
            <p:nvPr/>
          </p:nvSpPr>
          <p:spPr>
            <a:xfrm>
              <a:off x="1105799" y="3483038"/>
              <a:ext cx="37656" cy="44783"/>
            </a:xfrm>
            <a:custGeom>
              <a:avLst/>
              <a:gdLst/>
              <a:ahLst/>
              <a:cxnLst/>
              <a:rect l="l" t="t" r="r" b="b"/>
              <a:pathLst>
                <a:path w="1173" h="1395" extrusionOk="0">
                  <a:moveTo>
                    <a:pt x="381" y="1"/>
                  </a:moveTo>
                  <a:cubicBezTo>
                    <a:pt x="159" y="1"/>
                    <a:pt x="1" y="127"/>
                    <a:pt x="1" y="317"/>
                  </a:cubicBezTo>
                  <a:cubicBezTo>
                    <a:pt x="1" y="381"/>
                    <a:pt x="33" y="476"/>
                    <a:pt x="96" y="507"/>
                  </a:cubicBezTo>
                  <a:cubicBezTo>
                    <a:pt x="33" y="571"/>
                    <a:pt x="1" y="634"/>
                    <a:pt x="1" y="729"/>
                  </a:cubicBezTo>
                  <a:cubicBezTo>
                    <a:pt x="1" y="792"/>
                    <a:pt x="33" y="887"/>
                    <a:pt x="96" y="919"/>
                  </a:cubicBezTo>
                  <a:cubicBezTo>
                    <a:pt x="33" y="982"/>
                    <a:pt x="1" y="1046"/>
                    <a:pt x="1" y="1109"/>
                  </a:cubicBezTo>
                  <a:cubicBezTo>
                    <a:pt x="1" y="1236"/>
                    <a:pt x="128" y="1331"/>
                    <a:pt x="286" y="1362"/>
                  </a:cubicBezTo>
                  <a:cubicBezTo>
                    <a:pt x="318" y="1394"/>
                    <a:pt x="349" y="1394"/>
                    <a:pt x="381" y="1394"/>
                  </a:cubicBezTo>
                  <a:lnTo>
                    <a:pt x="983" y="1394"/>
                  </a:lnTo>
                  <a:lnTo>
                    <a:pt x="1046" y="1046"/>
                  </a:lnTo>
                  <a:lnTo>
                    <a:pt x="1014" y="824"/>
                  </a:lnTo>
                  <a:lnTo>
                    <a:pt x="1173" y="602"/>
                  </a:lnTo>
                  <a:lnTo>
                    <a:pt x="1109" y="602"/>
                  </a:lnTo>
                  <a:lnTo>
                    <a:pt x="1046" y="412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3" name="Google Shape;4763;p41"/>
            <p:cNvSpPr/>
            <p:nvPr/>
          </p:nvSpPr>
          <p:spPr>
            <a:xfrm>
              <a:off x="1149523" y="3536939"/>
              <a:ext cx="1059" cy="32"/>
            </a:xfrm>
            <a:custGeom>
              <a:avLst/>
              <a:gdLst/>
              <a:ahLst/>
              <a:cxnLst/>
              <a:rect l="l" t="t" r="r" b="b"/>
              <a:pathLst>
                <a:path w="33" h="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1" y="0"/>
                    <a:pt x="32" y="0"/>
                  </a:cubicBezTo>
                  <a:lnTo>
                    <a:pt x="32" y="0"/>
                  </a:ln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4" name="Google Shape;4764;p41"/>
            <p:cNvSpPr/>
            <p:nvPr/>
          </p:nvSpPr>
          <p:spPr>
            <a:xfrm>
              <a:off x="1163777" y="3498287"/>
              <a:ext cx="1027" cy="2055"/>
            </a:xfrm>
            <a:custGeom>
              <a:avLst/>
              <a:gdLst/>
              <a:ahLst/>
              <a:cxnLst/>
              <a:rect l="l" t="t" r="r" b="b"/>
              <a:pathLst>
                <a:path w="32" h="64" extrusionOk="0">
                  <a:moveTo>
                    <a:pt x="32" y="1"/>
                  </a:moveTo>
                  <a:cubicBezTo>
                    <a:pt x="32" y="32"/>
                    <a:pt x="32" y="32"/>
                    <a:pt x="0" y="64"/>
                  </a:cubicBezTo>
                  <a:cubicBezTo>
                    <a:pt x="32" y="32"/>
                    <a:pt x="32" y="32"/>
                    <a:pt x="32" y="32"/>
                  </a:cubicBezTo>
                  <a:lnTo>
                    <a:pt x="32" y="1"/>
                  </a:ln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5" name="Google Shape;4765;p41"/>
            <p:cNvSpPr/>
            <p:nvPr/>
          </p:nvSpPr>
          <p:spPr>
            <a:xfrm>
              <a:off x="1136329" y="3540983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6" name="Google Shape;4766;p41"/>
            <p:cNvSpPr/>
            <p:nvPr/>
          </p:nvSpPr>
          <p:spPr>
            <a:xfrm>
              <a:off x="1142428" y="3539988"/>
              <a:ext cx="1027" cy="32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32" y="0"/>
                    <a:pt x="32" y="0"/>
                    <a:pt x="32" y="0"/>
                  </a:cubicBezTo>
                  <a:lnTo>
                    <a:pt x="32" y="0"/>
                  </a:lnTo>
                  <a:cubicBezTo>
                    <a:pt x="32" y="0"/>
                    <a:pt x="32" y="0"/>
                    <a:pt x="0" y="0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7" name="Google Shape;4767;p41"/>
            <p:cNvSpPr/>
            <p:nvPr/>
          </p:nvSpPr>
          <p:spPr>
            <a:xfrm>
              <a:off x="1157677" y="3527789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8" name="Google Shape;4768;p41"/>
            <p:cNvSpPr/>
            <p:nvPr/>
          </p:nvSpPr>
          <p:spPr>
            <a:xfrm>
              <a:off x="1165799" y="3518640"/>
              <a:ext cx="1059" cy="3082"/>
            </a:xfrm>
            <a:custGeom>
              <a:avLst/>
              <a:gdLst/>
              <a:ahLst/>
              <a:cxnLst/>
              <a:rect l="l" t="t" r="r" b="b"/>
              <a:pathLst>
                <a:path w="33" h="96" extrusionOk="0">
                  <a:moveTo>
                    <a:pt x="32" y="0"/>
                  </a:moveTo>
                  <a:cubicBezTo>
                    <a:pt x="32" y="32"/>
                    <a:pt x="32" y="95"/>
                    <a:pt x="0" y="95"/>
                  </a:cubicBezTo>
                  <a:cubicBezTo>
                    <a:pt x="32" y="95"/>
                    <a:pt x="32" y="63"/>
                    <a:pt x="32" y="32"/>
                  </a:cubicBezTo>
                  <a:lnTo>
                    <a:pt x="32" y="0"/>
                  </a:ln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9" name="Google Shape;4769;p41"/>
            <p:cNvSpPr/>
            <p:nvPr/>
          </p:nvSpPr>
          <p:spPr>
            <a:xfrm>
              <a:off x="1165799" y="3503391"/>
              <a:ext cx="1059" cy="3050"/>
            </a:xfrm>
            <a:custGeom>
              <a:avLst/>
              <a:gdLst/>
              <a:ahLst/>
              <a:cxnLst/>
              <a:rect l="l" t="t" r="r" b="b"/>
              <a:pathLst>
                <a:path w="33" h="95" extrusionOk="0">
                  <a:moveTo>
                    <a:pt x="32" y="95"/>
                  </a:moveTo>
                  <a:cubicBezTo>
                    <a:pt x="32" y="63"/>
                    <a:pt x="32" y="32"/>
                    <a:pt x="0" y="0"/>
                  </a:cubicBezTo>
                  <a:lnTo>
                    <a:pt x="0" y="0"/>
                  </a:lnTo>
                  <a:cubicBezTo>
                    <a:pt x="32" y="32"/>
                    <a:pt x="32" y="63"/>
                    <a:pt x="32" y="95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0" name="Google Shape;4770;p41"/>
            <p:cNvSpPr/>
            <p:nvPr/>
          </p:nvSpPr>
          <p:spPr>
            <a:xfrm>
              <a:off x="1136329" y="3472862"/>
              <a:ext cx="32" cy="10209"/>
            </a:xfrm>
            <a:custGeom>
              <a:avLst/>
              <a:gdLst/>
              <a:ahLst/>
              <a:cxnLst/>
              <a:rect l="l" t="t" r="r" b="b"/>
              <a:pathLst>
                <a:path w="1" h="318" extrusionOk="0">
                  <a:moveTo>
                    <a:pt x="0" y="1"/>
                  </a:moveTo>
                  <a:lnTo>
                    <a:pt x="0" y="1"/>
                  </a:lnTo>
                  <a:lnTo>
                    <a:pt x="0" y="318"/>
                  </a:lnTo>
                  <a:lnTo>
                    <a:pt x="0" y="318"/>
                  </a:ln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1" name="Google Shape;4771;p41"/>
            <p:cNvSpPr/>
            <p:nvPr/>
          </p:nvSpPr>
          <p:spPr>
            <a:xfrm>
              <a:off x="1165799" y="3515590"/>
              <a:ext cx="1059" cy="3082"/>
            </a:xfrm>
            <a:custGeom>
              <a:avLst/>
              <a:gdLst/>
              <a:ahLst/>
              <a:cxnLst/>
              <a:rect l="l" t="t" r="r" b="b"/>
              <a:pathLst>
                <a:path w="33" h="96" extrusionOk="0">
                  <a:moveTo>
                    <a:pt x="32" y="95"/>
                  </a:moveTo>
                  <a:cubicBezTo>
                    <a:pt x="32" y="95"/>
                    <a:pt x="32" y="95"/>
                    <a:pt x="32" y="95"/>
                  </a:cubicBezTo>
                  <a:cubicBezTo>
                    <a:pt x="32" y="63"/>
                    <a:pt x="32" y="32"/>
                    <a:pt x="0" y="0"/>
                  </a:cubicBezTo>
                  <a:lnTo>
                    <a:pt x="0" y="0"/>
                  </a:lnTo>
                  <a:cubicBezTo>
                    <a:pt x="32" y="32"/>
                    <a:pt x="32" y="63"/>
                    <a:pt x="32" y="95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2" name="Google Shape;4772;p41"/>
            <p:cNvSpPr/>
            <p:nvPr/>
          </p:nvSpPr>
          <p:spPr>
            <a:xfrm>
              <a:off x="1163777" y="3523712"/>
              <a:ext cx="1027" cy="1059"/>
            </a:xfrm>
            <a:custGeom>
              <a:avLst/>
              <a:gdLst/>
              <a:ahLst/>
              <a:cxnLst/>
              <a:rect l="l" t="t" r="r" b="b"/>
              <a:pathLst>
                <a:path w="32" h="33" extrusionOk="0">
                  <a:moveTo>
                    <a:pt x="0" y="32"/>
                  </a:moveTo>
                  <a:cubicBezTo>
                    <a:pt x="0" y="32"/>
                    <a:pt x="0" y="32"/>
                    <a:pt x="0" y="32"/>
                  </a:cubicBezTo>
                  <a:cubicBezTo>
                    <a:pt x="32" y="32"/>
                    <a:pt x="32" y="0"/>
                    <a:pt x="32" y="0"/>
                  </a:cubicBezTo>
                  <a:lnTo>
                    <a:pt x="32" y="0"/>
                  </a:lnTo>
                  <a:cubicBezTo>
                    <a:pt x="32" y="0"/>
                    <a:pt x="32" y="32"/>
                    <a:pt x="0" y="32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3" name="Google Shape;4773;p41"/>
            <p:cNvSpPr/>
            <p:nvPr/>
          </p:nvSpPr>
          <p:spPr>
            <a:xfrm>
              <a:off x="1165799" y="3506441"/>
              <a:ext cx="1059" cy="4077"/>
            </a:xfrm>
            <a:custGeom>
              <a:avLst/>
              <a:gdLst/>
              <a:ahLst/>
              <a:cxnLst/>
              <a:rect l="l" t="t" r="r" b="b"/>
              <a:pathLst>
                <a:path w="33" h="127" extrusionOk="0">
                  <a:moveTo>
                    <a:pt x="0" y="127"/>
                  </a:moveTo>
                  <a:cubicBezTo>
                    <a:pt x="32" y="95"/>
                    <a:pt x="32" y="63"/>
                    <a:pt x="32" y="0"/>
                  </a:cubicBezTo>
                  <a:cubicBezTo>
                    <a:pt x="32" y="63"/>
                    <a:pt x="32" y="95"/>
                    <a:pt x="0" y="127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4" name="Google Shape;4774;p41"/>
            <p:cNvSpPr/>
            <p:nvPr/>
          </p:nvSpPr>
          <p:spPr>
            <a:xfrm>
              <a:off x="1165799" y="3493215"/>
              <a:ext cx="1059" cy="4077"/>
            </a:xfrm>
            <a:custGeom>
              <a:avLst/>
              <a:gdLst/>
              <a:ahLst/>
              <a:cxnLst/>
              <a:rect l="l" t="t" r="r" b="b"/>
              <a:pathLst>
                <a:path w="33" h="127" extrusionOk="0">
                  <a:moveTo>
                    <a:pt x="32" y="0"/>
                  </a:moveTo>
                  <a:cubicBezTo>
                    <a:pt x="32" y="64"/>
                    <a:pt x="32" y="95"/>
                    <a:pt x="0" y="127"/>
                  </a:cubicBezTo>
                  <a:cubicBezTo>
                    <a:pt x="32" y="95"/>
                    <a:pt x="32" y="64"/>
                    <a:pt x="32" y="32"/>
                  </a:cubicBezTo>
                  <a:cubicBezTo>
                    <a:pt x="32" y="32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5" name="Google Shape;4775;p41"/>
            <p:cNvSpPr/>
            <p:nvPr/>
          </p:nvSpPr>
          <p:spPr>
            <a:xfrm>
              <a:off x="1163777" y="3513536"/>
              <a:ext cx="1027" cy="1059"/>
            </a:xfrm>
            <a:custGeom>
              <a:avLst/>
              <a:gdLst/>
              <a:ahLst/>
              <a:cxnLst/>
              <a:rect l="l" t="t" r="r" b="b"/>
              <a:pathLst>
                <a:path w="32" h="33" extrusionOk="0">
                  <a:moveTo>
                    <a:pt x="0" y="1"/>
                  </a:moveTo>
                  <a:cubicBezTo>
                    <a:pt x="32" y="1"/>
                    <a:pt x="32" y="1"/>
                    <a:pt x="32" y="32"/>
                  </a:cubicBezTo>
                  <a:cubicBezTo>
                    <a:pt x="32" y="32"/>
                    <a:pt x="32" y="32"/>
                    <a:pt x="32" y="1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6" name="Google Shape;4776;p41"/>
            <p:cNvSpPr/>
            <p:nvPr/>
          </p:nvSpPr>
          <p:spPr>
            <a:xfrm>
              <a:off x="1166826" y="3472862"/>
              <a:ext cx="7127" cy="17335"/>
            </a:xfrm>
            <a:custGeom>
              <a:avLst/>
              <a:gdLst/>
              <a:ahLst/>
              <a:cxnLst/>
              <a:rect l="l" t="t" r="r" b="b"/>
              <a:pathLst>
                <a:path w="222" h="540" extrusionOk="0">
                  <a:moveTo>
                    <a:pt x="222" y="1"/>
                  </a:moveTo>
                  <a:lnTo>
                    <a:pt x="222" y="539"/>
                  </a:lnTo>
                  <a:lnTo>
                    <a:pt x="222" y="539"/>
                  </a:lnTo>
                  <a:lnTo>
                    <a:pt x="222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7" name="Google Shape;4777;p41"/>
            <p:cNvSpPr/>
            <p:nvPr/>
          </p:nvSpPr>
          <p:spPr>
            <a:xfrm>
              <a:off x="1161722" y="3525735"/>
              <a:ext cx="32" cy="1059"/>
            </a:xfrm>
            <a:custGeom>
              <a:avLst/>
              <a:gdLst/>
              <a:ahLst/>
              <a:cxnLst/>
              <a:rect l="l" t="t" r="r" b="b"/>
              <a:pathLst>
                <a:path w="1" h="33" extrusionOk="0">
                  <a:moveTo>
                    <a:pt x="1" y="32"/>
                  </a:moveTo>
                  <a:cubicBezTo>
                    <a:pt x="1" y="32"/>
                    <a:pt x="1" y="1"/>
                    <a:pt x="1" y="1"/>
                  </a:cubicBezTo>
                  <a:lnTo>
                    <a:pt x="1" y="1"/>
                  </a:lnTo>
                  <a:cubicBezTo>
                    <a:pt x="1" y="1"/>
                    <a:pt x="1" y="32"/>
                    <a:pt x="1" y="32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8" name="Google Shape;4778;p41"/>
            <p:cNvSpPr/>
            <p:nvPr/>
          </p:nvSpPr>
          <p:spPr>
            <a:xfrm>
              <a:off x="1166826" y="3490165"/>
              <a:ext cx="2055" cy="3082"/>
            </a:xfrm>
            <a:custGeom>
              <a:avLst/>
              <a:gdLst/>
              <a:ahLst/>
              <a:cxnLst/>
              <a:rect l="l" t="t" r="r" b="b"/>
              <a:pathLst>
                <a:path w="64" h="96" extrusionOk="0">
                  <a:moveTo>
                    <a:pt x="0" y="95"/>
                  </a:moveTo>
                  <a:cubicBezTo>
                    <a:pt x="0" y="95"/>
                    <a:pt x="0" y="95"/>
                    <a:pt x="0" y="95"/>
                  </a:cubicBezTo>
                  <a:cubicBezTo>
                    <a:pt x="0" y="64"/>
                    <a:pt x="0" y="32"/>
                    <a:pt x="0" y="0"/>
                  </a:cubicBezTo>
                  <a:lnTo>
                    <a:pt x="63" y="0"/>
                  </a:lnTo>
                  <a:lnTo>
                    <a:pt x="0" y="0"/>
                  </a:lnTo>
                  <a:cubicBezTo>
                    <a:pt x="0" y="32"/>
                    <a:pt x="0" y="64"/>
                    <a:pt x="0" y="95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9" name="Google Shape;4779;p41"/>
            <p:cNvSpPr/>
            <p:nvPr/>
          </p:nvSpPr>
          <p:spPr>
            <a:xfrm>
              <a:off x="1165799" y="3515590"/>
              <a:ext cx="1059" cy="3082"/>
            </a:xfrm>
            <a:custGeom>
              <a:avLst/>
              <a:gdLst/>
              <a:ahLst/>
              <a:cxnLst/>
              <a:rect l="l" t="t" r="r" b="b"/>
              <a:pathLst>
                <a:path w="33" h="96" extrusionOk="0">
                  <a:moveTo>
                    <a:pt x="0" y="0"/>
                  </a:moveTo>
                  <a:cubicBezTo>
                    <a:pt x="32" y="32"/>
                    <a:pt x="32" y="63"/>
                    <a:pt x="32" y="95"/>
                  </a:cubicBezTo>
                  <a:cubicBezTo>
                    <a:pt x="32" y="63"/>
                    <a:pt x="32" y="32"/>
                    <a:pt x="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0" name="Google Shape;4780;p41"/>
            <p:cNvSpPr/>
            <p:nvPr/>
          </p:nvSpPr>
          <p:spPr>
            <a:xfrm>
              <a:off x="1165799" y="3515590"/>
              <a:ext cx="1059" cy="3082"/>
            </a:xfrm>
            <a:custGeom>
              <a:avLst/>
              <a:gdLst/>
              <a:ahLst/>
              <a:cxnLst/>
              <a:rect l="l" t="t" r="r" b="b"/>
              <a:pathLst>
                <a:path w="33" h="96" extrusionOk="0">
                  <a:moveTo>
                    <a:pt x="0" y="0"/>
                  </a:moveTo>
                  <a:cubicBezTo>
                    <a:pt x="32" y="32"/>
                    <a:pt x="32" y="63"/>
                    <a:pt x="32" y="95"/>
                  </a:cubicBezTo>
                  <a:cubicBezTo>
                    <a:pt x="32" y="63"/>
                    <a:pt x="32" y="32"/>
                    <a:pt x="0" y="0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1" name="Google Shape;4781;p41"/>
            <p:cNvSpPr/>
            <p:nvPr/>
          </p:nvSpPr>
          <p:spPr>
            <a:xfrm>
              <a:off x="1149523" y="3536939"/>
              <a:ext cx="1059" cy="32"/>
            </a:xfrm>
            <a:custGeom>
              <a:avLst/>
              <a:gdLst/>
              <a:ahLst/>
              <a:cxnLst/>
              <a:rect l="l" t="t" r="r" b="b"/>
              <a:pathLst>
                <a:path w="33" h="1" extrusionOk="0">
                  <a:moveTo>
                    <a:pt x="3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3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2" name="Google Shape;4782;p41"/>
            <p:cNvSpPr/>
            <p:nvPr/>
          </p:nvSpPr>
          <p:spPr>
            <a:xfrm>
              <a:off x="1149523" y="3536939"/>
              <a:ext cx="1059" cy="32"/>
            </a:xfrm>
            <a:custGeom>
              <a:avLst/>
              <a:gdLst/>
              <a:ahLst/>
              <a:cxnLst/>
              <a:rect l="l" t="t" r="r" b="b"/>
              <a:pathLst>
                <a:path w="33" h="1" extrusionOk="0">
                  <a:moveTo>
                    <a:pt x="32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32" y="0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3" name="Google Shape;4783;p41"/>
            <p:cNvSpPr/>
            <p:nvPr/>
          </p:nvSpPr>
          <p:spPr>
            <a:xfrm>
              <a:off x="1165799" y="3519635"/>
              <a:ext cx="1059" cy="3082"/>
            </a:xfrm>
            <a:custGeom>
              <a:avLst/>
              <a:gdLst/>
              <a:ahLst/>
              <a:cxnLst/>
              <a:rect l="l" t="t" r="r" b="b"/>
              <a:pathLst>
                <a:path w="33" h="96" extrusionOk="0">
                  <a:moveTo>
                    <a:pt x="32" y="1"/>
                  </a:moveTo>
                  <a:cubicBezTo>
                    <a:pt x="32" y="32"/>
                    <a:pt x="32" y="64"/>
                    <a:pt x="0" y="96"/>
                  </a:cubicBezTo>
                  <a:cubicBezTo>
                    <a:pt x="32" y="64"/>
                    <a:pt x="32" y="32"/>
                    <a:pt x="32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4" name="Google Shape;4784;p41"/>
            <p:cNvSpPr/>
            <p:nvPr/>
          </p:nvSpPr>
          <p:spPr>
            <a:xfrm>
              <a:off x="1165799" y="3519635"/>
              <a:ext cx="1059" cy="3082"/>
            </a:xfrm>
            <a:custGeom>
              <a:avLst/>
              <a:gdLst/>
              <a:ahLst/>
              <a:cxnLst/>
              <a:rect l="l" t="t" r="r" b="b"/>
              <a:pathLst>
                <a:path w="33" h="96" extrusionOk="0">
                  <a:moveTo>
                    <a:pt x="32" y="1"/>
                  </a:moveTo>
                  <a:cubicBezTo>
                    <a:pt x="32" y="32"/>
                    <a:pt x="32" y="64"/>
                    <a:pt x="0" y="96"/>
                  </a:cubicBezTo>
                  <a:cubicBezTo>
                    <a:pt x="32" y="64"/>
                    <a:pt x="32" y="32"/>
                    <a:pt x="32" y="1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5" name="Google Shape;4785;p41"/>
            <p:cNvSpPr/>
            <p:nvPr/>
          </p:nvSpPr>
          <p:spPr>
            <a:xfrm>
              <a:off x="1163777" y="3512541"/>
              <a:ext cx="1027" cy="1027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0" y="32"/>
                  </a:moveTo>
                  <a:cubicBezTo>
                    <a:pt x="32" y="0"/>
                    <a:pt x="32" y="0"/>
                    <a:pt x="32" y="0"/>
                  </a:cubicBezTo>
                  <a:lnTo>
                    <a:pt x="0" y="32"/>
                  </a:lnTo>
                  <a:cubicBezTo>
                    <a:pt x="0" y="32"/>
                    <a:pt x="32" y="32"/>
                    <a:pt x="32" y="32"/>
                  </a:cubicBezTo>
                  <a:cubicBezTo>
                    <a:pt x="32" y="32"/>
                    <a:pt x="32" y="32"/>
                    <a:pt x="0" y="32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6" name="Google Shape;4786;p41"/>
            <p:cNvSpPr/>
            <p:nvPr/>
          </p:nvSpPr>
          <p:spPr>
            <a:xfrm>
              <a:off x="1163777" y="3512541"/>
              <a:ext cx="1027" cy="1027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0" y="32"/>
                  </a:moveTo>
                  <a:cubicBezTo>
                    <a:pt x="32" y="0"/>
                    <a:pt x="32" y="0"/>
                    <a:pt x="32" y="0"/>
                  </a:cubicBezTo>
                  <a:lnTo>
                    <a:pt x="0" y="32"/>
                  </a:lnTo>
                  <a:cubicBezTo>
                    <a:pt x="0" y="32"/>
                    <a:pt x="32" y="32"/>
                    <a:pt x="32" y="32"/>
                  </a:cubicBezTo>
                  <a:cubicBezTo>
                    <a:pt x="32" y="32"/>
                    <a:pt x="32" y="32"/>
                    <a:pt x="0" y="32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7" name="Google Shape;4787;p41"/>
            <p:cNvSpPr/>
            <p:nvPr/>
          </p:nvSpPr>
          <p:spPr>
            <a:xfrm>
              <a:off x="1142428" y="3539988"/>
              <a:ext cx="1027" cy="32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32" y="0"/>
                  </a:moveTo>
                  <a:cubicBezTo>
                    <a:pt x="32" y="0"/>
                    <a:pt x="32" y="0"/>
                    <a:pt x="0" y="0"/>
                  </a:cubicBezTo>
                  <a:cubicBezTo>
                    <a:pt x="32" y="0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8" name="Google Shape;4788;p41"/>
            <p:cNvSpPr/>
            <p:nvPr/>
          </p:nvSpPr>
          <p:spPr>
            <a:xfrm>
              <a:off x="1142428" y="3539988"/>
              <a:ext cx="1027" cy="32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32" y="0"/>
                  </a:moveTo>
                  <a:cubicBezTo>
                    <a:pt x="32" y="0"/>
                    <a:pt x="32" y="0"/>
                    <a:pt x="0" y="0"/>
                  </a:cubicBezTo>
                  <a:cubicBezTo>
                    <a:pt x="32" y="0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9" name="Google Shape;4789;p41"/>
            <p:cNvSpPr/>
            <p:nvPr/>
          </p:nvSpPr>
          <p:spPr>
            <a:xfrm>
              <a:off x="1163777" y="3499314"/>
              <a:ext cx="1027" cy="2055"/>
            </a:xfrm>
            <a:custGeom>
              <a:avLst/>
              <a:gdLst/>
              <a:ahLst/>
              <a:cxnLst/>
              <a:rect l="l" t="t" r="r" b="b"/>
              <a:pathLst>
                <a:path w="32" h="64" extrusionOk="0">
                  <a:moveTo>
                    <a:pt x="32" y="64"/>
                  </a:moveTo>
                  <a:lnTo>
                    <a:pt x="0" y="32"/>
                  </a:ln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32" y="0"/>
                    <a:pt x="0" y="32"/>
                  </a:cubicBezTo>
                  <a:cubicBezTo>
                    <a:pt x="0" y="32"/>
                    <a:pt x="32" y="64"/>
                    <a:pt x="32" y="64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0" name="Google Shape;4790;p41"/>
            <p:cNvSpPr/>
            <p:nvPr/>
          </p:nvSpPr>
          <p:spPr>
            <a:xfrm>
              <a:off x="1163777" y="3499314"/>
              <a:ext cx="1027" cy="2055"/>
            </a:xfrm>
            <a:custGeom>
              <a:avLst/>
              <a:gdLst/>
              <a:ahLst/>
              <a:cxnLst/>
              <a:rect l="l" t="t" r="r" b="b"/>
              <a:pathLst>
                <a:path w="32" h="64" extrusionOk="0">
                  <a:moveTo>
                    <a:pt x="32" y="64"/>
                  </a:moveTo>
                  <a:lnTo>
                    <a:pt x="0" y="32"/>
                  </a:lnTo>
                  <a:cubicBezTo>
                    <a:pt x="32" y="0"/>
                    <a:pt x="32" y="0"/>
                    <a:pt x="32" y="0"/>
                  </a:cubicBezTo>
                  <a:cubicBezTo>
                    <a:pt x="32" y="0"/>
                    <a:pt x="32" y="0"/>
                    <a:pt x="0" y="32"/>
                  </a:cubicBezTo>
                  <a:cubicBezTo>
                    <a:pt x="0" y="32"/>
                    <a:pt x="32" y="64"/>
                    <a:pt x="32" y="64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1" name="Google Shape;4791;p41"/>
            <p:cNvSpPr/>
            <p:nvPr/>
          </p:nvSpPr>
          <p:spPr>
            <a:xfrm>
              <a:off x="1163777" y="3523712"/>
              <a:ext cx="1027" cy="1059"/>
            </a:xfrm>
            <a:custGeom>
              <a:avLst/>
              <a:gdLst/>
              <a:ahLst/>
              <a:cxnLst/>
              <a:rect l="l" t="t" r="r" b="b"/>
              <a:pathLst>
                <a:path w="32" h="33" extrusionOk="0">
                  <a:moveTo>
                    <a:pt x="32" y="0"/>
                  </a:moveTo>
                  <a:cubicBezTo>
                    <a:pt x="32" y="0"/>
                    <a:pt x="32" y="32"/>
                    <a:pt x="0" y="32"/>
                  </a:cubicBezTo>
                  <a:cubicBezTo>
                    <a:pt x="32" y="32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2" name="Google Shape;4792;p41"/>
            <p:cNvSpPr/>
            <p:nvPr/>
          </p:nvSpPr>
          <p:spPr>
            <a:xfrm>
              <a:off x="1163777" y="3523712"/>
              <a:ext cx="1027" cy="1059"/>
            </a:xfrm>
            <a:custGeom>
              <a:avLst/>
              <a:gdLst/>
              <a:ahLst/>
              <a:cxnLst/>
              <a:rect l="l" t="t" r="r" b="b"/>
              <a:pathLst>
                <a:path w="32" h="33" extrusionOk="0">
                  <a:moveTo>
                    <a:pt x="32" y="0"/>
                  </a:moveTo>
                  <a:cubicBezTo>
                    <a:pt x="32" y="0"/>
                    <a:pt x="32" y="32"/>
                    <a:pt x="0" y="32"/>
                  </a:cubicBezTo>
                  <a:cubicBezTo>
                    <a:pt x="32" y="32"/>
                    <a:pt x="32" y="0"/>
                    <a:pt x="32" y="0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3" name="Google Shape;4793;p41"/>
            <p:cNvSpPr/>
            <p:nvPr/>
          </p:nvSpPr>
          <p:spPr>
            <a:xfrm>
              <a:off x="1165799" y="3494210"/>
              <a:ext cx="1059" cy="3082"/>
            </a:xfrm>
            <a:custGeom>
              <a:avLst/>
              <a:gdLst/>
              <a:ahLst/>
              <a:cxnLst/>
              <a:rect l="l" t="t" r="r" b="b"/>
              <a:pathLst>
                <a:path w="33" h="96" extrusionOk="0">
                  <a:moveTo>
                    <a:pt x="32" y="1"/>
                  </a:moveTo>
                  <a:cubicBezTo>
                    <a:pt x="32" y="33"/>
                    <a:pt x="32" y="64"/>
                    <a:pt x="0" y="96"/>
                  </a:cubicBezTo>
                  <a:cubicBezTo>
                    <a:pt x="32" y="64"/>
                    <a:pt x="32" y="33"/>
                    <a:pt x="32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4" name="Google Shape;4794;p41"/>
            <p:cNvSpPr/>
            <p:nvPr/>
          </p:nvSpPr>
          <p:spPr>
            <a:xfrm>
              <a:off x="1165799" y="3494210"/>
              <a:ext cx="1059" cy="3082"/>
            </a:xfrm>
            <a:custGeom>
              <a:avLst/>
              <a:gdLst/>
              <a:ahLst/>
              <a:cxnLst/>
              <a:rect l="l" t="t" r="r" b="b"/>
              <a:pathLst>
                <a:path w="33" h="96" extrusionOk="0">
                  <a:moveTo>
                    <a:pt x="32" y="1"/>
                  </a:moveTo>
                  <a:cubicBezTo>
                    <a:pt x="32" y="33"/>
                    <a:pt x="32" y="64"/>
                    <a:pt x="0" y="96"/>
                  </a:cubicBezTo>
                  <a:cubicBezTo>
                    <a:pt x="32" y="64"/>
                    <a:pt x="32" y="33"/>
                    <a:pt x="32" y="1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5" name="Google Shape;4795;p41"/>
            <p:cNvSpPr/>
            <p:nvPr/>
          </p:nvSpPr>
          <p:spPr>
            <a:xfrm>
              <a:off x="1165799" y="3503391"/>
              <a:ext cx="1059" cy="3050"/>
            </a:xfrm>
            <a:custGeom>
              <a:avLst/>
              <a:gdLst/>
              <a:ahLst/>
              <a:cxnLst/>
              <a:rect l="l" t="t" r="r" b="b"/>
              <a:pathLst>
                <a:path w="33" h="95" extrusionOk="0">
                  <a:moveTo>
                    <a:pt x="32" y="95"/>
                  </a:moveTo>
                  <a:cubicBezTo>
                    <a:pt x="32" y="63"/>
                    <a:pt x="32" y="32"/>
                    <a:pt x="0" y="0"/>
                  </a:cubicBezTo>
                  <a:cubicBezTo>
                    <a:pt x="32" y="32"/>
                    <a:pt x="32" y="63"/>
                    <a:pt x="32" y="95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6" name="Google Shape;4796;p41"/>
            <p:cNvSpPr/>
            <p:nvPr/>
          </p:nvSpPr>
          <p:spPr>
            <a:xfrm>
              <a:off x="1165799" y="3503391"/>
              <a:ext cx="1059" cy="3050"/>
            </a:xfrm>
            <a:custGeom>
              <a:avLst/>
              <a:gdLst/>
              <a:ahLst/>
              <a:cxnLst/>
              <a:rect l="l" t="t" r="r" b="b"/>
              <a:pathLst>
                <a:path w="33" h="95" extrusionOk="0">
                  <a:moveTo>
                    <a:pt x="32" y="95"/>
                  </a:moveTo>
                  <a:cubicBezTo>
                    <a:pt x="32" y="63"/>
                    <a:pt x="32" y="32"/>
                    <a:pt x="0" y="0"/>
                  </a:cubicBezTo>
                  <a:cubicBezTo>
                    <a:pt x="32" y="32"/>
                    <a:pt x="32" y="63"/>
                    <a:pt x="32" y="95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7" name="Google Shape;4797;p41"/>
            <p:cNvSpPr/>
            <p:nvPr/>
          </p:nvSpPr>
          <p:spPr>
            <a:xfrm>
              <a:off x="1165799" y="3506441"/>
              <a:ext cx="1059" cy="4077"/>
            </a:xfrm>
            <a:custGeom>
              <a:avLst/>
              <a:gdLst/>
              <a:ahLst/>
              <a:cxnLst/>
              <a:rect l="l" t="t" r="r" b="b"/>
              <a:pathLst>
                <a:path w="33" h="127" extrusionOk="0">
                  <a:moveTo>
                    <a:pt x="32" y="0"/>
                  </a:moveTo>
                  <a:cubicBezTo>
                    <a:pt x="32" y="63"/>
                    <a:pt x="32" y="95"/>
                    <a:pt x="0" y="127"/>
                  </a:cubicBezTo>
                  <a:cubicBezTo>
                    <a:pt x="32" y="95"/>
                    <a:pt x="32" y="63"/>
                    <a:pt x="3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8" name="Google Shape;4798;p41"/>
            <p:cNvSpPr/>
            <p:nvPr/>
          </p:nvSpPr>
          <p:spPr>
            <a:xfrm>
              <a:off x="1165799" y="3506441"/>
              <a:ext cx="1059" cy="4077"/>
            </a:xfrm>
            <a:custGeom>
              <a:avLst/>
              <a:gdLst/>
              <a:ahLst/>
              <a:cxnLst/>
              <a:rect l="l" t="t" r="r" b="b"/>
              <a:pathLst>
                <a:path w="33" h="127" extrusionOk="0">
                  <a:moveTo>
                    <a:pt x="32" y="0"/>
                  </a:moveTo>
                  <a:cubicBezTo>
                    <a:pt x="32" y="63"/>
                    <a:pt x="32" y="95"/>
                    <a:pt x="0" y="127"/>
                  </a:cubicBezTo>
                  <a:cubicBezTo>
                    <a:pt x="32" y="95"/>
                    <a:pt x="32" y="63"/>
                    <a:pt x="32" y="0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9" name="Google Shape;4799;p41"/>
            <p:cNvSpPr/>
            <p:nvPr/>
          </p:nvSpPr>
          <p:spPr>
            <a:xfrm>
              <a:off x="1157677" y="3527789"/>
              <a:ext cx="1027" cy="32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32" y="0"/>
                  </a:moveTo>
                  <a:cubicBezTo>
                    <a:pt x="32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3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0" name="Google Shape;4800;p41"/>
            <p:cNvSpPr/>
            <p:nvPr/>
          </p:nvSpPr>
          <p:spPr>
            <a:xfrm>
              <a:off x="1157677" y="3527789"/>
              <a:ext cx="1027" cy="32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32" y="0"/>
                  </a:moveTo>
                  <a:cubicBezTo>
                    <a:pt x="32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32" y="0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1" name="Google Shape;4801;p41"/>
            <p:cNvSpPr/>
            <p:nvPr/>
          </p:nvSpPr>
          <p:spPr>
            <a:xfrm>
              <a:off x="1136329" y="3472862"/>
              <a:ext cx="37624" cy="20385"/>
            </a:xfrm>
            <a:custGeom>
              <a:avLst/>
              <a:gdLst/>
              <a:ahLst/>
              <a:cxnLst/>
              <a:rect l="l" t="t" r="r" b="b"/>
              <a:pathLst>
                <a:path w="1172" h="635" extrusionOk="0">
                  <a:moveTo>
                    <a:pt x="0" y="1"/>
                  </a:moveTo>
                  <a:lnTo>
                    <a:pt x="0" y="318"/>
                  </a:lnTo>
                  <a:lnTo>
                    <a:pt x="570" y="318"/>
                  </a:lnTo>
                  <a:cubicBezTo>
                    <a:pt x="792" y="318"/>
                    <a:pt x="950" y="476"/>
                    <a:pt x="950" y="634"/>
                  </a:cubicBezTo>
                  <a:cubicBezTo>
                    <a:pt x="950" y="603"/>
                    <a:pt x="950" y="571"/>
                    <a:pt x="950" y="539"/>
                  </a:cubicBezTo>
                  <a:lnTo>
                    <a:pt x="1172" y="539"/>
                  </a:lnTo>
                  <a:lnTo>
                    <a:pt x="1172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2" name="Google Shape;4802;p41"/>
            <p:cNvSpPr/>
            <p:nvPr/>
          </p:nvSpPr>
          <p:spPr>
            <a:xfrm>
              <a:off x="1136329" y="3472862"/>
              <a:ext cx="37624" cy="20385"/>
            </a:xfrm>
            <a:custGeom>
              <a:avLst/>
              <a:gdLst/>
              <a:ahLst/>
              <a:cxnLst/>
              <a:rect l="l" t="t" r="r" b="b"/>
              <a:pathLst>
                <a:path w="1172" h="635" extrusionOk="0">
                  <a:moveTo>
                    <a:pt x="0" y="1"/>
                  </a:moveTo>
                  <a:lnTo>
                    <a:pt x="0" y="318"/>
                  </a:lnTo>
                  <a:lnTo>
                    <a:pt x="570" y="318"/>
                  </a:lnTo>
                  <a:cubicBezTo>
                    <a:pt x="792" y="318"/>
                    <a:pt x="950" y="476"/>
                    <a:pt x="950" y="634"/>
                  </a:cubicBezTo>
                  <a:cubicBezTo>
                    <a:pt x="950" y="603"/>
                    <a:pt x="950" y="571"/>
                    <a:pt x="950" y="539"/>
                  </a:cubicBezTo>
                  <a:lnTo>
                    <a:pt x="1172" y="539"/>
                  </a:lnTo>
                  <a:lnTo>
                    <a:pt x="1172" y="1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3" name="Google Shape;4803;p41"/>
            <p:cNvSpPr/>
            <p:nvPr/>
          </p:nvSpPr>
          <p:spPr>
            <a:xfrm>
              <a:off x="1136329" y="3540983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4" name="Google Shape;4804;p41"/>
            <p:cNvSpPr/>
            <p:nvPr/>
          </p:nvSpPr>
          <p:spPr>
            <a:xfrm>
              <a:off x="1136329" y="3540983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5" name="Google Shape;4805;p41"/>
            <p:cNvSpPr/>
            <p:nvPr/>
          </p:nvSpPr>
          <p:spPr>
            <a:xfrm>
              <a:off x="1160727" y="3525735"/>
              <a:ext cx="1027" cy="1059"/>
            </a:xfrm>
            <a:custGeom>
              <a:avLst/>
              <a:gdLst/>
              <a:ahLst/>
              <a:cxnLst/>
              <a:rect l="l" t="t" r="r" b="b"/>
              <a:pathLst>
                <a:path w="32" h="33" extrusionOk="0">
                  <a:moveTo>
                    <a:pt x="32" y="1"/>
                  </a:moveTo>
                  <a:cubicBezTo>
                    <a:pt x="32" y="1"/>
                    <a:pt x="0" y="32"/>
                    <a:pt x="0" y="32"/>
                  </a:cubicBezTo>
                  <a:lnTo>
                    <a:pt x="32" y="32"/>
                  </a:lnTo>
                  <a:cubicBezTo>
                    <a:pt x="32" y="32"/>
                    <a:pt x="32" y="1"/>
                    <a:pt x="32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6" name="Google Shape;4806;p41"/>
            <p:cNvSpPr/>
            <p:nvPr/>
          </p:nvSpPr>
          <p:spPr>
            <a:xfrm>
              <a:off x="1160727" y="3525735"/>
              <a:ext cx="1027" cy="1059"/>
            </a:xfrm>
            <a:custGeom>
              <a:avLst/>
              <a:gdLst/>
              <a:ahLst/>
              <a:cxnLst/>
              <a:rect l="l" t="t" r="r" b="b"/>
              <a:pathLst>
                <a:path w="32" h="33" extrusionOk="0">
                  <a:moveTo>
                    <a:pt x="32" y="1"/>
                  </a:moveTo>
                  <a:cubicBezTo>
                    <a:pt x="32" y="1"/>
                    <a:pt x="0" y="32"/>
                    <a:pt x="0" y="32"/>
                  </a:cubicBezTo>
                  <a:lnTo>
                    <a:pt x="32" y="32"/>
                  </a:lnTo>
                  <a:cubicBezTo>
                    <a:pt x="32" y="32"/>
                    <a:pt x="32" y="1"/>
                    <a:pt x="32" y="1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7" name="Google Shape;4807;p41"/>
            <p:cNvSpPr/>
            <p:nvPr/>
          </p:nvSpPr>
          <p:spPr>
            <a:xfrm>
              <a:off x="1166826" y="3493215"/>
              <a:ext cx="32" cy="1027"/>
            </a:xfrm>
            <a:custGeom>
              <a:avLst/>
              <a:gdLst/>
              <a:ahLst/>
              <a:cxnLst/>
              <a:rect l="l" t="t" r="r" b="b"/>
              <a:pathLst>
                <a:path w="1" h="32" extrusionOk="0">
                  <a:moveTo>
                    <a:pt x="0" y="0"/>
                  </a:moveTo>
                  <a:cubicBezTo>
                    <a:pt x="0" y="0"/>
                    <a:pt x="0" y="0"/>
                    <a:pt x="0" y="32"/>
                  </a:cubicBezTo>
                  <a:cubicBezTo>
                    <a:pt x="0" y="32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DB2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8" name="Google Shape;4808;p41"/>
            <p:cNvSpPr/>
            <p:nvPr/>
          </p:nvSpPr>
          <p:spPr>
            <a:xfrm>
              <a:off x="1166826" y="3493215"/>
              <a:ext cx="32" cy="1027"/>
            </a:xfrm>
            <a:custGeom>
              <a:avLst/>
              <a:gdLst/>
              <a:ahLst/>
              <a:cxnLst/>
              <a:rect l="l" t="t" r="r" b="b"/>
              <a:pathLst>
                <a:path w="1" h="32" extrusionOk="0">
                  <a:moveTo>
                    <a:pt x="0" y="0"/>
                  </a:moveTo>
                  <a:cubicBezTo>
                    <a:pt x="0" y="0"/>
                    <a:pt x="0" y="0"/>
                    <a:pt x="0" y="32"/>
                  </a:cubicBezTo>
                  <a:cubicBezTo>
                    <a:pt x="0" y="32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9" name="Google Shape;4809;p41"/>
            <p:cNvSpPr/>
            <p:nvPr/>
          </p:nvSpPr>
          <p:spPr>
            <a:xfrm>
              <a:off x="1164772" y="3497260"/>
              <a:ext cx="1059" cy="2087"/>
            </a:xfrm>
            <a:custGeom>
              <a:avLst/>
              <a:gdLst/>
              <a:ahLst/>
              <a:cxnLst/>
              <a:rect l="l" t="t" r="r" b="b"/>
              <a:pathLst>
                <a:path w="33" h="65" extrusionOk="0">
                  <a:moveTo>
                    <a:pt x="32" y="1"/>
                  </a:moveTo>
                  <a:cubicBezTo>
                    <a:pt x="32" y="1"/>
                    <a:pt x="32" y="33"/>
                    <a:pt x="1" y="33"/>
                  </a:cubicBezTo>
                  <a:lnTo>
                    <a:pt x="1" y="64"/>
                  </a:lnTo>
                  <a:cubicBezTo>
                    <a:pt x="32" y="33"/>
                    <a:pt x="32" y="33"/>
                    <a:pt x="32" y="1"/>
                  </a:cubicBezTo>
                  <a:close/>
                </a:path>
              </a:pathLst>
            </a:custGeom>
            <a:solidFill>
              <a:srgbClr val="DB2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0" name="Google Shape;4810;p41"/>
            <p:cNvSpPr/>
            <p:nvPr/>
          </p:nvSpPr>
          <p:spPr>
            <a:xfrm>
              <a:off x="1164772" y="3497260"/>
              <a:ext cx="1059" cy="2087"/>
            </a:xfrm>
            <a:custGeom>
              <a:avLst/>
              <a:gdLst/>
              <a:ahLst/>
              <a:cxnLst/>
              <a:rect l="l" t="t" r="r" b="b"/>
              <a:pathLst>
                <a:path w="33" h="65" extrusionOk="0">
                  <a:moveTo>
                    <a:pt x="32" y="1"/>
                  </a:moveTo>
                  <a:cubicBezTo>
                    <a:pt x="32" y="1"/>
                    <a:pt x="32" y="33"/>
                    <a:pt x="1" y="33"/>
                  </a:cubicBezTo>
                  <a:lnTo>
                    <a:pt x="1" y="64"/>
                  </a:lnTo>
                  <a:cubicBezTo>
                    <a:pt x="32" y="33"/>
                    <a:pt x="32" y="33"/>
                    <a:pt x="32" y="1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1" name="Google Shape;4811;p41"/>
            <p:cNvSpPr/>
            <p:nvPr/>
          </p:nvSpPr>
          <p:spPr>
            <a:xfrm>
              <a:off x="1136329" y="3483038"/>
              <a:ext cx="32" cy="13258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412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B2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2" name="Google Shape;4812;p41"/>
            <p:cNvSpPr/>
            <p:nvPr/>
          </p:nvSpPr>
          <p:spPr>
            <a:xfrm>
              <a:off x="1136329" y="3483038"/>
              <a:ext cx="32" cy="13258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412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3" name="Google Shape;4813;p41"/>
            <p:cNvSpPr/>
            <p:nvPr/>
          </p:nvSpPr>
          <p:spPr>
            <a:xfrm>
              <a:off x="1136329" y="3483038"/>
              <a:ext cx="30529" cy="17303"/>
            </a:xfrm>
            <a:custGeom>
              <a:avLst/>
              <a:gdLst/>
              <a:ahLst/>
              <a:cxnLst/>
              <a:rect l="l" t="t" r="r" b="b"/>
              <a:pathLst>
                <a:path w="951" h="539" extrusionOk="0">
                  <a:moveTo>
                    <a:pt x="0" y="1"/>
                  </a:moveTo>
                  <a:lnTo>
                    <a:pt x="0" y="412"/>
                  </a:lnTo>
                  <a:lnTo>
                    <a:pt x="570" y="412"/>
                  </a:lnTo>
                  <a:cubicBezTo>
                    <a:pt x="697" y="412"/>
                    <a:pt x="792" y="476"/>
                    <a:pt x="855" y="539"/>
                  </a:cubicBezTo>
                  <a:cubicBezTo>
                    <a:pt x="855" y="507"/>
                    <a:pt x="887" y="507"/>
                    <a:pt x="887" y="507"/>
                  </a:cubicBezTo>
                  <a:cubicBezTo>
                    <a:pt x="887" y="476"/>
                    <a:pt x="918" y="476"/>
                    <a:pt x="918" y="444"/>
                  </a:cubicBezTo>
                  <a:cubicBezTo>
                    <a:pt x="950" y="412"/>
                    <a:pt x="950" y="381"/>
                    <a:pt x="950" y="349"/>
                  </a:cubicBezTo>
                  <a:cubicBezTo>
                    <a:pt x="950" y="349"/>
                    <a:pt x="950" y="317"/>
                    <a:pt x="950" y="317"/>
                  </a:cubicBezTo>
                  <a:cubicBezTo>
                    <a:pt x="950" y="159"/>
                    <a:pt x="792" y="1"/>
                    <a:pt x="570" y="1"/>
                  </a:cubicBezTo>
                  <a:close/>
                </a:path>
              </a:pathLst>
            </a:custGeom>
            <a:solidFill>
              <a:srgbClr val="DB2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4" name="Google Shape;4814;p41"/>
            <p:cNvSpPr/>
            <p:nvPr/>
          </p:nvSpPr>
          <p:spPr>
            <a:xfrm>
              <a:off x="1136329" y="3527789"/>
              <a:ext cx="32" cy="13226"/>
            </a:xfrm>
            <a:custGeom>
              <a:avLst/>
              <a:gdLst/>
              <a:ahLst/>
              <a:cxnLst/>
              <a:rect l="l" t="t" r="r" b="b"/>
              <a:pathLst>
                <a:path w="1" h="412" extrusionOk="0">
                  <a:moveTo>
                    <a:pt x="0" y="0"/>
                  </a:moveTo>
                  <a:lnTo>
                    <a:pt x="0" y="0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5" name="Google Shape;4815;p41"/>
            <p:cNvSpPr/>
            <p:nvPr/>
          </p:nvSpPr>
          <p:spPr>
            <a:xfrm>
              <a:off x="1136329" y="3527789"/>
              <a:ext cx="32" cy="13226"/>
            </a:xfrm>
            <a:custGeom>
              <a:avLst/>
              <a:gdLst/>
              <a:ahLst/>
              <a:cxnLst/>
              <a:rect l="l" t="t" r="r" b="b"/>
              <a:pathLst>
                <a:path w="1" h="412" extrusionOk="0">
                  <a:moveTo>
                    <a:pt x="0" y="0"/>
                  </a:moveTo>
                  <a:lnTo>
                    <a:pt x="0" y="0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6" name="Google Shape;4816;p41"/>
            <p:cNvSpPr/>
            <p:nvPr/>
          </p:nvSpPr>
          <p:spPr>
            <a:xfrm>
              <a:off x="1136329" y="3539988"/>
              <a:ext cx="6132" cy="1027"/>
            </a:xfrm>
            <a:custGeom>
              <a:avLst/>
              <a:gdLst/>
              <a:ahLst/>
              <a:cxnLst/>
              <a:rect l="l" t="t" r="r" b="b"/>
              <a:pathLst>
                <a:path w="191" h="32" extrusionOk="0">
                  <a:moveTo>
                    <a:pt x="0" y="32"/>
                  </a:moveTo>
                  <a:lnTo>
                    <a:pt x="0" y="32"/>
                  </a:lnTo>
                  <a:cubicBezTo>
                    <a:pt x="63" y="32"/>
                    <a:pt x="127" y="0"/>
                    <a:pt x="190" y="0"/>
                  </a:cubicBezTo>
                  <a:lnTo>
                    <a:pt x="190" y="0"/>
                  </a:lnTo>
                  <a:cubicBezTo>
                    <a:pt x="127" y="0"/>
                    <a:pt x="63" y="32"/>
                    <a:pt x="0" y="32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7" name="Google Shape;4817;p41"/>
            <p:cNvSpPr/>
            <p:nvPr/>
          </p:nvSpPr>
          <p:spPr>
            <a:xfrm>
              <a:off x="1136329" y="3539988"/>
              <a:ext cx="6132" cy="1027"/>
            </a:xfrm>
            <a:custGeom>
              <a:avLst/>
              <a:gdLst/>
              <a:ahLst/>
              <a:cxnLst/>
              <a:rect l="l" t="t" r="r" b="b"/>
              <a:pathLst>
                <a:path w="191" h="32" extrusionOk="0">
                  <a:moveTo>
                    <a:pt x="0" y="32"/>
                  </a:moveTo>
                  <a:lnTo>
                    <a:pt x="0" y="32"/>
                  </a:lnTo>
                  <a:cubicBezTo>
                    <a:pt x="63" y="32"/>
                    <a:pt x="127" y="0"/>
                    <a:pt x="190" y="0"/>
                  </a:cubicBezTo>
                  <a:lnTo>
                    <a:pt x="190" y="0"/>
                  </a:lnTo>
                  <a:cubicBezTo>
                    <a:pt x="127" y="0"/>
                    <a:pt x="63" y="32"/>
                    <a:pt x="0" y="32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8" name="Google Shape;4818;p41"/>
            <p:cNvSpPr/>
            <p:nvPr/>
          </p:nvSpPr>
          <p:spPr>
            <a:xfrm>
              <a:off x="1143424" y="3536939"/>
              <a:ext cx="6132" cy="3082"/>
            </a:xfrm>
            <a:custGeom>
              <a:avLst/>
              <a:gdLst/>
              <a:ahLst/>
              <a:cxnLst/>
              <a:rect l="l" t="t" r="r" b="b"/>
              <a:pathLst>
                <a:path w="191" h="96" extrusionOk="0">
                  <a:moveTo>
                    <a:pt x="1" y="95"/>
                  </a:moveTo>
                  <a:cubicBezTo>
                    <a:pt x="1" y="95"/>
                    <a:pt x="1" y="95"/>
                    <a:pt x="1" y="95"/>
                  </a:cubicBezTo>
                  <a:cubicBezTo>
                    <a:pt x="64" y="63"/>
                    <a:pt x="127" y="32"/>
                    <a:pt x="191" y="0"/>
                  </a:cubicBezTo>
                  <a:lnTo>
                    <a:pt x="191" y="0"/>
                  </a:lnTo>
                  <a:cubicBezTo>
                    <a:pt x="127" y="32"/>
                    <a:pt x="64" y="63"/>
                    <a:pt x="1" y="95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9" name="Google Shape;4819;p41"/>
            <p:cNvSpPr/>
            <p:nvPr/>
          </p:nvSpPr>
          <p:spPr>
            <a:xfrm>
              <a:off x="1143424" y="3536939"/>
              <a:ext cx="6132" cy="3082"/>
            </a:xfrm>
            <a:custGeom>
              <a:avLst/>
              <a:gdLst/>
              <a:ahLst/>
              <a:cxnLst/>
              <a:rect l="l" t="t" r="r" b="b"/>
              <a:pathLst>
                <a:path w="191" h="96" extrusionOk="0">
                  <a:moveTo>
                    <a:pt x="1" y="95"/>
                  </a:moveTo>
                  <a:cubicBezTo>
                    <a:pt x="1" y="95"/>
                    <a:pt x="1" y="95"/>
                    <a:pt x="1" y="95"/>
                  </a:cubicBezTo>
                  <a:cubicBezTo>
                    <a:pt x="64" y="63"/>
                    <a:pt x="127" y="32"/>
                    <a:pt x="191" y="0"/>
                  </a:cubicBezTo>
                  <a:lnTo>
                    <a:pt x="191" y="0"/>
                  </a:lnTo>
                  <a:cubicBezTo>
                    <a:pt x="127" y="32"/>
                    <a:pt x="64" y="63"/>
                    <a:pt x="1" y="95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0" name="Google Shape;4820;p41"/>
            <p:cNvSpPr/>
            <p:nvPr/>
          </p:nvSpPr>
          <p:spPr>
            <a:xfrm>
              <a:off x="1150550" y="3527789"/>
              <a:ext cx="7159" cy="9181"/>
            </a:xfrm>
            <a:custGeom>
              <a:avLst/>
              <a:gdLst/>
              <a:ahLst/>
              <a:cxnLst/>
              <a:rect l="l" t="t" r="r" b="b"/>
              <a:pathLst>
                <a:path w="223" h="286" extrusionOk="0">
                  <a:moveTo>
                    <a:pt x="0" y="285"/>
                  </a:moveTo>
                  <a:lnTo>
                    <a:pt x="0" y="285"/>
                  </a:lnTo>
                  <a:cubicBezTo>
                    <a:pt x="95" y="222"/>
                    <a:pt x="190" y="127"/>
                    <a:pt x="222" y="0"/>
                  </a:cubicBezTo>
                  <a:lnTo>
                    <a:pt x="222" y="0"/>
                  </a:lnTo>
                  <a:cubicBezTo>
                    <a:pt x="190" y="127"/>
                    <a:pt x="95" y="222"/>
                    <a:pt x="0" y="285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1" name="Google Shape;4821;p41"/>
            <p:cNvSpPr/>
            <p:nvPr/>
          </p:nvSpPr>
          <p:spPr>
            <a:xfrm>
              <a:off x="1150550" y="3527789"/>
              <a:ext cx="7159" cy="9181"/>
            </a:xfrm>
            <a:custGeom>
              <a:avLst/>
              <a:gdLst/>
              <a:ahLst/>
              <a:cxnLst/>
              <a:rect l="l" t="t" r="r" b="b"/>
              <a:pathLst>
                <a:path w="223" h="286" extrusionOk="0">
                  <a:moveTo>
                    <a:pt x="0" y="285"/>
                  </a:moveTo>
                  <a:lnTo>
                    <a:pt x="0" y="285"/>
                  </a:lnTo>
                  <a:cubicBezTo>
                    <a:pt x="95" y="222"/>
                    <a:pt x="190" y="127"/>
                    <a:pt x="222" y="0"/>
                  </a:cubicBezTo>
                  <a:lnTo>
                    <a:pt x="222" y="0"/>
                  </a:lnTo>
                  <a:cubicBezTo>
                    <a:pt x="190" y="127"/>
                    <a:pt x="95" y="222"/>
                    <a:pt x="0" y="285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2" name="Google Shape;4822;p41"/>
            <p:cNvSpPr/>
            <p:nvPr/>
          </p:nvSpPr>
          <p:spPr>
            <a:xfrm>
              <a:off x="1136329" y="3527789"/>
              <a:ext cx="21380" cy="13226"/>
            </a:xfrm>
            <a:custGeom>
              <a:avLst/>
              <a:gdLst/>
              <a:ahLst/>
              <a:cxnLst/>
              <a:rect l="l" t="t" r="r" b="b"/>
              <a:pathLst>
                <a:path w="666" h="412" extrusionOk="0">
                  <a:moveTo>
                    <a:pt x="0" y="0"/>
                  </a:moveTo>
                  <a:lnTo>
                    <a:pt x="0" y="412"/>
                  </a:lnTo>
                  <a:cubicBezTo>
                    <a:pt x="63" y="412"/>
                    <a:pt x="127" y="380"/>
                    <a:pt x="190" y="380"/>
                  </a:cubicBezTo>
                  <a:lnTo>
                    <a:pt x="222" y="380"/>
                  </a:lnTo>
                  <a:cubicBezTo>
                    <a:pt x="285" y="348"/>
                    <a:pt x="348" y="317"/>
                    <a:pt x="412" y="285"/>
                  </a:cubicBezTo>
                  <a:lnTo>
                    <a:pt x="443" y="285"/>
                  </a:lnTo>
                  <a:cubicBezTo>
                    <a:pt x="538" y="190"/>
                    <a:pt x="633" y="95"/>
                    <a:pt x="66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3" name="Google Shape;4823;p41"/>
            <p:cNvSpPr/>
            <p:nvPr/>
          </p:nvSpPr>
          <p:spPr>
            <a:xfrm>
              <a:off x="1136329" y="3527789"/>
              <a:ext cx="21380" cy="13226"/>
            </a:xfrm>
            <a:custGeom>
              <a:avLst/>
              <a:gdLst/>
              <a:ahLst/>
              <a:cxnLst/>
              <a:rect l="l" t="t" r="r" b="b"/>
              <a:pathLst>
                <a:path w="666" h="412" extrusionOk="0">
                  <a:moveTo>
                    <a:pt x="0" y="0"/>
                  </a:moveTo>
                  <a:lnTo>
                    <a:pt x="0" y="412"/>
                  </a:lnTo>
                  <a:cubicBezTo>
                    <a:pt x="63" y="412"/>
                    <a:pt x="127" y="380"/>
                    <a:pt x="190" y="380"/>
                  </a:cubicBezTo>
                  <a:lnTo>
                    <a:pt x="222" y="380"/>
                  </a:lnTo>
                  <a:cubicBezTo>
                    <a:pt x="285" y="348"/>
                    <a:pt x="348" y="317"/>
                    <a:pt x="412" y="285"/>
                  </a:cubicBezTo>
                  <a:lnTo>
                    <a:pt x="443" y="285"/>
                  </a:lnTo>
                  <a:cubicBezTo>
                    <a:pt x="538" y="190"/>
                    <a:pt x="633" y="95"/>
                    <a:pt x="665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4" name="Google Shape;4824;p41"/>
            <p:cNvSpPr/>
            <p:nvPr/>
          </p:nvSpPr>
          <p:spPr>
            <a:xfrm>
              <a:off x="1164772" y="3501337"/>
              <a:ext cx="1059" cy="2055"/>
            </a:xfrm>
            <a:custGeom>
              <a:avLst/>
              <a:gdLst/>
              <a:ahLst/>
              <a:cxnLst/>
              <a:rect l="l" t="t" r="r" b="b"/>
              <a:pathLst>
                <a:path w="33" h="64" extrusionOk="0">
                  <a:moveTo>
                    <a:pt x="1" y="1"/>
                  </a:moveTo>
                  <a:cubicBezTo>
                    <a:pt x="32" y="32"/>
                    <a:pt x="32" y="32"/>
                    <a:pt x="32" y="64"/>
                  </a:cubicBezTo>
                  <a:cubicBezTo>
                    <a:pt x="32" y="32"/>
                    <a:pt x="32" y="1"/>
                    <a:pt x="1" y="1"/>
                  </a:cubicBezTo>
                  <a:close/>
                </a:path>
              </a:pathLst>
            </a:custGeom>
            <a:solidFill>
              <a:srgbClr val="DB2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5" name="Google Shape;4825;p41"/>
            <p:cNvSpPr/>
            <p:nvPr/>
          </p:nvSpPr>
          <p:spPr>
            <a:xfrm>
              <a:off x="1164772" y="3501337"/>
              <a:ext cx="1059" cy="2055"/>
            </a:xfrm>
            <a:custGeom>
              <a:avLst/>
              <a:gdLst/>
              <a:ahLst/>
              <a:cxnLst/>
              <a:rect l="l" t="t" r="r" b="b"/>
              <a:pathLst>
                <a:path w="33" h="64" extrusionOk="0">
                  <a:moveTo>
                    <a:pt x="1" y="1"/>
                  </a:moveTo>
                  <a:cubicBezTo>
                    <a:pt x="32" y="32"/>
                    <a:pt x="32" y="32"/>
                    <a:pt x="32" y="64"/>
                  </a:cubicBezTo>
                  <a:cubicBezTo>
                    <a:pt x="32" y="32"/>
                    <a:pt x="32" y="1"/>
                    <a:pt x="1" y="1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6" name="Google Shape;4826;p41"/>
            <p:cNvSpPr/>
            <p:nvPr/>
          </p:nvSpPr>
          <p:spPr>
            <a:xfrm>
              <a:off x="1136329" y="3503391"/>
              <a:ext cx="32" cy="1027"/>
            </a:xfrm>
            <a:custGeom>
              <a:avLst/>
              <a:gdLst/>
              <a:ahLst/>
              <a:cxnLst/>
              <a:rect l="l" t="t" r="r" b="b"/>
              <a:pathLst>
                <a:path w="1" h="32" extrusionOk="0">
                  <a:moveTo>
                    <a:pt x="0" y="32"/>
                  </a:moveTo>
                  <a:lnTo>
                    <a:pt x="0" y="3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B2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7" name="Google Shape;4827;p41"/>
            <p:cNvSpPr/>
            <p:nvPr/>
          </p:nvSpPr>
          <p:spPr>
            <a:xfrm>
              <a:off x="1136329" y="3503391"/>
              <a:ext cx="32" cy="1027"/>
            </a:xfrm>
            <a:custGeom>
              <a:avLst/>
              <a:gdLst/>
              <a:ahLst/>
              <a:cxnLst/>
              <a:rect l="l" t="t" r="r" b="b"/>
              <a:pathLst>
                <a:path w="1" h="32" extrusionOk="0">
                  <a:moveTo>
                    <a:pt x="0" y="32"/>
                  </a:moveTo>
                  <a:lnTo>
                    <a:pt x="0" y="3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8" name="Google Shape;4828;p41"/>
            <p:cNvSpPr/>
            <p:nvPr/>
          </p:nvSpPr>
          <p:spPr>
            <a:xfrm>
              <a:off x="1164772" y="3510486"/>
              <a:ext cx="1059" cy="2087"/>
            </a:xfrm>
            <a:custGeom>
              <a:avLst/>
              <a:gdLst/>
              <a:ahLst/>
              <a:cxnLst/>
              <a:rect l="l" t="t" r="r" b="b"/>
              <a:pathLst>
                <a:path w="33" h="65" extrusionOk="0">
                  <a:moveTo>
                    <a:pt x="32" y="1"/>
                  </a:moveTo>
                  <a:cubicBezTo>
                    <a:pt x="32" y="1"/>
                    <a:pt x="32" y="33"/>
                    <a:pt x="1" y="64"/>
                  </a:cubicBezTo>
                  <a:cubicBezTo>
                    <a:pt x="32" y="32"/>
                    <a:pt x="32" y="32"/>
                    <a:pt x="32" y="1"/>
                  </a:cubicBezTo>
                  <a:close/>
                </a:path>
              </a:pathLst>
            </a:custGeom>
            <a:solidFill>
              <a:srgbClr val="DB2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9" name="Google Shape;4829;p41"/>
            <p:cNvSpPr/>
            <p:nvPr/>
          </p:nvSpPr>
          <p:spPr>
            <a:xfrm>
              <a:off x="1164772" y="3510486"/>
              <a:ext cx="1059" cy="2087"/>
            </a:xfrm>
            <a:custGeom>
              <a:avLst/>
              <a:gdLst/>
              <a:ahLst/>
              <a:cxnLst/>
              <a:rect l="l" t="t" r="r" b="b"/>
              <a:pathLst>
                <a:path w="33" h="65" extrusionOk="0">
                  <a:moveTo>
                    <a:pt x="32" y="1"/>
                  </a:moveTo>
                  <a:cubicBezTo>
                    <a:pt x="32" y="1"/>
                    <a:pt x="32" y="33"/>
                    <a:pt x="1" y="64"/>
                  </a:cubicBezTo>
                  <a:cubicBezTo>
                    <a:pt x="32" y="32"/>
                    <a:pt x="32" y="32"/>
                    <a:pt x="32" y="1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0" name="Google Shape;4830;p41"/>
            <p:cNvSpPr/>
            <p:nvPr/>
          </p:nvSpPr>
          <p:spPr>
            <a:xfrm>
              <a:off x="1136329" y="3500310"/>
              <a:ext cx="30529" cy="13258"/>
            </a:xfrm>
            <a:custGeom>
              <a:avLst/>
              <a:gdLst/>
              <a:ahLst/>
              <a:cxnLst/>
              <a:rect l="l" t="t" r="r" b="b"/>
              <a:pathLst>
                <a:path w="951" h="413" extrusionOk="0">
                  <a:moveTo>
                    <a:pt x="855" y="1"/>
                  </a:moveTo>
                  <a:cubicBezTo>
                    <a:pt x="792" y="64"/>
                    <a:pt x="697" y="96"/>
                    <a:pt x="570" y="96"/>
                  </a:cubicBezTo>
                  <a:lnTo>
                    <a:pt x="0" y="96"/>
                  </a:lnTo>
                  <a:lnTo>
                    <a:pt x="0" y="128"/>
                  </a:lnTo>
                  <a:cubicBezTo>
                    <a:pt x="190" y="128"/>
                    <a:pt x="380" y="191"/>
                    <a:pt x="507" y="286"/>
                  </a:cubicBezTo>
                  <a:lnTo>
                    <a:pt x="570" y="286"/>
                  </a:lnTo>
                  <a:cubicBezTo>
                    <a:pt x="697" y="286"/>
                    <a:pt x="792" y="349"/>
                    <a:pt x="855" y="413"/>
                  </a:cubicBezTo>
                  <a:cubicBezTo>
                    <a:pt x="887" y="381"/>
                    <a:pt x="887" y="381"/>
                    <a:pt x="887" y="381"/>
                  </a:cubicBezTo>
                  <a:cubicBezTo>
                    <a:pt x="918" y="349"/>
                    <a:pt x="918" y="318"/>
                    <a:pt x="918" y="318"/>
                  </a:cubicBezTo>
                  <a:cubicBezTo>
                    <a:pt x="950" y="286"/>
                    <a:pt x="950" y="254"/>
                    <a:pt x="950" y="191"/>
                  </a:cubicBezTo>
                  <a:cubicBezTo>
                    <a:pt x="950" y="159"/>
                    <a:pt x="950" y="128"/>
                    <a:pt x="918" y="96"/>
                  </a:cubicBezTo>
                  <a:cubicBezTo>
                    <a:pt x="918" y="64"/>
                    <a:pt x="918" y="33"/>
                    <a:pt x="887" y="33"/>
                  </a:cubicBezTo>
                  <a:cubicBezTo>
                    <a:pt x="887" y="33"/>
                    <a:pt x="887" y="1"/>
                    <a:pt x="855" y="1"/>
                  </a:cubicBezTo>
                  <a:close/>
                </a:path>
              </a:pathLst>
            </a:custGeom>
            <a:solidFill>
              <a:srgbClr val="DB2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1" name="Google Shape;4831;p41"/>
            <p:cNvSpPr/>
            <p:nvPr/>
          </p:nvSpPr>
          <p:spPr>
            <a:xfrm>
              <a:off x="1136329" y="3496265"/>
              <a:ext cx="32" cy="7127"/>
            </a:xfrm>
            <a:custGeom>
              <a:avLst/>
              <a:gdLst/>
              <a:ahLst/>
              <a:cxnLst/>
              <a:rect l="l" t="t" r="r" b="b"/>
              <a:pathLst>
                <a:path w="1" h="222" extrusionOk="0">
                  <a:moveTo>
                    <a:pt x="0" y="0"/>
                  </a:moveTo>
                  <a:lnTo>
                    <a:pt x="0" y="222"/>
                  </a:lnTo>
                  <a:lnTo>
                    <a:pt x="0" y="222"/>
                  </a:lnTo>
                  <a:close/>
                </a:path>
              </a:pathLst>
            </a:custGeom>
            <a:solidFill>
              <a:srgbClr val="DB2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2" name="Google Shape;4832;p41"/>
            <p:cNvSpPr/>
            <p:nvPr/>
          </p:nvSpPr>
          <p:spPr>
            <a:xfrm>
              <a:off x="1136329" y="3496265"/>
              <a:ext cx="32" cy="7127"/>
            </a:xfrm>
            <a:custGeom>
              <a:avLst/>
              <a:gdLst/>
              <a:ahLst/>
              <a:cxnLst/>
              <a:rect l="l" t="t" r="r" b="b"/>
              <a:pathLst>
                <a:path w="1" h="222" extrusionOk="0">
                  <a:moveTo>
                    <a:pt x="0" y="0"/>
                  </a:moveTo>
                  <a:lnTo>
                    <a:pt x="0" y="222"/>
                  </a:lnTo>
                  <a:lnTo>
                    <a:pt x="0" y="222"/>
                  </a:ln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3" name="Google Shape;4833;p41"/>
            <p:cNvSpPr/>
            <p:nvPr/>
          </p:nvSpPr>
          <p:spPr>
            <a:xfrm>
              <a:off x="1136329" y="3496265"/>
              <a:ext cx="27480" cy="7127"/>
            </a:xfrm>
            <a:custGeom>
              <a:avLst/>
              <a:gdLst/>
              <a:ahLst/>
              <a:cxnLst/>
              <a:rect l="l" t="t" r="r" b="b"/>
              <a:pathLst>
                <a:path w="856" h="222" extrusionOk="0">
                  <a:moveTo>
                    <a:pt x="0" y="0"/>
                  </a:moveTo>
                  <a:lnTo>
                    <a:pt x="0" y="222"/>
                  </a:lnTo>
                  <a:lnTo>
                    <a:pt x="570" y="222"/>
                  </a:lnTo>
                  <a:cubicBezTo>
                    <a:pt x="697" y="222"/>
                    <a:pt x="792" y="190"/>
                    <a:pt x="855" y="127"/>
                  </a:cubicBezTo>
                  <a:cubicBezTo>
                    <a:pt x="792" y="64"/>
                    <a:pt x="697" y="0"/>
                    <a:pt x="570" y="0"/>
                  </a:cubicBezTo>
                  <a:close/>
                </a:path>
              </a:pathLst>
            </a:custGeom>
            <a:solidFill>
              <a:srgbClr val="DB2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4" name="Google Shape;4834;p41"/>
            <p:cNvSpPr/>
            <p:nvPr/>
          </p:nvSpPr>
          <p:spPr>
            <a:xfrm>
              <a:off x="1136329" y="3504387"/>
              <a:ext cx="32" cy="5136"/>
            </a:xfrm>
            <a:custGeom>
              <a:avLst/>
              <a:gdLst/>
              <a:ahLst/>
              <a:cxnLst/>
              <a:rect l="l" t="t" r="r" b="b"/>
              <a:pathLst>
                <a:path w="1" h="160" extrusionOk="0">
                  <a:moveTo>
                    <a:pt x="0" y="159"/>
                  </a:moveTo>
                  <a:lnTo>
                    <a:pt x="0" y="159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B2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5" name="Google Shape;4835;p41"/>
            <p:cNvSpPr/>
            <p:nvPr/>
          </p:nvSpPr>
          <p:spPr>
            <a:xfrm>
              <a:off x="1136329" y="3504387"/>
              <a:ext cx="32" cy="5136"/>
            </a:xfrm>
            <a:custGeom>
              <a:avLst/>
              <a:gdLst/>
              <a:ahLst/>
              <a:cxnLst/>
              <a:rect l="l" t="t" r="r" b="b"/>
              <a:pathLst>
                <a:path w="1" h="160" extrusionOk="0">
                  <a:moveTo>
                    <a:pt x="0" y="159"/>
                  </a:moveTo>
                  <a:lnTo>
                    <a:pt x="0" y="159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6" name="Google Shape;4836;p41"/>
            <p:cNvSpPr/>
            <p:nvPr/>
          </p:nvSpPr>
          <p:spPr>
            <a:xfrm>
              <a:off x="1136329" y="3504387"/>
              <a:ext cx="16276" cy="5136"/>
            </a:xfrm>
            <a:custGeom>
              <a:avLst/>
              <a:gdLst/>
              <a:ahLst/>
              <a:cxnLst/>
              <a:rect l="l" t="t" r="r" b="b"/>
              <a:pathLst>
                <a:path w="507" h="160" extrusionOk="0">
                  <a:moveTo>
                    <a:pt x="0" y="1"/>
                  </a:moveTo>
                  <a:lnTo>
                    <a:pt x="0" y="159"/>
                  </a:lnTo>
                  <a:lnTo>
                    <a:pt x="507" y="159"/>
                  </a:lnTo>
                  <a:cubicBezTo>
                    <a:pt x="380" y="64"/>
                    <a:pt x="190" y="1"/>
                    <a:pt x="0" y="1"/>
                  </a:cubicBezTo>
                  <a:close/>
                </a:path>
              </a:pathLst>
            </a:custGeom>
            <a:solidFill>
              <a:srgbClr val="DB2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7" name="Google Shape;4837;p41"/>
            <p:cNvSpPr/>
            <p:nvPr/>
          </p:nvSpPr>
          <p:spPr>
            <a:xfrm>
              <a:off x="1166826" y="3518640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DB2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8" name="Google Shape;4838;p41"/>
            <p:cNvSpPr/>
            <p:nvPr/>
          </p:nvSpPr>
          <p:spPr>
            <a:xfrm>
              <a:off x="1166826" y="3518640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9" name="Google Shape;4839;p41"/>
            <p:cNvSpPr/>
            <p:nvPr/>
          </p:nvSpPr>
          <p:spPr>
            <a:xfrm>
              <a:off x="1164772" y="3522685"/>
              <a:ext cx="1059" cy="1059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" y="32"/>
                  </a:moveTo>
                  <a:lnTo>
                    <a:pt x="1" y="32"/>
                  </a:lnTo>
                  <a:cubicBezTo>
                    <a:pt x="32" y="1"/>
                    <a:pt x="32" y="1"/>
                    <a:pt x="32" y="1"/>
                  </a:cubicBezTo>
                  <a:lnTo>
                    <a:pt x="32" y="1"/>
                  </a:lnTo>
                  <a:cubicBezTo>
                    <a:pt x="32" y="1"/>
                    <a:pt x="32" y="1"/>
                    <a:pt x="1" y="32"/>
                  </a:cubicBezTo>
                  <a:close/>
                </a:path>
              </a:pathLst>
            </a:custGeom>
            <a:solidFill>
              <a:srgbClr val="DB2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0" name="Google Shape;4840;p41"/>
            <p:cNvSpPr/>
            <p:nvPr/>
          </p:nvSpPr>
          <p:spPr>
            <a:xfrm>
              <a:off x="1164772" y="3522685"/>
              <a:ext cx="1059" cy="1059"/>
            </a:xfrm>
            <a:custGeom>
              <a:avLst/>
              <a:gdLst/>
              <a:ahLst/>
              <a:cxnLst/>
              <a:rect l="l" t="t" r="r" b="b"/>
              <a:pathLst>
                <a:path w="33" h="33" extrusionOk="0">
                  <a:moveTo>
                    <a:pt x="1" y="32"/>
                  </a:moveTo>
                  <a:lnTo>
                    <a:pt x="1" y="32"/>
                  </a:lnTo>
                  <a:cubicBezTo>
                    <a:pt x="32" y="1"/>
                    <a:pt x="32" y="1"/>
                    <a:pt x="32" y="1"/>
                  </a:cubicBezTo>
                  <a:lnTo>
                    <a:pt x="32" y="1"/>
                  </a:lnTo>
                  <a:cubicBezTo>
                    <a:pt x="32" y="1"/>
                    <a:pt x="32" y="1"/>
                    <a:pt x="1" y="32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1" name="Google Shape;4841;p41"/>
            <p:cNvSpPr/>
            <p:nvPr/>
          </p:nvSpPr>
          <p:spPr>
            <a:xfrm>
              <a:off x="1161722" y="3524740"/>
              <a:ext cx="2087" cy="1027"/>
            </a:xfrm>
            <a:custGeom>
              <a:avLst/>
              <a:gdLst/>
              <a:ahLst/>
              <a:cxnLst/>
              <a:rect l="l" t="t" r="r" b="b"/>
              <a:pathLst>
                <a:path w="65" h="32" extrusionOk="0">
                  <a:moveTo>
                    <a:pt x="1" y="32"/>
                  </a:moveTo>
                  <a:cubicBezTo>
                    <a:pt x="1" y="32"/>
                    <a:pt x="32" y="32"/>
                    <a:pt x="1" y="32"/>
                  </a:cubicBezTo>
                  <a:cubicBezTo>
                    <a:pt x="32" y="32"/>
                    <a:pt x="64" y="32"/>
                    <a:pt x="64" y="0"/>
                  </a:cubicBezTo>
                  <a:lnTo>
                    <a:pt x="64" y="0"/>
                  </a:lnTo>
                  <a:cubicBezTo>
                    <a:pt x="64" y="32"/>
                    <a:pt x="32" y="32"/>
                    <a:pt x="1" y="32"/>
                  </a:cubicBezTo>
                  <a:close/>
                </a:path>
              </a:pathLst>
            </a:custGeom>
            <a:solidFill>
              <a:srgbClr val="DB2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2" name="Google Shape;4842;p41"/>
            <p:cNvSpPr/>
            <p:nvPr/>
          </p:nvSpPr>
          <p:spPr>
            <a:xfrm>
              <a:off x="1161722" y="3524740"/>
              <a:ext cx="2087" cy="1027"/>
            </a:xfrm>
            <a:custGeom>
              <a:avLst/>
              <a:gdLst/>
              <a:ahLst/>
              <a:cxnLst/>
              <a:rect l="l" t="t" r="r" b="b"/>
              <a:pathLst>
                <a:path w="65" h="32" extrusionOk="0">
                  <a:moveTo>
                    <a:pt x="1" y="32"/>
                  </a:moveTo>
                  <a:cubicBezTo>
                    <a:pt x="1" y="32"/>
                    <a:pt x="32" y="32"/>
                    <a:pt x="1" y="32"/>
                  </a:cubicBezTo>
                  <a:cubicBezTo>
                    <a:pt x="32" y="32"/>
                    <a:pt x="64" y="32"/>
                    <a:pt x="64" y="0"/>
                  </a:cubicBezTo>
                  <a:lnTo>
                    <a:pt x="64" y="0"/>
                  </a:lnTo>
                  <a:cubicBezTo>
                    <a:pt x="64" y="32"/>
                    <a:pt x="32" y="32"/>
                    <a:pt x="1" y="32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3" name="Google Shape;4843;p41"/>
            <p:cNvSpPr/>
            <p:nvPr/>
          </p:nvSpPr>
          <p:spPr>
            <a:xfrm>
              <a:off x="1164772" y="3513536"/>
              <a:ext cx="1059" cy="2087"/>
            </a:xfrm>
            <a:custGeom>
              <a:avLst/>
              <a:gdLst/>
              <a:ahLst/>
              <a:cxnLst/>
              <a:rect l="l" t="t" r="r" b="b"/>
              <a:pathLst>
                <a:path w="33" h="65" extrusionOk="0">
                  <a:moveTo>
                    <a:pt x="1" y="1"/>
                  </a:moveTo>
                  <a:cubicBezTo>
                    <a:pt x="1" y="32"/>
                    <a:pt x="1" y="32"/>
                    <a:pt x="1" y="32"/>
                  </a:cubicBezTo>
                  <a:cubicBezTo>
                    <a:pt x="32" y="32"/>
                    <a:pt x="32" y="64"/>
                    <a:pt x="32" y="64"/>
                  </a:cubicBezTo>
                  <a:lnTo>
                    <a:pt x="32" y="64"/>
                  </a:lnTo>
                  <a:cubicBezTo>
                    <a:pt x="32" y="32"/>
                    <a:pt x="1" y="32"/>
                    <a:pt x="1" y="1"/>
                  </a:cubicBezTo>
                  <a:close/>
                </a:path>
              </a:pathLst>
            </a:custGeom>
            <a:solidFill>
              <a:srgbClr val="DB2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4" name="Google Shape;4844;p41"/>
            <p:cNvSpPr/>
            <p:nvPr/>
          </p:nvSpPr>
          <p:spPr>
            <a:xfrm>
              <a:off x="1164772" y="3513536"/>
              <a:ext cx="1059" cy="2087"/>
            </a:xfrm>
            <a:custGeom>
              <a:avLst/>
              <a:gdLst/>
              <a:ahLst/>
              <a:cxnLst/>
              <a:rect l="l" t="t" r="r" b="b"/>
              <a:pathLst>
                <a:path w="33" h="65" extrusionOk="0">
                  <a:moveTo>
                    <a:pt x="1" y="1"/>
                  </a:moveTo>
                  <a:cubicBezTo>
                    <a:pt x="1" y="32"/>
                    <a:pt x="1" y="32"/>
                    <a:pt x="1" y="32"/>
                  </a:cubicBezTo>
                  <a:cubicBezTo>
                    <a:pt x="32" y="32"/>
                    <a:pt x="32" y="64"/>
                    <a:pt x="32" y="64"/>
                  </a:cubicBezTo>
                  <a:lnTo>
                    <a:pt x="32" y="64"/>
                  </a:lnTo>
                  <a:cubicBezTo>
                    <a:pt x="32" y="32"/>
                    <a:pt x="1" y="32"/>
                    <a:pt x="1" y="1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5" name="Google Shape;4845;p41"/>
            <p:cNvSpPr/>
            <p:nvPr/>
          </p:nvSpPr>
          <p:spPr>
            <a:xfrm>
              <a:off x="1157677" y="3512541"/>
              <a:ext cx="9181" cy="15281"/>
            </a:xfrm>
            <a:custGeom>
              <a:avLst/>
              <a:gdLst/>
              <a:ahLst/>
              <a:cxnLst/>
              <a:rect l="l" t="t" r="r" b="b"/>
              <a:pathLst>
                <a:path w="286" h="476" extrusionOk="0">
                  <a:moveTo>
                    <a:pt x="190" y="0"/>
                  </a:moveTo>
                  <a:cubicBezTo>
                    <a:pt x="158" y="63"/>
                    <a:pt x="63" y="95"/>
                    <a:pt x="0" y="127"/>
                  </a:cubicBezTo>
                  <a:cubicBezTo>
                    <a:pt x="32" y="190"/>
                    <a:pt x="32" y="253"/>
                    <a:pt x="32" y="317"/>
                  </a:cubicBezTo>
                  <a:cubicBezTo>
                    <a:pt x="32" y="380"/>
                    <a:pt x="32" y="412"/>
                    <a:pt x="0" y="475"/>
                  </a:cubicBezTo>
                  <a:lnTo>
                    <a:pt x="32" y="475"/>
                  </a:lnTo>
                  <a:cubicBezTo>
                    <a:pt x="32" y="443"/>
                    <a:pt x="63" y="443"/>
                    <a:pt x="95" y="443"/>
                  </a:cubicBezTo>
                  <a:cubicBezTo>
                    <a:pt x="95" y="443"/>
                    <a:pt x="127" y="412"/>
                    <a:pt x="127" y="412"/>
                  </a:cubicBezTo>
                  <a:cubicBezTo>
                    <a:pt x="158" y="412"/>
                    <a:pt x="158" y="380"/>
                    <a:pt x="190" y="380"/>
                  </a:cubicBezTo>
                  <a:cubicBezTo>
                    <a:pt x="190" y="380"/>
                    <a:pt x="222" y="348"/>
                    <a:pt x="222" y="348"/>
                  </a:cubicBezTo>
                  <a:cubicBezTo>
                    <a:pt x="222" y="317"/>
                    <a:pt x="253" y="317"/>
                    <a:pt x="253" y="285"/>
                  </a:cubicBezTo>
                  <a:cubicBezTo>
                    <a:pt x="285" y="285"/>
                    <a:pt x="285" y="253"/>
                    <a:pt x="285" y="190"/>
                  </a:cubicBezTo>
                  <a:cubicBezTo>
                    <a:pt x="285" y="158"/>
                    <a:pt x="285" y="127"/>
                    <a:pt x="253" y="95"/>
                  </a:cubicBezTo>
                  <a:cubicBezTo>
                    <a:pt x="253" y="63"/>
                    <a:pt x="222" y="63"/>
                    <a:pt x="222" y="32"/>
                  </a:cubicBezTo>
                  <a:cubicBezTo>
                    <a:pt x="190" y="32"/>
                    <a:pt x="190" y="32"/>
                    <a:pt x="190" y="0"/>
                  </a:cubicBezTo>
                  <a:close/>
                </a:path>
              </a:pathLst>
            </a:custGeom>
            <a:solidFill>
              <a:srgbClr val="DB2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6" name="Google Shape;4846;p41"/>
            <p:cNvSpPr/>
            <p:nvPr/>
          </p:nvSpPr>
          <p:spPr>
            <a:xfrm>
              <a:off x="1136329" y="3516586"/>
              <a:ext cx="32" cy="11236"/>
            </a:xfrm>
            <a:custGeom>
              <a:avLst/>
              <a:gdLst/>
              <a:ahLst/>
              <a:cxnLst/>
              <a:rect l="l" t="t" r="r" b="b"/>
              <a:pathLst>
                <a:path w="1" h="350" extrusionOk="0">
                  <a:moveTo>
                    <a:pt x="0" y="1"/>
                  </a:move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DB2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7" name="Google Shape;4847;p41"/>
            <p:cNvSpPr/>
            <p:nvPr/>
          </p:nvSpPr>
          <p:spPr>
            <a:xfrm>
              <a:off x="1136329" y="3516586"/>
              <a:ext cx="32" cy="11236"/>
            </a:xfrm>
            <a:custGeom>
              <a:avLst/>
              <a:gdLst/>
              <a:ahLst/>
              <a:cxnLst/>
              <a:rect l="l" t="t" r="r" b="b"/>
              <a:pathLst>
                <a:path w="1" h="350" extrusionOk="0">
                  <a:moveTo>
                    <a:pt x="0" y="1"/>
                  </a:move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8" name="Google Shape;4848;p41"/>
            <p:cNvSpPr/>
            <p:nvPr/>
          </p:nvSpPr>
          <p:spPr>
            <a:xfrm>
              <a:off x="1136329" y="3516586"/>
              <a:ext cx="22375" cy="11236"/>
            </a:xfrm>
            <a:custGeom>
              <a:avLst/>
              <a:gdLst/>
              <a:ahLst/>
              <a:cxnLst/>
              <a:rect l="l" t="t" r="r" b="b"/>
              <a:pathLst>
                <a:path w="697" h="350" extrusionOk="0">
                  <a:moveTo>
                    <a:pt x="0" y="1"/>
                  </a:moveTo>
                  <a:lnTo>
                    <a:pt x="0" y="349"/>
                  </a:lnTo>
                  <a:lnTo>
                    <a:pt x="570" y="349"/>
                  </a:lnTo>
                  <a:cubicBezTo>
                    <a:pt x="602" y="349"/>
                    <a:pt x="633" y="349"/>
                    <a:pt x="665" y="317"/>
                  </a:cubicBezTo>
                  <a:cubicBezTo>
                    <a:pt x="697" y="286"/>
                    <a:pt x="697" y="222"/>
                    <a:pt x="697" y="191"/>
                  </a:cubicBezTo>
                  <a:cubicBezTo>
                    <a:pt x="697" y="127"/>
                    <a:pt x="697" y="64"/>
                    <a:pt x="665" y="1"/>
                  </a:cubicBezTo>
                  <a:close/>
                </a:path>
              </a:pathLst>
            </a:custGeom>
            <a:solidFill>
              <a:srgbClr val="DB2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9" name="Google Shape;4849;p41"/>
            <p:cNvSpPr/>
            <p:nvPr/>
          </p:nvSpPr>
          <p:spPr>
            <a:xfrm>
              <a:off x="1152573" y="3509491"/>
              <a:ext cx="11236" cy="7127"/>
            </a:xfrm>
            <a:custGeom>
              <a:avLst/>
              <a:gdLst/>
              <a:ahLst/>
              <a:cxnLst/>
              <a:rect l="l" t="t" r="r" b="b"/>
              <a:pathLst>
                <a:path w="350" h="222" extrusionOk="0">
                  <a:moveTo>
                    <a:pt x="1" y="0"/>
                  </a:moveTo>
                  <a:cubicBezTo>
                    <a:pt x="64" y="63"/>
                    <a:pt x="127" y="127"/>
                    <a:pt x="159" y="222"/>
                  </a:cubicBezTo>
                  <a:cubicBezTo>
                    <a:pt x="222" y="190"/>
                    <a:pt x="317" y="158"/>
                    <a:pt x="349" y="127"/>
                  </a:cubicBezTo>
                  <a:cubicBezTo>
                    <a:pt x="286" y="63"/>
                    <a:pt x="191" y="0"/>
                    <a:pt x="64" y="0"/>
                  </a:cubicBezTo>
                  <a:close/>
                </a:path>
              </a:pathLst>
            </a:custGeom>
            <a:solidFill>
              <a:srgbClr val="DB2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0" name="Google Shape;4850;p41"/>
            <p:cNvSpPr/>
            <p:nvPr/>
          </p:nvSpPr>
          <p:spPr>
            <a:xfrm>
              <a:off x="1136329" y="3509491"/>
              <a:ext cx="32" cy="7127"/>
            </a:xfrm>
            <a:custGeom>
              <a:avLst/>
              <a:gdLst/>
              <a:ahLst/>
              <a:cxnLst/>
              <a:rect l="l" t="t" r="r" b="b"/>
              <a:pathLst>
                <a:path w="1" h="222" extrusionOk="0">
                  <a:moveTo>
                    <a:pt x="0" y="0"/>
                  </a:moveTo>
                  <a:lnTo>
                    <a:pt x="0" y="0"/>
                  </a:lnTo>
                  <a:lnTo>
                    <a:pt x="0" y="222"/>
                  </a:lnTo>
                  <a:lnTo>
                    <a:pt x="0" y="222"/>
                  </a:lnTo>
                  <a:close/>
                </a:path>
              </a:pathLst>
            </a:custGeom>
            <a:solidFill>
              <a:srgbClr val="DB2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1" name="Google Shape;4851;p41"/>
            <p:cNvSpPr/>
            <p:nvPr/>
          </p:nvSpPr>
          <p:spPr>
            <a:xfrm>
              <a:off x="1136329" y="3509491"/>
              <a:ext cx="32" cy="7127"/>
            </a:xfrm>
            <a:custGeom>
              <a:avLst/>
              <a:gdLst/>
              <a:ahLst/>
              <a:cxnLst/>
              <a:rect l="l" t="t" r="r" b="b"/>
              <a:pathLst>
                <a:path w="1" h="222" extrusionOk="0">
                  <a:moveTo>
                    <a:pt x="0" y="0"/>
                  </a:moveTo>
                  <a:lnTo>
                    <a:pt x="0" y="0"/>
                  </a:lnTo>
                  <a:lnTo>
                    <a:pt x="0" y="222"/>
                  </a:lnTo>
                  <a:lnTo>
                    <a:pt x="0" y="222"/>
                  </a:ln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2" name="Google Shape;4852;p41"/>
            <p:cNvSpPr/>
            <p:nvPr/>
          </p:nvSpPr>
          <p:spPr>
            <a:xfrm>
              <a:off x="1136329" y="3509491"/>
              <a:ext cx="21380" cy="7127"/>
            </a:xfrm>
            <a:custGeom>
              <a:avLst/>
              <a:gdLst/>
              <a:ahLst/>
              <a:cxnLst/>
              <a:rect l="l" t="t" r="r" b="b"/>
              <a:pathLst>
                <a:path w="666" h="222" extrusionOk="0">
                  <a:moveTo>
                    <a:pt x="0" y="0"/>
                  </a:moveTo>
                  <a:lnTo>
                    <a:pt x="0" y="222"/>
                  </a:lnTo>
                  <a:lnTo>
                    <a:pt x="665" y="222"/>
                  </a:lnTo>
                  <a:cubicBezTo>
                    <a:pt x="633" y="127"/>
                    <a:pt x="570" y="63"/>
                    <a:pt x="507" y="0"/>
                  </a:cubicBezTo>
                  <a:close/>
                </a:path>
              </a:pathLst>
            </a:custGeom>
            <a:solidFill>
              <a:srgbClr val="DB2D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3" name="Google Shape;4853;p41"/>
            <p:cNvSpPr/>
            <p:nvPr/>
          </p:nvSpPr>
          <p:spPr>
            <a:xfrm>
              <a:off x="1135302" y="3483038"/>
              <a:ext cx="31557" cy="44783"/>
            </a:xfrm>
            <a:custGeom>
              <a:avLst/>
              <a:gdLst/>
              <a:ahLst/>
              <a:cxnLst/>
              <a:rect l="l" t="t" r="r" b="b"/>
              <a:pathLst>
                <a:path w="983" h="1395" extrusionOk="0">
                  <a:moveTo>
                    <a:pt x="0" y="1"/>
                  </a:moveTo>
                  <a:lnTo>
                    <a:pt x="0" y="412"/>
                  </a:lnTo>
                  <a:lnTo>
                    <a:pt x="0" y="634"/>
                  </a:lnTo>
                  <a:lnTo>
                    <a:pt x="0" y="666"/>
                  </a:lnTo>
                  <a:lnTo>
                    <a:pt x="0" y="824"/>
                  </a:lnTo>
                  <a:lnTo>
                    <a:pt x="0" y="1046"/>
                  </a:lnTo>
                  <a:lnTo>
                    <a:pt x="0" y="1394"/>
                  </a:lnTo>
                  <a:lnTo>
                    <a:pt x="729" y="1394"/>
                  </a:lnTo>
                  <a:cubicBezTo>
                    <a:pt x="729" y="1394"/>
                    <a:pt x="760" y="1362"/>
                    <a:pt x="792" y="1362"/>
                  </a:cubicBezTo>
                  <a:cubicBezTo>
                    <a:pt x="792" y="1362"/>
                    <a:pt x="824" y="1331"/>
                    <a:pt x="824" y="1331"/>
                  </a:cubicBezTo>
                  <a:cubicBezTo>
                    <a:pt x="855" y="1331"/>
                    <a:pt x="855" y="1331"/>
                    <a:pt x="887" y="1299"/>
                  </a:cubicBezTo>
                  <a:cubicBezTo>
                    <a:pt x="887" y="1299"/>
                    <a:pt x="919" y="1267"/>
                    <a:pt x="919" y="1267"/>
                  </a:cubicBezTo>
                  <a:cubicBezTo>
                    <a:pt x="919" y="1236"/>
                    <a:pt x="950" y="1236"/>
                    <a:pt x="950" y="1236"/>
                  </a:cubicBezTo>
                  <a:cubicBezTo>
                    <a:pt x="982" y="1204"/>
                    <a:pt x="982" y="1172"/>
                    <a:pt x="982" y="1141"/>
                  </a:cubicBezTo>
                  <a:lnTo>
                    <a:pt x="982" y="1109"/>
                  </a:lnTo>
                  <a:cubicBezTo>
                    <a:pt x="982" y="1077"/>
                    <a:pt x="982" y="1046"/>
                    <a:pt x="950" y="1014"/>
                  </a:cubicBezTo>
                  <a:cubicBezTo>
                    <a:pt x="950" y="1014"/>
                    <a:pt x="919" y="982"/>
                    <a:pt x="919" y="951"/>
                  </a:cubicBezTo>
                  <a:lnTo>
                    <a:pt x="887" y="951"/>
                  </a:lnTo>
                  <a:cubicBezTo>
                    <a:pt x="887" y="919"/>
                    <a:pt x="887" y="919"/>
                    <a:pt x="919" y="887"/>
                  </a:cubicBezTo>
                  <a:cubicBezTo>
                    <a:pt x="950" y="887"/>
                    <a:pt x="950" y="887"/>
                    <a:pt x="950" y="856"/>
                  </a:cubicBezTo>
                  <a:cubicBezTo>
                    <a:pt x="982" y="824"/>
                    <a:pt x="982" y="792"/>
                    <a:pt x="982" y="729"/>
                  </a:cubicBezTo>
                  <a:cubicBezTo>
                    <a:pt x="982" y="697"/>
                    <a:pt x="982" y="666"/>
                    <a:pt x="950" y="634"/>
                  </a:cubicBezTo>
                  <a:cubicBezTo>
                    <a:pt x="950" y="602"/>
                    <a:pt x="919" y="571"/>
                    <a:pt x="919" y="571"/>
                  </a:cubicBezTo>
                  <a:cubicBezTo>
                    <a:pt x="919" y="571"/>
                    <a:pt x="887" y="539"/>
                    <a:pt x="887" y="539"/>
                  </a:cubicBezTo>
                  <a:cubicBezTo>
                    <a:pt x="887" y="507"/>
                    <a:pt x="919" y="507"/>
                    <a:pt x="919" y="507"/>
                  </a:cubicBezTo>
                  <a:cubicBezTo>
                    <a:pt x="919" y="476"/>
                    <a:pt x="950" y="476"/>
                    <a:pt x="950" y="444"/>
                  </a:cubicBezTo>
                  <a:cubicBezTo>
                    <a:pt x="982" y="412"/>
                    <a:pt x="982" y="381"/>
                    <a:pt x="982" y="349"/>
                  </a:cubicBezTo>
                  <a:cubicBezTo>
                    <a:pt x="982" y="349"/>
                    <a:pt x="982" y="317"/>
                    <a:pt x="982" y="317"/>
                  </a:cubicBezTo>
                  <a:cubicBezTo>
                    <a:pt x="982" y="159"/>
                    <a:pt x="824" y="1"/>
                    <a:pt x="602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4" name="Google Shape;4854;p41"/>
            <p:cNvSpPr/>
            <p:nvPr/>
          </p:nvSpPr>
          <p:spPr>
            <a:xfrm>
              <a:off x="1137324" y="3254308"/>
              <a:ext cx="5136" cy="48828"/>
            </a:xfrm>
            <a:custGeom>
              <a:avLst/>
              <a:gdLst/>
              <a:ahLst/>
              <a:cxnLst/>
              <a:rect l="l" t="t" r="r" b="b"/>
              <a:pathLst>
                <a:path w="160" h="1521" extrusionOk="0">
                  <a:moveTo>
                    <a:pt x="32" y="0"/>
                  </a:moveTo>
                  <a:lnTo>
                    <a:pt x="1" y="1520"/>
                  </a:lnTo>
                  <a:cubicBezTo>
                    <a:pt x="96" y="1520"/>
                    <a:pt x="159" y="1457"/>
                    <a:pt x="159" y="1394"/>
                  </a:cubicBezTo>
                  <a:lnTo>
                    <a:pt x="159" y="127"/>
                  </a:lnTo>
                  <a:cubicBezTo>
                    <a:pt x="159" y="32"/>
                    <a:pt x="96" y="0"/>
                    <a:pt x="32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5" name="Google Shape;4855;p41"/>
            <p:cNvSpPr/>
            <p:nvPr/>
          </p:nvSpPr>
          <p:spPr>
            <a:xfrm>
              <a:off x="1169876" y="3267117"/>
              <a:ext cx="27480" cy="44526"/>
            </a:xfrm>
            <a:custGeom>
              <a:avLst/>
              <a:gdLst/>
              <a:ahLst/>
              <a:cxnLst/>
              <a:rect l="l" t="t" r="r" b="b"/>
              <a:pathLst>
                <a:path w="856" h="1387" extrusionOk="0">
                  <a:moveTo>
                    <a:pt x="704" y="0"/>
                  </a:moveTo>
                  <a:cubicBezTo>
                    <a:pt x="650" y="0"/>
                    <a:pt x="593" y="30"/>
                    <a:pt x="570" y="76"/>
                  </a:cubicBezTo>
                  <a:lnTo>
                    <a:pt x="32" y="1216"/>
                  </a:lnTo>
                  <a:cubicBezTo>
                    <a:pt x="0" y="1280"/>
                    <a:pt x="32" y="1343"/>
                    <a:pt x="95" y="1375"/>
                  </a:cubicBezTo>
                  <a:cubicBezTo>
                    <a:pt x="112" y="1383"/>
                    <a:pt x="131" y="1387"/>
                    <a:pt x="151" y="1387"/>
                  </a:cubicBezTo>
                  <a:cubicBezTo>
                    <a:pt x="205" y="1387"/>
                    <a:pt x="262" y="1358"/>
                    <a:pt x="285" y="1311"/>
                  </a:cubicBezTo>
                  <a:lnTo>
                    <a:pt x="823" y="171"/>
                  </a:lnTo>
                  <a:cubicBezTo>
                    <a:pt x="855" y="108"/>
                    <a:pt x="823" y="44"/>
                    <a:pt x="760" y="13"/>
                  </a:cubicBezTo>
                  <a:cubicBezTo>
                    <a:pt x="743" y="4"/>
                    <a:pt x="724" y="0"/>
                    <a:pt x="70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6" name="Google Shape;4856;p41"/>
            <p:cNvSpPr/>
            <p:nvPr/>
          </p:nvSpPr>
          <p:spPr>
            <a:xfrm>
              <a:off x="1200373" y="3301402"/>
              <a:ext cx="40674" cy="34767"/>
            </a:xfrm>
            <a:custGeom>
              <a:avLst/>
              <a:gdLst/>
              <a:ahLst/>
              <a:cxnLst/>
              <a:rect l="l" t="t" r="r" b="b"/>
              <a:pathLst>
                <a:path w="1267" h="1083" extrusionOk="0">
                  <a:moveTo>
                    <a:pt x="1124" y="1"/>
                  </a:moveTo>
                  <a:cubicBezTo>
                    <a:pt x="1098" y="1"/>
                    <a:pt x="1071" y="8"/>
                    <a:pt x="1045" y="22"/>
                  </a:cubicBezTo>
                  <a:lnTo>
                    <a:pt x="64" y="845"/>
                  </a:lnTo>
                  <a:cubicBezTo>
                    <a:pt x="0" y="877"/>
                    <a:pt x="0" y="972"/>
                    <a:pt x="64" y="1035"/>
                  </a:cubicBezTo>
                  <a:cubicBezTo>
                    <a:pt x="79" y="1067"/>
                    <a:pt x="111" y="1082"/>
                    <a:pt x="147" y="1082"/>
                  </a:cubicBezTo>
                  <a:cubicBezTo>
                    <a:pt x="182" y="1082"/>
                    <a:pt x="222" y="1067"/>
                    <a:pt x="254" y="1035"/>
                  </a:cubicBezTo>
                  <a:lnTo>
                    <a:pt x="1204" y="243"/>
                  </a:lnTo>
                  <a:cubicBezTo>
                    <a:pt x="1267" y="180"/>
                    <a:pt x="1267" y="117"/>
                    <a:pt x="1235" y="53"/>
                  </a:cubicBezTo>
                  <a:cubicBezTo>
                    <a:pt x="1198" y="16"/>
                    <a:pt x="1161" y="1"/>
                    <a:pt x="112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7" name="Google Shape;4857;p41"/>
            <p:cNvSpPr/>
            <p:nvPr/>
          </p:nvSpPr>
          <p:spPr>
            <a:xfrm>
              <a:off x="1217645" y="3351611"/>
              <a:ext cx="48828" cy="18876"/>
            </a:xfrm>
            <a:custGeom>
              <a:avLst/>
              <a:gdLst/>
              <a:ahLst/>
              <a:cxnLst/>
              <a:rect l="l" t="t" r="r" b="b"/>
              <a:pathLst>
                <a:path w="1521" h="588" extrusionOk="0">
                  <a:moveTo>
                    <a:pt x="1368" y="1"/>
                  </a:moveTo>
                  <a:cubicBezTo>
                    <a:pt x="1355" y="1"/>
                    <a:pt x="1342" y="4"/>
                    <a:pt x="1331" y="9"/>
                  </a:cubicBezTo>
                  <a:lnTo>
                    <a:pt x="96" y="326"/>
                  </a:lnTo>
                  <a:cubicBezTo>
                    <a:pt x="32" y="358"/>
                    <a:pt x="1" y="421"/>
                    <a:pt x="32" y="484"/>
                  </a:cubicBezTo>
                  <a:cubicBezTo>
                    <a:pt x="32" y="536"/>
                    <a:pt x="74" y="588"/>
                    <a:pt x="142" y="588"/>
                  </a:cubicBezTo>
                  <a:cubicBezTo>
                    <a:pt x="157" y="588"/>
                    <a:pt x="173" y="585"/>
                    <a:pt x="191" y="579"/>
                  </a:cubicBezTo>
                  <a:lnTo>
                    <a:pt x="1394" y="263"/>
                  </a:lnTo>
                  <a:cubicBezTo>
                    <a:pt x="1489" y="231"/>
                    <a:pt x="1521" y="168"/>
                    <a:pt x="1489" y="104"/>
                  </a:cubicBezTo>
                  <a:cubicBezTo>
                    <a:pt x="1489" y="53"/>
                    <a:pt x="1426" y="1"/>
                    <a:pt x="1368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8" name="Google Shape;4858;p41"/>
            <p:cNvSpPr/>
            <p:nvPr/>
          </p:nvSpPr>
          <p:spPr>
            <a:xfrm>
              <a:off x="1218672" y="3400439"/>
              <a:ext cx="48828" cy="15538"/>
            </a:xfrm>
            <a:custGeom>
              <a:avLst/>
              <a:gdLst/>
              <a:ahLst/>
              <a:cxnLst/>
              <a:rect l="l" t="t" r="r" b="b"/>
              <a:pathLst>
                <a:path w="1521" h="484" extrusionOk="0">
                  <a:moveTo>
                    <a:pt x="124" y="0"/>
                  </a:moveTo>
                  <a:cubicBezTo>
                    <a:pt x="73" y="0"/>
                    <a:pt x="26" y="52"/>
                    <a:pt x="0" y="103"/>
                  </a:cubicBezTo>
                  <a:cubicBezTo>
                    <a:pt x="0" y="167"/>
                    <a:pt x="32" y="262"/>
                    <a:pt x="127" y="262"/>
                  </a:cubicBezTo>
                  <a:lnTo>
                    <a:pt x="1362" y="483"/>
                  </a:lnTo>
                  <a:cubicBezTo>
                    <a:pt x="1425" y="483"/>
                    <a:pt x="1520" y="452"/>
                    <a:pt x="1520" y="388"/>
                  </a:cubicBezTo>
                  <a:cubicBezTo>
                    <a:pt x="1520" y="325"/>
                    <a:pt x="1489" y="230"/>
                    <a:pt x="1425" y="230"/>
                  </a:cubicBezTo>
                  <a:lnTo>
                    <a:pt x="159" y="8"/>
                  </a:lnTo>
                  <a:cubicBezTo>
                    <a:pt x="147" y="3"/>
                    <a:pt x="135" y="0"/>
                    <a:pt x="12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9" name="Google Shape;4859;p41"/>
            <p:cNvSpPr/>
            <p:nvPr/>
          </p:nvSpPr>
          <p:spPr>
            <a:xfrm>
              <a:off x="1202396" y="3435623"/>
              <a:ext cx="39679" cy="29534"/>
            </a:xfrm>
            <a:custGeom>
              <a:avLst/>
              <a:gdLst/>
              <a:ahLst/>
              <a:cxnLst/>
              <a:rect l="l" t="t" r="r" b="b"/>
              <a:pathLst>
                <a:path w="1236" h="920" extrusionOk="0">
                  <a:moveTo>
                    <a:pt x="159" y="0"/>
                  </a:moveTo>
                  <a:cubicBezTo>
                    <a:pt x="123" y="0"/>
                    <a:pt x="82" y="15"/>
                    <a:pt x="64" y="53"/>
                  </a:cubicBezTo>
                  <a:cubicBezTo>
                    <a:pt x="1" y="116"/>
                    <a:pt x="32" y="179"/>
                    <a:pt x="64" y="243"/>
                  </a:cubicBezTo>
                  <a:lnTo>
                    <a:pt x="1014" y="908"/>
                  </a:lnTo>
                  <a:cubicBezTo>
                    <a:pt x="1031" y="916"/>
                    <a:pt x="1048" y="920"/>
                    <a:pt x="1064" y="920"/>
                  </a:cubicBezTo>
                  <a:cubicBezTo>
                    <a:pt x="1109" y="920"/>
                    <a:pt x="1149" y="891"/>
                    <a:pt x="1172" y="844"/>
                  </a:cubicBezTo>
                  <a:cubicBezTo>
                    <a:pt x="1236" y="781"/>
                    <a:pt x="1204" y="718"/>
                    <a:pt x="1172" y="686"/>
                  </a:cubicBezTo>
                  <a:lnTo>
                    <a:pt x="222" y="21"/>
                  </a:lnTo>
                  <a:cubicBezTo>
                    <a:pt x="209" y="8"/>
                    <a:pt x="185" y="0"/>
                    <a:pt x="159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0" name="Google Shape;4860;p41"/>
            <p:cNvSpPr/>
            <p:nvPr/>
          </p:nvSpPr>
          <p:spPr>
            <a:xfrm>
              <a:off x="1180020" y="3460246"/>
              <a:ext cx="23435" cy="31717"/>
            </a:xfrm>
            <a:custGeom>
              <a:avLst/>
              <a:gdLst/>
              <a:ahLst/>
              <a:cxnLst/>
              <a:rect l="l" t="t" r="r" b="b"/>
              <a:pathLst>
                <a:path w="730" h="988" extrusionOk="0">
                  <a:moveTo>
                    <a:pt x="151" y="1"/>
                  </a:moveTo>
                  <a:cubicBezTo>
                    <a:pt x="133" y="1"/>
                    <a:pt x="114" y="5"/>
                    <a:pt x="96" y="14"/>
                  </a:cubicBezTo>
                  <a:cubicBezTo>
                    <a:pt x="32" y="46"/>
                    <a:pt x="1" y="141"/>
                    <a:pt x="32" y="172"/>
                  </a:cubicBezTo>
                  <a:lnTo>
                    <a:pt x="476" y="964"/>
                  </a:lnTo>
                  <a:cubicBezTo>
                    <a:pt x="492" y="980"/>
                    <a:pt x="515" y="988"/>
                    <a:pt x="543" y="988"/>
                  </a:cubicBezTo>
                  <a:cubicBezTo>
                    <a:pt x="571" y="988"/>
                    <a:pt x="603" y="980"/>
                    <a:pt x="634" y="964"/>
                  </a:cubicBezTo>
                  <a:cubicBezTo>
                    <a:pt x="698" y="932"/>
                    <a:pt x="729" y="869"/>
                    <a:pt x="698" y="837"/>
                  </a:cubicBezTo>
                  <a:lnTo>
                    <a:pt x="254" y="46"/>
                  </a:lnTo>
                  <a:cubicBezTo>
                    <a:pt x="232" y="23"/>
                    <a:pt x="194" y="1"/>
                    <a:pt x="151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61" name="Google Shape;4861;p41"/>
          <p:cNvGrpSpPr/>
          <p:nvPr/>
        </p:nvGrpSpPr>
        <p:grpSpPr>
          <a:xfrm>
            <a:off x="7946906" y="4109469"/>
            <a:ext cx="624233" cy="519804"/>
            <a:chOff x="7946906" y="3097744"/>
            <a:chExt cx="624233" cy="519804"/>
          </a:xfrm>
        </p:grpSpPr>
        <p:sp>
          <p:nvSpPr>
            <p:cNvPr id="4862" name="Google Shape;4862;p41"/>
            <p:cNvSpPr/>
            <p:nvPr/>
          </p:nvSpPr>
          <p:spPr>
            <a:xfrm>
              <a:off x="7996697" y="3165834"/>
              <a:ext cx="27480" cy="19358"/>
            </a:xfrm>
            <a:custGeom>
              <a:avLst/>
              <a:gdLst/>
              <a:ahLst/>
              <a:cxnLst/>
              <a:rect l="l" t="t" r="r" b="b"/>
              <a:pathLst>
                <a:path w="856" h="603" extrusionOk="0">
                  <a:moveTo>
                    <a:pt x="128" y="1"/>
                  </a:moveTo>
                  <a:cubicBezTo>
                    <a:pt x="64" y="1"/>
                    <a:pt x="1" y="64"/>
                    <a:pt x="1" y="128"/>
                  </a:cubicBezTo>
                  <a:lnTo>
                    <a:pt x="1" y="508"/>
                  </a:lnTo>
                  <a:cubicBezTo>
                    <a:pt x="1" y="571"/>
                    <a:pt x="64" y="603"/>
                    <a:pt x="128" y="603"/>
                  </a:cubicBezTo>
                  <a:lnTo>
                    <a:pt x="761" y="603"/>
                  </a:lnTo>
                  <a:cubicBezTo>
                    <a:pt x="824" y="603"/>
                    <a:pt x="856" y="571"/>
                    <a:pt x="856" y="508"/>
                  </a:cubicBezTo>
                  <a:lnTo>
                    <a:pt x="856" y="128"/>
                  </a:lnTo>
                  <a:cubicBezTo>
                    <a:pt x="856" y="64"/>
                    <a:pt x="824" y="1"/>
                    <a:pt x="761" y="1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3" name="Google Shape;4863;p41"/>
            <p:cNvSpPr/>
            <p:nvPr/>
          </p:nvSpPr>
          <p:spPr>
            <a:xfrm>
              <a:off x="7996697" y="3272607"/>
              <a:ext cx="27480" cy="20353"/>
            </a:xfrm>
            <a:custGeom>
              <a:avLst/>
              <a:gdLst/>
              <a:ahLst/>
              <a:cxnLst/>
              <a:rect l="l" t="t" r="r" b="b"/>
              <a:pathLst>
                <a:path w="856" h="634" extrusionOk="0">
                  <a:moveTo>
                    <a:pt x="128" y="0"/>
                  </a:moveTo>
                  <a:cubicBezTo>
                    <a:pt x="64" y="0"/>
                    <a:pt x="1" y="64"/>
                    <a:pt x="1" y="127"/>
                  </a:cubicBezTo>
                  <a:lnTo>
                    <a:pt x="1" y="507"/>
                  </a:lnTo>
                  <a:cubicBezTo>
                    <a:pt x="1" y="570"/>
                    <a:pt x="64" y="634"/>
                    <a:pt x="128" y="634"/>
                  </a:cubicBezTo>
                  <a:lnTo>
                    <a:pt x="761" y="634"/>
                  </a:lnTo>
                  <a:cubicBezTo>
                    <a:pt x="824" y="634"/>
                    <a:pt x="856" y="570"/>
                    <a:pt x="856" y="507"/>
                  </a:cubicBezTo>
                  <a:lnTo>
                    <a:pt x="856" y="127"/>
                  </a:lnTo>
                  <a:cubicBezTo>
                    <a:pt x="856" y="64"/>
                    <a:pt x="824" y="0"/>
                    <a:pt x="761" y="0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4" name="Google Shape;4864;p41"/>
            <p:cNvSpPr/>
            <p:nvPr/>
          </p:nvSpPr>
          <p:spPr>
            <a:xfrm>
              <a:off x="7957051" y="3176267"/>
              <a:ext cx="31557" cy="30786"/>
            </a:xfrm>
            <a:custGeom>
              <a:avLst/>
              <a:gdLst/>
              <a:ahLst/>
              <a:cxnLst/>
              <a:rect l="l" t="t" r="r" b="b"/>
              <a:pathLst>
                <a:path w="983" h="959" extrusionOk="0">
                  <a:moveTo>
                    <a:pt x="587" y="1"/>
                  </a:moveTo>
                  <a:cubicBezTo>
                    <a:pt x="555" y="1"/>
                    <a:pt x="523" y="8"/>
                    <a:pt x="508" y="24"/>
                  </a:cubicBezTo>
                  <a:lnTo>
                    <a:pt x="64" y="468"/>
                  </a:lnTo>
                  <a:cubicBezTo>
                    <a:pt x="1" y="531"/>
                    <a:pt x="1" y="594"/>
                    <a:pt x="64" y="658"/>
                  </a:cubicBezTo>
                  <a:lnTo>
                    <a:pt x="317" y="911"/>
                  </a:lnTo>
                  <a:cubicBezTo>
                    <a:pt x="333" y="943"/>
                    <a:pt x="365" y="959"/>
                    <a:pt x="397" y="959"/>
                  </a:cubicBezTo>
                  <a:cubicBezTo>
                    <a:pt x="428" y="959"/>
                    <a:pt x="460" y="943"/>
                    <a:pt x="476" y="911"/>
                  </a:cubicBezTo>
                  <a:lnTo>
                    <a:pt x="919" y="468"/>
                  </a:lnTo>
                  <a:cubicBezTo>
                    <a:pt x="983" y="404"/>
                    <a:pt x="983" y="341"/>
                    <a:pt x="919" y="309"/>
                  </a:cubicBezTo>
                  <a:lnTo>
                    <a:pt x="666" y="24"/>
                  </a:lnTo>
                  <a:cubicBezTo>
                    <a:pt x="650" y="8"/>
                    <a:pt x="618" y="1"/>
                    <a:pt x="587" y="1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5" name="Google Shape;4865;p41"/>
            <p:cNvSpPr/>
            <p:nvPr/>
          </p:nvSpPr>
          <p:spPr>
            <a:xfrm>
              <a:off x="8033294" y="3251740"/>
              <a:ext cx="30562" cy="30786"/>
            </a:xfrm>
            <a:custGeom>
              <a:avLst/>
              <a:gdLst/>
              <a:ahLst/>
              <a:cxnLst/>
              <a:rect l="l" t="t" r="r" b="b"/>
              <a:pathLst>
                <a:path w="952" h="959" extrusionOk="0">
                  <a:moveTo>
                    <a:pt x="567" y="1"/>
                  </a:moveTo>
                  <a:cubicBezTo>
                    <a:pt x="539" y="1"/>
                    <a:pt x="508" y="17"/>
                    <a:pt x="476" y="48"/>
                  </a:cubicBezTo>
                  <a:lnTo>
                    <a:pt x="33" y="492"/>
                  </a:lnTo>
                  <a:cubicBezTo>
                    <a:pt x="1" y="523"/>
                    <a:pt x="1" y="618"/>
                    <a:pt x="33" y="650"/>
                  </a:cubicBezTo>
                  <a:lnTo>
                    <a:pt x="286" y="935"/>
                  </a:lnTo>
                  <a:cubicBezTo>
                    <a:pt x="318" y="951"/>
                    <a:pt x="349" y="959"/>
                    <a:pt x="381" y="959"/>
                  </a:cubicBezTo>
                  <a:cubicBezTo>
                    <a:pt x="413" y="959"/>
                    <a:pt x="444" y="951"/>
                    <a:pt x="476" y="935"/>
                  </a:cubicBezTo>
                  <a:lnTo>
                    <a:pt x="919" y="460"/>
                  </a:lnTo>
                  <a:cubicBezTo>
                    <a:pt x="951" y="428"/>
                    <a:pt x="951" y="365"/>
                    <a:pt x="919" y="302"/>
                  </a:cubicBezTo>
                  <a:lnTo>
                    <a:pt x="634" y="48"/>
                  </a:lnTo>
                  <a:cubicBezTo>
                    <a:pt x="619" y="17"/>
                    <a:pt x="595" y="1"/>
                    <a:pt x="567" y="1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6" name="Google Shape;4866;p41"/>
            <p:cNvSpPr/>
            <p:nvPr/>
          </p:nvSpPr>
          <p:spPr>
            <a:xfrm>
              <a:off x="7946906" y="3215657"/>
              <a:ext cx="20353" cy="27480"/>
            </a:xfrm>
            <a:custGeom>
              <a:avLst/>
              <a:gdLst/>
              <a:ahLst/>
              <a:cxnLst/>
              <a:rect l="l" t="t" r="r" b="b"/>
              <a:pathLst>
                <a:path w="634" h="856" extrusionOk="0">
                  <a:moveTo>
                    <a:pt x="127" y="1"/>
                  </a:moveTo>
                  <a:cubicBezTo>
                    <a:pt x="63" y="1"/>
                    <a:pt x="0" y="32"/>
                    <a:pt x="0" y="96"/>
                  </a:cubicBezTo>
                  <a:lnTo>
                    <a:pt x="0" y="729"/>
                  </a:lnTo>
                  <a:cubicBezTo>
                    <a:pt x="0" y="792"/>
                    <a:pt x="63" y="856"/>
                    <a:pt x="127" y="856"/>
                  </a:cubicBezTo>
                  <a:lnTo>
                    <a:pt x="507" y="856"/>
                  </a:lnTo>
                  <a:cubicBezTo>
                    <a:pt x="570" y="856"/>
                    <a:pt x="633" y="792"/>
                    <a:pt x="633" y="729"/>
                  </a:cubicBezTo>
                  <a:lnTo>
                    <a:pt x="633" y="96"/>
                  </a:lnTo>
                  <a:cubicBezTo>
                    <a:pt x="633" y="32"/>
                    <a:pt x="570" y="1"/>
                    <a:pt x="507" y="1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7" name="Google Shape;4867;p41"/>
            <p:cNvSpPr/>
            <p:nvPr/>
          </p:nvSpPr>
          <p:spPr>
            <a:xfrm>
              <a:off x="8054675" y="3215657"/>
              <a:ext cx="19326" cy="27480"/>
            </a:xfrm>
            <a:custGeom>
              <a:avLst/>
              <a:gdLst/>
              <a:ahLst/>
              <a:cxnLst/>
              <a:rect l="l" t="t" r="r" b="b"/>
              <a:pathLst>
                <a:path w="602" h="856" extrusionOk="0">
                  <a:moveTo>
                    <a:pt x="127" y="1"/>
                  </a:moveTo>
                  <a:cubicBezTo>
                    <a:pt x="32" y="1"/>
                    <a:pt x="0" y="32"/>
                    <a:pt x="0" y="96"/>
                  </a:cubicBezTo>
                  <a:lnTo>
                    <a:pt x="0" y="729"/>
                  </a:lnTo>
                  <a:cubicBezTo>
                    <a:pt x="0" y="792"/>
                    <a:pt x="32" y="856"/>
                    <a:pt x="127" y="856"/>
                  </a:cubicBezTo>
                  <a:lnTo>
                    <a:pt x="475" y="856"/>
                  </a:lnTo>
                  <a:cubicBezTo>
                    <a:pt x="570" y="856"/>
                    <a:pt x="602" y="792"/>
                    <a:pt x="602" y="729"/>
                  </a:cubicBezTo>
                  <a:lnTo>
                    <a:pt x="602" y="96"/>
                  </a:lnTo>
                  <a:cubicBezTo>
                    <a:pt x="602" y="32"/>
                    <a:pt x="538" y="1"/>
                    <a:pt x="475" y="1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8" name="Google Shape;4868;p41"/>
            <p:cNvSpPr/>
            <p:nvPr/>
          </p:nvSpPr>
          <p:spPr>
            <a:xfrm>
              <a:off x="7957051" y="3251740"/>
              <a:ext cx="31557" cy="30786"/>
            </a:xfrm>
            <a:custGeom>
              <a:avLst/>
              <a:gdLst/>
              <a:ahLst/>
              <a:cxnLst/>
              <a:rect l="l" t="t" r="r" b="b"/>
              <a:pathLst>
                <a:path w="983" h="959" extrusionOk="0">
                  <a:moveTo>
                    <a:pt x="397" y="1"/>
                  </a:moveTo>
                  <a:cubicBezTo>
                    <a:pt x="365" y="1"/>
                    <a:pt x="333" y="17"/>
                    <a:pt x="317" y="48"/>
                  </a:cubicBezTo>
                  <a:lnTo>
                    <a:pt x="64" y="302"/>
                  </a:lnTo>
                  <a:cubicBezTo>
                    <a:pt x="1" y="365"/>
                    <a:pt x="1" y="428"/>
                    <a:pt x="64" y="460"/>
                  </a:cubicBezTo>
                  <a:lnTo>
                    <a:pt x="508" y="935"/>
                  </a:lnTo>
                  <a:cubicBezTo>
                    <a:pt x="523" y="951"/>
                    <a:pt x="555" y="959"/>
                    <a:pt x="587" y="959"/>
                  </a:cubicBezTo>
                  <a:cubicBezTo>
                    <a:pt x="618" y="959"/>
                    <a:pt x="650" y="951"/>
                    <a:pt x="666" y="935"/>
                  </a:cubicBezTo>
                  <a:lnTo>
                    <a:pt x="919" y="650"/>
                  </a:lnTo>
                  <a:cubicBezTo>
                    <a:pt x="983" y="618"/>
                    <a:pt x="983" y="523"/>
                    <a:pt x="919" y="492"/>
                  </a:cubicBezTo>
                  <a:lnTo>
                    <a:pt x="476" y="48"/>
                  </a:lnTo>
                  <a:cubicBezTo>
                    <a:pt x="460" y="17"/>
                    <a:pt x="428" y="1"/>
                    <a:pt x="397" y="1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9" name="Google Shape;4869;p41"/>
            <p:cNvSpPr/>
            <p:nvPr/>
          </p:nvSpPr>
          <p:spPr>
            <a:xfrm>
              <a:off x="8033294" y="3176267"/>
              <a:ext cx="30562" cy="30786"/>
            </a:xfrm>
            <a:custGeom>
              <a:avLst/>
              <a:gdLst/>
              <a:ahLst/>
              <a:cxnLst/>
              <a:rect l="l" t="t" r="r" b="b"/>
              <a:pathLst>
                <a:path w="952" h="959" extrusionOk="0">
                  <a:moveTo>
                    <a:pt x="381" y="1"/>
                  </a:moveTo>
                  <a:cubicBezTo>
                    <a:pt x="349" y="1"/>
                    <a:pt x="318" y="8"/>
                    <a:pt x="286" y="24"/>
                  </a:cubicBezTo>
                  <a:lnTo>
                    <a:pt x="33" y="309"/>
                  </a:lnTo>
                  <a:cubicBezTo>
                    <a:pt x="1" y="341"/>
                    <a:pt x="1" y="404"/>
                    <a:pt x="33" y="468"/>
                  </a:cubicBezTo>
                  <a:lnTo>
                    <a:pt x="476" y="911"/>
                  </a:lnTo>
                  <a:cubicBezTo>
                    <a:pt x="508" y="943"/>
                    <a:pt x="539" y="959"/>
                    <a:pt x="571" y="959"/>
                  </a:cubicBezTo>
                  <a:cubicBezTo>
                    <a:pt x="603" y="959"/>
                    <a:pt x="634" y="943"/>
                    <a:pt x="666" y="911"/>
                  </a:cubicBezTo>
                  <a:lnTo>
                    <a:pt x="919" y="658"/>
                  </a:lnTo>
                  <a:cubicBezTo>
                    <a:pt x="951" y="594"/>
                    <a:pt x="951" y="531"/>
                    <a:pt x="919" y="468"/>
                  </a:cubicBezTo>
                  <a:lnTo>
                    <a:pt x="476" y="24"/>
                  </a:lnTo>
                  <a:cubicBezTo>
                    <a:pt x="444" y="8"/>
                    <a:pt x="413" y="1"/>
                    <a:pt x="381" y="1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0" name="Google Shape;4870;p41"/>
            <p:cNvSpPr/>
            <p:nvPr/>
          </p:nvSpPr>
          <p:spPr>
            <a:xfrm>
              <a:off x="7966200" y="3184132"/>
              <a:ext cx="89502" cy="89502"/>
            </a:xfrm>
            <a:custGeom>
              <a:avLst/>
              <a:gdLst/>
              <a:ahLst/>
              <a:cxnLst/>
              <a:rect l="l" t="t" r="r" b="b"/>
              <a:pathLst>
                <a:path w="2788" h="2788" extrusionOk="0">
                  <a:moveTo>
                    <a:pt x="1394" y="318"/>
                  </a:moveTo>
                  <a:cubicBezTo>
                    <a:pt x="1996" y="318"/>
                    <a:pt x="2503" y="793"/>
                    <a:pt x="2503" y="1394"/>
                  </a:cubicBezTo>
                  <a:cubicBezTo>
                    <a:pt x="2471" y="1996"/>
                    <a:pt x="1996" y="2503"/>
                    <a:pt x="1394" y="2503"/>
                  </a:cubicBezTo>
                  <a:cubicBezTo>
                    <a:pt x="793" y="2503"/>
                    <a:pt x="286" y="2028"/>
                    <a:pt x="286" y="1394"/>
                  </a:cubicBezTo>
                  <a:cubicBezTo>
                    <a:pt x="286" y="793"/>
                    <a:pt x="793" y="318"/>
                    <a:pt x="1394" y="318"/>
                  </a:cubicBezTo>
                  <a:close/>
                  <a:moveTo>
                    <a:pt x="1394" y="1"/>
                  </a:moveTo>
                  <a:cubicBezTo>
                    <a:pt x="603" y="1"/>
                    <a:pt x="1" y="634"/>
                    <a:pt x="1" y="1394"/>
                  </a:cubicBezTo>
                  <a:cubicBezTo>
                    <a:pt x="1" y="2186"/>
                    <a:pt x="634" y="2788"/>
                    <a:pt x="1394" y="2788"/>
                  </a:cubicBezTo>
                  <a:cubicBezTo>
                    <a:pt x="2154" y="2788"/>
                    <a:pt x="2788" y="2186"/>
                    <a:pt x="2788" y="1394"/>
                  </a:cubicBezTo>
                  <a:cubicBezTo>
                    <a:pt x="2788" y="634"/>
                    <a:pt x="2154" y="1"/>
                    <a:pt x="1394" y="1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1" name="Google Shape;4871;p41"/>
            <p:cNvSpPr/>
            <p:nvPr/>
          </p:nvSpPr>
          <p:spPr>
            <a:xfrm>
              <a:off x="8159361" y="3431225"/>
              <a:ext cx="194220" cy="172808"/>
            </a:xfrm>
            <a:custGeom>
              <a:avLst/>
              <a:gdLst/>
              <a:ahLst/>
              <a:cxnLst/>
              <a:rect l="l" t="t" r="r" b="b"/>
              <a:pathLst>
                <a:path w="6050" h="5383" extrusionOk="0">
                  <a:moveTo>
                    <a:pt x="3032" y="919"/>
                  </a:moveTo>
                  <a:cubicBezTo>
                    <a:pt x="3770" y="919"/>
                    <a:pt x="4467" y="1395"/>
                    <a:pt x="4720" y="2153"/>
                  </a:cubicBezTo>
                  <a:cubicBezTo>
                    <a:pt x="5005" y="3071"/>
                    <a:pt x="4498" y="4085"/>
                    <a:pt x="3580" y="4370"/>
                  </a:cubicBezTo>
                  <a:cubicBezTo>
                    <a:pt x="3388" y="4434"/>
                    <a:pt x="3195" y="4464"/>
                    <a:pt x="3007" y="4464"/>
                  </a:cubicBezTo>
                  <a:cubicBezTo>
                    <a:pt x="2261" y="4464"/>
                    <a:pt x="1584" y="3988"/>
                    <a:pt x="1331" y="3230"/>
                  </a:cubicBezTo>
                  <a:cubicBezTo>
                    <a:pt x="1046" y="2311"/>
                    <a:pt x="1553" y="1298"/>
                    <a:pt x="2471" y="1013"/>
                  </a:cubicBezTo>
                  <a:cubicBezTo>
                    <a:pt x="2656" y="949"/>
                    <a:pt x="2845" y="919"/>
                    <a:pt x="3032" y="919"/>
                  </a:cubicBezTo>
                  <a:close/>
                  <a:moveTo>
                    <a:pt x="2997" y="0"/>
                  </a:moveTo>
                  <a:cubicBezTo>
                    <a:pt x="2727" y="0"/>
                    <a:pt x="2454" y="41"/>
                    <a:pt x="2186" y="126"/>
                  </a:cubicBezTo>
                  <a:cubicBezTo>
                    <a:pt x="761" y="601"/>
                    <a:pt x="1" y="2121"/>
                    <a:pt x="476" y="3546"/>
                  </a:cubicBezTo>
                  <a:cubicBezTo>
                    <a:pt x="834" y="4671"/>
                    <a:pt x="1893" y="5383"/>
                    <a:pt x="3037" y="5383"/>
                  </a:cubicBezTo>
                  <a:cubicBezTo>
                    <a:pt x="3311" y="5383"/>
                    <a:pt x="3589" y="5342"/>
                    <a:pt x="3865" y="5257"/>
                  </a:cubicBezTo>
                  <a:cubicBezTo>
                    <a:pt x="5258" y="4782"/>
                    <a:pt x="6050" y="3261"/>
                    <a:pt x="5575" y="1868"/>
                  </a:cubicBezTo>
                  <a:cubicBezTo>
                    <a:pt x="5191" y="717"/>
                    <a:pt x="4126" y="0"/>
                    <a:pt x="2997" y="0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2" name="Google Shape;4872;p41"/>
            <p:cNvSpPr/>
            <p:nvPr/>
          </p:nvSpPr>
          <p:spPr>
            <a:xfrm>
              <a:off x="8208189" y="3417710"/>
              <a:ext cx="42728" cy="35249"/>
            </a:xfrm>
            <a:custGeom>
              <a:avLst/>
              <a:gdLst/>
              <a:ahLst/>
              <a:cxnLst/>
              <a:rect l="l" t="t" r="r" b="b"/>
              <a:pathLst>
                <a:path w="1331" h="1098" extrusionOk="0">
                  <a:moveTo>
                    <a:pt x="1000" y="1"/>
                  </a:moveTo>
                  <a:cubicBezTo>
                    <a:pt x="984" y="1"/>
                    <a:pt x="967" y="3"/>
                    <a:pt x="950" y="9"/>
                  </a:cubicBezTo>
                  <a:lnTo>
                    <a:pt x="127" y="294"/>
                  </a:lnTo>
                  <a:cubicBezTo>
                    <a:pt x="32" y="326"/>
                    <a:pt x="0" y="421"/>
                    <a:pt x="0" y="484"/>
                  </a:cubicBezTo>
                  <a:lnTo>
                    <a:pt x="190" y="991"/>
                  </a:lnTo>
                  <a:cubicBezTo>
                    <a:pt x="190" y="1062"/>
                    <a:pt x="244" y="1097"/>
                    <a:pt x="310" y="1097"/>
                  </a:cubicBezTo>
                  <a:cubicBezTo>
                    <a:pt x="333" y="1097"/>
                    <a:pt x="356" y="1093"/>
                    <a:pt x="380" y="1086"/>
                  </a:cubicBezTo>
                  <a:lnTo>
                    <a:pt x="1203" y="832"/>
                  </a:lnTo>
                  <a:cubicBezTo>
                    <a:pt x="1299" y="801"/>
                    <a:pt x="1330" y="706"/>
                    <a:pt x="1299" y="611"/>
                  </a:cubicBezTo>
                  <a:lnTo>
                    <a:pt x="1140" y="135"/>
                  </a:lnTo>
                  <a:cubicBezTo>
                    <a:pt x="1140" y="57"/>
                    <a:pt x="1076" y="1"/>
                    <a:pt x="1000" y="1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3" name="Google Shape;4873;p41"/>
            <p:cNvSpPr/>
            <p:nvPr/>
          </p:nvSpPr>
          <p:spPr>
            <a:xfrm>
              <a:off x="8261029" y="3582299"/>
              <a:ext cx="43756" cy="35249"/>
            </a:xfrm>
            <a:custGeom>
              <a:avLst/>
              <a:gdLst/>
              <a:ahLst/>
              <a:cxnLst/>
              <a:rect l="l" t="t" r="r" b="b"/>
              <a:pathLst>
                <a:path w="1363" h="1098" extrusionOk="0">
                  <a:moveTo>
                    <a:pt x="1035" y="0"/>
                  </a:moveTo>
                  <a:cubicBezTo>
                    <a:pt x="1016" y="0"/>
                    <a:pt x="998" y="4"/>
                    <a:pt x="983" y="12"/>
                  </a:cubicBezTo>
                  <a:lnTo>
                    <a:pt x="159" y="266"/>
                  </a:lnTo>
                  <a:cubicBezTo>
                    <a:pt x="64" y="297"/>
                    <a:pt x="1" y="392"/>
                    <a:pt x="33" y="487"/>
                  </a:cubicBezTo>
                  <a:lnTo>
                    <a:pt x="191" y="962"/>
                  </a:lnTo>
                  <a:cubicBezTo>
                    <a:pt x="217" y="1040"/>
                    <a:pt x="286" y="1097"/>
                    <a:pt x="362" y="1097"/>
                  </a:cubicBezTo>
                  <a:cubicBezTo>
                    <a:pt x="379" y="1097"/>
                    <a:pt x="396" y="1095"/>
                    <a:pt x="413" y="1089"/>
                  </a:cubicBezTo>
                  <a:lnTo>
                    <a:pt x="1236" y="804"/>
                  </a:lnTo>
                  <a:cubicBezTo>
                    <a:pt x="1331" y="772"/>
                    <a:pt x="1363" y="677"/>
                    <a:pt x="1331" y="614"/>
                  </a:cubicBezTo>
                  <a:lnTo>
                    <a:pt x="1173" y="107"/>
                  </a:lnTo>
                  <a:cubicBezTo>
                    <a:pt x="1149" y="36"/>
                    <a:pt x="1089" y="0"/>
                    <a:pt x="1035" y="0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4" name="Google Shape;4874;p41"/>
            <p:cNvSpPr/>
            <p:nvPr/>
          </p:nvSpPr>
          <p:spPr>
            <a:xfrm>
              <a:off x="8159361" y="3457228"/>
              <a:ext cx="39711" cy="43178"/>
            </a:xfrm>
            <a:custGeom>
              <a:avLst/>
              <a:gdLst/>
              <a:ahLst/>
              <a:cxnLst/>
              <a:rect l="l" t="t" r="r" b="b"/>
              <a:pathLst>
                <a:path w="1237" h="1345" extrusionOk="0">
                  <a:moveTo>
                    <a:pt x="591" y="0"/>
                  </a:moveTo>
                  <a:cubicBezTo>
                    <a:pt x="525" y="0"/>
                    <a:pt x="468" y="30"/>
                    <a:pt x="444" y="76"/>
                  </a:cubicBezTo>
                  <a:lnTo>
                    <a:pt x="33" y="868"/>
                  </a:lnTo>
                  <a:cubicBezTo>
                    <a:pt x="1" y="963"/>
                    <a:pt x="33" y="1058"/>
                    <a:pt x="128" y="1090"/>
                  </a:cubicBezTo>
                  <a:lnTo>
                    <a:pt x="571" y="1311"/>
                  </a:lnTo>
                  <a:cubicBezTo>
                    <a:pt x="605" y="1334"/>
                    <a:pt x="638" y="1344"/>
                    <a:pt x="669" y="1344"/>
                  </a:cubicBezTo>
                  <a:cubicBezTo>
                    <a:pt x="725" y="1344"/>
                    <a:pt x="772" y="1309"/>
                    <a:pt x="793" y="1248"/>
                  </a:cubicBezTo>
                  <a:lnTo>
                    <a:pt x="1204" y="488"/>
                  </a:lnTo>
                  <a:cubicBezTo>
                    <a:pt x="1236" y="393"/>
                    <a:pt x="1204" y="298"/>
                    <a:pt x="1109" y="266"/>
                  </a:cubicBezTo>
                  <a:lnTo>
                    <a:pt x="666" y="13"/>
                  </a:lnTo>
                  <a:cubicBezTo>
                    <a:pt x="641" y="4"/>
                    <a:pt x="615" y="0"/>
                    <a:pt x="591" y="0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5" name="Google Shape;4875;p41"/>
            <p:cNvSpPr/>
            <p:nvPr/>
          </p:nvSpPr>
          <p:spPr>
            <a:xfrm>
              <a:off x="8313902" y="3535077"/>
              <a:ext cx="39679" cy="42953"/>
            </a:xfrm>
            <a:custGeom>
              <a:avLst/>
              <a:gdLst/>
              <a:ahLst/>
              <a:cxnLst/>
              <a:rect l="l" t="t" r="r" b="b"/>
              <a:pathLst>
                <a:path w="1236" h="1338" extrusionOk="0">
                  <a:moveTo>
                    <a:pt x="572" y="0"/>
                  </a:moveTo>
                  <a:cubicBezTo>
                    <a:pt x="518" y="0"/>
                    <a:pt x="457" y="45"/>
                    <a:pt x="412" y="90"/>
                  </a:cubicBezTo>
                  <a:lnTo>
                    <a:pt x="32" y="850"/>
                  </a:lnTo>
                  <a:cubicBezTo>
                    <a:pt x="1" y="945"/>
                    <a:pt x="32" y="1040"/>
                    <a:pt x="96" y="1071"/>
                  </a:cubicBezTo>
                  <a:lnTo>
                    <a:pt x="571" y="1325"/>
                  </a:lnTo>
                  <a:cubicBezTo>
                    <a:pt x="596" y="1333"/>
                    <a:pt x="622" y="1337"/>
                    <a:pt x="646" y="1337"/>
                  </a:cubicBezTo>
                  <a:cubicBezTo>
                    <a:pt x="712" y="1337"/>
                    <a:pt x="769" y="1308"/>
                    <a:pt x="792" y="1261"/>
                  </a:cubicBezTo>
                  <a:lnTo>
                    <a:pt x="1172" y="470"/>
                  </a:lnTo>
                  <a:cubicBezTo>
                    <a:pt x="1236" y="406"/>
                    <a:pt x="1172" y="280"/>
                    <a:pt x="1109" y="248"/>
                  </a:cubicBezTo>
                  <a:lnTo>
                    <a:pt x="634" y="26"/>
                  </a:lnTo>
                  <a:cubicBezTo>
                    <a:pt x="615" y="8"/>
                    <a:pt x="594" y="0"/>
                    <a:pt x="572" y="0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6" name="Google Shape;4876;p41"/>
            <p:cNvSpPr/>
            <p:nvPr/>
          </p:nvSpPr>
          <p:spPr>
            <a:xfrm>
              <a:off x="8156311" y="3523423"/>
              <a:ext cx="36661" cy="42279"/>
            </a:xfrm>
            <a:custGeom>
              <a:avLst/>
              <a:gdLst/>
              <a:ahLst/>
              <a:cxnLst/>
              <a:rect l="l" t="t" r="r" b="b"/>
              <a:pathLst>
                <a:path w="1142" h="1317" extrusionOk="0">
                  <a:moveTo>
                    <a:pt x="672" y="1"/>
                  </a:moveTo>
                  <a:cubicBezTo>
                    <a:pt x="659" y="1"/>
                    <a:pt x="646" y="4"/>
                    <a:pt x="634" y="9"/>
                  </a:cubicBezTo>
                  <a:lnTo>
                    <a:pt x="128" y="168"/>
                  </a:lnTo>
                  <a:cubicBezTo>
                    <a:pt x="33" y="199"/>
                    <a:pt x="1" y="294"/>
                    <a:pt x="33" y="389"/>
                  </a:cubicBezTo>
                  <a:lnTo>
                    <a:pt x="286" y="1213"/>
                  </a:lnTo>
                  <a:cubicBezTo>
                    <a:pt x="312" y="1265"/>
                    <a:pt x="380" y="1316"/>
                    <a:pt x="456" y="1316"/>
                  </a:cubicBezTo>
                  <a:cubicBezTo>
                    <a:pt x="473" y="1316"/>
                    <a:pt x="490" y="1314"/>
                    <a:pt x="508" y="1308"/>
                  </a:cubicBezTo>
                  <a:lnTo>
                    <a:pt x="983" y="1149"/>
                  </a:lnTo>
                  <a:cubicBezTo>
                    <a:pt x="1078" y="1118"/>
                    <a:pt x="1141" y="1023"/>
                    <a:pt x="1109" y="928"/>
                  </a:cubicBezTo>
                  <a:lnTo>
                    <a:pt x="824" y="104"/>
                  </a:lnTo>
                  <a:cubicBezTo>
                    <a:pt x="798" y="53"/>
                    <a:pt x="730" y="1"/>
                    <a:pt x="672" y="1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7" name="Google Shape;4877;p41"/>
            <p:cNvSpPr/>
            <p:nvPr/>
          </p:nvSpPr>
          <p:spPr>
            <a:xfrm>
              <a:off x="8320002" y="3469555"/>
              <a:ext cx="36629" cy="42375"/>
            </a:xfrm>
            <a:custGeom>
              <a:avLst/>
              <a:gdLst/>
              <a:ahLst/>
              <a:cxnLst/>
              <a:rect l="l" t="t" r="r" b="b"/>
              <a:pathLst>
                <a:path w="1141" h="1320" extrusionOk="0">
                  <a:moveTo>
                    <a:pt x="672" y="1"/>
                  </a:moveTo>
                  <a:cubicBezTo>
                    <a:pt x="658" y="1"/>
                    <a:pt x="646" y="3"/>
                    <a:pt x="634" y="9"/>
                  </a:cubicBezTo>
                  <a:lnTo>
                    <a:pt x="127" y="167"/>
                  </a:lnTo>
                  <a:cubicBezTo>
                    <a:pt x="64" y="199"/>
                    <a:pt x="1" y="294"/>
                    <a:pt x="32" y="389"/>
                  </a:cubicBezTo>
                  <a:lnTo>
                    <a:pt x="317" y="1212"/>
                  </a:lnTo>
                  <a:cubicBezTo>
                    <a:pt x="317" y="1284"/>
                    <a:pt x="371" y="1319"/>
                    <a:pt x="438" y="1319"/>
                  </a:cubicBezTo>
                  <a:cubicBezTo>
                    <a:pt x="460" y="1319"/>
                    <a:pt x="484" y="1315"/>
                    <a:pt x="507" y="1307"/>
                  </a:cubicBezTo>
                  <a:lnTo>
                    <a:pt x="1014" y="1149"/>
                  </a:lnTo>
                  <a:cubicBezTo>
                    <a:pt x="1077" y="1117"/>
                    <a:pt x="1141" y="1022"/>
                    <a:pt x="1109" y="927"/>
                  </a:cubicBezTo>
                  <a:lnTo>
                    <a:pt x="824" y="104"/>
                  </a:lnTo>
                  <a:cubicBezTo>
                    <a:pt x="798" y="52"/>
                    <a:pt x="730" y="1"/>
                    <a:pt x="672" y="1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8" name="Google Shape;4878;p41"/>
            <p:cNvSpPr/>
            <p:nvPr/>
          </p:nvSpPr>
          <p:spPr>
            <a:xfrm>
              <a:off x="8194962" y="3575526"/>
              <a:ext cx="44751" cy="38074"/>
            </a:xfrm>
            <a:custGeom>
              <a:avLst/>
              <a:gdLst/>
              <a:ahLst/>
              <a:cxnLst/>
              <a:rect l="l" t="t" r="r" b="b"/>
              <a:pathLst>
                <a:path w="1394" h="1186" extrusionOk="0">
                  <a:moveTo>
                    <a:pt x="409" y="0"/>
                  </a:moveTo>
                  <a:cubicBezTo>
                    <a:pt x="353" y="0"/>
                    <a:pt x="306" y="35"/>
                    <a:pt x="285" y="97"/>
                  </a:cubicBezTo>
                  <a:lnTo>
                    <a:pt x="32" y="572"/>
                  </a:lnTo>
                  <a:cubicBezTo>
                    <a:pt x="0" y="635"/>
                    <a:pt x="32" y="730"/>
                    <a:pt x="127" y="793"/>
                  </a:cubicBezTo>
                  <a:lnTo>
                    <a:pt x="887" y="1173"/>
                  </a:lnTo>
                  <a:cubicBezTo>
                    <a:pt x="913" y="1182"/>
                    <a:pt x="938" y="1186"/>
                    <a:pt x="962" y="1186"/>
                  </a:cubicBezTo>
                  <a:cubicBezTo>
                    <a:pt x="1028" y="1186"/>
                    <a:pt x="1086" y="1156"/>
                    <a:pt x="1109" y="1110"/>
                  </a:cubicBezTo>
                  <a:lnTo>
                    <a:pt x="1362" y="635"/>
                  </a:lnTo>
                  <a:cubicBezTo>
                    <a:pt x="1394" y="572"/>
                    <a:pt x="1362" y="445"/>
                    <a:pt x="1267" y="413"/>
                  </a:cubicBezTo>
                  <a:lnTo>
                    <a:pt x="507" y="33"/>
                  </a:lnTo>
                  <a:cubicBezTo>
                    <a:pt x="473" y="11"/>
                    <a:pt x="440" y="0"/>
                    <a:pt x="409" y="0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9" name="Google Shape;4879;p41"/>
            <p:cNvSpPr/>
            <p:nvPr/>
          </p:nvSpPr>
          <p:spPr>
            <a:xfrm>
              <a:off x="8273228" y="3421658"/>
              <a:ext cx="44783" cy="38074"/>
            </a:xfrm>
            <a:custGeom>
              <a:avLst/>
              <a:gdLst/>
              <a:ahLst/>
              <a:cxnLst/>
              <a:rect l="l" t="t" r="r" b="b"/>
              <a:pathLst>
                <a:path w="1395" h="1186" extrusionOk="0">
                  <a:moveTo>
                    <a:pt x="432" y="0"/>
                  </a:moveTo>
                  <a:cubicBezTo>
                    <a:pt x="366" y="0"/>
                    <a:pt x="309" y="29"/>
                    <a:pt x="286" y="76"/>
                  </a:cubicBezTo>
                  <a:lnTo>
                    <a:pt x="33" y="551"/>
                  </a:lnTo>
                  <a:cubicBezTo>
                    <a:pt x="1" y="646"/>
                    <a:pt x="33" y="741"/>
                    <a:pt x="96" y="773"/>
                  </a:cubicBezTo>
                  <a:lnTo>
                    <a:pt x="888" y="1153"/>
                  </a:lnTo>
                  <a:cubicBezTo>
                    <a:pt x="921" y="1175"/>
                    <a:pt x="955" y="1186"/>
                    <a:pt x="986" y="1186"/>
                  </a:cubicBezTo>
                  <a:cubicBezTo>
                    <a:pt x="1042" y="1186"/>
                    <a:pt x="1089" y="1151"/>
                    <a:pt x="1109" y="1089"/>
                  </a:cubicBezTo>
                  <a:lnTo>
                    <a:pt x="1331" y="646"/>
                  </a:lnTo>
                  <a:cubicBezTo>
                    <a:pt x="1394" y="551"/>
                    <a:pt x="1363" y="456"/>
                    <a:pt x="1268" y="424"/>
                  </a:cubicBezTo>
                  <a:lnTo>
                    <a:pt x="508" y="12"/>
                  </a:lnTo>
                  <a:cubicBezTo>
                    <a:pt x="482" y="4"/>
                    <a:pt x="457" y="0"/>
                    <a:pt x="432" y="0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0" name="Google Shape;4880;p41"/>
            <p:cNvSpPr/>
            <p:nvPr/>
          </p:nvSpPr>
          <p:spPr>
            <a:xfrm>
              <a:off x="8054675" y="3097744"/>
              <a:ext cx="492067" cy="356851"/>
            </a:xfrm>
            <a:custGeom>
              <a:avLst/>
              <a:gdLst/>
              <a:ahLst/>
              <a:cxnLst/>
              <a:rect l="l" t="t" r="r" b="b"/>
              <a:pathLst>
                <a:path w="15328" h="11116" extrusionOk="0">
                  <a:moveTo>
                    <a:pt x="665" y="0"/>
                  </a:moveTo>
                  <a:cubicBezTo>
                    <a:pt x="285" y="0"/>
                    <a:pt x="0" y="317"/>
                    <a:pt x="0" y="665"/>
                  </a:cubicBezTo>
                  <a:lnTo>
                    <a:pt x="0" y="10451"/>
                  </a:lnTo>
                  <a:cubicBezTo>
                    <a:pt x="0" y="10831"/>
                    <a:pt x="285" y="11116"/>
                    <a:pt x="665" y="11116"/>
                  </a:cubicBezTo>
                  <a:lnTo>
                    <a:pt x="14663" y="11116"/>
                  </a:lnTo>
                  <a:cubicBezTo>
                    <a:pt x="15011" y="11116"/>
                    <a:pt x="15328" y="10831"/>
                    <a:pt x="15328" y="10451"/>
                  </a:cubicBezTo>
                  <a:lnTo>
                    <a:pt x="15328" y="665"/>
                  </a:lnTo>
                  <a:cubicBezTo>
                    <a:pt x="15328" y="317"/>
                    <a:pt x="15011" y="0"/>
                    <a:pt x="14663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1" name="Google Shape;4881;p41"/>
            <p:cNvSpPr/>
            <p:nvPr/>
          </p:nvSpPr>
          <p:spPr>
            <a:xfrm>
              <a:off x="8072973" y="3117038"/>
              <a:ext cx="455470" cy="290817"/>
            </a:xfrm>
            <a:custGeom>
              <a:avLst/>
              <a:gdLst/>
              <a:ahLst/>
              <a:cxnLst/>
              <a:rect l="l" t="t" r="r" b="b"/>
              <a:pathLst>
                <a:path w="14188" h="9059" extrusionOk="0">
                  <a:moveTo>
                    <a:pt x="95" y="1"/>
                  </a:moveTo>
                  <a:cubicBezTo>
                    <a:pt x="32" y="1"/>
                    <a:pt x="0" y="64"/>
                    <a:pt x="0" y="64"/>
                  </a:cubicBezTo>
                  <a:lnTo>
                    <a:pt x="0" y="8995"/>
                  </a:lnTo>
                  <a:cubicBezTo>
                    <a:pt x="0" y="9026"/>
                    <a:pt x="32" y="9058"/>
                    <a:pt x="95" y="9058"/>
                  </a:cubicBezTo>
                  <a:lnTo>
                    <a:pt x="14093" y="9058"/>
                  </a:lnTo>
                  <a:cubicBezTo>
                    <a:pt x="14156" y="9058"/>
                    <a:pt x="14188" y="8995"/>
                    <a:pt x="14188" y="8995"/>
                  </a:cubicBezTo>
                  <a:lnTo>
                    <a:pt x="14188" y="64"/>
                  </a:lnTo>
                  <a:cubicBezTo>
                    <a:pt x="14188" y="64"/>
                    <a:pt x="14156" y="1"/>
                    <a:pt x="140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2" name="Google Shape;4882;p41"/>
            <p:cNvSpPr/>
            <p:nvPr/>
          </p:nvSpPr>
          <p:spPr>
            <a:xfrm>
              <a:off x="8029249" y="3427116"/>
              <a:ext cx="541890" cy="33579"/>
            </a:xfrm>
            <a:custGeom>
              <a:avLst/>
              <a:gdLst/>
              <a:ahLst/>
              <a:cxnLst/>
              <a:rect l="l" t="t" r="r" b="b"/>
              <a:pathLst>
                <a:path w="16880" h="1046" extrusionOk="0">
                  <a:moveTo>
                    <a:pt x="760" y="1"/>
                  </a:moveTo>
                  <a:cubicBezTo>
                    <a:pt x="349" y="1"/>
                    <a:pt x="0" y="223"/>
                    <a:pt x="0" y="508"/>
                  </a:cubicBezTo>
                  <a:cubicBezTo>
                    <a:pt x="0" y="793"/>
                    <a:pt x="349" y="1046"/>
                    <a:pt x="760" y="1046"/>
                  </a:cubicBezTo>
                  <a:lnTo>
                    <a:pt x="16120" y="1046"/>
                  </a:lnTo>
                  <a:cubicBezTo>
                    <a:pt x="16563" y="1046"/>
                    <a:pt x="16880" y="793"/>
                    <a:pt x="16880" y="508"/>
                  </a:cubicBezTo>
                  <a:cubicBezTo>
                    <a:pt x="16880" y="223"/>
                    <a:pt x="16563" y="1"/>
                    <a:pt x="16120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3" name="Google Shape;4883;p41"/>
            <p:cNvSpPr/>
            <p:nvPr/>
          </p:nvSpPr>
          <p:spPr>
            <a:xfrm>
              <a:off x="8072973" y="3117038"/>
              <a:ext cx="455470" cy="35634"/>
            </a:xfrm>
            <a:custGeom>
              <a:avLst/>
              <a:gdLst/>
              <a:ahLst/>
              <a:cxnLst/>
              <a:rect l="l" t="t" r="r" b="b"/>
              <a:pathLst>
                <a:path w="14188" h="1110" extrusionOk="0">
                  <a:moveTo>
                    <a:pt x="95" y="1"/>
                  </a:moveTo>
                  <a:cubicBezTo>
                    <a:pt x="32" y="1"/>
                    <a:pt x="0" y="64"/>
                    <a:pt x="0" y="64"/>
                  </a:cubicBezTo>
                  <a:lnTo>
                    <a:pt x="0" y="1109"/>
                  </a:lnTo>
                  <a:lnTo>
                    <a:pt x="14188" y="1109"/>
                  </a:lnTo>
                  <a:lnTo>
                    <a:pt x="14188" y="64"/>
                  </a:lnTo>
                  <a:cubicBezTo>
                    <a:pt x="14188" y="64"/>
                    <a:pt x="14156" y="1"/>
                    <a:pt x="1409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4" name="Google Shape;4884;p41"/>
            <p:cNvSpPr/>
            <p:nvPr/>
          </p:nvSpPr>
          <p:spPr>
            <a:xfrm>
              <a:off x="8087194" y="3127214"/>
              <a:ext cx="14254" cy="15281"/>
            </a:xfrm>
            <a:custGeom>
              <a:avLst/>
              <a:gdLst/>
              <a:ahLst/>
              <a:cxnLst/>
              <a:rect l="l" t="t" r="r" b="b"/>
              <a:pathLst>
                <a:path w="444" h="476" extrusionOk="0">
                  <a:moveTo>
                    <a:pt x="222" y="1"/>
                  </a:moveTo>
                  <a:cubicBezTo>
                    <a:pt x="95" y="1"/>
                    <a:pt x="0" y="96"/>
                    <a:pt x="0" y="222"/>
                  </a:cubicBezTo>
                  <a:cubicBezTo>
                    <a:pt x="0" y="349"/>
                    <a:pt x="95" y="476"/>
                    <a:pt x="222" y="476"/>
                  </a:cubicBezTo>
                  <a:cubicBezTo>
                    <a:pt x="317" y="476"/>
                    <a:pt x="444" y="381"/>
                    <a:pt x="444" y="222"/>
                  </a:cubicBezTo>
                  <a:cubicBezTo>
                    <a:pt x="444" y="96"/>
                    <a:pt x="317" y="1"/>
                    <a:pt x="222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5" name="Google Shape;4885;p41"/>
            <p:cNvSpPr/>
            <p:nvPr/>
          </p:nvSpPr>
          <p:spPr>
            <a:xfrm>
              <a:off x="8104466" y="3127214"/>
              <a:ext cx="14286" cy="15281"/>
            </a:xfrm>
            <a:custGeom>
              <a:avLst/>
              <a:gdLst/>
              <a:ahLst/>
              <a:cxnLst/>
              <a:rect l="l" t="t" r="r" b="b"/>
              <a:pathLst>
                <a:path w="445" h="476" extrusionOk="0">
                  <a:moveTo>
                    <a:pt x="223" y="1"/>
                  </a:moveTo>
                  <a:cubicBezTo>
                    <a:pt x="127" y="1"/>
                    <a:pt x="1" y="96"/>
                    <a:pt x="1" y="222"/>
                  </a:cubicBezTo>
                  <a:cubicBezTo>
                    <a:pt x="1" y="349"/>
                    <a:pt x="127" y="476"/>
                    <a:pt x="223" y="476"/>
                  </a:cubicBezTo>
                  <a:cubicBezTo>
                    <a:pt x="349" y="476"/>
                    <a:pt x="444" y="381"/>
                    <a:pt x="444" y="222"/>
                  </a:cubicBezTo>
                  <a:cubicBezTo>
                    <a:pt x="444" y="96"/>
                    <a:pt x="349" y="1"/>
                    <a:pt x="22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6" name="Google Shape;4886;p41"/>
            <p:cNvSpPr/>
            <p:nvPr/>
          </p:nvSpPr>
          <p:spPr>
            <a:xfrm>
              <a:off x="8122764" y="3127214"/>
              <a:ext cx="14286" cy="15281"/>
            </a:xfrm>
            <a:custGeom>
              <a:avLst/>
              <a:gdLst/>
              <a:ahLst/>
              <a:cxnLst/>
              <a:rect l="l" t="t" r="r" b="b"/>
              <a:pathLst>
                <a:path w="445" h="476" extrusionOk="0">
                  <a:moveTo>
                    <a:pt x="223" y="1"/>
                  </a:moveTo>
                  <a:cubicBezTo>
                    <a:pt x="96" y="1"/>
                    <a:pt x="1" y="96"/>
                    <a:pt x="1" y="222"/>
                  </a:cubicBezTo>
                  <a:cubicBezTo>
                    <a:pt x="1" y="349"/>
                    <a:pt x="96" y="476"/>
                    <a:pt x="223" y="476"/>
                  </a:cubicBezTo>
                  <a:cubicBezTo>
                    <a:pt x="349" y="476"/>
                    <a:pt x="444" y="381"/>
                    <a:pt x="444" y="222"/>
                  </a:cubicBezTo>
                  <a:cubicBezTo>
                    <a:pt x="444" y="96"/>
                    <a:pt x="349" y="1"/>
                    <a:pt x="22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7" name="Google Shape;4887;p41"/>
            <p:cNvSpPr/>
            <p:nvPr/>
          </p:nvSpPr>
          <p:spPr>
            <a:xfrm>
              <a:off x="8071946" y="3151612"/>
              <a:ext cx="456498" cy="51878"/>
            </a:xfrm>
            <a:custGeom>
              <a:avLst/>
              <a:gdLst/>
              <a:ahLst/>
              <a:cxnLst/>
              <a:rect l="l" t="t" r="r" b="b"/>
              <a:pathLst>
                <a:path w="14220" h="1616" extrusionOk="0">
                  <a:moveTo>
                    <a:pt x="0" y="1"/>
                  </a:moveTo>
                  <a:lnTo>
                    <a:pt x="0" y="1616"/>
                  </a:lnTo>
                  <a:lnTo>
                    <a:pt x="14220" y="1616"/>
                  </a:lnTo>
                  <a:lnTo>
                    <a:pt x="14220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8" name="Google Shape;4888;p41"/>
            <p:cNvSpPr/>
            <p:nvPr/>
          </p:nvSpPr>
          <p:spPr>
            <a:xfrm>
              <a:off x="8087194" y="3168883"/>
              <a:ext cx="79325" cy="21380"/>
            </a:xfrm>
            <a:custGeom>
              <a:avLst/>
              <a:gdLst/>
              <a:ahLst/>
              <a:cxnLst/>
              <a:rect l="l" t="t" r="r" b="b"/>
              <a:pathLst>
                <a:path w="2471" h="666" extrusionOk="0">
                  <a:moveTo>
                    <a:pt x="0" y="1"/>
                  </a:moveTo>
                  <a:lnTo>
                    <a:pt x="0" y="666"/>
                  </a:lnTo>
                  <a:lnTo>
                    <a:pt x="2471" y="666"/>
                  </a:lnTo>
                  <a:lnTo>
                    <a:pt x="24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9" name="Google Shape;4889;p41"/>
            <p:cNvSpPr/>
            <p:nvPr/>
          </p:nvSpPr>
          <p:spPr>
            <a:xfrm>
              <a:off x="8207161" y="3168883"/>
              <a:ext cx="155569" cy="21380"/>
            </a:xfrm>
            <a:custGeom>
              <a:avLst/>
              <a:gdLst/>
              <a:ahLst/>
              <a:cxnLst/>
              <a:rect l="l" t="t" r="r" b="b"/>
              <a:pathLst>
                <a:path w="4846" h="666" extrusionOk="0">
                  <a:moveTo>
                    <a:pt x="0" y="1"/>
                  </a:moveTo>
                  <a:lnTo>
                    <a:pt x="0" y="666"/>
                  </a:lnTo>
                  <a:lnTo>
                    <a:pt x="4846" y="666"/>
                  </a:lnTo>
                  <a:lnTo>
                    <a:pt x="48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0" name="Google Shape;4890;p41"/>
            <p:cNvSpPr/>
            <p:nvPr/>
          </p:nvSpPr>
          <p:spPr>
            <a:xfrm>
              <a:off x="8391173" y="3168883"/>
              <a:ext cx="108827" cy="21380"/>
            </a:xfrm>
            <a:custGeom>
              <a:avLst/>
              <a:gdLst/>
              <a:ahLst/>
              <a:cxnLst/>
              <a:rect l="l" t="t" r="r" b="b"/>
              <a:pathLst>
                <a:path w="3390" h="666" extrusionOk="0">
                  <a:moveTo>
                    <a:pt x="1" y="1"/>
                  </a:moveTo>
                  <a:lnTo>
                    <a:pt x="1" y="666"/>
                  </a:lnTo>
                  <a:lnTo>
                    <a:pt x="3389" y="666"/>
                  </a:lnTo>
                  <a:lnTo>
                    <a:pt x="33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1" name="Google Shape;4891;p41"/>
            <p:cNvSpPr/>
            <p:nvPr/>
          </p:nvSpPr>
          <p:spPr>
            <a:xfrm>
              <a:off x="8087194" y="3231933"/>
              <a:ext cx="111877" cy="15281"/>
            </a:xfrm>
            <a:custGeom>
              <a:avLst/>
              <a:gdLst/>
              <a:ahLst/>
              <a:cxnLst/>
              <a:rect l="l" t="t" r="r" b="b"/>
              <a:pathLst>
                <a:path w="3485" h="476" extrusionOk="0">
                  <a:moveTo>
                    <a:pt x="0" y="0"/>
                  </a:moveTo>
                  <a:lnTo>
                    <a:pt x="0" y="475"/>
                  </a:lnTo>
                  <a:lnTo>
                    <a:pt x="3484" y="475"/>
                  </a:lnTo>
                  <a:lnTo>
                    <a:pt x="3484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2" name="Google Shape;4892;p41"/>
            <p:cNvSpPr/>
            <p:nvPr/>
          </p:nvSpPr>
          <p:spPr>
            <a:xfrm>
              <a:off x="8087194" y="3258353"/>
              <a:ext cx="111877" cy="16308"/>
            </a:xfrm>
            <a:custGeom>
              <a:avLst/>
              <a:gdLst/>
              <a:ahLst/>
              <a:cxnLst/>
              <a:rect l="l" t="t" r="r" b="b"/>
              <a:pathLst>
                <a:path w="3485" h="508" extrusionOk="0">
                  <a:moveTo>
                    <a:pt x="0" y="1"/>
                  </a:moveTo>
                  <a:lnTo>
                    <a:pt x="0" y="508"/>
                  </a:lnTo>
                  <a:lnTo>
                    <a:pt x="3484" y="508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3" name="Google Shape;4893;p41"/>
            <p:cNvSpPr/>
            <p:nvPr/>
          </p:nvSpPr>
          <p:spPr>
            <a:xfrm>
              <a:off x="8087194" y="3284805"/>
              <a:ext cx="111877" cy="16276"/>
            </a:xfrm>
            <a:custGeom>
              <a:avLst/>
              <a:gdLst/>
              <a:ahLst/>
              <a:cxnLst/>
              <a:rect l="l" t="t" r="r" b="b"/>
              <a:pathLst>
                <a:path w="3485" h="507" extrusionOk="0">
                  <a:moveTo>
                    <a:pt x="0" y="0"/>
                  </a:moveTo>
                  <a:lnTo>
                    <a:pt x="0" y="507"/>
                  </a:lnTo>
                  <a:lnTo>
                    <a:pt x="3484" y="507"/>
                  </a:lnTo>
                  <a:lnTo>
                    <a:pt x="3484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4" name="Google Shape;4894;p41"/>
            <p:cNvSpPr/>
            <p:nvPr/>
          </p:nvSpPr>
          <p:spPr>
            <a:xfrm>
              <a:off x="8087194" y="3312253"/>
              <a:ext cx="111877" cy="15281"/>
            </a:xfrm>
            <a:custGeom>
              <a:avLst/>
              <a:gdLst/>
              <a:ahLst/>
              <a:cxnLst/>
              <a:rect l="l" t="t" r="r" b="b"/>
              <a:pathLst>
                <a:path w="3485" h="476" extrusionOk="0">
                  <a:moveTo>
                    <a:pt x="0" y="0"/>
                  </a:moveTo>
                  <a:lnTo>
                    <a:pt x="0" y="475"/>
                  </a:lnTo>
                  <a:lnTo>
                    <a:pt x="3484" y="475"/>
                  </a:lnTo>
                  <a:lnTo>
                    <a:pt x="3484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5" name="Google Shape;4895;p41"/>
            <p:cNvSpPr/>
            <p:nvPr/>
          </p:nvSpPr>
          <p:spPr>
            <a:xfrm>
              <a:off x="8087194" y="3338673"/>
              <a:ext cx="111877" cy="16308"/>
            </a:xfrm>
            <a:custGeom>
              <a:avLst/>
              <a:gdLst/>
              <a:ahLst/>
              <a:cxnLst/>
              <a:rect l="l" t="t" r="r" b="b"/>
              <a:pathLst>
                <a:path w="3485" h="508" extrusionOk="0">
                  <a:moveTo>
                    <a:pt x="0" y="1"/>
                  </a:moveTo>
                  <a:lnTo>
                    <a:pt x="0" y="507"/>
                  </a:lnTo>
                  <a:lnTo>
                    <a:pt x="3484" y="507"/>
                  </a:lnTo>
                  <a:lnTo>
                    <a:pt x="3484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6" name="Google Shape;4896;p41"/>
            <p:cNvSpPr/>
            <p:nvPr/>
          </p:nvSpPr>
          <p:spPr>
            <a:xfrm>
              <a:off x="8087194" y="3365126"/>
              <a:ext cx="111877" cy="16276"/>
            </a:xfrm>
            <a:custGeom>
              <a:avLst/>
              <a:gdLst/>
              <a:ahLst/>
              <a:cxnLst/>
              <a:rect l="l" t="t" r="r" b="b"/>
              <a:pathLst>
                <a:path w="3485" h="507" extrusionOk="0">
                  <a:moveTo>
                    <a:pt x="0" y="0"/>
                  </a:moveTo>
                  <a:lnTo>
                    <a:pt x="0" y="507"/>
                  </a:lnTo>
                  <a:lnTo>
                    <a:pt x="3484" y="507"/>
                  </a:lnTo>
                  <a:lnTo>
                    <a:pt x="3484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7" name="Google Shape;4897;p41"/>
            <p:cNvSpPr/>
            <p:nvPr/>
          </p:nvSpPr>
          <p:spPr>
            <a:xfrm>
              <a:off x="8230532" y="3231933"/>
              <a:ext cx="153546" cy="145424"/>
            </a:xfrm>
            <a:custGeom>
              <a:avLst/>
              <a:gdLst/>
              <a:ahLst/>
              <a:cxnLst/>
              <a:rect l="l" t="t" r="r" b="b"/>
              <a:pathLst>
                <a:path w="4783" h="4530" extrusionOk="0">
                  <a:moveTo>
                    <a:pt x="1" y="0"/>
                  </a:moveTo>
                  <a:lnTo>
                    <a:pt x="1" y="4529"/>
                  </a:lnTo>
                  <a:lnTo>
                    <a:pt x="4783" y="4529"/>
                  </a:lnTo>
                  <a:lnTo>
                    <a:pt x="4783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8" name="Google Shape;4898;p41"/>
            <p:cNvSpPr/>
            <p:nvPr/>
          </p:nvSpPr>
          <p:spPr>
            <a:xfrm>
              <a:off x="8230532" y="3258353"/>
              <a:ext cx="153546" cy="119004"/>
            </a:xfrm>
            <a:custGeom>
              <a:avLst/>
              <a:gdLst/>
              <a:ahLst/>
              <a:cxnLst/>
              <a:rect l="l" t="t" r="r" b="b"/>
              <a:pathLst>
                <a:path w="4783" h="3707" extrusionOk="0">
                  <a:moveTo>
                    <a:pt x="1838" y="1"/>
                  </a:moveTo>
                  <a:lnTo>
                    <a:pt x="856" y="1806"/>
                  </a:lnTo>
                  <a:lnTo>
                    <a:pt x="381" y="1078"/>
                  </a:lnTo>
                  <a:lnTo>
                    <a:pt x="1" y="1869"/>
                  </a:lnTo>
                  <a:lnTo>
                    <a:pt x="1" y="3706"/>
                  </a:lnTo>
                  <a:lnTo>
                    <a:pt x="4783" y="3706"/>
                  </a:lnTo>
                  <a:lnTo>
                    <a:pt x="4783" y="856"/>
                  </a:lnTo>
                  <a:lnTo>
                    <a:pt x="4308" y="1996"/>
                  </a:lnTo>
                  <a:lnTo>
                    <a:pt x="3706" y="634"/>
                  </a:lnTo>
                  <a:lnTo>
                    <a:pt x="3199" y="1489"/>
                  </a:lnTo>
                  <a:lnTo>
                    <a:pt x="2756" y="1078"/>
                  </a:lnTo>
                  <a:lnTo>
                    <a:pt x="2408" y="1489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9" name="Google Shape;4899;p41"/>
            <p:cNvSpPr/>
            <p:nvPr/>
          </p:nvSpPr>
          <p:spPr>
            <a:xfrm>
              <a:off x="8230532" y="3278706"/>
              <a:ext cx="153546" cy="98651"/>
            </a:xfrm>
            <a:custGeom>
              <a:avLst/>
              <a:gdLst/>
              <a:ahLst/>
              <a:cxnLst/>
              <a:rect l="l" t="t" r="r" b="b"/>
              <a:pathLst>
                <a:path w="4783" h="3073" extrusionOk="0">
                  <a:moveTo>
                    <a:pt x="983" y="0"/>
                  </a:moveTo>
                  <a:lnTo>
                    <a:pt x="1" y="1774"/>
                  </a:lnTo>
                  <a:lnTo>
                    <a:pt x="1" y="3072"/>
                  </a:lnTo>
                  <a:lnTo>
                    <a:pt x="4783" y="3072"/>
                  </a:lnTo>
                  <a:lnTo>
                    <a:pt x="4783" y="1837"/>
                  </a:lnTo>
                  <a:lnTo>
                    <a:pt x="4339" y="855"/>
                  </a:lnTo>
                  <a:lnTo>
                    <a:pt x="3706" y="1774"/>
                  </a:lnTo>
                  <a:lnTo>
                    <a:pt x="3231" y="222"/>
                  </a:lnTo>
                  <a:lnTo>
                    <a:pt x="2408" y="2154"/>
                  </a:lnTo>
                  <a:lnTo>
                    <a:pt x="1901" y="1520"/>
                  </a:lnTo>
                  <a:lnTo>
                    <a:pt x="1521" y="1774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0" name="Google Shape;4900;p41"/>
            <p:cNvSpPr/>
            <p:nvPr/>
          </p:nvSpPr>
          <p:spPr>
            <a:xfrm>
              <a:off x="8401349" y="3327502"/>
              <a:ext cx="24430" cy="49855"/>
            </a:xfrm>
            <a:custGeom>
              <a:avLst/>
              <a:gdLst/>
              <a:ahLst/>
              <a:cxnLst/>
              <a:rect l="l" t="t" r="r" b="b"/>
              <a:pathLst>
                <a:path w="761" h="1553" extrusionOk="0">
                  <a:moveTo>
                    <a:pt x="0" y="0"/>
                  </a:moveTo>
                  <a:lnTo>
                    <a:pt x="0" y="1552"/>
                  </a:lnTo>
                  <a:lnTo>
                    <a:pt x="760" y="1552"/>
                  </a:lnTo>
                  <a:lnTo>
                    <a:pt x="76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1" name="Google Shape;4901;p41"/>
            <p:cNvSpPr/>
            <p:nvPr/>
          </p:nvSpPr>
          <p:spPr>
            <a:xfrm>
              <a:off x="8439969" y="3258353"/>
              <a:ext cx="24430" cy="119004"/>
            </a:xfrm>
            <a:custGeom>
              <a:avLst/>
              <a:gdLst/>
              <a:ahLst/>
              <a:cxnLst/>
              <a:rect l="l" t="t" r="r" b="b"/>
              <a:pathLst>
                <a:path w="761" h="3707" extrusionOk="0">
                  <a:moveTo>
                    <a:pt x="1" y="1"/>
                  </a:moveTo>
                  <a:lnTo>
                    <a:pt x="1" y="3706"/>
                  </a:lnTo>
                  <a:lnTo>
                    <a:pt x="761" y="3706"/>
                  </a:lnTo>
                  <a:lnTo>
                    <a:pt x="76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2" name="Google Shape;4902;p41"/>
            <p:cNvSpPr/>
            <p:nvPr/>
          </p:nvSpPr>
          <p:spPr>
            <a:xfrm>
              <a:off x="8478620" y="3301049"/>
              <a:ext cx="24430" cy="76308"/>
            </a:xfrm>
            <a:custGeom>
              <a:avLst/>
              <a:gdLst/>
              <a:ahLst/>
              <a:cxnLst/>
              <a:rect l="l" t="t" r="r" b="b"/>
              <a:pathLst>
                <a:path w="761" h="2377" extrusionOk="0">
                  <a:moveTo>
                    <a:pt x="0" y="1"/>
                  </a:moveTo>
                  <a:lnTo>
                    <a:pt x="0" y="2376"/>
                  </a:lnTo>
                  <a:lnTo>
                    <a:pt x="760" y="2376"/>
                  </a:lnTo>
                  <a:lnTo>
                    <a:pt x="76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3" name="Google Shape;4903;p41"/>
          <p:cNvGrpSpPr/>
          <p:nvPr/>
        </p:nvGrpSpPr>
        <p:grpSpPr>
          <a:xfrm>
            <a:off x="531389" y="1106105"/>
            <a:ext cx="711712" cy="652419"/>
            <a:chOff x="531389" y="1106105"/>
            <a:chExt cx="711712" cy="652419"/>
          </a:xfrm>
        </p:grpSpPr>
        <p:sp>
          <p:nvSpPr>
            <p:cNvPr id="4904" name="Google Shape;4904;p41"/>
            <p:cNvSpPr/>
            <p:nvPr/>
          </p:nvSpPr>
          <p:spPr>
            <a:xfrm>
              <a:off x="1044805" y="1106105"/>
              <a:ext cx="198297" cy="211491"/>
            </a:xfrm>
            <a:custGeom>
              <a:avLst/>
              <a:gdLst/>
              <a:ahLst/>
              <a:cxnLst/>
              <a:rect l="l" t="t" r="r" b="b"/>
              <a:pathLst>
                <a:path w="6177" h="6588" extrusionOk="0">
                  <a:moveTo>
                    <a:pt x="3104" y="1"/>
                  </a:moveTo>
                  <a:lnTo>
                    <a:pt x="191" y="2186"/>
                  </a:lnTo>
                  <a:cubicBezTo>
                    <a:pt x="96" y="2249"/>
                    <a:pt x="1" y="2344"/>
                    <a:pt x="1" y="2471"/>
                  </a:cubicBezTo>
                  <a:lnTo>
                    <a:pt x="1" y="6208"/>
                  </a:lnTo>
                  <a:cubicBezTo>
                    <a:pt x="1" y="6430"/>
                    <a:pt x="159" y="6588"/>
                    <a:pt x="349" y="6588"/>
                  </a:cubicBezTo>
                  <a:lnTo>
                    <a:pt x="5796" y="6588"/>
                  </a:lnTo>
                  <a:cubicBezTo>
                    <a:pt x="6018" y="6588"/>
                    <a:pt x="6176" y="6430"/>
                    <a:pt x="6176" y="6208"/>
                  </a:cubicBezTo>
                  <a:lnTo>
                    <a:pt x="6176" y="2471"/>
                  </a:lnTo>
                  <a:cubicBezTo>
                    <a:pt x="6176" y="2249"/>
                    <a:pt x="6081" y="2249"/>
                    <a:pt x="6081" y="2249"/>
                  </a:cubicBezTo>
                  <a:cubicBezTo>
                    <a:pt x="6050" y="2218"/>
                    <a:pt x="3104" y="1"/>
                    <a:pt x="3104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5" name="Google Shape;4905;p41"/>
            <p:cNvSpPr/>
            <p:nvPr/>
          </p:nvSpPr>
          <p:spPr>
            <a:xfrm>
              <a:off x="1087501" y="1161000"/>
              <a:ext cx="112904" cy="94606"/>
            </a:xfrm>
            <a:custGeom>
              <a:avLst/>
              <a:gdLst/>
              <a:ahLst/>
              <a:cxnLst/>
              <a:rect l="l" t="t" r="r" b="b"/>
              <a:pathLst>
                <a:path w="3517" h="2947" extrusionOk="0">
                  <a:moveTo>
                    <a:pt x="1" y="1"/>
                  </a:moveTo>
                  <a:lnTo>
                    <a:pt x="1" y="2946"/>
                  </a:lnTo>
                  <a:lnTo>
                    <a:pt x="3516" y="2946"/>
                  </a:lnTo>
                  <a:lnTo>
                    <a:pt x="351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6" name="Google Shape;4906;p41"/>
            <p:cNvSpPr/>
            <p:nvPr/>
          </p:nvSpPr>
          <p:spPr>
            <a:xfrm>
              <a:off x="1044805" y="1185398"/>
              <a:ext cx="198297" cy="132198"/>
            </a:xfrm>
            <a:custGeom>
              <a:avLst/>
              <a:gdLst/>
              <a:ahLst/>
              <a:cxnLst/>
              <a:rect l="l" t="t" r="r" b="b"/>
              <a:pathLst>
                <a:path w="6177" h="4118" extrusionOk="0">
                  <a:moveTo>
                    <a:pt x="1" y="1"/>
                  </a:moveTo>
                  <a:lnTo>
                    <a:pt x="1" y="3738"/>
                  </a:lnTo>
                  <a:cubicBezTo>
                    <a:pt x="1" y="3928"/>
                    <a:pt x="159" y="4118"/>
                    <a:pt x="349" y="4118"/>
                  </a:cubicBezTo>
                  <a:lnTo>
                    <a:pt x="5828" y="4118"/>
                  </a:lnTo>
                  <a:cubicBezTo>
                    <a:pt x="6018" y="4118"/>
                    <a:pt x="6176" y="3960"/>
                    <a:pt x="6176" y="3738"/>
                  </a:cubicBezTo>
                  <a:lnTo>
                    <a:pt x="6176" y="1"/>
                  </a:lnTo>
                  <a:lnTo>
                    <a:pt x="3104" y="27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7" name="Google Shape;4907;p41"/>
            <p:cNvSpPr/>
            <p:nvPr/>
          </p:nvSpPr>
          <p:spPr>
            <a:xfrm>
              <a:off x="1105799" y="1174227"/>
              <a:ext cx="76308" cy="75280"/>
            </a:xfrm>
            <a:custGeom>
              <a:avLst/>
              <a:gdLst/>
              <a:ahLst/>
              <a:cxnLst/>
              <a:rect l="l" t="t" r="r" b="b"/>
              <a:pathLst>
                <a:path w="2377" h="2345" extrusionOk="0">
                  <a:moveTo>
                    <a:pt x="1236" y="824"/>
                  </a:moveTo>
                  <a:cubicBezTo>
                    <a:pt x="1299" y="824"/>
                    <a:pt x="1331" y="856"/>
                    <a:pt x="1331" y="856"/>
                  </a:cubicBezTo>
                  <a:cubicBezTo>
                    <a:pt x="1363" y="856"/>
                    <a:pt x="1394" y="887"/>
                    <a:pt x="1426" y="887"/>
                  </a:cubicBezTo>
                  <a:lnTo>
                    <a:pt x="1331" y="1236"/>
                  </a:lnTo>
                  <a:cubicBezTo>
                    <a:pt x="1331" y="1299"/>
                    <a:pt x="1299" y="1331"/>
                    <a:pt x="1268" y="1362"/>
                  </a:cubicBezTo>
                  <a:cubicBezTo>
                    <a:pt x="1268" y="1394"/>
                    <a:pt x="1236" y="1394"/>
                    <a:pt x="1204" y="1426"/>
                  </a:cubicBezTo>
                  <a:cubicBezTo>
                    <a:pt x="1173" y="1457"/>
                    <a:pt x="1141" y="1489"/>
                    <a:pt x="1141" y="1489"/>
                  </a:cubicBezTo>
                  <a:cubicBezTo>
                    <a:pt x="1109" y="1521"/>
                    <a:pt x="1078" y="1521"/>
                    <a:pt x="1046" y="1521"/>
                  </a:cubicBezTo>
                  <a:cubicBezTo>
                    <a:pt x="983" y="1521"/>
                    <a:pt x="951" y="1489"/>
                    <a:pt x="919" y="1457"/>
                  </a:cubicBezTo>
                  <a:cubicBezTo>
                    <a:pt x="919" y="1426"/>
                    <a:pt x="888" y="1362"/>
                    <a:pt x="888" y="1331"/>
                  </a:cubicBezTo>
                  <a:cubicBezTo>
                    <a:pt x="888" y="1267"/>
                    <a:pt x="888" y="1204"/>
                    <a:pt x="919" y="1141"/>
                  </a:cubicBezTo>
                  <a:cubicBezTo>
                    <a:pt x="951" y="1109"/>
                    <a:pt x="951" y="1046"/>
                    <a:pt x="983" y="982"/>
                  </a:cubicBezTo>
                  <a:cubicBezTo>
                    <a:pt x="1014" y="951"/>
                    <a:pt x="1078" y="919"/>
                    <a:pt x="1109" y="887"/>
                  </a:cubicBezTo>
                  <a:cubicBezTo>
                    <a:pt x="1141" y="856"/>
                    <a:pt x="1204" y="824"/>
                    <a:pt x="1236" y="824"/>
                  </a:cubicBezTo>
                  <a:close/>
                  <a:moveTo>
                    <a:pt x="1236" y="1"/>
                  </a:moveTo>
                  <a:cubicBezTo>
                    <a:pt x="1078" y="1"/>
                    <a:pt x="919" y="32"/>
                    <a:pt x="761" y="96"/>
                  </a:cubicBezTo>
                  <a:cubicBezTo>
                    <a:pt x="634" y="127"/>
                    <a:pt x="508" y="222"/>
                    <a:pt x="381" y="317"/>
                  </a:cubicBezTo>
                  <a:cubicBezTo>
                    <a:pt x="254" y="444"/>
                    <a:pt x="191" y="571"/>
                    <a:pt x="96" y="729"/>
                  </a:cubicBezTo>
                  <a:cubicBezTo>
                    <a:pt x="33" y="856"/>
                    <a:pt x="1" y="1046"/>
                    <a:pt x="1" y="1236"/>
                  </a:cubicBezTo>
                  <a:cubicBezTo>
                    <a:pt x="1" y="1426"/>
                    <a:pt x="33" y="1584"/>
                    <a:pt x="96" y="1711"/>
                  </a:cubicBezTo>
                  <a:cubicBezTo>
                    <a:pt x="159" y="1837"/>
                    <a:pt x="254" y="1964"/>
                    <a:pt x="349" y="2059"/>
                  </a:cubicBezTo>
                  <a:cubicBezTo>
                    <a:pt x="444" y="2154"/>
                    <a:pt x="571" y="2217"/>
                    <a:pt x="698" y="2281"/>
                  </a:cubicBezTo>
                  <a:cubicBezTo>
                    <a:pt x="856" y="2312"/>
                    <a:pt x="1014" y="2344"/>
                    <a:pt x="1173" y="2344"/>
                  </a:cubicBezTo>
                  <a:lnTo>
                    <a:pt x="1426" y="2344"/>
                  </a:lnTo>
                  <a:cubicBezTo>
                    <a:pt x="1489" y="2312"/>
                    <a:pt x="1553" y="2281"/>
                    <a:pt x="1648" y="2249"/>
                  </a:cubicBezTo>
                  <a:lnTo>
                    <a:pt x="1553" y="1996"/>
                  </a:lnTo>
                  <a:cubicBezTo>
                    <a:pt x="1521" y="2027"/>
                    <a:pt x="1458" y="2059"/>
                    <a:pt x="1394" y="2059"/>
                  </a:cubicBezTo>
                  <a:cubicBezTo>
                    <a:pt x="1331" y="2091"/>
                    <a:pt x="1268" y="2091"/>
                    <a:pt x="1204" y="2091"/>
                  </a:cubicBezTo>
                  <a:cubicBezTo>
                    <a:pt x="1078" y="2091"/>
                    <a:pt x="951" y="2059"/>
                    <a:pt x="824" y="2027"/>
                  </a:cubicBezTo>
                  <a:cubicBezTo>
                    <a:pt x="698" y="1996"/>
                    <a:pt x="603" y="1932"/>
                    <a:pt x="539" y="1837"/>
                  </a:cubicBezTo>
                  <a:cubicBezTo>
                    <a:pt x="444" y="1774"/>
                    <a:pt x="381" y="1679"/>
                    <a:pt x="349" y="1584"/>
                  </a:cubicBezTo>
                  <a:cubicBezTo>
                    <a:pt x="318" y="1457"/>
                    <a:pt x="286" y="1362"/>
                    <a:pt x="286" y="1204"/>
                  </a:cubicBezTo>
                  <a:cubicBezTo>
                    <a:pt x="286" y="1077"/>
                    <a:pt x="318" y="951"/>
                    <a:pt x="381" y="856"/>
                  </a:cubicBezTo>
                  <a:cubicBezTo>
                    <a:pt x="413" y="729"/>
                    <a:pt x="476" y="634"/>
                    <a:pt x="571" y="539"/>
                  </a:cubicBezTo>
                  <a:cubicBezTo>
                    <a:pt x="666" y="444"/>
                    <a:pt x="761" y="381"/>
                    <a:pt x="888" y="349"/>
                  </a:cubicBezTo>
                  <a:cubicBezTo>
                    <a:pt x="983" y="286"/>
                    <a:pt x="1109" y="286"/>
                    <a:pt x="1236" y="286"/>
                  </a:cubicBezTo>
                  <a:cubicBezTo>
                    <a:pt x="1363" y="286"/>
                    <a:pt x="1458" y="286"/>
                    <a:pt x="1584" y="317"/>
                  </a:cubicBezTo>
                  <a:cubicBezTo>
                    <a:pt x="1679" y="349"/>
                    <a:pt x="1774" y="381"/>
                    <a:pt x="1838" y="444"/>
                  </a:cubicBezTo>
                  <a:cubicBezTo>
                    <a:pt x="1901" y="507"/>
                    <a:pt x="1964" y="571"/>
                    <a:pt x="2028" y="666"/>
                  </a:cubicBezTo>
                  <a:cubicBezTo>
                    <a:pt x="2059" y="761"/>
                    <a:pt x="2091" y="856"/>
                    <a:pt x="2091" y="982"/>
                  </a:cubicBezTo>
                  <a:cubicBezTo>
                    <a:pt x="2091" y="1077"/>
                    <a:pt x="2059" y="1172"/>
                    <a:pt x="2059" y="1236"/>
                  </a:cubicBezTo>
                  <a:cubicBezTo>
                    <a:pt x="2028" y="1299"/>
                    <a:pt x="1996" y="1362"/>
                    <a:pt x="1964" y="1394"/>
                  </a:cubicBezTo>
                  <a:cubicBezTo>
                    <a:pt x="1933" y="1426"/>
                    <a:pt x="1901" y="1457"/>
                    <a:pt x="1838" y="1489"/>
                  </a:cubicBezTo>
                  <a:cubicBezTo>
                    <a:pt x="1806" y="1521"/>
                    <a:pt x="1774" y="1521"/>
                    <a:pt x="1711" y="1521"/>
                  </a:cubicBezTo>
                  <a:cubicBezTo>
                    <a:pt x="1679" y="1521"/>
                    <a:pt x="1648" y="1489"/>
                    <a:pt x="1648" y="1457"/>
                  </a:cubicBezTo>
                  <a:cubicBezTo>
                    <a:pt x="1616" y="1426"/>
                    <a:pt x="1616" y="1362"/>
                    <a:pt x="1648" y="1299"/>
                  </a:cubicBezTo>
                  <a:lnTo>
                    <a:pt x="1743" y="602"/>
                  </a:lnTo>
                  <a:lnTo>
                    <a:pt x="1584" y="602"/>
                  </a:lnTo>
                  <a:lnTo>
                    <a:pt x="1489" y="666"/>
                  </a:lnTo>
                  <a:cubicBezTo>
                    <a:pt x="1458" y="634"/>
                    <a:pt x="1426" y="602"/>
                    <a:pt x="1394" y="602"/>
                  </a:cubicBezTo>
                  <a:cubicBezTo>
                    <a:pt x="1331" y="571"/>
                    <a:pt x="1299" y="571"/>
                    <a:pt x="1236" y="571"/>
                  </a:cubicBezTo>
                  <a:cubicBezTo>
                    <a:pt x="1141" y="571"/>
                    <a:pt x="1046" y="602"/>
                    <a:pt x="983" y="634"/>
                  </a:cubicBezTo>
                  <a:cubicBezTo>
                    <a:pt x="888" y="697"/>
                    <a:pt x="824" y="761"/>
                    <a:pt x="761" y="824"/>
                  </a:cubicBezTo>
                  <a:cubicBezTo>
                    <a:pt x="729" y="887"/>
                    <a:pt x="666" y="982"/>
                    <a:pt x="634" y="1077"/>
                  </a:cubicBezTo>
                  <a:cubicBezTo>
                    <a:pt x="603" y="1204"/>
                    <a:pt x="571" y="1299"/>
                    <a:pt x="571" y="1394"/>
                  </a:cubicBezTo>
                  <a:cubicBezTo>
                    <a:pt x="571" y="1457"/>
                    <a:pt x="603" y="1521"/>
                    <a:pt x="603" y="1552"/>
                  </a:cubicBezTo>
                  <a:cubicBezTo>
                    <a:pt x="634" y="1616"/>
                    <a:pt x="634" y="1647"/>
                    <a:pt x="666" y="1679"/>
                  </a:cubicBezTo>
                  <a:cubicBezTo>
                    <a:pt x="698" y="1711"/>
                    <a:pt x="729" y="1742"/>
                    <a:pt x="761" y="1742"/>
                  </a:cubicBezTo>
                  <a:cubicBezTo>
                    <a:pt x="824" y="1774"/>
                    <a:pt x="856" y="1774"/>
                    <a:pt x="888" y="1774"/>
                  </a:cubicBezTo>
                  <a:cubicBezTo>
                    <a:pt x="951" y="1774"/>
                    <a:pt x="983" y="1774"/>
                    <a:pt x="1046" y="1742"/>
                  </a:cubicBezTo>
                  <a:cubicBezTo>
                    <a:pt x="1078" y="1742"/>
                    <a:pt x="1109" y="1711"/>
                    <a:pt x="1141" y="1679"/>
                  </a:cubicBezTo>
                  <a:cubicBezTo>
                    <a:pt x="1173" y="1647"/>
                    <a:pt x="1204" y="1647"/>
                    <a:pt x="1236" y="1616"/>
                  </a:cubicBezTo>
                  <a:lnTo>
                    <a:pt x="1331" y="1489"/>
                  </a:lnTo>
                  <a:cubicBezTo>
                    <a:pt x="1331" y="1552"/>
                    <a:pt x="1331" y="1584"/>
                    <a:pt x="1363" y="1616"/>
                  </a:cubicBezTo>
                  <a:cubicBezTo>
                    <a:pt x="1363" y="1679"/>
                    <a:pt x="1394" y="1679"/>
                    <a:pt x="1394" y="1711"/>
                  </a:cubicBezTo>
                  <a:cubicBezTo>
                    <a:pt x="1426" y="1742"/>
                    <a:pt x="1458" y="1742"/>
                    <a:pt x="1489" y="1774"/>
                  </a:cubicBezTo>
                  <a:lnTo>
                    <a:pt x="1616" y="1774"/>
                  </a:lnTo>
                  <a:cubicBezTo>
                    <a:pt x="1711" y="1774"/>
                    <a:pt x="1806" y="1742"/>
                    <a:pt x="1901" y="1711"/>
                  </a:cubicBezTo>
                  <a:cubicBezTo>
                    <a:pt x="1996" y="1679"/>
                    <a:pt x="2091" y="1616"/>
                    <a:pt x="2154" y="1552"/>
                  </a:cubicBezTo>
                  <a:cubicBezTo>
                    <a:pt x="2218" y="1489"/>
                    <a:pt x="2281" y="1394"/>
                    <a:pt x="2313" y="1299"/>
                  </a:cubicBezTo>
                  <a:cubicBezTo>
                    <a:pt x="2344" y="1204"/>
                    <a:pt x="2376" y="1109"/>
                    <a:pt x="2376" y="982"/>
                  </a:cubicBezTo>
                  <a:cubicBezTo>
                    <a:pt x="2376" y="824"/>
                    <a:pt x="2344" y="697"/>
                    <a:pt x="2281" y="571"/>
                  </a:cubicBezTo>
                  <a:cubicBezTo>
                    <a:pt x="2218" y="444"/>
                    <a:pt x="2154" y="349"/>
                    <a:pt x="2028" y="254"/>
                  </a:cubicBezTo>
                  <a:cubicBezTo>
                    <a:pt x="1933" y="191"/>
                    <a:pt x="1838" y="127"/>
                    <a:pt x="1679" y="64"/>
                  </a:cubicBezTo>
                  <a:cubicBezTo>
                    <a:pt x="1553" y="32"/>
                    <a:pt x="1426" y="1"/>
                    <a:pt x="1236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8" name="Google Shape;4908;p41"/>
            <p:cNvSpPr/>
            <p:nvPr/>
          </p:nvSpPr>
          <p:spPr>
            <a:xfrm>
              <a:off x="1044805" y="1235221"/>
              <a:ext cx="198297" cy="81380"/>
            </a:xfrm>
            <a:custGeom>
              <a:avLst/>
              <a:gdLst/>
              <a:ahLst/>
              <a:cxnLst/>
              <a:rect l="l" t="t" r="r" b="b"/>
              <a:pathLst>
                <a:path w="6177" h="2535" extrusionOk="0">
                  <a:moveTo>
                    <a:pt x="3104" y="1"/>
                  </a:moveTo>
                  <a:lnTo>
                    <a:pt x="1" y="2186"/>
                  </a:lnTo>
                  <a:cubicBezTo>
                    <a:pt x="1" y="2376"/>
                    <a:pt x="159" y="2534"/>
                    <a:pt x="381" y="2534"/>
                  </a:cubicBezTo>
                  <a:lnTo>
                    <a:pt x="5828" y="2534"/>
                  </a:lnTo>
                  <a:cubicBezTo>
                    <a:pt x="6018" y="2534"/>
                    <a:pt x="6176" y="2376"/>
                    <a:pt x="6176" y="2186"/>
                  </a:cubicBezTo>
                  <a:lnTo>
                    <a:pt x="3104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9" name="Google Shape;4909;p41"/>
            <p:cNvSpPr/>
            <p:nvPr/>
          </p:nvSpPr>
          <p:spPr>
            <a:xfrm>
              <a:off x="804871" y="1344659"/>
              <a:ext cx="100706" cy="94927"/>
            </a:xfrm>
            <a:custGeom>
              <a:avLst/>
              <a:gdLst/>
              <a:ahLst/>
              <a:cxnLst/>
              <a:rect l="l" t="t" r="r" b="b"/>
              <a:pathLst>
                <a:path w="3137" h="2957" extrusionOk="0">
                  <a:moveTo>
                    <a:pt x="1381" y="1"/>
                  </a:moveTo>
                  <a:cubicBezTo>
                    <a:pt x="1165" y="1"/>
                    <a:pt x="953" y="55"/>
                    <a:pt x="761" y="170"/>
                  </a:cubicBezTo>
                  <a:cubicBezTo>
                    <a:pt x="159" y="550"/>
                    <a:pt x="1" y="1437"/>
                    <a:pt x="444" y="2165"/>
                  </a:cubicBezTo>
                  <a:cubicBezTo>
                    <a:pt x="749" y="2666"/>
                    <a:pt x="1262" y="2957"/>
                    <a:pt x="1749" y="2957"/>
                  </a:cubicBezTo>
                  <a:cubicBezTo>
                    <a:pt x="1971" y="2957"/>
                    <a:pt x="2188" y="2896"/>
                    <a:pt x="2376" y="2767"/>
                  </a:cubicBezTo>
                  <a:cubicBezTo>
                    <a:pt x="3009" y="2387"/>
                    <a:pt x="3136" y="1500"/>
                    <a:pt x="2693" y="772"/>
                  </a:cubicBezTo>
                  <a:cubicBezTo>
                    <a:pt x="2384" y="287"/>
                    <a:pt x="1875" y="1"/>
                    <a:pt x="138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0" name="Google Shape;4910;p41"/>
            <p:cNvSpPr/>
            <p:nvPr/>
          </p:nvSpPr>
          <p:spPr>
            <a:xfrm>
              <a:off x="815047" y="1362315"/>
              <a:ext cx="90529" cy="77271"/>
            </a:xfrm>
            <a:custGeom>
              <a:avLst/>
              <a:gdLst/>
              <a:ahLst/>
              <a:cxnLst/>
              <a:rect l="l" t="t" r="r" b="b"/>
              <a:pathLst>
                <a:path w="2820" h="2407" extrusionOk="0">
                  <a:moveTo>
                    <a:pt x="2217" y="0"/>
                  </a:moveTo>
                  <a:lnTo>
                    <a:pt x="1" y="1362"/>
                  </a:lnTo>
                  <a:cubicBezTo>
                    <a:pt x="32" y="1457"/>
                    <a:pt x="96" y="1552"/>
                    <a:pt x="127" y="1615"/>
                  </a:cubicBezTo>
                  <a:cubicBezTo>
                    <a:pt x="432" y="2116"/>
                    <a:pt x="945" y="2407"/>
                    <a:pt x="1432" y="2407"/>
                  </a:cubicBezTo>
                  <a:cubicBezTo>
                    <a:pt x="1654" y="2407"/>
                    <a:pt x="1871" y="2346"/>
                    <a:pt x="2059" y="2217"/>
                  </a:cubicBezTo>
                  <a:cubicBezTo>
                    <a:pt x="2692" y="1837"/>
                    <a:pt x="2819" y="950"/>
                    <a:pt x="2376" y="222"/>
                  </a:cubicBezTo>
                  <a:cubicBezTo>
                    <a:pt x="2344" y="159"/>
                    <a:pt x="2281" y="64"/>
                    <a:pt x="2217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1" name="Google Shape;4911;p41"/>
            <p:cNvSpPr/>
            <p:nvPr/>
          </p:nvSpPr>
          <p:spPr>
            <a:xfrm>
              <a:off x="631036" y="1553710"/>
              <a:ext cx="164718" cy="204814"/>
            </a:xfrm>
            <a:custGeom>
              <a:avLst/>
              <a:gdLst/>
              <a:ahLst/>
              <a:cxnLst/>
              <a:rect l="l" t="t" r="r" b="b"/>
              <a:pathLst>
                <a:path w="5131" h="6380" extrusionOk="0">
                  <a:moveTo>
                    <a:pt x="1469" y="1"/>
                  </a:moveTo>
                  <a:cubicBezTo>
                    <a:pt x="1353" y="1"/>
                    <a:pt x="1241" y="28"/>
                    <a:pt x="1141" y="87"/>
                  </a:cubicBezTo>
                  <a:lnTo>
                    <a:pt x="412" y="530"/>
                  </a:lnTo>
                  <a:cubicBezTo>
                    <a:pt x="32" y="752"/>
                    <a:pt x="0" y="1354"/>
                    <a:pt x="286" y="1861"/>
                  </a:cubicBezTo>
                  <a:lnTo>
                    <a:pt x="2724" y="5787"/>
                  </a:lnTo>
                  <a:cubicBezTo>
                    <a:pt x="2958" y="6161"/>
                    <a:pt x="3312" y="6380"/>
                    <a:pt x="3634" y="6380"/>
                  </a:cubicBezTo>
                  <a:cubicBezTo>
                    <a:pt x="3749" y="6380"/>
                    <a:pt x="3859" y="6352"/>
                    <a:pt x="3959" y="6294"/>
                  </a:cubicBezTo>
                  <a:lnTo>
                    <a:pt x="4688" y="5819"/>
                  </a:lnTo>
                  <a:cubicBezTo>
                    <a:pt x="5068" y="5597"/>
                    <a:pt x="5131" y="5027"/>
                    <a:pt x="4814" y="4521"/>
                  </a:cubicBezTo>
                  <a:lnTo>
                    <a:pt x="2376" y="562"/>
                  </a:lnTo>
                  <a:cubicBezTo>
                    <a:pt x="2143" y="213"/>
                    <a:pt x="1790" y="1"/>
                    <a:pt x="146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2" name="Google Shape;4912;p41"/>
            <p:cNvSpPr/>
            <p:nvPr/>
          </p:nvSpPr>
          <p:spPr>
            <a:xfrm>
              <a:off x="903490" y="1285558"/>
              <a:ext cx="102728" cy="68635"/>
            </a:xfrm>
            <a:custGeom>
              <a:avLst/>
              <a:gdLst/>
              <a:ahLst/>
              <a:cxnLst/>
              <a:rect l="l" t="t" r="r" b="b"/>
              <a:pathLst>
                <a:path w="3200" h="2138" extrusionOk="0">
                  <a:moveTo>
                    <a:pt x="2926" y="1"/>
                  </a:moveTo>
                  <a:cubicBezTo>
                    <a:pt x="2880" y="1"/>
                    <a:pt x="2832" y="15"/>
                    <a:pt x="2788" y="48"/>
                  </a:cubicBezTo>
                  <a:lnTo>
                    <a:pt x="159" y="1663"/>
                  </a:lnTo>
                  <a:cubicBezTo>
                    <a:pt x="32" y="1726"/>
                    <a:pt x="1" y="1885"/>
                    <a:pt x="64" y="2011"/>
                  </a:cubicBezTo>
                  <a:cubicBezTo>
                    <a:pt x="106" y="2096"/>
                    <a:pt x="205" y="2138"/>
                    <a:pt x="294" y="2138"/>
                  </a:cubicBezTo>
                  <a:cubicBezTo>
                    <a:pt x="339" y="2138"/>
                    <a:pt x="381" y="2127"/>
                    <a:pt x="413" y="2106"/>
                  </a:cubicBezTo>
                  <a:lnTo>
                    <a:pt x="3041" y="491"/>
                  </a:lnTo>
                  <a:cubicBezTo>
                    <a:pt x="3168" y="396"/>
                    <a:pt x="3199" y="238"/>
                    <a:pt x="3136" y="111"/>
                  </a:cubicBezTo>
                  <a:cubicBezTo>
                    <a:pt x="3095" y="49"/>
                    <a:pt x="3013" y="1"/>
                    <a:pt x="2926" y="1"/>
                  </a:cubicBezTo>
                  <a:close/>
                </a:path>
              </a:pathLst>
            </a:custGeom>
            <a:solidFill>
              <a:srgbClr val="162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3" name="Google Shape;4913;p41"/>
            <p:cNvSpPr/>
            <p:nvPr/>
          </p:nvSpPr>
          <p:spPr>
            <a:xfrm>
              <a:off x="903490" y="1285558"/>
              <a:ext cx="102728" cy="68635"/>
            </a:xfrm>
            <a:custGeom>
              <a:avLst/>
              <a:gdLst/>
              <a:ahLst/>
              <a:cxnLst/>
              <a:rect l="l" t="t" r="r" b="b"/>
              <a:pathLst>
                <a:path w="3200" h="2138" extrusionOk="0">
                  <a:moveTo>
                    <a:pt x="2926" y="1"/>
                  </a:moveTo>
                  <a:cubicBezTo>
                    <a:pt x="2880" y="1"/>
                    <a:pt x="2832" y="15"/>
                    <a:pt x="2788" y="48"/>
                  </a:cubicBezTo>
                  <a:lnTo>
                    <a:pt x="159" y="1663"/>
                  </a:lnTo>
                  <a:cubicBezTo>
                    <a:pt x="32" y="1726"/>
                    <a:pt x="1" y="1885"/>
                    <a:pt x="64" y="2011"/>
                  </a:cubicBezTo>
                  <a:cubicBezTo>
                    <a:pt x="106" y="2096"/>
                    <a:pt x="205" y="2138"/>
                    <a:pt x="294" y="2138"/>
                  </a:cubicBezTo>
                  <a:cubicBezTo>
                    <a:pt x="339" y="2138"/>
                    <a:pt x="381" y="2127"/>
                    <a:pt x="413" y="2106"/>
                  </a:cubicBezTo>
                  <a:lnTo>
                    <a:pt x="3041" y="491"/>
                  </a:lnTo>
                  <a:cubicBezTo>
                    <a:pt x="3168" y="396"/>
                    <a:pt x="3199" y="238"/>
                    <a:pt x="3136" y="111"/>
                  </a:cubicBezTo>
                  <a:cubicBezTo>
                    <a:pt x="3095" y="49"/>
                    <a:pt x="3013" y="1"/>
                    <a:pt x="2926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4" name="Google Shape;4914;p41"/>
            <p:cNvSpPr/>
            <p:nvPr/>
          </p:nvSpPr>
          <p:spPr>
            <a:xfrm>
              <a:off x="884196" y="1226297"/>
              <a:ext cx="58972" cy="107351"/>
            </a:xfrm>
            <a:custGeom>
              <a:avLst/>
              <a:gdLst/>
              <a:ahLst/>
              <a:cxnLst/>
              <a:rect l="l" t="t" r="r" b="b"/>
              <a:pathLst>
                <a:path w="1837" h="3344" extrusionOk="0">
                  <a:moveTo>
                    <a:pt x="1522" y="1"/>
                  </a:moveTo>
                  <a:cubicBezTo>
                    <a:pt x="1413" y="1"/>
                    <a:pt x="1322" y="59"/>
                    <a:pt x="1299" y="152"/>
                  </a:cubicBezTo>
                  <a:lnTo>
                    <a:pt x="63" y="2971"/>
                  </a:lnTo>
                  <a:cubicBezTo>
                    <a:pt x="0" y="3129"/>
                    <a:pt x="63" y="3256"/>
                    <a:pt x="190" y="3319"/>
                  </a:cubicBezTo>
                  <a:cubicBezTo>
                    <a:pt x="233" y="3336"/>
                    <a:pt x="275" y="3344"/>
                    <a:pt x="315" y="3344"/>
                  </a:cubicBezTo>
                  <a:cubicBezTo>
                    <a:pt x="424" y="3344"/>
                    <a:pt x="515" y="3285"/>
                    <a:pt x="538" y="3192"/>
                  </a:cubicBezTo>
                  <a:lnTo>
                    <a:pt x="1774" y="374"/>
                  </a:lnTo>
                  <a:cubicBezTo>
                    <a:pt x="1837" y="215"/>
                    <a:pt x="1774" y="89"/>
                    <a:pt x="1647" y="25"/>
                  </a:cubicBezTo>
                  <a:cubicBezTo>
                    <a:pt x="1604" y="8"/>
                    <a:pt x="1562" y="1"/>
                    <a:pt x="1522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5" name="Google Shape;4915;p41"/>
            <p:cNvSpPr/>
            <p:nvPr/>
          </p:nvSpPr>
          <p:spPr>
            <a:xfrm>
              <a:off x="913666" y="1363310"/>
              <a:ext cx="116949" cy="22408"/>
            </a:xfrm>
            <a:custGeom>
              <a:avLst/>
              <a:gdLst/>
              <a:ahLst/>
              <a:cxnLst/>
              <a:rect l="l" t="t" r="r" b="b"/>
              <a:pathLst>
                <a:path w="3643" h="698" extrusionOk="0">
                  <a:moveTo>
                    <a:pt x="286" y="1"/>
                  </a:moveTo>
                  <a:cubicBezTo>
                    <a:pt x="159" y="1"/>
                    <a:pt x="32" y="96"/>
                    <a:pt x="32" y="254"/>
                  </a:cubicBezTo>
                  <a:cubicBezTo>
                    <a:pt x="0" y="381"/>
                    <a:pt x="127" y="508"/>
                    <a:pt x="254" y="508"/>
                  </a:cubicBezTo>
                  <a:lnTo>
                    <a:pt x="3357" y="698"/>
                  </a:lnTo>
                  <a:cubicBezTo>
                    <a:pt x="3484" y="698"/>
                    <a:pt x="3611" y="603"/>
                    <a:pt x="3611" y="444"/>
                  </a:cubicBezTo>
                  <a:cubicBezTo>
                    <a:pt x="3642" y="318"/>
                    <a:pt x="3516" y="191"/>
                    <a:pt x="3389" y="191"/>
                  </a:cubicBezTo>
                  <a:lnTo>
                    <a:pt x="286" y="1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6" name="Google Shape;4916;p41"/>
            <p:cNvSpPr/>
            <p:nvPr/>
          </p:nvSpPr>
          <p:spPr>
            <a:xfrm>
              <a:off x="694053" y="1658140"/>
              <a:ext cx="78330" cy="59004"/>
            </a:xfrm>
            <a:custGeom>
              <a:avLst/>
              <a:gdLst/>
              <a:ahLst/>
              <a:cxnLst/>
              <a:rect l="l" t="t" r="r" b="b"/>
              <a:pathLst>
                <a:path w="2440" h="1838" extrusionOk="0">
                  <a:moveTo>
                    <a:pt x="2059" y="1"/>
                  </a:moveTo>
                  <a:lnTo>
                    <a:pt x="1" y="1268"/>
                  </a:lnTo>
                  <a:lnTo>
                    <a:pt x="1" y="1331"/>
                  </a:lnTo>
                  <a:lnTo>
                    <a:pt x="318" y="1838"/>
                  </a:lnTo>
                  <a:lnTo>
                    <a:pt x="2439" y="571"/>
                  </a:lnTo>
                  <a:lnTo>
                    <a:pt x="2059" y="1"/>
                  </a:lnTo>
                  <a:close/>
                </a:path>
              </a:pathLst>
            </a:custGeom>
            <a:solidFill>
              <a:srgbClr val="FBF2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7" name="Google Shape;4917;p41"/>
            <p:cNvSpPr/>
            <p:nvPr/>
          </p:nvSpPr>
          <p:spPr>
            <a:xfrm>
              <a:off x="714406" y="1691719"/>
              <a:ext cx="72199" cy="50850"/>
            </a:xfrm>
            <a:custGeom>
              <a:avLst/>
              <a:gdLst/>
              <a:ahLst/>
              <a:cxnLst/>
              <a:rect l="l" t="t" r="r" b="b"/>
              <a:pathLst>
                <a:path w="2249" h="1584" extrusionOk="0">
                  <a:moveTo>
                    <a:pt x="2091" y="0"/>
                  </a:moveTo>
                  <a:lnTo>
                    <a:pt x="0" y="1267"/>
                  </a:lnTo>
                  <a:lnTo>
                    <a:pt x="127" y="1488"/>
                  </a:lnTo>
                  <a:cubicBezTo>
                    <a:pt x="159" y="1520"/>
                    <a:pt x="159" y="1552"/>
                    <a:pt x="190" y="1583"/>
                  </a:cubicBezTo>
                  <a:lnTo>
                    <a:pt x="2249" y="317"/>
                  </a:lnTo>
                  <a:cubicBezTo>
                    <a:pt x="2249" y="285"/>
                    <a:pt x="2249" y="253"/>
                    <a:pt x="2217" y="222"/>
                  </a:cubicBezTo>
                  <a:lnTo>
                    <a:pt x="20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8" name="Google Shape;4918;p41"/>
            <p:cNvSpPr/>
            <p:nvPr/>
          </p:nvSpPr>
          <p:spPr>
            <a:xfrm>
              <a:off x="635113" y="1230149"/>
              <a:ext cx="304011" cy="331458"/>
            </a:xfrm>
            <a:custGeom>
              <a:avLst/>
              <a:gdLst/>
              <a:ahLst/>
              <a:cxnLst/>
              <a:rect l="l" t="t" r="r" b="b"/>
              <a:pathLst>
                <a:path w="9470" h="10325" extrusionOk="0">
                  <a:moveTo>
                    <a:pt x="3230" y="0"/>
                  </a:moveTo>
                  <a:lnTo>
                    <a:pt x="3230" y="0"/>
                  </a:lnTo>
                  <a:cubicBezTo>
                    <a:pt x="3357" y="1996"/>
                    <a:pt x="0" y="5954"/>
                    <a:pt x="0" y="5954"/>
                  </a:cubicBezTo>
                  <a:lnTo>
                    <a:pt x="1330" y="8139"/>
                  </a:lnTo>
                  <a:lnTo>
                    <a:pt x="2692" y="10324"/>
                  </a:lnTo>
                  <a:cubicBezTo>
                    <a:pt x="2692" y="10324"/>
                    <a:pt x="5232" y="9717"/>
                    <a:pt x="7329" y="9717"/>
                  </a:cubicBezTo>
                  <a:cubicBezTo>
                    <a:pt x="8183" y="9717"/>
                    <a:pt x="8965" y="9818"/>
                    <a:pt x="9469" y="10103"/>
                  </a:cubicBezTo>
                  <a:lnTo>
                    <a:pt x="6429" y="5004"/>
                  </a:lnTo>
                  <a:lnTo>
                    <a:pt x="3230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9" name="Google Shape;4919;p41"/>
            <p:cNvSpPr/>
            <p:nvPr/>
          </p:nvSpPr>
          <p:spPr>
            <a:xfrm>
              <a:off x="677809" y="1390790"/>
              <a:ext cx="261314" cy="170817"/>
            </a:xfrm>
            <a:custGeom>
              <a:avLst/>
              <a:gdLst/>
              <a:ahLst/>
              <a:cxnLst/>
              <a:rect l="l" t="t" r="r" b="b"/>
              <a:pathLst>
                <a:path w="8140" h="5321" extrusionOk="0">
                  <a:moveTo>
                    <a:pt x="5067" y="0"/>
                  </a:moveTo>
                  <a:lnTo>
                    <a:pt x="0" y="3135"/>
                  </a:lnTo>
                  <a:lnTo>
                    <a:pt x="1362" y="5320"/>
                  </a:lnTo>
                  <a:cubicBezTo>
                    <a:pt x="1362" y="5320"/>
                    <a:pt x="3902" y="4713"/>
                    <a:pt x="5999" y="4713"/>
                  </a:cubicBezTo>
                  <a:cubicBezTo>
                    <a:pt x="6853" y="4713"/>
                    <a:pt x="7635" y="4814"/>
                    <a:pt x="8139" y="5099"/>
                  </a:cubicBezTo>
                  <a:lnTo>
                    <a:pt x="5099" y="0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0" name="Google Shape;4920;p41"/>
            <p:cNvSpPr/>
            <p:nvPr/>
          </p:nvSpPr>
          <p:spPr>
            <a:xfrm>
              <a:off x="729655" y="1216024"/>
              <a:ext cx="229790" cy="346129"/>
            </a:xfrm>
            <a:custGeom>
              <a:avLst/>
              <a:gdLst/>
              <a:ahLst/>
              <a:cxnLst/>
              <a:rect l="l" t="t" r="r" b="b"/>
              <a:pathLst>
                <a:path w="7158" h="10782" extrusionOk="0">
                  <a:moveTo>
                    <a:pt x="605" y="1"/>
                  </a:moveTo>
                  <a:cubicBezTo>
                    <a:pt x="511" y="1"/>
                    <a:pt x="407" y="32"/>
                    <a:pt x="317" y="92"/>
                  </a:cubicBezTo>
                  <a:cubicBezTo>
                    <a:pt x="95" y="219"/>
                    <a:pt x="0" y="440"/>
                    <a:pt x="64" y="599"/>
                  </a:cubicBezTo>
                  <a:lnTo>
                    <a:pt x="6271" y="10669"/>
                  </a:lnTo>
                  <a:cubicBezTo>
                    <a:pt x="6324" y="10741"/>
                    <a:pt x="6428" y="10782"/>
                    <a:pt x="6547" y="10782"/>
                  </a:cubicBezTo>
                  <a:cubicBezTo>
                    <a:pt x="6640" y="10782"/>
                    <a:pt x="6744" y="10757"/>
                    <a:pt x="6841" y="10701"/>
                  </a:cubicBezTo>
                  <a:cubicBezTo>
                    <a:pt x="7063" y="10543"/>
                    <a:pt x="7158" y="10321"/>
                    <a:pt x="7063" y="10194"/>
                  </a:cubicBezTo>
                  <a:lnTo>
                    <a:pt x="855" y="124"/>
                  </a:lnTo>
                  <a:cubicBezTo>
                    <a:pt x="805" y="40"/>
                    <a:pt x="711" y="1"/>
                    <a:pt x="60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1" name="Google Shape;4921;p41"/>
            <p:cNvSpPr/>
            <p:nvPr/>
          </p:nvSpPr>
          <p:spPr>
            <a:xfrm>
              <a:off x="831323" y="1380614"/>
              <a:ext cx="128121" cy="181540"/>
            </a:xfrm>
            <a:custGeom>
              <a:avLst/>
              <a:gdLst/>
              <a:ahLst/>
              <a:cxnLst/>
              <a:rect l="l" t="t" r="r" b="b"/>
              <a:pathLst>
                <a:path w="3991" h="5655" extrusionOk="0">
                  <a:moveTo>
                    <a:pt x="792" y="0"/>
                  </a:moveTo>
                  <a:lnTo>
                    <a:pt x="0" y="475"/>
                  </a:lnTo>
                  <a:lnTo>
                    <a:pt x="3136" y="5542"/>
                  </a:lnTo>
                  <a:cubicBezTo>
                    <a:pt x="3189" y="5614"/>
                    <a:pt x="3282" y="5655"/>
                    <a:pt x="3393" y="5655"/>
                  </a:cubicBezTo>
                  <a:cubicBezTo>
                    <a:pt x="3480" y="5655"/>
                    <a:pt x="3577" y="5630"/>
                    <a:pt x="3674" y="5574"/>
                  </a:cubicBezTo>
                  <a:cubicBezTo>
                    <a:pt x="3896" y="5416"/>
                    <a:pt x="3991" y="5194"/>
                    <a:pt x="3896" y="5036"/>
                  </a:cubicBezTo>
                  <a:lnTo>
                    <a:pt x="792" y="0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2" name="Google Shape;4922;p41"/>
            <p:cNvSpPr/>
            <p:nvPr/>
          </p:nvSpPr>
          <p:spPr>
            <a:xfrm>
              <a:off x="531389" y="1418238"/>
              <a:ext cx="194220" cy="198554"/>
            </a:xfrm>
            <a:custGeom>
              <a:avLst/>
              <a:gdLst/>
              <a:ahLst/>
              <a:cxnLst/>
              <a:rect l="l" t="t" r="r" b="b"/>
              <a:pathLst>
                <a:path w="6050" h="6185" extrusionOk="0">
                  <a:moveTo>
                    <a:pt x="3295" y="0"/>
                  </a:moveTo>
                  <a:lnTo>
                    <a:pt x="856" y="1489"/>
                  </a:lnTo>
                  <a:cubicBezTo>
                    <a:pt x="223" y="1900"/>
                    <a:pt x="1" y="2660"/>
                    <a:pt x="349" y="3262"/>
                  </a:cubicBezTo>
                  <a:lnTo>
                    <a:pt x="1838" y="5637"/>
                  </a:lnTo>
                  <a:cubicBezTo>
                    <a:pt x="2053" y="5990"/>
                    <a:pt x="2439" y="6185"/>
                    <a:pt x="2858" y="6185"/>
                  </a:cubicBezTo>
                  <a:cubicBezTo>
                    <a:pt x="3117" y="6185"/>
                    <a:pt x="3389" y="6111"/>
                    <a:pt x="3643" y="5954"/>
                  </a:cubicBezTo>
                  <a:lnTo>
                    <a:pt x="5511" y="4814"/>
                  </a:lnTo>
                  <a:lnTo>
                    <a:pt x="6050" y="4465"/>
                  </a:lnTo>
                  <a:lnTo>
                    <a:pt x="32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3" name="Google Shape;4923;p41"/>
            <p:cNvSpPr/>
            <p:nvPr/>
          </p:nvSpPr>
          <p:spPr>
            <a:xfrm>
              <a:off x="565964" y="1489377"/>
              <a:ext cx="159646" cy="127704"/>
            </a:xfrm>
            <a:custGeom>
              <a:avLst/>
              <a:gdLst/>
              <a:ahLst/>
              <a:cxnLst/>
              <a:rect l="l" t="t" r="r" b="b"/>
              <a:pathLst>
                <a:path w="4973" h="3978" extrusionOk="0">
                  <a:moveTo>
                    <a:pt x="3579" y="1"/>
                  </a:moveTo>
                  <a:lnTo>
                    <a:pt x="1" y="2218"/>
                  </a:lnTo>
                  <a:lnTo>
                    <a:pt x="761" y="3421"/>
                  </a:lnTo>
                  <a:cubicBezTo>
                    <a:pt x="973" y="3787"/>
                    <a:pt x="1349" y="3978"/>
                    <a:pt x="1761" y="3978"/>
                  </a:cubicBezTo>
                  <a:cubicBezTo>
                    <a:pt x="2026" y="3978"/>
                    <a:pt x="2306" y="3899"/>
                    <a:pt x="2566" y="3738"/>
                  </a:cubicBezTo>
                  <a:lnTo>
                    <a:pt x="4434" y="2598"/>
                  </a:lnTo>
                  <a:lnTo>
                    <a:pt x="4973" y="2249"/>
                  </a:lnTo>
                  <a:lnTo>
                    <a:pt x="3579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4" name="Google Shape;4924;p41"/>
            <p:cNvSpPr/>
            <p:nvPr/>
          </p:nvSpPr>
          <p:spPr>
            <a:xfrm>
              <a:off x="905544" y="1289121"/>
              <a:ext cx="100673" cy="65072"/>
            </a:xfrm>
            <a:custGeom>
              <a:avLst/>
              <a:gdLst/>
              <a:ahLst/>
              <a:cxnLst/>
              <a:rect l="l" t="t" r="r" b="b"/>
              <a:pathLst>
                <a:path w="3136" h="2027" extrusionOk="0">
                  <a:moveTo>
                    <a:pt x="3072" y="0"/>
                  </a:moveTo>
                  <a:lnTo>
                    <a:pt x="0" y="1900"/>
                  </a:lnTo>
                  <a:cubicBezTo>
                    <a:pt x="63" y="1985"/>
                    <a:pt x="155" y="2027"/>
                    <a:pt x="246" y="2027"/>
                  </a:cubicBezTo>
                  <a:cubicBezTo>
                    <a:pt x="292" y="2027"/>
                    <a:pt x="338" y="2016"/>
                    <a:pt x="380" y="1995"/>
                  </a:cubicBezTo>
                  <a:lnTo>
                    <a:pt x="2977" y="380"/>
                  </a:lnTo>
                  <a:cubicBezTo>
                    <a:pt x="3104" y="285"/>
                    <a:pt x="3135" y="127"/>
                    <a:pt x="3072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25" name="Google Shape;4925;p41"/>
          <p:cNvGrpSpPr/>
          <p:nvPr/>
        </p:nvGrpSpPr>
        <p:grpSpPr>
          <a:xfrm>
            <a:off x="7940807" y="1106105"/>
            <a:ext cx="648631" cy="518520"/>
            <a:chOff x="7940807" y="1106105"/>
            <a:chExt cx="648631" cy="518520"/>
          </a:xfrm>
        </p:grpSpPr>
        <p:sp>
          <p:nvSpPr>
            <p:cNvPr id="4926" name="Google Shape;4926;p41"/>
            <p:cNvSpPr/>
            <p:nvPr/>
          </p:nvSpPr>
          <p:spPr>
            <a:xfrm>
              <a:off x="8397272" y="1514802"/>
              <a:ext cx="192166" cy="109823"/>
            </a:xfrm>
            <a:custGeom>
              <a:avLst/>
              <a:gdLst/>
              <a:ahLst/>
              <a:cxnLst/>
              <a:rect l="l" t="t" r="r" b="b"/>
              <a:pathLst>
                <a:path w="5986" h="3421" extrusionOk="0">
                  <a:moveTo>
                    <a:pt x="2977" y="1"/>
                  </a:moveTo>
                  <a:cubicBezTo>
                    <a:pt x="1964" y="1"/>
                    <a:pt x="1077" y="286"/>
                    <a:pt x="507" y="729"/>
                  </a:cubicBezTo>
                  <a:lnTo>
                    <a:pt x="1" y="729"/>
                  </a:lnTo>
                  <a:lnTo>
                    <a:pt x="1" y="1711"/>
                  </a:lnTo>
                  <a:cubicBezTo>
                    <a:pt x="1" y="2629"/>
                    <a:pt x="1331" y="3421"/>
                    <a:pt x="2977" y="3421"/>
                  </a:cubicBezTo>
                  <a:cubicBezTo>
                    <a:pt x="4656" y="3421"/>
                    <a:pt x="5986" y="2629"/>
                    <a:pt x="5986" y="1711"/>
                  </a:cubicBezTo>
                  <a:lnTo>
                    <a:pt x="5986" y="729"/>
                  </a:lnTo>
                  <a:lnTo>
                    <a:pt x="5448" y="729"/>
                  </a:lnTo>
                  <a:cubicBezTo>
                    <a:pt x="4909" y="286"/>
                    <a:pt x="4022" y="1"/>
                    <a:pt x="297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7" name="Google Shape;4927;p41"/>
            <p:cNvSpPr/>
            <p:nvPr/>
          </p:nvSpPr>
          <p:spPr>
            <a:xfrm>
              <a:off x="8397272" y="1479232"/>
              <a:ext cx="192166" cy="109823"/>
            </a:xfrm>
            <a:custGeom>
              <a:avLst/>
              <a:gdLst/>
              <a:ahLst/>
              <a:cxnLst/>
              <a:rect l="l" t="t" r="r" b="b"/>
              <a:pathLst>
                <a:path w="5986" h="3421" extrusionOk="0">
                  <a:moveTo>
                    <a:pt x="2977" y="0"/>
                  </a:moveTo>
                  <a:cubicBezTo>
                    <a:pt x="1964" y="0"/>
                    <a:pt x="1077" y="285"/>
                    <a:pt x="507" y="760"/>
                  </a:cubicBezTo>
                  <a:lnTo>
                    <a:pt x="1" y="760"/>
                  </a:lnTo>
                  <a:lnTo>
                    <a:pt x="1" y="1710"/>
                  </a:lnTo>
                  <a:cubicBezTo>
                    <a:pt x="1" y="2660"/>
                    <a:pt x="1331" y="3420"/>
                    <a:pt x="2977" y="3420"/>
                  </a:cubicBezTo>
                  <a:cubicBezTo>
                    <a:pt x="4656" y="3420"/>
                    <a:pt x="5986" y="2660"/>
                    <a:pt x="5986" y="1710"/>
                  </a:cubicBezTo>
                  <a:lnTo>
                    <a:pt x="5986" y="760"/>
                  </a:lnTo>
                  <a:lnTo>
                    <a:pt x="5448" y="760"/>
                  </a:lnTo>
                  <a:cubicBezTo>
                    <a:pt x="4909" y="285"/>
                    <a:pt x="4022" y="0"/>
                    <a:pt x="297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8" name="Google Shape;4928;p41"/>
            <p:cNvSpPr/>
            <p:nvPr/>
          </p:nvSpPr>
          <p:spPr>
            <a:xfrm>
              <a:off x="8397272" y="1444658"/>
              <a:ext cx="192166" cy="109823"/>
            </a:xfrm>
            <a:custGeom>
              <a:avLst/>
              <a:gdLst/>
              <a:ahLst/>
              <a:cxnLst/>
              <a:rect l="l" t="t" r="r" b="b"/>
              <a:pathLst>
                <a:path w="5986" h="3421" extrusionOk="0">
                  <a:moveTo>
                    <a:pt x="2977" y="1"/>
                  </a:moveTo>
                  <a:cubicBezTo>
                    <a:pt x="1964" y="1"/>
                    <a:pt x="1077" y="286"/>
                    <a:pt x="507" y="729"/>
                  </a:cubicBezTo>
                  <a:lnTo>
                    <a:pt x="1" y="729"/>
                  </a:lnTo>
                  <a:lnTo>
                    <a:pt x="1" y="1711"/>
                  </a:lnTo>
                  <a:cubicBezTo>
                    <a:pt x="1" y="2661"/>
                    <a:pt x="1331" y="3421"/>
                    <a:pt x="2977" y="3421"/>
                  </a:cubicBezTo>
                  <a:cubicBezTo>
                    <a:pt x="4656" y="3421"/>
                    <a:pt x="5986" y="2661"/>
                    <a:pt x="5986" y="1711"/>
                  </a:cubicBezTo>
                  <a:lnTo>
                    <a:pt x="5986" y="729"/>
                  </a:lnTo>
                  <a:lnTo>
                    <a:pt x="5448" y="729"/>
                  </a:lnTo>
                  <a:cubicBezTo>
                    <a:pt x="4909" y="286"/>
                    <a:pt x="4022" y="1"/>
                    <a:pt x="297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9" name="Google Shape;4929;p41"/>
            <p:cNvSpPr/>
            <p:nvPr/>
          </p:nvSpPr>
          <p:spPr>
            <a:xfrm>
              <a:off x="8397272" y="1409089"/>
              <a:ext cx="192166" cy="109823"/>
            </a:xfrm>
            <a:custGeom>
              <a:avLst/>
              <a:gdLst/>
              <a:ahLst/>
              <a:cxnLst/>
              <a:rect l="l" t="t" r="r" b="b"/>
              <a:pathLst>
                <a:path w="5986" h="3421" extrusionOk="0">
                  <a:moveTo>
                    <a:pt x="2977" y="0"/>
                  </a:moveTo>
                  <a:cubicBezTo>
                    <a:pt x="1964" y="0"/>
                    <a:pt x="1077" y="317"/>
                    <a:pt x="507" y="760"/>
                  </a:cubicBezTo>
                  <a:lnTo>
                    <a:pt x="1" y="760"/>
                  </a:lnTo>
                  <a:lnTo>
                    <a:pt x="1" y="1710"/>
                  </a:lnTo>
                  <a:cubicBezTo>
                    <a:pt x="1" y="2660"/>
                    <a:pt x="1331" y="3420"/>
                    <a:pt x="2977" y="3420"/>
                  </a:cubicBezTo>
                  <a:cubicBezTo>
                    <a:pt x="4656" y="3420"/>
                    <a:pt x="5986" y="2660"/>
                    <a:pt x="5986" y="1710"/>
                  </a:cubicBezTo>
                  <a:lnTo>
                    <a:pt x="5986" y="760"/>
                  </a:lnTo>
                  <a:lnTo>
                    <a:pt x="5448" y="760"/>
                  </a:lnTo>
                  <a:cubicBezTo>
                    <a:pt x="4909" y="317"/>
                    <a:pt x="4022" y="0"/>
                    <a:pt x="297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0" name="Google Shape;4930;p41"/>
            <p:cNvSpPr/>
            <p:nvPr/>
          </p:nvSpPr>
          <p:spPr>
            <a:xfrm>
              <a:off x="8397272" y="1374514"/>
              <a:ext cx="192166" cy="109823"/>
            </a:xfrm>
            <a:custGeom>
              <a:avLst/>
              <a:gdLst/>
              <a:ahLst/>
              <a:cxnLst/>
              <a:rect l="l" t="t" r="r" b="b"/>
              <a:pathLst>
                <a:path w="5986" h="3421" extrusionOk="0">
                  <a:moveTo>
                    <a:pt x="2977" y="0"/>
                  </a:moveTo>
                  <a:cubicBezTo>
                    <a:pt x="1964" y="0"/>
                    <a:pt x="1077" y="285"/>
                    <a:pt x="507" y="729"/>
                  </a:cubicBezTo>
                  <a:lnTo>
                    <a:pt x="1" y="729"/>
                  </a:lnTo>
                  <a:lnTo>
                    <a:pt x="1" y="1710"/>
                  </a:lnTo>
                  <a:cubicBezTo>
                    <a:pt x="1" y="2661"/>
                    <a:pt x="1331" y="3421"/>
                    <a:pt x="2977" y="3421"/>
                  </a:cubicBezTo>
                  <a:cubicBezTo>
                    <a:pt x="4656" y="3421"/>
                    <a:pt x="5986" y="2661"/>
                    <a:pt x="5986" y="1710"/>
                  </a:cubicBezTo>
                  <a:lnTo>
                    <a:pt x="5986" y="729"/>
                  </a:lnTo>
                  <a:lnTo>
                    <a:pt x="5448" y="729"/>
                  </a:lnTo>
                  <a:cubicBezTo>
                    <a:pt x="4909" y="285"/>
                    <a:pt x="4022" y="0"/>
                    <a:pt x="297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1" name="Google Shape;4931;p41"/>
            <p:cNvSpPr/>
            <p:nvPr/>
          </p:nvSpPr>
          <p:spPr>
            <a:xfrm>
              <a:off x="8397272" y="1342989"/>
              <a:ext cx="192166" cy="109823"/>
            </a:xfrm>
            <a:custGeom>
              <a:avLst/>
              <a:gdLst/>
              <a:ahLst/>
              <a:cxnLst/>
              <a:rect l="l" t="t" r="r" b="b"/>
              <a:pathLst>
                <a:path w="5986" h="3421" extrusionOk="0">
                  <a:moveTo>
                    <a:pt x="2977" y="1"/>
                  </a:moveTo>
                  <a:cubicBezTo>
                    <a:pt x="1331" y="1"/>
                    <a:pt x="1" y="761"/>
                    <a:pt x="1" y="1711"/>
                  </a:cubicBezTo>
                  <a:cubicBezTo>
                    <a:pt x="1" y="2661"/>
                    <a:pt x="1331" y="3421"/>
                    <a:pt x="2977" y="3421"/>
                  </a:cubicBezTo>
                  <a:cubicBezTo>
                    <a:pt x="4656" y="3421"/>
                    <a:pt x="5986" y="2661"/>
                    <a:pt x="5986" y="1711"/>
                  </a:cubicBezTo>
                  <a:cubicBezTo>
                    <a:pt x="5986" y="761"/>
                    <a:pt x="4656" y="1"/>
                    <a:pt x="297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2" name="Google Shape;4932;p41"/>
            <p:cNvSpPr/>
            <p:nvPr/>
          </p:nvSpPr>
          <p:spPr>
            <a:xfrm>
              <a:off x="8412521" y="1352139"/>
              <a:ext cx="161668" cy="92552"/>
            </a:xfrm>
            <a:custGeom>
              <a:avLst/>
              <a:gdLst/>
              <a:ahLst/>
              <a:cxnLst/>
              <a:rect l="l" t="t" r="r" b="b"/>
              <a:pathLst>
                <a:path w="5036" h="2883" extrusionOk="0">
                  <a:moveTo>
                    <a:pt x="2502" y="1"/>
                  </a:moveTo>
                  <a:cubicBezTo>
                    <a:pt x="1109" y="1"/>
                    <a:pt x="1" y="634"/>
                    <a:pt x="1" y="1426"/>
                  </a:cubicBezTo>
                  <a:cubicBezTo>
                    <a:pt x="1" y="2217"/>
                    <a:pt x="1109" y="2883"/>
                    <a:pt x="2502" y="2883"/>
                  </a:cubicBezTo>
                  <a:cubicBezTo>
                    <a:pt x="3928" y="2883"/>
                    <a:pt x="5036" y="2217"/>
                    <a:pt x="5036" y="1426"/>
                  </a:cubicBezTo>
                  <a:cubicBezTo>
                    <a:pt x="5036" y="634"/>
                    <a:pt x="3928" y="1"/>
                    <a:pt x="2502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3" name="Google Shape;4933;p41"/>
            <p:cNvSpPr/>
            <p:nvPr/>
          </p:nvSpPr>
          <p:spPr>
            <a:xfrm>
              <a:off x="8423693" y="1358238"/>
              <a:ext cx="139325" cy="79325"/>
            </a:xfrm>
            <a:custGeom>
              <a:avLst/>
              <a:gdLst/>
              <a:ahLst/>
              <a:cxnLst/>
              <a:rect l="l" t="t" r="r" b="b"/>
              <a:pathLst>
                <a:path w="4340" h="2471" extrusionOk="0">
                  <a:moveTo>
                    <a:pt x="2154" y="1"/>
                  </a:moveTo>
                  <a:cubicBezTo>
                    <a:pt x="983" y="1"/>
                    <a:pt x="1" y="571"/>
                    <a:pt x="1" y="1236"/>
                  </a:cubicBezTo>
                  <a:cubicBezTo>
                    <a:pt x="1" y="1932"/>
                    <a:pt x="983" y="2471"/>
                    <a:pt x="2154" y="2471"/>
                  </a:cubicBezTo>
                  <a:cubicBezTo>
                    <a:pt x="3358" y="2471"/>
                    <a:pt x="4340" y="1932"/>
                    <a:pt x="4340" y="1236"/>
                  </a:cubicBezTo>
                  <a:cubicBezTo>
                    <a:pt x="4340" y="571"/>
                    <a:pt x="3358" y="1"/>
                    <a:pt x="215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4" name="Google Shape;4934;p41"/>
            <p:cNvSpPr/>
            <p:nvPr/>
          </p:nvSpPr>
          <p:spPr>
            <a:xfrm>
              <a:off x="8466421" y="1366360"/>
              <a:ext cx="53900" cy="63081"/>
            </a:xfrm>
            <a:custGeom>
              <a:avLst/>
              <a:gdLst/>
              <a:ahLst/>
              <a:cxnLst/>
              <a:rect l="l" t="t" r="r" b="b"/>
              <a:pathLst>
                <a:path w="1679" h="1965" extrusionOk="0">
                  <a:moveTo>
                    <a:pt x="792" y="444"/>
                  </a:moveTo>
                  <a:lnTo>
                    <a:pt x="792" y="793"/>
                  </a:lnTo>
                  <a:cubicBezTo>
                    <a:pt x="697" y="761"/>
                    <a:pt x="633" y="729"/>
                    <a:pt x="570" y="729"/>
                  </a:cubicBezTo>
                  <a:cubicBezTo>
                    <a:pt x="507" y="698"/>
                    <a:pt x="475" y="666"/>
                    <a:pt x="475" y="603"/>
                  </a:cubicBezTo>
                  <a:cubicBezTo>
                    <a:pt x="475" y="571"/>
                    <a:pt x="507" y="539"/>
                    <a:pt x="538" y="508"/>
                  </a:cubicBezTo>
                  <a:cubicBezTo>
                    <a:pt x="602" y="476"/>
                    <a:pt x="665" y="444"/>
                    <a:pt x="792" y="444"/>
                  </a:cubicBezTo>
                  <a:close/>
                  <a:moveTo>
                    <a:pt x="855" y="1141"/>
                  </a:moveTo>
                  <a:cubicBezTo>
                    <a:pt x="950" y="1173"/>
                    <a:pt x="1045" y="1204"/>
                    <a:pt x="1108" y="1204"/>
                  </a:cubicBezTo>
                  <a:cubicBezTo>
                    <a:pt x="1172" y="1268"/>
                    <a:pt x="1203" y="1299"/>
                    <a:pt x="1203" y="1331"/>
                  </a:cubicBezTo>
                  <a:cubicBezTo>
                    <a:pt x="1203" y="1394"/>
                    <a:pt x="1172" y="1426"/>
                    <a:pt x="1108" y="1458"/>
                  </a:cubicBezTo>
                  <a:cubicBezTo>
                    <a:pt x="1045" y="1489"/>
                    <a:pt x="982" y="1521"/>
                    <a:pt x="855" y="1521"/>
                  </a:cubicBezTo>
                  <a:lnTo>
                    <a:pt x="855" y="1141"/>
                  </a:lnTo>
                  <a:close/>
                  <a:moveTo>
                    <a:pt x="633" y="1"/>
                  </a:moveTo>
                  <a:lnTo>
                    <a:pt x="633" y="223"/>
                  </a:lnTo>
                  <a:cubicBezTo>
                    <a:pt x="443" y="223"/>
                    <a:pt x="285" y="286"/>
                    <a:pt x="158" y="349"/>
                  </a:cubicBezTo>
                  <a:cubicBezTo>
                    <a:pt x="32" y="413"/>
                    <a:pt x="0" y="508"/>
                    <a:pt x="0" y="634"/>
                  </a:cubicBezTo>
                  <a:cubicBezTo>
                    <a:pt x="0" y="698"/>
                    <a:pt x="0" y="761"/>
                    <a:pt x="32" y="793"/>
                  </a:cubicBezTo>
                  <a:cubicBezTo>
                    <a:pt x="63" y="856"/>
                    <a:pt x="127" y="888"/>
                    <a:pt x="190" y="919"/>
                  </a:cubicBezTo>
                  <a:cubicBezTo>
                    <a:pt x="253" y="951"/>
                    <a:pt x="317" y="983"/>
                    <a:pt x="380" y="1014"/>
                  </a:cubicBezTo>
                  <a:cubicBezTo>
                    <a:pt x="475" y="1046"/>
                    <a:pt x="538" y="1078"/>
                    <a:pt x="633" y="1078"/>
                  </a:cubicBezTo>
                  <a:lnTo>
                    <a:pt x="633" y="1521"/>
                  </a:lnTo>
                  <a:cubicBezTo>
                    <a:pt x="507" y="1521"/>
                    <a:pt x="412" y="1521"/>
                    <a:pt x="348" y="1489"/>
                  </a:cubicBezTo>
                  <a:cubicBezTo>
                    <a:pt x="253" y="1489"/>
                    <a:pt x="190" y="1458"/>
                    <a:pt x="158" y="1458"/>
                  </a:cubicBezTo>
                  <a:lnTo>
                    <a:pt x="0" y="1679"/>
                  </a:lnTo>
                  <a:cubicBezTo>
                    <a:pt x="63" y="1711"/>
                    <a:pt x="127" y="1743"/>
                    <a:pt x="253" y="1743"/>
                  </a:cubicBezTo>
                  <a:cubicBezTo>
                    <a:pt x="348" y="1774"/>
                    <a:pt x="475" y="1774"/>
                    <a:pt x="633" y="1774"/>
                  </a:cubicBezTo>
                  <a:lnTo>
                    <a:pt x="633" y="1964"/>
                  </a:lnTo>
                  <a:lnTo>
                    <a:pt x="1013" y="1964"/>
                  </a:lnTo>
                  <a:lnTo>
                    <a:pt x="1013" y="1743"/>
                  </a:lnTo>
                  <a:cubicBezTo>
                    <a:pt x="1235" y="1743"/>
                    <a:pt x="1393" y="1679"/>
                    <a:pt x="1520" y="1616"/>
                  </a:cubicBezTo>
                  <a:cubicBezTo>
                    <a:pt x="1615" y="1553"/>
                    <a:pt x="1678" y="1426"/>
                    <a:pt x="1678" y="1299"/>
                  </a:cubicBezTo>
                  <a:cubicBezTo>
                    <a:pt x="1678" y="1236"/>
                    <a:pt x="1678" y="1173"/>
                    <a:pt x="1615" y="1141"/>
                  </a:cubicBezTo>
                  <a:cubicBezTo>
                    <a:pt x="1583" y="1078"/>
                    <a:pt x="1552" y="1046"/>
                    <a:pt x="1488" y="1014"/>
                  </a:cubicBezTo>
                  <a:cubicBezTo>
                    <a:pt x="1425" y="983"/>
                    <a:pt x="1330" y="951"/>
                    <a:pt x="1267" y="919"/>
                  </a:cubicBezTo>
                  <a:cubicBezTo>
                    <a:pt x="1172" y="888"/>
                    <a:pt x="1108" y="888"/>
                    <a:pt x="1013" y="856"/>
                  </a:cubicBezTo>
                  <a:lnTo>
                    <a:pt x="1013" y="444"/>
                  </a:lnTo>
                  <a:cubicBezTo>
                    <a:pt x="1108" y="444"/>
                    <a:pt x="1172" y="476"/>
                    <a:pt x="1235" y="476"/>
                  </a:cubicBezTo>
                  <a:cubicBezTo>
                    <a:pt x="1298" y="476"/>
                    <a:pt x="1362" y="508"/>
                    <a:pt x="1425" y="508"/>
                  </a:cubicBezTo>
                  <a:lnTo>
                    <a:pt x="1552" y="286"/>
                  </a:lnTo>
                  <a:cubicBezTo>
                    <a:pt x="1488" y="254"/>
                    <a:pt x="1393" y="223"/>
                    <a:pt x="1330" y="223"/>
                  </a:cubicBezTo>
                  <a:cubicBezTo>
                    <a:pt x="1235" y="223"/>
                    <a:pt x="1140" y="191"/>
                    <a:pt x="1013" y="191"/>
                  </a:cubicBezTo>
                  <a:lnTo>
                    <a:pt x="1013" y="1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5" name="Google Shape;4935;p41"/>
            <p:cNvSpPr/>
            <p:nvPr/>
          </p:nvSpPr>
          <p:spPr>
            <a:xfrm>
              <a:off x="8111592" y="1557498"/>
              <a:ext cx="321282" cy="67126"/>
            </a:xfrm>
            <a:custGeom>
              <a:avLst/>
              <a:gdLst/>
              <a:ahLst/>
              <a:cxnLst/>
              <a:rect l="l" t="t" r="r" b="b"/>
              <a:pathLst>
                <a:path w="10008" h="2091" extrusionOk="0">
                  <a:moveTo>
                    <a:pt x="5004" y="1"/>
                  </a:moveTo>
                  <a:cubicBezTo>
                    <a:pt x="4334" y="590"/>
                    <a:pt x="1556" y="636"/>
                    <a:pt x="717" y="636"/>
                  </a:cubicBezTo>
                  <a:cubicBezTo>
                    <a:pt x="564" y="636"/>
                    <a:pt x="476" y="634"/>
                    <a:pt x="476" y="634"/>
                  </a:cubicBezTo>
                  <a:cubicBezTo>
                    <a:pt x="476" y="634"/>
                    <a:pt x="1" y="761"/>
                    <a:pt x="32" y="1394"/>
                  </a:cubicBezTo>
                  <a:cubicBezTo>
                    <a:pt x="32" y="2059"/>
                    <a:pt x="476" y="2091"/>
                    <a:pt x="476" y="2091"/>
                  </a:cubicBezTo>
                  <a:lnTo>
                    <a:pt x="9533" y="2091"/>
                  </a:lnTo>
                  <a:cubicBezTo>
                    <a:pt x="9533" y="2091"/>
                    <a:pt x="10008" y="2059"/>
                    <a:pt x="10008" y="1394"/>
                  </a:cubicBezTo>
                  <a:cubicBezTo>
                    <a:pt x="10008" y="761"/>
                    <a:pt x="9533" y="634"/>
                    <a:pt x="9533" y="634"/>
                  </a:cubicBezTo>
                  <a:cubicBezTo>
                    <a:pt x="9533" y="634"/>
                    <a:pt x="9445" y="636"/>
                    <a:pt x="9294" y="636"/>
                  </a:cubicBezTo>
                  <a:cubicBezTo>
                    <a:pt x="8461" y="636"/>
                    <a:pt x="5701" y="590"/>
                    <a:pt x="5004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6" name="Google Shape;4936;p41"/>
            <p:cNvSpPr/>
            <p:nvPr/>
          </p:nvSpPr>
          <p:spPr>
            <a:xfrm>
              <a:off x="8112620" y="1577851"/>
              <a:ext cx="320255" cy="46773"/>
            </a:xfrm>
            <a:custGeom>
              <a:avLst/>
              <a:gdLst/>
              <a:ahLst/>
              <a:cxnLst/>
              <a:rect l="l" t="t" r="r" b="b"/>
              <a:pathLst>
                <a:path w="9976" h="1457" extrusionOk="0">
                  <a:moveTo>
                    <a:pt x="475" y="0"/>
                  </a:moveTo>
                  <a:cubicBezTo>
                    <a:pt x="475" y="0"/>
                    <a:pt x="0" y="127"/>
                    <a:pt x="0" y="760"/>
                  </a:cubicBezTo>
                  <a:cubicBezTo>
                    <a:pt x="0" y="1425"/>
                    <a:pt x="475" y="1457"/>
                    <a:pt x="475" y="1457"/>
                  </a:cubicBezTo>
                  <a:lnTo>
                    <a:pt x="9533" y="1457"/>
                  </a:lnTo>
                  <a:cubicBezTo>
                    <a:pt x="9533" y="1457"/>
                    <a:pt x="9976" y="1425"/>
                    <a:pt x="9976" y="760"/>
                  </a:cubicBezTo>
                  <a:cubicBezTo>
                    <a:pt x="9976" y="127"/>
                    <a:pt x="9501" y="0"/>
                    <a:pt x="9501" y="0"/>
                  </a:cubicBezTo>
                  <a:lnTo>
                    <a:pt x="9216" y="0"/>
                  </a:lnTo>
                  <a:cubicBezTo>
                    <a:pt x="9311" y="32"/>
                    <a:pt x="9628" y="158"/>
                    <a:pt x="9628" y="570"/>
                  </a:cubicBezTo>
                  <a:cubicBezTo>
                    <a:pt x="9603" y="945"/>
                    <a:pt x="9281" y="985"/>
                    <a:pt x="9147" y="985"/>
                  </a:cubicBezTo>
                  <a:cubicBezTo>
                    <a:pt x="9112" y="985"/>
                    <a:pt x="9089" y="982"/>
                    <a:pt x="9089" y="982"/>
                  </a:cubicBezTo>
                  <a:lnTo>
                    <a:pt x="855" y="982"/>
                  </a:lnTo>
                  <a:cubicBezTo>
                    <a:pt x="855" y="982"/>
                    <a:pt x="833" y="985"/>
                    <a:pt x="797" y="985"/>
                  </a:cubicBezTo>
                  <a:cubicBezTo>
                    <a:pt x="664" y="985"/>
                    <a:pt x="349" y="945"/>
                    <a:pt x="349" y="570"/>
                  </a:cubicBezTo>
                  <a:cubicBezTo>
                    <a:pt x="349" y="158"/>
                    <a:pt x="665" y="32"/>
                    <a:pt x="760" y="0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7" name="Google Shape;4937;p41"/>
            <p:cNvSpPr/>
            <p:nvPr/>
          </p:nvSpPr>
          <p:spPr>
            <a:xfrm>
              <a:off x="8233582" y="1106105"/>
              <a:ext cx="77303" cy="41733"/>
            </a:xfrm>
            <a:custGeom>
              <a:avLst/>
              <a:gdLst/>
              <a:ahLst/>
              <a:cxnLst/>
              <a:rect l="l" t="t" r="r" b="b"/>
              <a:pathLst>
                <a:path w="2408" h="1300" extrusionOk="0">
                  <a:moveTo>
                    <a:pt x="666" y="1"/>
                  </a:moveTo>
                  <a:cubicBezTo>
                    <a:pt x="317" y="1"/>
                    <a:pt x="1" y="286"/>
                    <a:pt x="1" y="634"/>
                  </a:cubicBezTo>
                  <a:cubicBezTo>
                    <a:pt x="1" y="1014"/>
                    <a:pt x="317" y="1299"/>
                    <a:pt x="666" y="1299"/>
                  </a:cubicBezTo>
                  <a:lnTo>
                    <a:pt x="1774" y="1299"/>
                  </a:lnTo>
                  <a:cubicBezTo>
                    <a:pt x="2123" y="1299"/>
                    <a:pt x="2408" y="1014"/>
                    <a:pt x="2408" y="634"/>
                  </a:cubicBezTo>
                  <a:cubicBezTo>
                    <a:pt x="2408" y="286"/>
                    <a:pt x="2123" y="1"/>
                    <a:pt x="1774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8" name="Google Shape;4938;p41"/>
            <p:cNvSpPr/>
            <p:nvPr/>
          </p:nvSpPr>
          <p:spPr>
            <a:xfrm>
              <a:off x="8051625" y="1140680"/>
              <a:ext cx="442276" cy="442276"/>
            </a:xfrm>
            <a:custGeom>
              <a:avLst/>
              <a:gdLst/>
              <a:ahLst/>
              <a:cxnLst/>
              <a:rect l="l" t="t" r="r" b="b"/>
              <a:pathLst>
                <a:path w="13777" h="13777" extrusionOk="0">
                  <a:moveTo>
                    <a:pt x="6872" y="1426"/>
                  </a:moveTo>
                  <a:cubicBezTo>
                    <a:pt x="9912" y="1426"/>
                    <a:pt x="12351" y="3864"/>
                    <a:pt x="12351" y="6904"/>
                  </a:cubicBezTo>
                  <a:cubicBezTo>
                    <a:pt x="12351" y="9913"/>
                    <a:pt x="9912" y="12383"/>
                    <a:pt x="6872" y="12383"/>
                  </a:cubicBezTo>
                  <a:cubicBezTo>
                    <a:pt x="3864" y="12383"/>
                    <a:pt x="1393" y="9913"/>
                    <a:pt x="1393" y="6904"/>
                  </a:cubicBezTo>
                  <a:cubicBezTo>
                    <a:pt x="1393" y="3864"/>
                    <a:pt x="3864" y="1426"/>
                    <a:pt x="6872" y="1426"/>
                  </a:cubicBezTo>
                  <a:close/>
                  <a:moveTo>
                    <a:pt x="6872" y="1"/>
                  </a:moveTo>
                  <a:cubicBezTo>
                    <a:pt x="3072" y="1"/>
                    <a:pt x="0" y="3104"/>
                    <a:pt x="0" y="6904"/>
                  </a:cubicBezTo>
                  <a:cubicBezTo>
                    <a:pt x="0" y="10705"/>
                    <a:pt x="3072" y="13776"/>
                    <a:pt x="6872" y="13776"/>
                  </a:cubicBezTo>
                  <a:cubicBezTo>
                    <a:pt x="10673" y="13776"/>
                    <a:pt x="13776" y="10705"/>
                    <a:pt x="13776" y="6904"/>
                  </a:cubicBezTo>
                  <a:cubicBezTo>
                    <a:pt x="13776" y="3104"/>
                    <a:pt x="10673" y="1"/>
                    <a:pt x="687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9" name="Google Shape;4939;p41"/>
            <p:cNvSpPr/>
            <p:nvPr/>
          </p:nvSpPr>
          <p:spPr>
            <a:xfrm>
              <a:off x="8096344" y="1186426"/>
              <a:ext cx="351779" cy="351811"/>
            </a:xfrm>
            <a:custGeom>
              <a:avLst/>
              <a:gdLst/>
              <a:ahLst/>
              <a:cxnLst/>
              <a:rect l="l" t="t" r="r" b="b"/>
              <a:pathLst>
                <a:path w="10958" h="10959" extrusionOk="0">
                  <a:moveTo>
                    <a:pt x="5479" y="1"/>
                  </a:moveTo>
                  <a:cubicBezTo>
                    <a:pt x="2471" y="1"/>
                    <a:pt x="0" y="2439"/>
                    <a:pt x="0" y="5479"/>
                  </a:cubicBezTo>
                  <a:cubicBezTo>
                    <a:pt x="0" y="8488"/>
                    <a:pt x="2471" y="10958"/>
                    <a:pt x="5479" y="10958"/>
                  </a:cubicBezTo>
                  <a:cubicBezTo>
                    <a:pt x="8519" y="10958"/>
                    <a:pt x="10958" y="8488"/>
                    <a:pt x="10958" y="5479"/>
                  </a:cubicBezTo>
                  <a:cubicBezTo>
                    <a:pt x="10958" y="2439"/>
                    <a:pt x="8519" y="1"/>
                    <a:pt x="5479" y="1"/>
                  </a:cubicBezTo>
                  <a:close/>
                </a:path>
              </a:pathLst>
            </a:custGeom>
            <a:solidFill>
              <a:srgbClr val="E9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0" name="Google Shape;4940;p41"/>
            <p:cNvSpPr/>
            <p:nvPr/>
          </p:nvSpPr>
          <p:spPr>
            <a:xfrm>
              <a:off x="8106520" y="1186426"/>
              <a:ext cx="331458" cy="331458"/>
            </a:xfrm>
            <a:custGeom>
              <a:avLst/>
              <a:gdLst/>
              <a:ahLst/>
              <a:cxnLst/>
              <a:rect l="l" t="t" r="r" b="b"/>
              <a:pathLst>
                <a:path w="10325" h="10325" extrusionOk="0">
                  <a:moveTo>
                    <a:pt x="5162" y="1"/>
                  </a:moveTo>
                  <a:cubicBezTo>
                    <a:pt x="2312" y="1"/>
                    <a:pt x="0" y="2312"/>
                    <a:pt x="0" y="5163"/>
                  </a:cubicBezTo>
                  <a:cubicBezTo>
                    <a:pt x="0" y="8013"/>
                    <a:pt x="2312" y="10325"/>
                    <a:pt x="5162" y="10325"/>
                  </a:cubicBezTo>
                  <a:cubicBezTo>
                    <a:pt x="8012" y="10325"/>
                    <a:pt x="10324" y="8013"/>
                    <a:pt x="10324" y="5163"/>
                  </a:cubicBezTo>
                  <a:cubicBezTo>
                    <a:pt x="10324" y="2312"/>
                    <a:pt x="8012" y="1"/>
                    <a:pt x="51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1" name="Google Shape;4941;p41"/>
            <p:cNvSpPr/>
            <p:nvPr/>
          </p:nvSpPr>
          <p:spPr>
            <a:xfrm>
              <a:off x="8272233" y="1278656"/>
              <a:ext cx="108795" cy="109373"/>
            </a:xfrm>
            <a:custGeom>
              <a:avLst/>
              <a:gdLst/>
              <a:ahLst/>
              <a:cxnLst/>
              <a:rect l="l" t="t" r="r" b="b"/>
              <a:pathLst>
                <a:path w="3389" h="3407" extrusionOk="0">
                  <a:moveTo>
                    <a:pt x="3269" y="1"/>
                  </a:moveTo>
                  <a:cubicBezTo>
                    <a:pt x="3101" y="1"/>
                    <a:pt x="2353" y="669"/>
                    <a:pt x="1520" y="1561"/>
                  </a:cubicBezTo>
                  <a:cubicBezTo>
                    <a:pt x="634" y="2480"/>
                    <a:pt x="0" y="3303"/>
                    <a:pt x="95" y="3398"/>
                  </a:cubicBezTo>
                  <a:cubicBezTo>
                    <a:pt x="101" y="3404"/>
                    <a:pt x="110" y="3407"/>
                    <a:pt x="120" y="3407"/>
                  </a:cubicBezTo>
                  <a:cubicBezTo>
                    <a:pt x="288" y="3407"/>
                    <a:pt x="1036" y="2740"/>
                    <a:pt x="1869" y="1878"/>
                  </a:cubicBezTo>
                  <a:cubicBezTo>
                    <a:pt x="2755" y="928"/>
                    <a:pt x="3389" y="104"/>
                    <a:pt x="3294" y="9"/>
                  </a:cubicBezTo>
                  <a:cubicBezTo>
                    <a:pt x="3288" y="4"/>
                    <a:pt x="3280" y="1"/>
                    <a:pt x="3269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2" name="Google Shape;4942;p41"/>
            <p:cNvSpPr/>
            <p:nvPr/>
          </p:nvSpPr>
          <p:spPr>
            <a:xfrm>
              <a:off x="8164465" y="1284756"/>
              <a:ext cx="113900" cy="103306"/>
            </a:xfrm>
            <a:custGeom>
              <a:avLst/>
              <a:gdLst/>
              <a:ahLst/>
              <a:cxnLst/>
              <a:rect l="l" t="t" r="r" b="b"/>
              <a:pathLst>
                <a:path w="3548" h="3218" extrusionOk="0">
                  <a:moveTo>
                    <a:pt x="92" y="0"/>
                  </a:moveTo>
                  <a:cubicBezTo>
                    <a:pt x="80" y="0"/>
                    <a:pt x="70" y="3"/>
                    <a:pt x="64" y="9"/>
                  </a:cubicBezTo>
                  <a:cubicBezTo>
                    <a:pt x="0" y="104"/>
                    <a:pt x="665" y="896"/>
                    <a:pt x="1615" y="1783"/>
                  </a:cubicBezTo>
                  <a:cubicBezTo>
                    <a:pt x="2473" y="2611"/>
                    <a:pt x="3247" y="3217"/>
                    <a:pt x="3424" y="3217"/>
                  </a:cubicBezTo>
                  <a:cubicBezTo>
                    <a:pt x="3436" y="3217"/>
                    <a:pt x="3446" y="3214"/>
                    <a:pt x="3452" y="3208"/>
                  </a:cubicBezTo>
                  <a:cubicBezTo>
                    <a:pt x="3547" y="3113"/>
                    <a:pt x="2851" y="2321"/>
                    <a:pt x="1932" y="1435"/>
                  </a:cubicBezTo>
                  <a:cubicBezTo>
                    <a:pt x="1045" y="607"/>
                    <a:pt x="269" y="0"/>
                    <a:pt x="92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3" name="Google Shape;4943;p41"/>
            <p:cNvSpPr/>
            <p:nvPr/>
          </p:nvSpPr>
          <p:spPr>
            <a:xfrm>
              <a:off x="8267129" y="1501576"/>
              <a:ext cx="11236" cy="55955"/>
            </a:xfrm>
            <a:custGeom>
              <a:avLst/>
              <a:gdLst/>
              <a:ahLst/>
              <a:cxnLst/>
              <a:rect l="l" t="t" r="r" b="b"/>
              <a:pathLst>
                <a:path w="350" h="1743" extrusionOk="0">
                  <a:moveTo>
                    <a:pt x="159" y="1"/>
                  </a:moveTo>
                  <a:cubicBezTo>
                    <a:pt x="64" y="1"/>
                    <a:pt x="1" y="413"/>
                    <a:pt x="1" y="888"/>
                  </a:cubicBezTo>
                  <a:cubicBezTo>
                    <a:pt x="1" y="1363"/>
                    <a:pt x="64" y="1743"/>
                    <a:pt x="159" y="1743"/>
                  </a:cubicBezTo>
                  <a:cubicBezTo>
                    <a:pt x="254" y="1743"/>
                    <a:pt x="349" y="1363"/>
                    <a:pt x="349" y="888"/>
                  </a:cubicBezTo>
                  <a:cubicBezTo>
                    <a:pt x="349" y="413"/>
                    <a:pt x="254" y="1"/>
                    <a:pt x="159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4" name="Google Shape;4944;p41"/>
            <p:cNvSpPr/>
            <p:nvPr/>
          </p:nvSpPr>
          <p:spPr>
            <a:xfrm>
              <a:off x="8267129" y="1166105"/>
              <a:ext cx="11236" cy="55955"/>
            </a:xfrm>
            <a:custGeom>
              <a:avLst/>
              <a:gdLst/>
              <a:ahLst/>
              <a:cxnLst/>
              <a:rect l="l" t="t" r="r" b="b"/>
              <a:pathLst>
                <a:path w="350" h="1743" extrusionOk="0">
                  <a:moveTo>
                    <a:pt x="159" y="0"/>
                  </a:moveTo>
                  <a:cubicBezTo>
                    <a:pt x="64" y="0"/>
                    <a:pt x="1" y="380"/>
                    <a:pt x="1" y="887"/>
                  </a:cubicBezTo>
                  <a:cubicBezTo>
                    <a:pt x="1" y="1362"/>
                    <a:pt x="64" y="1742"/>
                    <a:pt x="159" y="1742"/>
                  </a:cubicBezTo>
                  <a:cubicBezTo>
                    <a:pt x="254" y="1742"/>
                    <a:pt x="349" y="1362"/>
                    <a:pt x="349" y="887"/>
                  </a:cubicBezTo>
                  <a:cubicBezTo>
                    <a:pt x="349" y="380"/>
                    <a:pt x="254" y="0"/>
                    <a:pt x="159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5" name="Google Shape;4945;p41"/>
            <p:cNvSpPr/>
            <p:nvPr/>
          </p:nvSpPr>
          <p:spPr>
            <a:xfrm>
              <a:off x="8412521" y="1356216"/>
              <a:ext cx="55955" cy="11204"/>
            </a:xfrm>
            <a:custGeom>
              <a:avLst/>
              <a:gdLst/>
              <a:ahLst/>
              <a:cxnLst/>
              <a:rect l="l" t="t" r="r" b="b"/>
              <a:pathLst>
                <a:path w="1743" h="349" extrusionOk="0">
                  <a:moveTo>
                    <a:pt x="856" y="0"/>
                  </a:moveTo>
                  <a:cubicBezTo>
                    <a:pt x="381" y="0"/>
                    <a:pt x="1" y="95"/>
                    <a:pt x="1" y="190"/>
                  </a:cubicBezTo>
                  <a:cubicBezTo>
                    <a:pt x="1" y="285"/>
                    <a:pt x="381" y="349"/>
                    <a:pt x="856" y="349"/>
                  </a:cubicBezTo>
                  <a:cubicBezTo>
                    <a:pt x="1362" y="349"/>
                    <a:pt x="1742" y="285"/>
                    <a:pt x="1742" y="190"/>
                  </a:cubicBezTo>
                  <a:cubicBezTo>
                    <a:pt x="1742" y="95"/>
                    <a:pt x="1362" y="0"/>
                    <a:pt x="856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6" name="Google Shape;4946;p41"/>
            <p:cNvSpPr/>
            <p:nvPr/>
          </p:nvSpPr>
          <p:spPr>
            <a:xfrm>
              <a:off x="8077018" y="1356216"/>
              <a:ext cx="55955" cy="11204"/>
            </a:xfrm>
            <a:custGeom>
              <a:avLst/>
              <a:gdLst/>
              <a:ahLst/>
              <a:cxnLst/>
              <a:rect l="l" t="t" r="r" b="b"/>
              <a:pathLst>
                <a:path w="1743" h="349" extrusionOk="0">
                  <a:moveTo>
                    <a:pt x="856" y="0"/>
                  </a:moveTo>
                  <a:cubicBezTo>
                    <a:pt x="381" y="0"/>
                    <a:pt x="1" y="95"/>
                    <a:pt x="1" y="190"/>
                  </a:cubicBezTo>
                  <a:cubicBezTo>
                    <a:pt x="1" y="285"/>
                    <a:pt x="381" y="349"/>
                    <a:pt x="856" y="349"/>
                  </a:cubicBezTo>
                  <a:cubicBezTo>
                    <a:pt x="1363" y="349"/>
                    <a:pt x="1743" y="285"/>
                    <a:pt x="1743" y="190"/>
                  </a:cubicBezTo>
                  <a:cubicBezTo>
                    <a:pt x="1743" y="95"/>
                    <a:pt x="1331" y="0"/>
                    <a:pt x="856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7" name="Google Shape;4947;p41"/>
            <p:cNvSpPr/>
            <p:nvPr/>
          </p:nvSpPr>
          <p:spPr>
            <a:xfrm>
              <a:off x="8382024" y="1473711"/>
              <a:ext cx="34606" cy="31075"/>
            </a:xfrm>
            <a:custGeom>
              <a:avLst/>
              <a:gdLst/>
              <a:ahLst/>
              <a:cxnLst/>
              <a:rect l="l" t="t" r="r" b="b"/>
              <a:pathLst>
                <a:path w="1078" h="968" extrusionOk="0">
                  <a:moveTo>
                    <a:pt x="104" y="0"/>
                  </a:moveTo>
                  <a:cubicBezTo>
                    <a:pt x="87" y="0"/>
                    <a:pt x="73" y="5"/>
                    <a:pt x="64" y="14"/>
                  </a:cubicBezTo>
                  <a:cubicBezTo>
                    <a:pt x="0" y="46"/>
                    <a:pt x="190" y="299"/>
                    <a:pt x="444" y="584"/>
                  </a:cubicBezTo>
                  <a:cubicBezTo>
                    <a:pt x="705" y="816"/>
                    <a:pt x="939" y="968"/>
                    <a:pt x="1001" y="968"/>
                  </a:cubicBezTo>
                  <a:cubicBezTo>
                    <a:pt x="1007" y="968"/>
                    <a:pt x="1011" y="967"/>
                    <a:pt x="1014" y="964"/>
                  </a:cubicBezTo>
                  <a:cubicBezTo>
                    <a:pt x="1077" y="901"/>
                    <a:pt x="887" y="647"/>
                    <a:pt x="634" y="394"/>
                  </a:cubicBezTo>
                  <a:cubicBezTo>
                    <a:pt x="418" y="151"/>
                    <a:pt x="202" y="0"/>
                    <a:pt x="104" y="0"/>
                  </a:cubicBezTo>
                  <a:close/>
                </a:path>
              </a:pathLst>
            </a:custGeom>
            <a:solidFill>
              <a:srgbClr val="162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8" name="Google Shape;4948;p41"/>
            <p:cNvSpPr/>
            <p:nvPr/>
          </p:nvSpPr>
          <p:spPr>
            <a:xfrm>
              <a:off x="8128863" y="1219587"/>
              <a:ext cx="33579" cy="31332"/>
            </a:xfrm>
            <a:custGeom>
              <a:avLst/>
              <a:gdLst/>
              <a:ahLst/>
              <a:cxnLst/>
              <a:rect l="l" t="t" r="r" b="b"/>
              <a:pathLst>
                <a:path w="1046" h="976" extrusionOk="0">
                  <a:moveTo>
                    <a:pt x="67" y="0"/>
                  </a:moveTo>
                  <a:cubicBezTo>
                    <a:pt x="52" y="0"/>
                    <a:pt x="41" y="4"/>
                    <a:pt x="33" y="13"/>
                  </a:cubicBezTo>
                  <a:cubicBezTo>
                    <a:pt x="1" y="76"/>
                    <a:pt x="159" y="329"/>
                    <a:pt x="444" y="583"/>
                  </a:cubicBezTo>
                  <a:cubicBezTo>
                    <a:pt x="664" y="803"/>
                    <a:pt x="884" y="975"/>
                    <a:pt x="980" y="975"/>
                  </a:cubicBezTo>
                  <a:cubicBezTo>
                    <a:pt x="994" y="975"/>
                    <a:pt x="1006" y="971"/>
                    <a:pt x="1014" y="963"/>
                  </a:cubicBezTo>
                  <a:cubicBezTo>
                    <a:pt x="1046" y="899"/>
                    <a:pt x="888" y="646"/>
                    <a:pt x="603" y="393"/>
                  </a:cubicBezTo>
                  <a:cubicBezTo>
                    <a:pt x="383" y="173"/>
                    <a:pt x="163" y="0"/>
                    <a:pt x="67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9" name="Google Shape;4949;p41"/>
            <p:cNvSpPr/>
            <p:nvPr/>
          </p:nvSpPr>
          <p:spPr>
            <a:xfrm>
              <a:off x="8382024" y="1219587"/>
              <a:ext cx="34606" cy="31332"/>
            </a:xfrm>
            <a:custGeom>
              <a:avLst/>
              <a:gdLst/>
              <a:ahLst/>
              <a:cxnLst/>
              <a:rect l="l" t="t" r="r" b="b"/>
              <a:pathLst>
                <a:path w="1078" h="976" extrusionOk="0">
                  <a:moveTo>
                    <a:pt x="989" y="0"/>
                  </a:moveTo>
                  <a:cubicBezTo>
                    <a:pt x="908" y="0"/>
                    <a:pt x="664" y="173"/>
                    <a:pt x="444" y="393"/>
                  </a:cubicBezTo>
                  <a:cubicBezTo>
                    <a:pt x="190" y="646"/>
                    <a:pt x="0" y="899"/>
                    <a:pt x="64" y="963"/>
                  </a:cubicBezTo>
                  <a:cubicBezTo>
                    <a:pt x="72" y="971"/>
                    <a:pt x="84" y="975"/>
                    <a:pt x="98" y="975"/>
                  </a:cubicBezTo>
                  <a:cubicBezTo>
                    <a:pt x="194" y="975"/>
                    <a:pt x="414" y="803"/>
                    <a:pt x="634" y="583"/>
                  </a:cubicBezTo>
                  <a:cubicBezTo>
                    <a:pt x="887" y="329"/>
                    <a:pt x="1077" y="76"/>
                    <a:pt x="1014" y="13"/>
                  </a:cubicBezTo>
                  <a:cubicBezTo>
                    <a:pt x="1010" y="4"/>
                    <a:pt x="1001" y="0"/>
                    <a:pt x="989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0" name="Google Shape;4950;p41"/>
            <p:cNvSpPr/>
            <p:nvPr/>
          </p:nvSpPr>
          <p:spPr>
            <a:xfrm>
              <a:off x="8128863" y="1473711"/>
              <a:ext cx="33579" cy="31075"/>
            </a:xfrm>
            <a:custGeom>
              <a:avLst/>
              <a:gdLst/>
              <a:ahLst/>
              <a:cxnLst/>
              <a:rect l="l" t="t" r="r" b="b"/>
              <a:pathLst>
                <a:path w="1046" h="968" extrusionOk="0">
                  <a:moveTo>
                    <a:pt x="974" y="0"/>
                  </a:moveTo>
                  <a:cubicBezTo>
                    <a:pt x="876" y="0"/>
                    <a:pt x="660" y="151"/>
                    <a:pt x="444" y="394"/>
                  </a:cubicBezTo>
                  <a:cubicBezTo>
                    <a:pt x="159" y="647"/>
                    <a:pt x="1" y="901"/>
                    <a:pt x="33" y="964"/>
                  </a:cubicBezTo>
                  <a:cubicBezTo>
                    <a:pt x="38" y="967"/>
                    <a:pt x="45" y="968"/>
                    <a:pt x="53" y="968"/>
                  </a:cubicBezTo>
                  <a:cubicBezTo>
                    <a:pt x="139" y="968"/>
                    <a:pt x="374" y="816"/>
                    <a:pt x="634" y="584"/>
                  </a:cubicBezTo>
                  <a:cubicBezTo>
                    <a:pt x="888" y="299"/>
                    <a:pt x="1046" y="46"/>
                    <a:pt x="1014" y="14"/>
                  </a:cubicBezTo>
                  <a:cubicBezTo>
                    <a:pt x="1005" y="5"/>
                    <a:pt x="991" y="0"/>
                    <a:pt x="974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1" name="Google Shape;4951;p41"/>
            <p:cNvSpPr/>
            <p:nvPr/>
          </p:nvSpPr>
          <p:spPr>
            <a:xfrm>
              <a:off x="8331205" y="1457884"/>
              <a:ext cx="166740" cy="166740"/>
            </a:xfrm>
            <a:custGeom>
              <a:avLst/>
              <a:gdLst/>
              <a:ahLst/>
              <a:cxnLst/>
              <a:rect l="l" t="t" r="r" b="b"/>
              <a:pathLst>
                <a:path w="5194" h="5194" extrusionOk="0">
                  <a:moveTo>
                    <a:pt x="2597" y="0"/>
                  </a:moveTo>
                  <a:cubicBezTo>
                    <a:pt x="1140" y="0"/>
                    <a:pt x="0" y="1172"/>
                    <a:pt x="0" y="2597"/>
                  </a:cubicBezTo>
                  <a:cubicBezTo>
                    <a:pt x="0" y="4054"/>
                    <a:pt x="1140" y="5194"/>
                    <a:pt x="2597" y="5194"/>
                  </a:cubicBezTo>
                  <a:cubicBezTo>
                    <a:pt x="4022" y="5194"/>
                    <a:pt x="5194" y="4054"/>
                    <a:pt x="5194" y="2597"/>
                  </a:cubicBezTo>
                  <a:cubicBezTo>
                    <a:pt x="5194" y="1172"/>
                    <a:pt x="4022" y="0"/>
                    <a:pt x="259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2" name="Google Shape;4952;p41"/>
            <p:cNvSpPr/>
            <p:nvPr/>
          </p:nvSpPr>
          <p:spPr>
            <a:xfrm>
              <a:off x="8344400" y="1471078"/>
              <a:ext cx="140352" cy="140352"/>
            </a:xfrm>
            <a:custGeom>
              <a:avLst/>
              <a:gdLst/>
              <a:ahLst/>
              <a:cxnLst/>
              <a:rect l="l" t="t" r="r" b="b"/>
              <a:pathLst>
                <a:path w="4372" h="4372" extrusionOk="0">
                  <a:moveTo>
                    <a:pt x="2186" y="1"/>
                  </a:moveTo>
                  <a:cubicBezTo>
                    <a:pt x="951" y="1"/>
                    <a:pt x="1" y="983"/>
                    <a:pt x="1" y="2186"/>
                  </a:cubicBezTo>
                  <a:cubicBezTo>
                    <a:pt x="1" y="3389"/>
                    <a:pt x="951" y="4371"/>
                    <a:pt x="2186" y="4371"/>
                  </a:cubicBezTo>
                  <a:cubicBezTo>
                    <a:pt x="3389" y="4371"/>
                    <a:pt x="4371" y="3389"/>
                    <a:pt x="4371" y="2186"/>
                  </a:cubicBezTo>
                  <a:cubicBezTo>
                    <a:pt x="4371" y="983"/>
                    <a:pt x="3389" y="1"/>
                    <a:pt x="2186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3" name="Google Shape;4953;p41"/>
            <p:cNvSpPr/>
            <p:nvPr/>
          </p:nvSpPr>
          <p:spPr>
            <a:xfrm>
              <a:off x="8353549" y="1481255"/>
              <a:ext cx="121026" cy="121026"/>
            </a:xfrm>
            <a:custGeom>
              <a:avLst/>
              <a:gdLst/>
              <a:ahLst/>
              <a:cxnLst/>
              <a:rect l="l" t="t" r="r" b="b"/>
              <a:pathLst>
                <a:path w="3770" h="3770" extrusionOk="0">
                  <a:moveTo>
                    <a:pt x="1901" y="1"/>
                  </a:moveTo>
                  <a:cubicBezTo>
                    <a:pt x="856" y="1"/>
                    <a:pt x="1" y="856"/>
                    <a:pt x="1" y="1869"/>
                  </a:cubicBezTo>
                  <a:cubicBezTo>
                    <a:pt x="1" y="2914"/>
                    <a:pt x="856" y="3769"/>
                    <a:pt x="1901" y="3769"/>
                  </a:cubicBezTo>
                  <a:cubicBezTo>
                    <a:pt x="2914" y="3769"/>
                    <a:pt x="3769" y="2914"/>
                    <a:pt x="3769" y="1869"/>
                  </a:cubicBezTo>
                  <a:cubicBezTo>
                    <a:pt x="3769" y="856"/>
                    <a:pt x="2914" y="1"/>
                    <a:pt x="1901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4" name="Google Shape;4954;p41"/>
            <p:cNvSpPr/>
            <p:nvPr/>
          </p:nvSpPr>
          <p:spPr>
            <a:xfrm>
              <a:off x="8390146" y="1493454"/>
              <a:ext cx="47833" cy="95601"/>
            </a:xfrm>
            <a:custGeom>
              <a:avLst/>
              <a:gdLst/>
              <a:ahLst/>
              <a:cxnLst/>
              <a:rect l="l" t="t" r="r" b="b"/>
              <a:pathLst>
                <a:path w="1490" h="2978" extrusionOk="0">
                  <a:moveTo>
                    <a:pt x="698" y="666"/>
                  </a:moveTo>
                  <a:lnTo>
                    <a:pt x="698" y="1204"/>
                  </a:lnTo>
                  <a:cubicBezTo>
                    <a:pt x="634" y="1172"/>
                    <a:pt x="571" y="1141"/>
                    <a:pt x="508" y="1077"/>
                  </a:cubicBezTo>
                  <a:cubicBezTo>
                    <a:pt x="476" y="1046"/>
                    <a:pt x="444" y="982"/>
                    <a:pt x="444" y="919"/>
                  </a:cubicBezTo>
                  <a:cubicBezTo>
                    <a:pt x="444" y="856"/>
                    <a:pt x="476" y="792"/>
                    <a:pt x="508" y="761"/>
                  </a:cubicBezTo>
                  <a:cubicBezTo>
                    <a:pt x="539" y="697"/>
                    <a:pt x="603" y="666"/>
                    <a:pt x="698" y="666"/>
                  </a:cubicBezTo>
                  <a:close/>
                  <a:moveTo>
                    <a:pt x="761" y="1742"/>
                  </a:moveTo>
                  <a:cubicBezTo>
                    <a:pt x="856" y="1774"/>
                    <a:pt x="919" y="1806"/>
                    <a:pt x="983" y="1869"/>
                  </a:cubicBezTo>
                  <a:cubicBezTo>
                    <a:pt x="1014" y="1901"/>
                    <a:pt x="1046" y="1964"/>
                    <a:pt x="1046" y="2027"/>
                  </a:cubicBezTo>
                  <a:cubicBezTo>
                    <a:pt x="1046" y="2091"/>
                    <a:pt x="1046" y="2186"/>
                    <a:pt x="983" y="2217"/>
                  </a:cubicBezTo>
                  <a:cubicBezTo>
                    <a:pt x="919" y="2281"/>
                    <a:pt x="856" y="2281"/>
                    <a:pt x="761" y="2312"/>
                  </a:cubicBezTo>
                  <a:lnTo>
                    <a:pt x="761" y="1742"/>
                  </a:lnTo>
                  <a:close/>
                  <a:moveTo>
                    <a:pt x="571" y="1"/>
                  </a:moveTo>
                  <a:lnTo>
                    <a:pt x="571" y="317"/>
                  </a:lnTo>
                  <a:cubicBezTo>
                    <a:pt x="413" y="349"/>
                    <a:pt x="254" y="412"/>
                    <a:pt x="159" y="507"/>
                  </a:cubicBezTo>
                  <a:cubicBezTo>
                    <a:pt x="64" y="634"/>
                    <a:pt x="1" y="761"/>
                    <a:pt x="1" y="951"/>
                  </a:cubicBezTo>
                  <a:cubicBezTo>
                    <a:pt x="1" y="1046"/>
                    <a:pt x="33" y="1141"/>
                    <a:pt x="64" y="1204"/>
                  </a:cubicBezTo>
                  <a:cubicBezTo>
                    <a:pt x="96" y="1299"/>
                    <a:pt x="128" y="1362"/>
                    <a:pt x="191" y="1394"/>
                  </a:cubicBezTo>
                  <a:cubicBezTo>
                    <a:pt x="254" y="1457"/>
                    <a:pt x="318" y="1521"/>
                    <a:pt x="381" y="1552"/>
                  </a:cubicBezTo>
                  <a:cubicBezTo>
                    <a:pt x="444" y="1584"/>
                    <a:pt x="508" y="1616"/>
                    <a:pt x="571" y="1647"/>
                  </a:cubicBezTo>
                  <a:lnTo>
                    <a:pt x="571" y="2312"/>
                  </a:lnTo>
                  <a:cubicBezTo>
                    <a:pt x="476" y="2312"/>
                    <a:pt x="381" y="2281"/>
                    <a:pt x="318" y="2281"/>
                  </a:cubicBezTo>
                  <a:cubicBezTo>
                    <a:pt x="254" y="2249"/>
                    <a:pt x="191" y="2217"/>
                    <a:pt x="159" y="2186"/>
                  </a:cubicBezTo>
                  <a:lnTo>
                    <a:pt x="33" y="2566"/>
                  </a:lnTo>
                  <a:cubicBezTo>
                    <a:pt x="64" y="2597"/>
                    <a:pt x="159" y="2629"/>
                    <a:pt x="254" y="2661"/>
                  </a:cubicBezTo>
                  <a:cubicBezTo>
                    <a:pt x="349" y="2661"/>
                    <a:pt x="444" y="2692"/>
                    <a:pt x="571" y="2692"/>
                  </a:cubicBezTo>
                  <a:lnTo>
                    <a:pt x="571" y="2977"/>
                  </a:lnTo>
                  <a:lnTo>
                    <a:pt x="919" y="2977"/>
                  </a:lnTo>
                  <a:lnTo>
                    <a:pt x="919" y="2661"/>
                  </a:lnTo>
                  <a:cubicBezTo>
                    <a:pt x="1078" y="2629"/>
                    <a:pt x="1236" y="2566"/>
                    <a:pt x="1331" y="2439"/>
                  </a:cubicBezTo>
                  <a:cubicBezTo>
                    <a:pt x="1426" y="2344"/>
                    <a:pt x="1489" y="2186"/>
                    <a:pt x="1489" y="1964"/>
                  </a:cubicBezTo>
                  <a:cubicBezTo>
                    <a:pt x="1489" y="1869"/>
                    <a:pt x="1458" y="1774"/>
                    <a:pt x="1426" y="1711"/>
                  </a:cubicBezTo>
                  <a:cubicBezTo>
                    <a:pt x="1394" y="1647"/>
                    <a:pt x="1363" y="1584"/>
                    <a:pt x="1299" y="1521"/>
                  </a:cubicBezTo>
                  <a:cubicBezTo>
                    <a:pt x="1236" y="1489"/>
                    <a:pt x="1173" y="1426"/>
                    <a:pt x="1109" y="1394"/>
                  </a:cubicBezTo>
                  <a:cubicBezTo>
                    <a:pt x="1046" y="1362"/>
                    <a:pt x="983" y="1331"/>
                    <a:pt x="919" y="1299"/>
                  </a:cubicBezTo>
                  <a:lnTo>
                    <a:pt x="919" y="666"/>
                  </a:lnTo>
                  <a:cubicBezTo>
                    <a:pt x="983" y="666"/>
                    <a:pt x="1046" y="697"/>
                    <a:pt x="1109" y="697"/>
                  </a:cubicBezTo>
                  <a:cubicBezTo>
                    <a:pt x="1173" y="729"/>
                    <a:pt x="1204" y="761"/>
                    <a:pt x="1236" y="761"/>
                  </a:cubicBezTo>
                  <a:lnTo>
                    <a:pt x="1363" y="412"/>
                  </a:lnTo>
                  <a:cubicBezTo>
                    <a:pt x="1299" y="381"/>
                    <a:pt x="1236" y="349"/>
                    <a:pt x="1173" y="349"/>
                  </a:cubicBezTo>
                  <a:cubicBezTo>
                    <a:pt x="1078" y="317"/>
                    <a:pt x="1014" y="317"/>
                    <a:pt x="919" y="286"/>
                  </a:cubicBezTo>
                  <a:lnTo>
                    <a:pt x="919" y="1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5" name="Google Shape;4955;p41"/>
            <p:cNvSpPr/>
            <p:nvPr/>
          </p:nvSpPr>
          <p:spPr>
            <a:xfrm>
              <a:off x="7995702" y="1474128"/>
              <a:ext cx="16276" cy="16308"/>
            </a:xfrm>
            <a:custGeom>
              <a:avLst/>
              <a:gdLst/>
              <a:ahLst/>
              <a:cxnLst/>
              <a:rect l="l" t="t" r="r" b="b"/>
              <a:pathLst>
                <a:path w="507" h="508" extrusionOk="0">
                  <a:moveTo>
                    <a:pt x="95" y="1"/>
                  </a:moveTo>
                  <a:cubicBezTo>
                    <a:pt x="32" y="1"/>
                    <a:pt x="0" y="33"/>
                    <a:pt x="0" y="96"/>
                  </a:cubicBezTo>
                  <a:lnTo>
                    <a:pt x="0" y="381"/>
                  </a:lnTo>
                  <a:cubicBezTo>
                    <a:pt x="0" y="444"/>
                    <a:pt x="0" y="508"/>
                    <a:pt x="64" y="508"/>
                  </a:cubicBezTo>
                  <a:lnTo>
                    <a:pt x="444" y="508"/>
                  </a:lnTo>
                  <a:cubicBezTo>
                    <a:pt x="475" y="508"/>
                    <a:pt x="507" y="476"/>
                    <a:pt x="507" y="413"/>
                  </a:cubicBezTo>
                  <a:lnTo>
                    <a:pt x="507" y="128"/>
                  </a:lnTo>
                  <a:cubicBezTo>
                    <a:pt x="507" y="64"/>
                    <a:pt x="507" y="33"/>
                    <a:pt x="444" y="33"/>
                  </a:cubicBezTo>
                  <a:lnTo>
                    <a:pt x="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6" name="Google Shape;4956;p41"/>
            <p:cNvSpPr/>
            <p:nvPr/>
          </p:nvSpPr>
          <p:spPr>
            <a:xfrm>
              <a:off x="7989603" y="1577851"/>
              <a:ext cx="17303" cy="16276"/>
            </a:xfrm>
            <a:custGeom>
              <a:avLst/>
              <a:gdLst/>
              <a:ahLst/>
              <a:cxnLst/>
              <a:rect l="l" t="t" r="r" b="b"/>
              <a:pathLst>
                <a:path w="539" h="507" extrusionOk="0">
                  <a:moveTo>
                    <a:pt x="95" y="0"/>
                  </a:moveTo>
                  <a:cubicBezTo>
                    <a:pt x="64" y="0"/>
                    <a:pt x="32" y="32"/>
                    <a:pt x="32" y="95"/>
                  </a:cubicBezTo>
                  <a:lnTo>
                    <a:pt x="32" y="380"/>
                  </a:lnTo>
                  <a:cubicBezTo>
                    <a:pt x="0" y="443"/>
                    <a:pt x="32" y="475"/>
                    <a:pt x="95" y="475"/>
                  </a:cubicBezTo>
                  <a:lnTo>
                    <a:pt x="444" y="507"/>
                  </a:lnTo>
                  <a:cubicBezTo>
                    <a:pt x="507" y="507"/>
                    <a:pt x="539" y="475"/>
                    <a:pt x="539" y="412"/>
                  </a:cubicBezTo>
                  <a:lnTo>
                    <a:pt x="539" y="127"/>
                  </a:lnTo>
                  <a:cubicBezTo>
                    <a:pt x="539" y="63"/>
                    <a:pt x="507" y="32"/>
                    <a:pt x="475" y="32"/>
                  </a:cubicBezTo>
                  <a:lnTo>
                    <a:pt x="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7" name="Google Shape;4957;p41"/>
            <p:cNvSpPr/>
            <p:nvPr/>
          </p:nvSpPr>
          <p:spPr>
            <a:xfrm>
              <a:off x="7967227" y="1477820"/>
              <a:ext cx="20353" cy="20160"/>
            </a:xfrm>
            <a:custGeom>
              <a:avLst/>
              <a:gdLst/>
              <a:ahLst/>
              <a:cxnLst/>
              <a:rect l="l" t="t" r="r" b="b"/>
              <a:pathLst>
                <a:path w="634" h="628" extrusionOk="0">
                  <a:moveTo>
                    <a:pt x="411" y="0"/>
                  </a:moveTo>
                  <a:cubicBezTo>
                    <a:pt x="400" y="0"/>
                    <a:pt x="389" y="4"/>
                    <a:pt x="381" y="13"/>
                  </a:cubicBezTo>
                  <a:lnTo>
                    <a:pt x="32" y="171"/>
                  </a:lnTo>
                  <a:cubicBezTo>
                    <a:pt x="0" y="203"/>
                    <a:pt x="0" y="266"/>
                    <a:pt x="32" y="298"/>
                  </a:cubicBezTo>
                  <a:lnTo>
                    <a:pt x="159" y="583"/>
                  </a:lnTo>
                  <a:cubicBezTo>
                    <a:pt x="181" y="605"/>
                    <a:pt x="204" y="627"/>
                    <a:pt x="237" y="627"/>
                  </a:cubicBezTo>
                  <a:cubicBezTo>
                    <a:pt x="251" y="627"/>
                    <a:pt x="267" y="624"/>
                    <a:pt x="286" y="614"/>
                  </a:cubicBezTo>
                  <a:lnTo>
                    <a:pt x="602" y="456"/>
                  </a:lnTo>
                  <a:cubicBezTo>
                    <a:pt x="634" y="424"/>
                    <a:pt x="634" y="393"/>
                    <a:pt x="634" y="329"/>
                  </a:cubicBezTo>
                  <a:lnTo>
                    <a:pt x="476" y="76"/>
                  </a:lnTo>
                  <a:cubicBezTo>
                    <a:pt x="476" y="30"/>
                    <a:pt x="442" y="0"/>
                    <a:pt x="4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8" name="Google Shape;4958;p41"/>
            <p:cNvSpPr/>
            <p:nvPr/>
          </p:nvSpPr>
          <p:spPr>
            <a:xfrm>
              <a:off x="8014001" y="1570339"/>
              <a:ext cx="21380" cy="20160"/>
            </a:xfrm>
            <a:custGeom>
              <a:avLst/>
              <a:gdLst/>
              <a:ahLst/>
              <a:cxnLst/>
              <a:rect l="l" t="t" r="r" b="b"/>
              <a:pathLst>
                <a:path w="666" h="628" extrusionOk="0">
                  <a:moveTo>
                    <a:pt x="425" y="0"/>
                  </a:moveTo>
                  <a:cubicBezTo>
                    <a:pt x="412" y="0"/>
                    <a:pt x="397" y="4"/>
                    <a:pt x="380" y="12"/>
                  </a:cubicBezTo>
                  <a:lnTo>
                    <a:pt x="64" y="171"/>
                  </a:lnTo>
                  <a:cubicBezTo>
                    <a:pt x="32" y="202"/>
                    <a:pt x="0" y="266"/>
                    <a:pt x="32" y="297"/>
                  </a:cubicBezTo>
                  <a:lnTo>
                    <a:pt x="190" y="582"/>
                  </a:lnTo>
                  <a:cubicBezTo>
                    <a:pt x="190" y="605"/>
                    <a:pt x="222" y="627"/>
                    <a:pt x="252" y="627"/>
                  </a:cubicBezTo>
                  <a:cubicBezTo>
                    <a:pt x="264" y="627"/>
                    <a:pt x="276" y="623"/>
                    <a:pt x="285" y="614"/>
                  </a:cubicBezTo>
                  <a:lnTo>
                    <a:pt x="634" y="456"/>
                  </a:lnTo>
                  <a:cubicBezTo>
                    <a:pt x="665" y="424"/>
                    <a:pt x="665" y="392"/>
                    <a:pt x="634" y="329"/>
                  </a:cubicBezTo>
                  <a:lnTo>
                    <a:pt x="507" y="76"/>
                  </a:lnTo>
                  <a:cubicBezTo>
                    <a:pt x="484" y="29"/>
                    <a:pt x="461" y="0"/>
                    <a:pt x="4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9" name="Google Shape;4959;p41"/>
            <p:cNvSpPr/>
            <p:nvPr/>
          </p:nvSpPr>
          <p:spPr>
            <a:xfrm>
              <a:off x="7946906" y="1495733"/>
              <a:ext cx="21380" cy="20899"/>
            </a:xfrm>
            <a:custGeom>
              <a:avLst/>
              <a:gdLst/>
              <a:ahLst/>
              <a:cxnLst/>
              <a:rect l="l" t="t" r="r" b="b"/>
              <a:pathLst>
                <a:path w="666" h="651" extrusionOk="0">
                  <a:moveTo>
                    <a:pt x="285" y="1"/>
                  </a:moveTo>
                  <a:cubicBezTo>
                    <a:pt x="261" y="1"/>
                    <a:pt x="238" y="9"/>
                    <a:pt x="222" y="25"/>
                  </a:cubicBezTo>
                  <a:lnTo>
                    <a:pt x="32" y="341"/>
                  </a:lnTo>
                  <a:cubicBezTo>
                    <a:pt x="0" y="373"/>
                    <a:pt x="32" y="436"/>
                    <a:pt x="63" y="468"/>
                  </a:cubicBezTo>
                  <a:lnTo>
                    <a:pt x="317" y="626"/>
                  </a:lnTo>
                  <a:cubicBezTo>
                    <a:pt x="348" y="642"/>
                    <a:pt x="372" y="650"/>
                    <a:pt x="392" y="650"/>
                  </a:cubicBezTo>
                  <a:cubicBezTo>
                    <a:pt x="412" y="650"/>
                    <a:pt x="428" y="642"/>
                    <a:pt x="443" y="626"/>
                  </a:cubicBezTo>
                  <a:lnTo>
                    <a:pt x="633" y="310"/>
                  </a:lnTo>
                  <a:cubicBezTo>
                    <a:pt x="665" y="278"/>
                    <a:pt x="633" y="215"/>
                    <a:pt x="602" y="183"/>
                  </a:cubicBezTo>
                  <a:lnTo>
                    <a:pt x="348" y="25"/>
                  </a:lnTo>
                  <a:cubicBezTo>
                    <a:pt x="333" y="9"/>
                    <a:pt x="309" y="1"/>
                    <a:pt x="2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0" name="Google Shape;4960;p41"/>
            <p:cNvSpPr/>
            <p:nvPr/>
          </p:nvSpPr>
          <p:spPr>
            <a:xfrm>
              <a:off x="8034322" y="1552426"/>
              <a:ext cx="21380" cy="20096"/>
            </a:xfrm>
            <a:custGeom>
              <a:avLst/>
              <a:gdLst/>
              <a:ahLst/>
              <a:cxnLst/>
              <a:rect l="l" t="t" r="r" b="b"/>
              <a:pathLst>
                <a:path w="666" h="626" extrusionOk="0">
                  <a:moveTo>
                    <a:pt x="349" y="0"/>
                  </a:moveTo>
                  <a:cubicBezTo>
                    <a:pt x="286" y="0"/>
                    <a:pt x="254" y="0"/>
                    <a:pt x="222" y="32"/>
                  </a:cubicBezTo>
                  <a:lnTo>
                    <a:pt x="32" y="349"/>
                  </a:lnTo>
                  <a:cubicBezTo>
                    <a:pt x="1" y="380"/>
                    <a:pt x="32" y="412"/>
                    <a:pt x="64" y="444"/>
                  </a:cubicBezTo>
                  <a:lnTo>
                    <a:pt x="317" y="602"/>
                  </a:lnTo>
                  <a:cubicBezTo>
                    <a:pt x="333" y="618"/>
                    <a:pt x="357" y="626"/>
                    <a:pt x="381" y="626"/>
                  </a:cubicBezTo>
                  <a:cubicBezTo>
                    <a:pt x="404" y="626"/>
                    <a:pt x="428" y="618"/>
                    <a:pt x="444" y="602"/>
                  </a:cubicBezTo>
                  <a:lnTo>
                    <a:pt x="634" y="285"/>
                  </a:lnTo>
                  <a:cubicBezTo>
                    <a:pt x="666" y="254"/>
                    <a:pt x="634" y="190"/>
                    <a:pt x="602" y="190"/>
                  </a:cubicBezTo>
                  <a:lnTo>
                    <a:pt x="34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1" name="Google Shape;4961;p41"/>
            <p:cNvSpPr/>
            <p:nvPr/>
          </p:nvSpPr>
          <p:spPr>
            <a:xfrm>
              <a:off x="7940807" y="1522956"/>
              <a:ext cx="17303" cy="17303"/>
            </a:xfrm>
            <a:custGeom>
              <a:avLst/>
              <a:gdLst/>
              <a:ahLst/>
              <a:cxnLst/>
              <a:rect l="l" t="t" r="r" b="b"/>
              <a:pathLst>
                <a:path w="539" h="539" extrusionOk="0">
                  <a:moveTo>
                    <a:pt x="127" y="0"/>
                  </a:moveTo>
                  <a:cubicBezTo>
                    <a:pt x="95" y="0"/>
                    <a:pt x="32" y="32"/>
                    <a:pt x="32" y="63"/>
                  </a:cubicBezTo>
                  <a:lnTo>
                    <a:pt x="0" y="443"/>
                  </a:lnTo>
                  <a:cubicBezTo>
                    <a:pt x="0" y="475"/>
                    <a:pt x="63" y="507"/>
                    <a:pt x="95" y="507"/>
                  </a:cubicBezTo>
                  <a:lnTo>
                    <a:pt x="412" y="538"/>
                  </a:lnTo>
                  <a:cubicBezTo>
                    <a:pt x="443" y="538"/>
                    <a:pt x="507" y="507"/>
                    <a:pt x="507" y="475"/>
                  </a:cubicBezTo>
                  <a:lnTo>
                    <a:pt x="538" y="95"/>
                  </a:lnTo>
                  <a:cubicBezTo>
                    <a:pt x="538" y="63"/>
                    <a:pt x="475" y="32"/>
                    <a:pt x="443" y="32"/>
                  </a:cubicBez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2" name="Google Shape;4962;p41"/>
            <p:cNvSpPr/>
            <p:nvPr/>
          </p:nvSpPr>
          <p:spPr>
            <a:xfrm>
              <a:off x="8044498" y="1528028"/>
              <a:ext cx="17303" cy="17303"/>
            </a:xfrm>
            <a:custGeom>
              <a:avLst/>
              <a:gdLst/>
              <a:ahLst/>
              <a:cxnLst/>
              <a:rect l="l" t="t" r="r" b="b"/>
              <a:pathLst>
                <a:path w="539" h="539" extrusionOk="0">
                  <a:moveTo>
                    <a:pt x="127" y="0"/>
                  </a:moveTo>
                  <a:cubicBezTo>
                    <a:pt x="95" y="0"/>
                    <a:pt x="32" y="32"/>
                    <a:pt x="32" y="64"/>
                  </a:cubicBezTo>
                  <a:lnTo>
                    <a:pt x="0" y="444"/>
                  </a:lnTo>
                  <a:cubicBezTo>
                    <a:pt x="0" y="475"/>
                    <a:pt x="64" y="507"/>
                    <a:pt x="95" y="539"/>
                  </a:cubicBezTo>
                  <a:lnTo>
                    <a:pt x="412" y="539"/>
                  </a:lnTo>
                  <a:cubicBezTo>
                    <a:pt x="444" y="539"/>
                    <a:pt x="507" y="507"/>
                    <a:pt x="507" y="475"/>
                  </a:cubicBezTo>
                  <a:lnTo>
                    <a:pt x="539" y="95"/>
                  </a:lnTo>
                  <a:cubicBezTo>
                    <a:pt x="539" y="64"/>
                    <a:pt x="475" y="32"/>
                    <a:pt x="444" y="32"/>
                  </a:cubicBezTo>
                  <a:lnTo>
                    <a:pt x="12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3" name="Google Shape;4963;p41"/>
            <p:cNvSpPr/>
            <p:nvPr/>
          </p:nvSpPr>
          <p:spPr>
            <a:xfrm>
              <a:off x="7944852" y="1547579"/>
              <a:ext cx="20385" cy="20128"/>
            </a:xfrm>
            <a:custGeom>
              <a:avLst/>
              <a:gdLst/>
              <a:ahLst/>
              <a:cxnLst/>
              <a:rect l="l" t="t" r="r" b="b"/>
              <a:pathLst>
                <a:path w="635" h="627" extrusionOk="0">
                  <a:moveTo>
                    <a:pt x="409" y="1"/>
                  </a:moveTo>
                  <a:cubicBezTo>
                    <a:pt x="389" y="1"/>
                    <a:pt x="365" y="9"/>
                    <a:pt x="349" y="25"/>
                  </a:cubicBezTo>
                  <a:lnTo>
                    <a:pt x="64" y="151"/>
                  </a:lnTo>
                  <a:cubicBezTo>
                    <a:pt x="32" y="183"/>
                    <a:pt x="1" y="215"/>
                    <a:pt x="1" y="278"/>
                  </a:cubicBezTo>
                  <a:lnTo>
                    <a:pt x="191" y="595"/>
                  </a:lnTo>
                  <a:cubicBezTo>
                    <a:pt x="191" y="626"/>
                    <a:pt x="254" y="626"/>
                    <a:pt x="286" y="626"/>
                  </a:cubicBezTo>
                  <a:lnTo>
                    <a:pt x="571" y="468"/>
                  </a:lnTo>
                  <a:cubicBezTo>
                    <a:pt x="602" y="468"/>
                    <a:pt x="634" y="405"/>
                    <a:pt x="634" y="373"/>
                  </a:cubicBezTo>
                  <a:lnTo>
                    <a:pt x="444" y="25"/>
                  </a:lnTo>
                  <a:cubicBezTo>
                    <a:pt x="444" y="9"/>
                    <a:pt x="428" y="1"/>
                    <a:pt x="4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4" name="Google Shape;4964;p41"/>
            <p:cNvSpPr/>
            <p:nvPr/>
          </p:nvSpPr>
          <p:spPr>
            <a:xfrm>
              <a:off x="8037371" y="1500581"/>
              <a:ext cx="20385" cy="20096"/>
            </a:xfrm>
            <a:custGeom>
              <a:avLst/>
              <a:gdLst/>
              <a:ahLst/>
              <a:cxnLst/>
              <a:rect l="l" t="t" r="r" b="b"/>
              <a:pathLst>
                <a:path w="635" h="626" extrusionOk="0">
                  <a:moveTo>
                    <a:pt x="317" y="0"/>
                  </a:moveTo>
                  <a:lnTo>
                    <a:pt x="64" y="159"/>
                  </a:lnTo>
                  <a:cubicBezTo>
                    <a:pt x="32" y="190"/>
                    <a:pt x="1" y="222"/>
                    <a:pt x="1" y="254"/>
                  </a:cubicBezTo>
                  <a:lnTo>
                    <a:pt x="191" y="602"/>
                  </a:lnTo>
                  <a:cubicBezTo>
                    <a:pt x="191" y="618"/>
                    <a:pt x="207" y="626"/>
                    <a:pt x="226" y="626"/>
                  </a:cubicBezTo>
                  <a:cubicBezTo>
                    <a:pt x="246" y="626"/>
                    <a:pt x="270" y="618"/>
                    <a:pt x="286" y="602"/>
                  </a:cubicBezTo>
                  <a:lnTo>
                    <a:pt x="571" y="475"/>
                  </a:lnTo>
                  <a:cubicBezTo>
                    <a:pt x="602" y="444"/>
                    <a:pt x="634" y="412"/>
                    <a:pt x="634" y="380"/>
                  </a:cubicBezTo>
                  <a:lnTo>
                    <a:pt x="444" y="32"/>
                  </a:lnTo>
                  <a:cubicBezTo>
                    <a:pt x="444" y="0"/>
                    <a:pt x="381" y="0"/>
                    <a:pt x="3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5" name="Google Shape;4965;p41"/>
            <p:cNvSpPr/>
            <p:nvPr/>
          </p:nvSpPr>
          <p:spPr>
            <a:xfrm>
              <a:off x="7963150" y="1567675"/>
              <a:ext cx="20385" cy="20353"/>
            </a:xfrm>
            <a:custGeom>
              <a:avLst/>
              <a:gdLst/>
              <a:ahLst/>
              <a:cxnLst/>
              <a:rect l="l" t="t" r="r" b="b"/>
              <a:pathLst>
                <a:path w="635" h="634" extrusionOk="0">
                  <a:moveTo>
                    <a:pt x="286" y="0"/>
                  </a:moveTo>
                  <a:cubicBezTo>
                    <a:pt x="254" y="0"/>
                    <a:pt x="191" y="0"/>
                    <a:pt x="191" y="64"/>
                  </a:cubicBezTo>
                  <a:lnTo>
                    <a:pt x="1" y="285"/>
                  </a:lnTo>
                  <a:cubicBezTo>
                    <a:pt x="1" y="349"/>
                    <a:pt x="1" y="380"/>
                    <a:pt x="32" y="412"/>
                  </a:cubicBezTo>
                  <a:lnTo>
                    <a:pt x="349" y="634"/>
                  </a:lnTo>
                  <a:cubicBezTo>
                    <a:pt x="349" y="634"/>
                    <a:pt x="413" y="634"/>
                    <a:pt x="444" y="570"/>
                  </a:cubicBezTo>
                  <a:lnTo>
                    <a:pt x="603" y="317"/>
                  </a:lnTo>
                  <a:cubicBezTo>
                    <a:pt x="634" y="285"/>
                    <a:pt x="634" y="222"/>
                    <a:pt x="603" y="222"/>
                  </a:cubicBezTo>
                  <a:lnTo>
                    <a:pt x="28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6" name="Google Shape;4966;p41"/>
            <p:cNvSpPr/>
            <p:nvPr/>
          </p:nvSpPr>
          <p:spPr>
            <a:xfrm>
              <a:off x="8019073" y="1480228"/>
              <a:ext cx="20353" cy="20802"/>
            </a:xfrm>
            <a:custGeom>
              <a:avLst/>
              <a:gdLst/>
              <a:ahLst/>
              <a:cxnLst/>
              <a:rect l="l" t="t" r="r" b="b"/>
              <a:pathLst>
                <a:path w="634" h="648" extrusionOk="0">
                  <a:moveTo>
                    <a:pt x="286" y="1"/>
                  </a:moveTo>
                  <a:cubicBezTo>
                    <a:pt x="254" y="1"/>
                    <a:pt x="222" y="1"/>
                    <a:pt x="191" y="64"/>
                  </a:cubicBezTo>
                  <a:lnTo>
                    <a:pt x="32" y="318"/>
                  </a:lnTo>
                  <a:cubicBezTo>
                    <a:pt x="1" y="349"/>
                    <a:pt x="1" y="413"/>
                    <a:pt x="32" y="444"/>
                  </a:cubicBezTo>
                  <a:lnTo>
                    <a:pt x="349" y="634"/>
                  </a:lnTo>
                  <a:cubicBezTo>
                    <a:pt x="358" y="644"/>
                    <a:pt x="370" y="647"/>
                    <a:pt x="383" y="647"/>
                  </a:cubicBezTo>
                  <a:cubicBezTo>
                    <a:pt x="412" y="647"/>
                    <a:pt x="444" y="625"/>
                    <a:pt x="444" y="603"/>
                  </a:cubicBezTo>
                  <a:lnTo>
                    <a:pt x="602" y="349"/>
                  </a:lnTo>
                  <a:cubicBezTo>
                    <a:pt x="634" y="286"/>
                    <a:pt x="634" y="223"/>
                    <a:pt x="602" y="223"/>
                  </a:cubicBezTo>
                  <a:lnTo>
                    <a:pt x="2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7" name="Google Shape;4967;p41"/>
            <p:cNvSpPr/>
            <p:nvPr/>
          </p:nvSpPr>
          <p:spPr>
            <a:xfrm>
              <a:off x="7949956" y="1483245"/>
              <a:ext cx="103723" cy="101765"/>
            </a:xfrm>
            <a:custGeom>
              <a:avLst/>
              <a:gdLst/>
              <a:ahLst/>
              <a:cxnLst/>
              <a:rect l="l" t="t" r="r" b="b"/>
              <a:pathLst>
                <a:path w="3231" h="3170" extrusionOk="0">
                  <a:moveTo>
                    <a:pt x="1590" y="539"/>
                  </a:moveTo>
                  <a:cubicBezTo>
                    <a:pt x="1609" y="539"/>
                    <a:pt x="1628" y="539"/>
                    <a:pt x="1647" y="540"/>
                  </a:cubicBezTo>
                  <a:cubicBezTo>
                    <a:pt x="2217" y="572"/>
                    <a:pt x="2660" y="1079"/>
                    <a:pt x="2629" y="1649"/>
                  </a:cubicBezTo>
                  <a:cubicBezTo>
                    <a:pt x="2598" y="2200"/>
                    <a:pt x="2154" y="2632"/>
                    <a:pt x="1609" y="2632"/>
                  </a:cubicBezTo>
                  <a:cubicBezTo>
                    <a:pt x="1590" y="2632"/>
                    <a:pt x="1571" y="2632"/>
                    <a:pt x="1552" y="2630"/>
                  </a:cubicBezTo>
                  <a:cubicBezTo>
                    <a:pt x="982" y="2599"/>
                    <a:pt x="538" y="2124"/>
                    <a:pt x="570" y="1522"/>
                  </a:cubicBezTo>
                  <a:cubicBezTo>
                    <a:pt x="601" y="971"/>
                    <a:pt x="1045" y="539"/>
                    <a:pt x="1590" y="539"/>
                  </a:cubicBezTo>
                  <a:close/>
                  <a:moveTo>
                    <a:pt x="1620" y="1"/>
                  </a:moveTo>
                  <a:cubicBezTo>
                    <a:pt x="789" y="1"/>
                    <a:pt x="63" y="656"/>
                    <a:pt x="32" y="1522"/>
                  </a:cubicBezTo>
                  <a:cubicBezTo>
                    <a:pt x="0" y="2377"/>
                    <a:pt x="665" y="3105"/>
                    <a:pt x="1520" y="3169"/>
                  </a:cubicBezTo>
                  <a:cubicBezTo>
                    <a:pt x="1540" y="3170"/>
                    <a:pt x="1559" y="3170"/>
                    <a:pt x="1579" y="3170"/>
                  </a:cubicBezTo>
                  <a:cubicBezTo>
                    <a:pt x="2410" y="3170"/>
                    <a:pt x="3136" y="2516"/>
                    <a:pt x="3167" y="1680"/>
                  </a:cubicBezTo>
                  <a:cubicBezTo>
                    <a:pt x="3230" y="794"/>
                    <a:pt x="2534" y="65"/>
                    <a:pt x="1679" y="2"/>
                  </a:cubicBezTo>
                  <a:cubicBezTo>
                    <a:pt x="1659" y="1"/>
                    <a:pt x="1639" y="1"/>
                    <a:pt x="16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68" name="Google Shape;4968;p41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Medium"/>
                <a:ea typeface="Fira Sans Medium"/>
                <a:cs typeface="Fira Sans Medium"/>
                <a:sym typeface="Fira Sans Medium"/>
              </a:rPr>
              <a:t>Technology Infographics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969" name="Google Shape;4969;p41"/>
          <p:cNvSpPr txBox="1"/>
          <p:nvPr/>
        </p:nvSpPr>
        <p:spPr>
          <a:xfrm>
            <a:off x="665450" y="1886498"/>
            <a:ext cx="19266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970" name="Google Shape;4970;p41"/>
          <p:cNvSpPr txBox="1"/>
          <p:nvPr/>
        </p:nvSpPr>
        <p:spPr>
          <a:xfrm>
            <a:off x="665450" y="2197609"/>
            <a:ext cx="1926600" cy="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Jupiter is the biggest planet of them all</a:t>
            </a:r>
            <a:endParaRPr sz="12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971" name="Google Shape;4971;p41"/>
          <p:cNvSpPr txBox="1"/>
          <p:nvPr/>
        </p:nvSpPr>
        <p:spPr>
          <a:xfrm>
            <a:off x="6553184" y="1886498"/>
            <a:ext cx="19266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972" name="Google Shape;4972;p41"/>
          <p:cNvSpPr txBox="1"/>
          <p:nvPr/>
        </p:nvSpPr>
        <p:spPr>
          <a:xfrm>
            <a:off x="6553184" y="2197609"/>
            <a:ext cx="1926600" cy="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Fira Sans Light"/>
                <a:ea typeface="Fira Sans Light"/>
                <a:cs typeface="Fira Sans Light"/>
                <a:sym typeface="Fira Sans Light"/>
              </a:rPr>
              <a:t>It’s the farthest planet from the Sun</a:t>
            </a:r>
            <a:endParaRPr sz="1200">
              <a:solidFill>
                <a:srgbClr val="FFFFFF"/>
              </a:solidFill>
              <a:latin typeface="Fira Sans Light"/>
              <a:ea typeface="Fira Sans Light"/>
              <a:cs typeface="Fira Sans Light"/>
              <a:sym typeface="Fira Sans Light"/>
            </a:endParaRPr>
          </a:p>
        </p:txBody>
      </p:sp>
      <p:sp>
        <p:nvSpPr>
          <p:cNvPr id="4973" name="Google Shape;4973;p41"/>
          <p:cNvSpPr txBox="1"/>
          <p:nvPr/>
        </p:nvSpPr>
        <p:spPr>
          <a:xfrm>
            <a:off x="665440" y="3114558"/>
            <a:ext cx="19266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974" name="Google Shape;4974;p41"/>
          <p:cNvSpPr txBox="1"/>
          <p:nvPr/>
        </p:nvSpPr>
        <p:spPr>
          <a:xfrm>
            <a:off x="665440" y="3402127"/>
            <a:ext cx="1926600" cy="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It’s a gas giant and has several rings</a:t>
            </a:r>
            <a:endParaRPr sz="12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975" name="Google Shape;4975;p41"/>
          <p:cNvSpPr txBox="1"/>
          <p:nvPr/>
        </p:nvSpPr>
        <p:spPr>
          <a:xfrm>
            <a:off x="3609314" y="1086675"/>
            <a:ext cx="19266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Mercury</a:t>
            </a:r>
            <a:endParaRPr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976" name="Google Shape;4976;p41"/>
          <p:cNvSpPr txBox="1"/>
          <p:nvPr/>
        </p:nvSpPr>
        <p:spPr>
          <a:xfrm>
            <a:off x="3609314" y="1397784"/>
            <a:ext cx="1926600" cy="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It’s the closest planet of the Sun</a:t>
            </a:r>
            <a:endParaRPr sz="12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977" name="Google Shape;4977;p41"/>
          <p:cNvSpPr txBox="1"/>
          <p:nvPr/>
        </p:nvSpPr>
        <p:spPr>
          <a:xfrm>
            <a:off x="3609300" y="3898765"/>
            <a:ext cx="19266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Earth</a:t>
            </a:r>
            <a:endParaRPr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978" name="Google Shape;4978;p41"/>
          <p:cNvSpPr txBox="1"/>
          <p:nvPr/>
        </p:nvSpPr>
        <p:spPr>
          <a:xfrm>
            <a:off x="3609300" y="4183176"/>
            <a:ext cx="1926600" cy="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It’s the third planet from the Sun</a:t>
            </a:r>
            <a:endParaRPr sz="12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979" name="Google Shape;4979;p41"/>
          <p:cNvSpPr txBox="1"/>
          <p:nvPr/>
        </p:nvSpPr>
        <p:spPr>
          <a:xfrm>
            <a:off x="6553175" y="3114550"/>
            <a:ext cx="19266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Mars</a:t>
            </a:r>
            <a:endParaRPr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980" name="Google Shape;4980;p41"/>
          <p:cNvSpPr txBox="1"/>
          <p:nvPr/>
        </p:nvSpPr>
        <p:spPr>
          <a:xfrm>
            <a:off x="6553175" y="3402121"/>
            <a:ext cx="1926600" cy="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It’s actually a cold place</a:t>
            </a:r>
            <a:endParaRPr sz="12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9" name="Google Shape;2219;p25"/>
          <p:cNvSpPr txBox="1"/>
          <p:nvPr/>
        </p:nvSpPr>
        <p:spPr>
          <a:xfrm>
            <a:off x="2591100" y="411475"/>
            <a:ext cx="3961800" cy="119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dirty="0">
                <a:latin typeface="Fira Sans Medium"/>
                <a:ea typeface="Fira Sans Medium"/>
                <a:cs typeface="Fira Sans Medium"/>
                <a:sym typeface="Fira Sans Medium"/>
              </a:rPr>
              <a:t>Introduction</a:t>
            </a:r>
            <a:endParaRPr sz="33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222" name="Google Shape;2222;p25"/>
          <p:cNvSpPr txBox="1"/>
          <p:nvPr/>
        </p:nvSpPr>
        <p:spPr>
          <a:xfrm>
            <a:off x="3689388" y="3791009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223" name="Google Shape;2223;p25"/>
          <p:cNvSpPr txBox="1"/>
          <p:nvPr/>
        </p:nvSpPr>
        <p:spPr>
          <a:xfrm>
            <a:off x="3689388" y="4076049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farthest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24" name="Google Shape;2224;p25"/>
          <p:cNvSpPr txBox="1"/>
          <p:nvPr/>
        </p:nvSpPr>
        <p:spPr>
          <a:xfrm>
            <a:off x="2380400" y="2913164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Medium"/>
                <a:ea typeface="Fira Sans Medium"/>
                <a:cs typeface="Fira Sans Medium"/>
                <a:sym typeface="Fira Sans Medium"/>
              </a:rPr>
              <a:t>Power Automate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225" name="Google Shape;2225;p25"/>
          <p:cNvSpPr txBox="1"/>
          <p:nvPr/>
        </p:nvSpPr>
        <p:spPr>
          <a:xfrm>
            <a:off x="2380400" y="3173863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a gas giant and has several rings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26" name="Google Shape;2226;p25"/>
          <p:cNvSpPr txBox="1"/>
          <p:nvPr/>
        </p:nvSpPr>
        <p:spPr>
          <a:xfrm>
            <a:off x="6589424" y="3791000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Fira Sans Medium"/>
                <a:ea typeface="Fira Sans Medium"/>
                <a:cs typeface="Fira Sans Medium"/>
                <a:sym typeface="Fira Sans Medium"/>
              </a:rPr>
              <a:t>Mercury</a:t>
            </a:r>
            <a:endParaRPr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228" name="Google Shape;2228;p25"/>
          <p:cNvSpPr txBox="1"/>
          <p:nvPr/>
        </p:nvSpPr>
        <p:spPr>
          <a:xfrm>
            <a:off x="5046011" y="2913154"/>
            <a:ext cx="17652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Fira Sans Medium"/>
                <a:ea typeface="Fira Sans Medium"/>
                <a:cs typeface="Fira Sans Medium"/>
                <a:sym typeface="Fira Sans Medium"/>
              </a:rPr>
              <a:t>GitHub</a:t>
            </a:r>
            <a:endParaRPr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2229" name="Google Shape;2229;p25"/>
          <p:cNvSpPr txBox="1"/>
          <p:nvPr/>
        </p:nvSpPr>
        <p:spPr>
          <a:xfrm>
            <a:off x="5046011" y="3173850"/>
            <a:ext cx="17652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third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grpSp>
        <p:nvGrpSpPr>
          <p:cNvPr id="2230" name="Google Shape;2230;p25"/>
          <p:cNvGrpSpPr/>
          <p:nvPr/>
        </p:nvGrpSpPr>
        <p:grpSpPr>
          <a:xfrm>
            <a:off x="1234895" y="1191048"/>
            <a:ext cx="6674227" cy="2478421"/>
            <a:chOff x="936425" y="1625150"/>
            <a:chExt cx="5728950" cy="2127400"/>
          </a:xfrm>
        </p:grpSpPr>
        <p:sp>
          <p:nvSpPr>
            <p:cNvPr id="2231" name="Google Shape;2231;p25"/>
            <p:cNvSpPr/>
            <p:nvPr/>
          </p:nvSpPr>
          <p:spPr>
            <a:xfrm>
              <a:off x="2329850" y="2358300"/>
              <a:ext cx="649250" cy="650025"/>
            </a:xfrm>
            <a:custGeom>
              <a:avLst/>
              <a:gdLst/>
              <a:ahLst/>
              <a:cxnLst/>
              <a:rect l="l" t="t" r="r" b="b"/>
              <a:pathLst>
                <a:path w="25970" h="26001" extrusionOk="0">
                  <a:moveTo>
                    <a:pt x="12985" y="0"/>
                  </a:moveTo>
                  <a:cubicBezTo>
                    <a:pt x="5796" y="0"/>
                    <a:pt x="1" y="5827"/>
                    <a:pt x="1" y="12985"/>
                  </a:cubicBezTo>
                  <a:cubicBezTo>
                    <a:pt x="1" y="20173"/>
                    <a:pt x="5796" y="26000"/>
                    <a:pt x="12985" y="26000"/>
                  </a:cubicBezTo>
                  <a:cubicBezTo>
                    <a:pt x="20142" y="26000"/>
                    <a:pt x="25969" y="20173"/>
                    <a:pt x="25969" y="12985"/>
                  </a:cubicBezTo>
                  <a:cubicBezTo>
                    <a:pt x="25969" y="5827"/>
                    <a:pt x="20142" y="0"/>
                    <a:pt x="129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25"/>
            <p:cNvSpPr/>
            <p:nvPr/>
          </p:nvSpPr>
          <p:spPr>
            <a:xfrm>
              <a:off x="2344100" y="2372550"/>
              <a:ext cx="620750" cy="621525"/>
            </a:xfrm>
            <a:custGeom>
              <a:avLst/>
              <a:gdLst/>
              <a:ahLst/>
              <a:cxnLst/>
              <a:rect l="l" t="t" r="r" b="b"/>
              <a:pathLst>
                <a:path w="24830" h="24861" extrusionOk="0">
                  <a:moveTo>
                    <a:pt x="12415" y="0"/>
                  </a:moveTo>
                  <a:cubicBezTo>
                    <a:pt x="5543" y="0"/>
                    <a:pt x="1" y="5542"/>
                    <a:pt x="1" y="12415"/>
                  </a:cubicBezTo>
                  <a:cubicBezTo>
                    <a:pt x="1" y="19287"/>
                    <a:pt x="5543" y="24860"/>
                    <a:pt x="12415" y="24860"/>
                  </a:cubicBezTo>
                  <a:cubicBezTo>
                    <a:pt x="19256" y="24860"/>
                    <a:pt x="24829" y="19287"/>
                    <a:pt x="24829" y="12415"/>
                  </a:cubicBezTo>
                  <a:cubicBezTo>
                    <a:pt x="24829" y="5542"/>
                    <a:pt x="19256" y="0"/>
                    <a:pt x="124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25"/>
            <p:cNvSpPr/>
            <p:nvPr/>
          </p:nvSpPr>
          <p:spPr>
            <a:xfrm>
              <a:off x="3473900" y="3102525"/>
              <a:ext cx="649250" cy="650025"/>
            </a:xfrm>
            <a:custGeom>
              <a:avLst/>
              <a:gdLst/>
              <a:ahLst/>
              <a:cxnLst/>
              <a:rect l="l" t="t" r="r" b="b"/>
              <a:pathLst>
                <a:path w="25970" h="26001" extrusionOk="0">
                  <a:moveTo>
                    <a:pt x="12985" y="0"/>
                  </a:moveTo>
                  <a:cubicBezTo>
                    <a:pt x="5796" y="0"/>
                    <a:pt x="0" y="5827"/>
                    <a:pt x="0" y="13016"/>
                  </a:cubicBezTo>
                  <a:cubicBezTo>
                    <a:pt x="0" y="20173"/>
                    <a:pt x="5796" y="26000"/>
                    <a:pt x="12985" y="26000"/>
                  </a:cubicBezTo>
                  <a:cubicBezTo>
                    <a:pt x="20142" y="26000"/>
                    <a:pt x="25969" y="20173"/>
                    <a:pt x="25969" y="13016"/>
                  </a:cubicBezTo>
                  <a:cubicBezTo>
                    <a:pt x="25969" y="5827"/>
                    <a:pt x="20142" y="0"/>
                    <a:pt x="129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25"/>
            <p:cNvSpPr/>
            <p:nvPr/>
          </p:nvSpPr>
          <p:spPr>
            <a:xfrm>
              <a:off x="3488150" y="3116775"/>
              <a:ext cx="620750" cy="621525"/>
            </a:xfrm>
            <a:custGeom>
              <a:avLst/>
              <a:gdLst/>
              <a:ahLst/>
              <a:cxnLst/>
              <a:rect l="l" t="t" r="r" b="b"/>
              <a:pathLst>
                <a:path w="24830" h="24861" extrusionOk="0">
                  <a:moveTo>
                    <a:pt x="12415" y="0"/>
                  </a:moveTo>
                  <a:cubicBezTo>
                    <a:pt x="5543" y="0"/>
                    <a:pt x="1" y="5574"/>
                    <a:pt x="1" y="12446"/>
                  </a:cubicBezTo>
                  <a:cubicBezTo>
                    <a:pt x="1" y="19318"/>
                    <a:pt x="5543" y="24860"/>
                    <a:pt x="12415" y="24860"/>
                  </a:cubicBezTo>
                  <a:cubicBezTo>
                    <a:pt x="19255" y="24860"/>
                    <a:pt x="24829" y="19318"/>
                    <a:pt x="24829" y="12446"/>
                  </a:cubicBezTo>
                  <a:cubicBezTo>
                    <a:pt x="24829" y="5574"/>
                    <a:pt x="19255" y="0"/>
                    <a:pt x="124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25"/>
            <p:cNvSpPr/>
            <p:nvPr/>
          </p:nvSpPr>
          <p:spPr>
            <a:xfrm>
              <a:off x="4617950" y="2358300"/>
              <a:ext cx="649225" cy="650025"/>
            </a:xfrm>
            <a:custGeom>
              <a:avLst/>
              <a:gdLst/>
              <a:ahLst/>
              <a:cxnLst/>
              <a:rect l="l" t="t" r="r" b="b"/>
              <a:pathLst>
                <a:path w="25969" h="26001" extrusionOk="0">
                  <a:moveTo>
                    <a:pt x="12985" y="0"/>
                  </a:moveTo>
                  <a:cubicBezTo>
                    <a:pt x="5796" y="0"/>
                    <a:pt x="0" y="5827"/>
                    <a:pt x="0" y="12985"/>
                  </a:cubicBezTo>
                  <a:cubicBezTo>
                    <a:pt x="0" y="20173"/>
                    <a:pt x="5796" y="26000"/>
                    <a:pt x="12985" y="26000"/>
                  </a:cubicBezTo>
                  <a:cubicBezTo>
                    <a:pt x="20142" y="26000"/>
                    <a:pt x="25969" y="20173"/>
                    <a:pt x="25969" y="12985"/>
                  </a:cubicBezTo>
                  <a:cubicBezTo>
                    <a:pt x="25969" y="5827"/>
                    <a:pt x="20142" y="0"/>
                    <a:pt x="129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25"/>
            <p:cNvSpPr/>
            <p:nvPr/>
          </p:nvSpPr>
          <p:spPr>
            <a:xfrm>
              <a:off x="4631400" y="2372550"/>
              <a:ext cx="621525" cy="621525"/>
            </a:xfrm>
            <a:custGeom>
              <a:avLst/>
              <a:gdLst/>
              <a:ahLst/>
              <a:cxnLst/>
              <a:rect l="l" t="t" r="r" b="b"/>
              <a:pathLst>
                <a:path w="24861" h="24861" extrusionOk="0">
                  <a:moveTo>
                    <a:pt x="12447" y="0"/>
                  </a:moveTo>
                  <a:cubicBezTo>
                    <a:pt x="5574" y="0"/>
                    <a:pt x="1" y="5542"/>
                    <a:pt x="1" y="12415"/>
                  </a:cubicBezTo>
                  <a:cubicBezTo>
                    <a:pt x="1" y="19287"/>
                    <a:pt x="5574" y="24860"/>
                    <a:pt x="12447" y="24860"/>
                  </a:cubicBezTo>
                  <a:cubicBezTo>
                    <a:pt x="19287" y="24860"/>
                    <a:pt x="24861" y="19287"/>
                    <a:pt x="24861" y="12415"/>
                  </a:cubicBezTo>
                  <a:cubicBezTo>
                    <a:pt x="24861" y="5542"/>
                    <a:pt x="19287" y="0"/>
                    <a:pt x="124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25"/>
            <p:cNvSpPr/>
            <p:nvPr/>
          </p:nvSpPr>
          <p:spPr>
            <a:xfrm>
              <a:off x="6016125" y="3102525"/>
              <a:ext cx="649250" cy="650025"/>
            </a:xfrm>
            <a:custGeom>
              <a:avLst/>
              <a:gdLst/>
              <a:ahLst/>
              <a:cxnLst/>
              <a:rect l="l" t="t" r="r" b="b"/>
              <a:pathLst>
                <a:path w="25970" h="26001" extrusionOk="0">
                  <a:moveTo>
                    <a:pt x="12985" y="0"/>
                  </a:moveTo>
                  <a:cubicBezTo>
                    <a:pt x="5828" y="0"/>
                    <a:pt x="1" y="5827"/>
                    <a:pt x="1" y="13016"/>
                  </a:cubicBezTo>
                  <a:cubicBezTo>
                    <a:pt x="1" y="20173"/>
                    <a:pt x="5828" y="26000"/>
                    <a:pt x="12985" y="26000"/>
                  </a:cubicBezTo>
                  <a:cubicBezTo>
                    <a:pt x="20174" y="26000"/>
                    <a:pt x="25970" y="20173"/>
                    <a:pt x="25970" y="13016"/>
                  </a:cubicBezTo>
                  <a:cubicBezTo>
                    <a:pt x="25970" y="5827"/>
                    <a:pt x="20174" y="0"/>
                    <a:pt x="1298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25"/>
            <p:cNvSpPr/>
            <p:nvPr/>
          </p:nvSpPr>
          <p:spPr>
            <a:xfrm>
              <a:off x="6030375" y="3116775"/>
              <a:ext cx="620750" cy="621525"/>
            </a:xfrm>
            <a:custGeom>
              <a:avLst/>
              <a:gdLst/>
              <a:ahLst/>
              <a:cxnLst/>
              <a:rect l="l" t="t" r="r" b="b"/>
              <a:pathLst>
                <a:path w="24830" h="24861" extrusionOk="0">
                  <a:moveTo>
                    <a:pt x="12415" y="0"/>
                  </a:moveTo>
                  <a:cubicBezTo>
                    <a:pt x="5575" y="0"/>
                    <a:pt x="1" y="5574"/>
                    <a:pt x="1" y="12446"/>
                  </a:cubicBezTo>
                  <a:cubicBezTo>
                    <a:pt x="1" y="19318"/>
                    <a:pt x="5575" y="24860"/>
                    <a:pt x="12415" y="24860"/>
                  </a:cubicBezTo>
                  <a:cubicBezTo>
                    <a:pt x="19287" y="24860"/>
                    <a:pt x="24829" y="19318"/>
                    <a:pt x="24829" y="12446"/>
                  </a:cubicBezTo>
                  <a:cubicBezTo>
                    <a:pt x="24829" y="5574"/>
                    <a:pt x="19287" y="0"/>
                    <a:pt x="124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25"/>
            <p:cNvSpPr/>
            <p:nvPr/>
          </p:nvSpPr>
          <p:spPr>
            <a:xfrm>
              <a:off x="5762000" y="1625150"/>
              <a:ext cx="598550" cy="1452050"/>
            </a:xfrm>
            <a:custGeom>
              <a:avLst/>
              <a:gdLst/>
              <a:ahLst/>
              <a:cxnLst/>
              <a:rect l="l" t="t" r="r" b="b"/>
              <a:pathLst>
                <a:path w="23942" h="58082" extrusionOk="0">
                  <a:moveTo>
                    <a:pt x="887" y="1"/>
                  </a:moveTo>
                  <a:cubicBezTo>
                    <a:pt x="380" y="1"/>
                    <a:pt x="0" y="381"/>
                    <a:pt x="0" y="888"/>
                  </a:cubicBezTo>
                  <a:cubicBezTo>
                    <a:pt x="0" y="1394"/>
                    <a:pt x="380" y="1774"/>
                    <a:pt x="887" y="1774"/>
                  </a:cubicBezTo>
                  <a:cubicBezTo>
                    <a:pt x="1140" y="1774"/>
                    <a:pt x="1362" y="1679"/>
                    <a:pt x="1520" y="1489"/>
                  </a:cubicBezTo>
                  <a:lnTo>
                    <a:pt x="22865" y="15265"/>
                  </a:lnTo>
                  <a:lnTo>
                    <a:pt x="22865" y="56308"/>
                  </a:lnTo>
                  <a:cubicBezTo>
                    <a:pt x="22485" y="56403"/>
                    <a:pt x="22168" y="56752"/>
                    <a:pt x="22168" y="57195"/>
                  </a:cubicBezTo>
                  <a:cubicBezTo>
                    <a:pt x="22168" y="57702"/>
                    <a:pt x="22580" y="58082"/>
                    <a:pt x="23055" y="58082"/>
                  </a:cubicBezTo>
                  <a:cubicBezTo>
                    <a:pt x="23562" y="58082"/>
                    <a:pt x="23942" y="57702"/>
                    <a:pt x="23942" y="57195"/>
                  </a:cubicBezTo>
                  <a:cubicBezTo>
                    <a:pt x="23942" y="56752"/>
                    <a:pt x="23657" y="56403"/>
                    <a:pt x="23245" y="56308"/>
                  </a:cubicBezTo>
                  <a:lnTo>
                    <a:pt x="23245" y="15170"/>
                  </a:lnTo>
                  <a:cubicBezTo>
                    <a:pt x="23245" y="15107"/>
                    <a:pt x="23214" y="15044"/>
                    <a:pt x="23150" y="15012"/>
                  </a:cubicBezTo>
                  <a:lnTo>
                    <a:pt x="1710" y="1173"/>
                  </a:lnTo>
                  <a:cubicBezTo>
                    <a:pt x="1742" y="1078"/>
                    <a:pt x="1774" y="983"/>
                    <a:pt x="1774" y="888"/>
                  </a:cubicBezTo>
                  <a:cubicBezTo>
                    <a:pt x="1774" y="381"/>
                    <a:pt x="1394" y="1"/>
                    <a:pt x="88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25"/>
            <p:cNvSpPr/>
            <p:nvPr/>
          </p:nvSpPr>
          <p:spPr>
            <a:xfrm>
              <a:off x="6257600" y="3350325"/>
              <a:ext cx="207475" cy="126700"/>
            </a:xfrm>
            <a:custGeom>
              <a:avLst/>
              <a:gdLst/>
              <a:ahLst/>
              <a:cxnLst/>
              <a:rect l="l" t="t" r="r" b="b"/>
              <a:pathLst>
                <a:path w="8299" h="5068" extrusionOk="0">
                  <a:moveTo>
                    <a:pt x="8298" y="0"/>
                  </a:moveTo>
                  <a:lnTo>
                    <a:pt x="8298" y="0"/>
                  </a:lnTo>
                  <a:cubicBezTo>
                    <a:pt x="7411" y="444"/>
                    <a:pt x="6240" y="855"/>
                    <a:pt x="5321" y="950"/>
                  </a:cubicBezTo>
                  <a:lnTo>
                    <a:pt x="6651" y="1520"/>
                  </a:lnTo>
                  <a:lnTo>
                    <a:pt x="5163" y="3072"/>
                  </a:lnTo>
                  <a:lnTo>
                    <a:pt x="2978" y="1457"/>
                  </a:lnTo>
                  <a:lnTo>
                    <a:pt x="64" y="4782"/>
                  </a:lnTo>
                  <a:cubicBezTo>
                    <a:pt x="1" y="4877"/>
                    <a:pt x="33" y="4972"/>
                    <a:pt x="96" y="5036"/>
                  </a:cubicBezTo>
                  <a:cubicBezTo>
                    <a:pt x="128" y="5036"/>
                    <a:pt x="159" y="5067"/>
                    <a:pt x="191" y="5067"/>
                  </a:cubicBezTo>
                  <a:cubicBezTo>
                    <a:pt x="254" y="5067"/>
                    <a:pt x="286" y="5036"/>
                    <a:pt x="318" y="5004"/>
                  </a:cubicBezTo>
                  <a:lnTo>
                    <a:pt x="3041" y="1901"/>
                  </a:lnTo>
                  <a:lnTo>
                    <a:pt x="5195" y="3516"/>
                  </a:lnTo>
                  <a:lnTo>
                    <a:pt x="6873" y="1742"/>
                  </a:lnTo>
                  <a:lnTo>
                    <a:pt x="7507" y="3041"/>
                  </a:lnTo>
                  <a:cubicBezTo>
                    <a:pt x="7538" y="2122"/>
                    <a:pt x="7918" y="887"/>
                    <a:pt x="8298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25"/>
            <p:cNvSpPr/>
            <p:nvPr/>
          </p:nvSpPr>
          <p:spPr>
            <a:xfrm>
              <a:off x="6204575" y="3317850"/>
              <a:ext cx="273150" cy="219350"/>
            </a:xfrm>
            <a:custGeom>
              <a:avLst/>
              <a:gdLst/>
              <a:ahLst/>
              <a:cxnLst/>
              <a:rect l="l" t="t" r="r" b="b"/>
              <a:pathLst>
                <a:path w="10926" h="8774" extrusionOk="0">
                  <a:moveTo>
                    <a:pt x="633" y="1"/>
                  </a:moveTo>
                  <a:cubicBezTo>
                    <a:pt x="253" y="1"/>
                    <a:pt x="0" y="64"/>
                    <a:pt x="0" y="159"/>
                  </a:cubicBezTo>
                  <a:lnTo>
                    <a:pt x="0" y="8615"/>
                  </a:lnTo>
                  <a:cubicBezTo>
                    <a:pt x="0" y="8710"/>
                    <a:pt x="285" y="8773"/>
                    <a:pt x="633" y="8773"/>
                  </a:cubicBezTo>
                  <a:lnTo>
                    <a:pt x="10768" y="8773"/>
                  </a:lnTo>
                  <a:cubicBezTo>
                    <a:pt x="10863" y="8773"/>
                    <a:pt x="10926" y="8520"/>
                    <a:pt x="10926" y="8172"/>
                  </a:cubicBezTo>
                  <a:cubicBezTo>
                    <a:pt x="10926" y="7823"/>
                    <a:pt x="10863" y="7570"/>
                    <a:pt x="10768" y="7570"/>
                  </a:cubicBezTo>
                  <a:lnTo>
                    <a:pt x="1267" y="7570"/>
                  </a:lnTo>
                  <a:lnTo>
                    <a:pt x="1267" y="159"/>
                  </a:lnTo>
                  <a:cubicBezTo>
                    <a:pt x="1267" y="64"/>
                    <a:pt x="982" y="1"/>
                    <a:pt x="63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25"/>
            <p:cNvSpPr/>
            <p:nvPr/>
          </p:nvSpPr>
          <p:spPr>
            <a:xfrm>
              <a:off x="4731150" y="2042400"/>
              <a:ext cx="232000" cy="296125"/>
            </a:xfrm>
            <a:custGeom>
              <a:avLst/>
              <a:gdLst/>
              <a:ahLst/>
              <a:cxnLst/>
              <a:rect l="l" t="t" r="r" b="b"/>
              <a:pathLst>
                <a:path w="9280" h="11845" extrusionOk="0">
                  <a:moveTo>
                    <a:pt x="919" y="0"/>
                  </a:moveTo>
                  <a:cubicBezTo>
                    <a:pt x="413" y="0"/>
                    <a:pt x="1" y="380"/>
                    <a:pt x="1" y="887"/>
                  </a:cubicBezTo>
                  <a:cubicBezTo>
                    <a:pt x="1" y="1394"/>
                    <a:pt x="413" y="1774"/>
                    <a:pt x="919" y="1774"/>
                  </a:cubicBezTo>
                  <a:cubicBezTo>
                    <a:pt x="1141" y="1774"/>
                    <a:pt x="1331" y="1711"/>
                    <a:pt x="1489" y="1552"/>
                  </a:cubicBezTo>
                  <a:lnTo>
                    <a:pt x="8172" y="6651"/>
                  </a:lnTo>
                  <a:lnTo>
                    <a:pt x="8203" y="10103"/>
                  </a:lnTo>
                  <a:cubicBezTo>
                    <a:pt x="7792" y="10166"/>
                    <a:pt x="7507" y="10546"/>
                    <a:pt x="7507" y="10958"/>
                  </a:cubicBezTo>
                  <a:cubicBezTo>
                    <a:pt x="7507" y="11465"/>
                    <a:pt x="7887" y="11845"/>
                    <a:pt x="8393" y="11845"/>
                  </a:cubicBezTo>
                  <a:cubicBezTo>
                    <a:pt x="8900" y="11845"/>
                    <a:pt x="9280" y="11465"/>
                    <a:pt x="9280" y="10958"/>
                  </a:cubicBezTo>
                  <a:cubicBezTo>
                    <a:pt x="9280" y="10514"/>
                    <a:pt x="8963" y="10166"/>
                    <a:pt x="8583" y="10071"/>
                  </a:cubicBezTo>
                  <a:lnTo>
                    <a:pt x="8552" y="6556"/>
                  </a:lnTo>
                  <a:cubicBezTo>
                    <a:pt x="8552" y="6493"/>
                    <a:pt x="8520" y="6429"/>
                    <a:pt x="8457" y="6397"/>
                  </a:cubicBezTo>
                  <a:lnTo>
                    <a:pt x="1711" y="1267"/>
                  </a:lnTo>
                  <a:cubicBezTo>
                    <a:pt x="1774" y="1140"/>
                    <a:pt x="1806" y="1014"/>
                    <a:pt x="1806" y="887"/>
                  </a:cubicBezTo>
                  <a:cubicBezTo>
                    <a:pt x="1806" y="380"/>
                    <a:pt x="1394" y="0"/>
                    <a:pt x="91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25"/>
            <p:cNvSpPr/>
            <p:nvPr/>
          </p:nvSpPr>
          <p:spPr>
            <a:xfrm>
              <a:off x="4952050" y="2691600"/>
              <a:ext cx="31700" cy="31700"/>
            </a:xfrm>
            <a:custGeom>
              <a:avLst/>
              <a:gdLst/>
              <a:ahLst/>
              <a:cxnLst/>
              <a:rect l="l" t="t" r="r" b="b"/>
              <a:pathLst>
                <a:path w="1268" h="1268" extrusionOk="0">
                  <a:moveTo>
                    <a:pt x="444" y="1"/>
                  </a:moveTo>
                  <a:lnTo>
                    <a:pt x="1" y="444"/>
                  </a:lnTo>
                  <a:lnTo>
                    <a:pt x="856" y="1268"/>
                  </a:lnTo>
                  <a:lnTo>
                    <a:pt x="1267" y="856"/>
                  </a:lnTo>
                  <a:lnTo>
                    <a:pt x="444" y="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25"/>
            <p:cNvSpPr/>
            <p:nvPr/>
          </p:nvSpPr>
          <p:spPr>
            <a:xfrm>
              <a:off x="4970275" y="2710025"/>
              <a:ext cx="121150" cy="118975"/>
            </a:xfrm>
            <a:custGeom>
              <a:avLst/>
              <a:gdLst/>
              <a:ahLst/>
              <a:cxnLst/>
              <a:rect l="l" t="t" r="r" b="b"/>
              <a:pathLst>
                <a:path w="4846" h="4759" extrusionOk="0">
                  <a:moveTo>
                    <a:pt x="681" y="0"/>
                  </a:moveTo>
                  <a:cubicBezTo>
                    <a:pt x="665" y="0"/>
                    <a:pt x="649" y="8"/>
                    <a:pt x="633" y="24"/>
                  </a:cubicBezTo>
                  <a:lnTo>
                    <a:pt x="32" y="626"/>
                  </a:lnTo>
                  <a:cubicBezTo>
                    <a:pt x="0" y="657"/>
                    <a:pt x="0" y="689"/>
                    <a:pt x="32" y="721"/>
                  </a:cubicBezTo>
                  <a:lnTo>
                    <a:pt x="3959" y="4616"/>
                  </a:lnTo>
                  <a:cubicBezTo>
                    <a:pt x="4054" y="4711"/>
                    <a:pt x="4180" y="4758"/>
                    <a:pt x="4307" y="4758"/>
                  </a:cubicBezTo>
                  <a:cubicBezTo>
                    <a:pt x="4434" y="4758"/>
                    <a:pt x="4560" y="4711"/>
                    <a:pt x="4655" y="4616"/>
                  </a:cubicBezTo>
                  <a:cubicBezTo>
                    <a:pt x="4845" y="4426"/>
                    <a:pt x="4845" y="4109"/>
                    <a:pt x="4655" y="3919"/>
                  </a:cubicBezTo>
                  <a:lnTo>
                    <a:pt x="728" y="24"/>
                  </a:lnTo>
                  <a:cubicBezTo>
                    <a:pt x="713" y="8"/>
                    <a:pt x="697" y="0"/>
                    <a:pt x="68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25"/>
            <p:cNvSpPr/>
            <p:nvPr/>
          </p:nvSpPr>
          <p:spPr>
            <a:xfrm>
              <a:off x="4895850" y="2564625"/>
              <a:ext cx="10300" cy="5875"/>
            </a:xfrm>
            <a:custGeom>
              <a:avLst/>
              <a:gdLst/>
              <a:ahLst/>
              <a:cxnLst/>
              <a:rect l="l" t="t" r="r" b="b"/>
              <a:pathLst>
                <a:path w="412" h="235" extrusionOk="0">
                  <a:moveTo>
                    <a:pt x="77" y="0"/>
                  </a:moveTo>
                  <a:cubicBezTo>
                    <a:pt x="34" y="0"/>
                    <a:pt x="0" y="30"/>
                    <a:pt x="0" y="76"/>
                  </a:cubicBezTo>
                  <a:cubicBezTo>
                    <a:pt x="0" y="140"/>
                    <a:pt x="32" y="171"/>
                    <a:pt x="95" y="203"/>
                  </a:cubicBezTo>
                  <a:cubicBezTo>
                    <a:pt x="158" y="203"/>
                    <a:pt x="222" y="203"/>
                    <a:pt x="285" y="235"/>
                  </a:cubicBezTo>
                  <a:lnTo>
                    <a:pt x="317" y="235"/>
                  </a:lnTo>
                  <a:cubicBezTo>
                    <a:pt x="348" y="235"/>
                    <a:pt x="380" y="203"/>
                    <a:pt x="412" y="171"/>
                  </a:cubicBezTo>
                  <a:cubicBezTo>
                    <a:pt x="412" y="108"/>
                    <a:pt x="380" y="76"/>
                    <a:pt x="348" y="45"/>
                  </a:cubicBezTo>
                  <a:cubicBezTo>
                    <a:pt x="253" y="13"/>
                    <a:pt x="190" y="13"/>
                    <a:pt x="127" y="13"/>
                  </a:cubicBezTo>
                  <a:cubicBezTo>
                    <a:pt x="110" y="4"/>
                    <a:pt x="93" y="0"/>
                    <a:pt x="7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25"/>
            <p:cNvSpPr/>
            <p:nvPr/>
          </p:nvSpPr>
          <p:spPr>
            <a:xfrm>
              <a:off x="4910875" y="2567800"/>
              <a:ext cx="45150" cy="35950"/>
            </a:xfrm>
            <a:custGeom>
              <a:avLst/>
              <a:gdLst/>
              <a:ahLst/>
              <a:cxnLst/>
              <a:rect l="l" t="t" r="r" b="b"/>
              <a:pathLst>
                <a:path w="1806" h="1438" extrusionOk="0">
                  <a:moveTo>
                    <a:pt x="109" y="0"/>
                  </a:moveTo>
                  <a:cubicBezTo>
                    <a:pt x="66" y="0"/>
                    <a:pt x="33" y="29"/>
                    <a:pt x="33" y="76"/>
                  </a:cubicBezTo>
                  <a:cubicBezTo>
                    <a:pt x="1" y="139"/>
                    <a:pt x="33" y="203"/>
                    <a:pt x="96" y="234"/>
                  </a:cubicBezTo>
                  <a:cubicBezTo>
                    <a:pt x="603" y="361"/>
                    <a:pt x="1014" y="678"/>
                    <a:pt x="1331" y="1058"/>
                  </a:cubicBezTo>
                  <a:cubicBezTo>
                    <a:pt x="1426" y="1153"/>
                    <a:pt x="1489" y="1279"/>
                    <a:pt x="1553" y="1374"/>
                  </a:cubicBezTo>
                  <a:cubicBezTo>
                    <a:pt x="1584" y="1406"/>
                    <a:pt x="1616" y="1438"/>
                    <a:pt x="1679" y="1438"/>
                  </a:cubicBezTo>
                  <a:cubicBezTo>
                    <a:pt x="1679" y="1438"/>
                    <a:pt x="1711" y="1438"/>
                    <a:pt x="1711" y="1406"/>
                  </a:cubicBezTo>
                  <a:cubicBezTo>
                    <a:pt x="1774" y="1374"/>
                    <a:pt x="1806" y="1311"/>
                    <a:pt x="1774" y="1248"/>
                  </a:cubicBezTo>
                  <a:cubicBezTo>
                    <a:pt x="1679" y="1153"/>
                    <a:pt x="1616" y="1026"/>
                    <a:pt x="1521" y="931"/>
                  </a:cubicBezTo>
                  <a:cubicBezTo>
                    <a:pt x="1173" y="488"/>
                    <a:pt x="698" y="171"/>
                    <a:pt x="159" y="13"/>
                  </a:cubicBezTo>
                  <a:cubicBezTo>
                    <a:pt x="142" y="4"/>
                    <a:pt x="125" y="0"/>
                    <a:pt x="109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25"/>
            <p:cNvSpPr/>
            <p:nvPr/>
          </p:nvSpPr>
          <p:spPr>
            <a:xfrm>
              <a:off x="4794500" y="2537225"/>
              <a:ext cx="190050" cy="189250"/>
            </a:xfrm>
            <a:custGeom>
              <a:avLst/>
              <a:gdLst/>
              <a:ahLst/>
              <a:cxnLst/>
              <a:rect l="l" t="t" r="r" b="b"/>
              <a:pathLst>
                <a:path w="7602" h="7570" extrusionOk="0">
                  <a:moveTo>
                    <a:pt x="3801" y="539"/>
                  </a:moveTo>
                  <a:cubicBezTo>
                    <a:pt x="5606" y="539"/>
                    <a:pt x="7063" y="1996"/>
                    <a:pt x="7063" y="3801"/>
                  </a:cubicBezTo>
                  <a:cubicBezTo>
                    <a:pt x="7063" y="5606"/>
                    <a:pt x="5606" y="7063"/>
                    <a:pt x="3801" y="7063"/>
                  </a:cubicBezTo>
                  <a:cubicBezTo>
                    <a:pt x="1996" y="7063"/>
                    <a:pt x="539" y="5606"/>
                    <a:pt x="539" y="3801"/>
                  </a:cubicBezTo>
                  <a:cubicBezTo>
                    <a:pt x="539" y="1996"/>
                    <a:pt x="1996" y="539"/>
                    <a:pt x="3801" y="539"/>
                  </a:cubicBezTo>
                  <a:close/>
                  <a:moveTo>
                    <a:pt x="3801" y="0"/>
                  </a:moveTo>
                  <a:cubicBezTo>
                    <a:pt x="1711" y="0"/>
                    <a:pt x="0" y="1711"/>
                    <a:pt x="0" y="3801"/>
                  </a:cubicBezTo>
                  <a:cubicBezTo>
                    <a:pt x="0" y="5891"/>
                    <a:pt x="1711" y="7569"/>
                    <a:pt x="3801" y="7569"/>
                  </a:cubicBezTo>
                  <a:cubicBezTo>
                    <a:pt x="5891" y="7569"/>
                    <a:pt x="7601" y="5891"/>
                    <a:pt x="7601" y="3801"/>
                  </a:cubicBezTo>
                  <a:cubicBezTo>
                    <a:pt x="7601" y="1711"/>
                    <a:pt x="5891" y="0"/>
                    <a:pt x="3801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25"/>
            <p:cNvSpPr/>
            <p:nvPr/>
          </p:nvSpPr>
          <p:spPr>
            <a:xfrm>
              <a:off x="3775550" y="2178575"/>
              <a:ext cx="44350" cy="898625"/>
            </a:xfrm>
            <a:custGeom>
              <a:avLst/>
              <a:gdLst/>
              <a:ahLst/>
              <a:cxnLst/>
              <a:rect l="l" t="t" r="r" b="b"/>
              <a:pathLst>
                <a:path w="1774" h="35945" extrusionOk="0">
                  <a:moveTo>
                    <a:pt x="887" y="0"/>
                  </a:moveTo>
                  <a:cubicBezTo>
                    <a:pt x="380" y="0"/>
                    <a:pt x="0" y="412"/>
                    <a:pt x="0" y="887"/>
                  </a:cubicBezTo>
                  <a:cubicBezTo>
                    <a:pt x="0" y="1331"/>
                    <a:pt x="285" y="1679"/>
                    <a:pt x="697" y="1774"/>
                  </a:cubicBezTo>
                  <a:lnTo>
                    <a:pt x="697" y="34171"/>
                  </a:lnTo>
                  <a:cubicBezTo>
                    <a:pt x="285" y="34266"/>
                    <a:pt x="0" y="34615"/>
                    <a:pt x="0" y="35058"/>
                  </a:cubicBezTo>
                  <a:cubicBezTo>
                    <a:pt x="0" y="35565"/>
                    <a:pt x="380" y="35945"/>
                    <a:pt x="887" y="35945"/>
                  </a:cubicBezTo>
                  <a:cubicBezTo>
                    <a:pt x="1394" y="35945"/>
                    <a:pt x="1774" y="35565"/>
                    <a:pt x="1774" y="35058"/>
                  </a:cubicBezTo>
                  <a:cubicBezTo>
                    <a:pt x="1774" y="34615"/>
                    <a:pt x="1489" y="34266"/>
                    <a:pt x="1077" y="34171"/>
                  </a:cubicBezTo>
                  <a:lnTo>
                    <a:pt x="1077" y="1774"/>
                  </a:lnTo>
                  <a:cubicBezTo>
                    <a:pt x="1489" y="1679"/>
                    <a:pt x="1774" y="1331"/>
                    <a:pt x="1774" y="887"/>
                  </a:cubicBezTo>
                  <a:cubicBezTo>
                    <a:pt x="1774" y="412"/>
                    <a:pt x="1394" y="0"/>
                    <a:pt x="887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25"/>
            <p:cNvSpPr/>
            <p:nvPr/>
          </p:nvSpPr>
          <p:spPr>
            <a:xfrm>
              <a:off x="3709825" y="3338450"/>
              <a:ext cx="172625" cy="196375"/>
            </a:xfrm>
            <a:custGeom>
              <a:avLst/>
              <a:gdLst/>
              <a:ahLst/>
              <a:cxnLst/>
              <a:rect l="l" t="t" r="r" b="b"/>
              <a:pathLst>
                <a:path w="6905" h="7855" extrusionOk="0">
                  <a:moveTo>
                    <a:pt x="3453" y="507"/>
                  </a:moveTo>
                  <a:cubicBezTo>
                    <a:pt x="4245" y="507"/>
                    <a:pt x="4973" y="792"/>
                    <a:pt x="5511" y="1330"/>
                  </a:cubicBezTo>
                  <a:cubicBezTo>
                    <a:pt x="6081" y="1900"/>
                    <a:pt x="6398" y="2629"/>
                    <a:pt x="6398" y="3421"/>
                  </a:cubicBezTo>
                  <a:cubicBezTo>
                    <a:pt x="6398" y="3959"/>
                    <a:pt x="6303" y="4371"/>
                    <a:pt x="6113" y="4687"/>
                  </a:cubicBezTo>
                  <a:cubicBezTo>
                    <a:pt x="6113" y="4719"/>
                    <a:pt x="6081" y="4719"/>
                    <a:pt x="6050" y="4751"/>
                  </a:cubicBezTo>
                  <a:cubicBezTo>
                    <a:pt x="5416" y="5701"/>
                    <a:pt x="5036" y="6556"/>
                    <a:pt x="4973" y="7348"/>
                  </a:cubicBezTo>
                  <a:lnTo>
                    <a:pt x="1933" y="7348"/>
                  </a:lnTo>
                  <a:cubicBezTo>
                    <a:pt x="1838" y="6239"/>
                    <a:pt x="1204" y="5289"/>
                    <a:pt x="919" y="4877"/>
                  </a:cubicBezTo>
                  <a:cubicBezTo>
                    <a:pt x="888" y="4814"/>
                    <a:pt x="824" y="4751"/>
                    <a:pt x="824" y="4719"/>
                  </a:cubicBezTo>
                  <a:cubicBezTo>
                    <a:pt x="634" y="4371"/>
                    <a:pt x="539" y="3959"/>
                    <a:pt x="508" y="3516"/>
                  </a:cubicBezTo>
                  <a:cubicBezTo>
                    <a:pt x="508" y="2724"/>
                    <a:pt x="793" y="1995"/>
                    <a:pt x="1331" y="1394"/>
                  </a:cubicBezTo>
                  <a:cubicBezTo>
                    <a:pt x="1901" y="824"/>
                    <a:pt x="2629" y="507"/>
                    <a:pt x="3421" y="507"/>
                  </a:cubicBezTo>
                  <a:close/>
                  <a:moveTo>
                    <a:pt x="3421" y="0"/>
                  </a:moveTo>
                  <a:cubicBezTo>
                    <a:pt x="2503" y="0"/>
                    <a:pt x="1648" y="380"/>
                    <a:pt x="983" y="1045"/>
                  </a:cubicBezTo>
                  <a:cubicBezTo>
                    <a:pt x="318" y="1742"/>
                    <a:pt x="1" y="2629"/>
                    <a:pt x="33" y="3547"/>
                  </a:cubicBezTo>
                  <a:cubicBezTo>
                    <a:pt x="33" y="4054"/>
                    <a:pt x="159" y="4497"/>
                    <a:pt x="381" y="4941"/>
                  </a:cubicBezTo>
                  <a:cubicBezTo>
                    <a:pt x="381" y="5004"/>
                    <a:pt x="444" y="5067"/>
                    <a:pt x="508" y="5162"/>
                  </a:cubicBezTo>
                  <a:cubicBezTo>
                    <a:pt x="761" y="5542"/>
                    <a:pt x="1363" y="6429"/>
                    <a:pt x="1458" y="7379"/>
                  </a:cubicBezTo>
                  <a:cubicBezTo>
                    <a:pt x="1458" y="7664"/>
                    <a:pt x="1679" y="7854"/>
                    <a:pt x="1933" y="7854"/>
                  </a:cubicBezTo>
                  <a:lnTo>
                    <a:pt x="4973" y="7854"/>
                  </a:lnTo>
                  <a:cubicBezTo>
                    <a:pt x="5226" y="7854"/>
                    <a:pt x="5448" y="7664"/>
                    <a:pt x="5480" y="7411"/>
                  </a:cubicBezTo>
                  <a:cubicBezTo>
                    <a:pt x="5511" y="6714"/>
                    <a:pt x="5860" y="5922"/>
                    <a:pt x="6461" y="5067"/>
                  </a:cubicBezTo>
                  <a:cubicBezTo>
                    <a:pt x="6493" y="5004"/>
                    <a:pt x="6525" y="4972"/>
                    <a:pt x="6525" y="4941"/>
                  </a:cubicBezTo>
                  <a:cubicBezTo>
                    <a:pt x="6778" y="4561"/>
                    <a:pt x="6873" y="4054"/>
                    <a:pt x="6873" y="3421"/>
                  </a:cubicBezTo>
                  <a:cubicBezTo>
                    <a:pt x="6905" y="2502"/>
                    <a:pt x="6525" y="1647"/>
                    <a:pt x="5891" y="982"/>
                  </a:cubicBezTo>
                  <a:cubicBezTo>
                    <a:pt x="5226" y="349"/>
                    <a:pt x="4371" y="0"/>
                    <a:pt x="3421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25"/>
            <p:cNvSpPr/>
            <p:nvPr/>
          </p:nvSpPr>
          <p:spPr>
            <a:xfrm>
              <a:off x="3753375" y="3542700"/>
              <a:ext cx="87900" cy="13500"/>
            </a:xfrm>
            <a:custGeom>
              <a:avLst/>
              <a:gdLst/>
              <a:ahLst/>
              <a:cxnLst/>
              <a:rect l="l" t="t" r="r" b="b"/>
              <a:pathLst>
                <a:path w="3516" h="540" extrusionOk="0">
                  <a:moveTo>
                    <a:pt x="222" y="1"/>
                  </a:moveTo>
                  <a:cubicBezTo>
                    <a:pt x="96" y="1"/>
                    <a:pt x="1" y="96"/>
                    <a:pt x="1" y="223"/>
                  </a:cubicBezTo>
                  <a:lnTo>
                    <a:pt x="1" y="286"/>
                  </a:lnTo>
                  <a:cubicBezTo>
                    <a:pt x="1" y="444"/>
                    <a:pt x="96" y="539"/>
                    <a:pt x="222" y="539"/>
                  </a:cubicBezTo>
                  <a:lnTo>
                    <a:pt x="3294" y="539"/>
                  </a:lnTo>
                  <a:cubicBezTo>
                    <a:pt x="3421" y="539"/>
                    <a:pt x="3516" y="444"/>
                    <a:pt x="3516" y="286"/>
                  </a:cubicBezTo>
                  <a:lnTo>
                    <a:pt x="3516" y="223"/>
                  </a:lnTo>
                  <a:cubicBezTo>
                    <a:pt x="3516" y="96"/>
                    <a:pt x="3421" y="1"/>
                    <a:pt x="3294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25"/>
            <p:cNvSpPr/>
            <p:nvPr/>
          </p:nvSpPr>
          <p:spPr>
            <a:xfrm>
              <a:off x="3757350" y="3563300"/>
              <a:ext cx="77600" cy="14275"/>
            </a:xfrm>
            <a:custGeom>
              <a:avLst/>
              <a:gdLst/>
              <a:ahLst/>
              <a:cxnLst/>
              <a:rect l="l" t="t" r="r" b="b"/>
              <a:pathLst>
                <a:path w="3104" h="571" extrusionOk="0">
                  <a:moveTo>
                    <a:pt x="222" y="0"/>
                  </a:moveTo>
                  <a:cubicBezTo>
                    <a:pt x="95" y="0"/>
                    <a:pt x="0" y="95"/>
                    <a:pt x="0" y="222"/>
                  </a:cubicBezTo>
                  <a:lnTo>
                    <a:pt x="0" y="349"/>
                  </a:lnTo>
                  <a:cubicBezTo>
                    <a:pt x="0" y="475"/>
                    <a:pt x="95" y="570"/>
                    <a:pt x="222" y="570"/>
                  </a:cubicBezTo>
                  <a:lnTo>
                    <a:pt x="2882" y="570"/>
                  </a:lnTo>
                  <a:cubicBezTo>
                    <a:pt x="3009" y="570"/>
                    <a:pt x="3104" y="475"/>
                    <a:pt x="3104" y="349"/>
                  </a:cubicBezTo>
                  <a:lnTo>
                    <a:pt x="3104" y="222"/>
                  </a:lnTo>
                  <a:cubicBezTo>
                    <a:pt x="3104" y="95"/>
                    <a:pt x="3009" y="0"/>
                    <a:pt x="2882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25"/>
            <p:cNvSpPr/>
            <p:nvPr/>
          </p:nvSpPr>
          <p:spPr>
            <a:xfrm>
              <a:off x="3761300" y="3585475"/>
              <a:ext cx="69700" cy="16650"/>
            </a:xfrm>
            <a:custGeom>
              <a:avLst/>
              <a:gdLst/>
              <a:ahLst/>
              <a:cxnLst/>
              <a:rect l="l" t="t" r="r" b="b"/>
              <a:pathLst>
                <a:path w="2788" h="666" extrusionOk="0">
                  <a:moveTo>
                    <a:pt x="190" y="0"/>
                  </a:moveTo>
                  <a:cubicBezTo>
                    <a:pt x="95" y="0"/>
                    <a:pt x="0" y="63"/>
                    <a:pt x="32" y="127"/>
                  </a:cubicBezTo>
                  <a:cubicBezTo>
                    <a:pt x="159" y="443"/>
                    <a:pt x="729" y="665"/>
                    <a:pt x="1394" y="665"/>
                  </a:cubicBezTo>
                  <a:cubicBezTo>
                    <a:pt x="2091" y="665"/>
                    <a:pt x="2661" y="443"/>
                    <a:pt x="2787" y="127"/>
                  </a:cubicBezTo>
                  <a:cubicBezTo>
                    <a:pt x="2787" y="63"/>
                    <a:pt x="2724" y="0"/>
                    <a:pt x="2629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25"/>
            <p:cNvSpPr/>
            <p:nvPr/>
          </p:nvSpPr>
          <p:spPr>
            <a:xfrm>
              <a:off x="3789800" y="3253725"/>
              <a:ext cx="13475" cy="55450"/>
            </a:xfrm>
            <a:custGeom>
              <a:avLst/>
              <a:gdLst/>
              <a:ahLst/>
              <a:cxnLst/>
              <a:rect l="l" t="t" r="r" b="b"/>
              <a:pathLst>
                <a:path w="539" h="2218" extrusionOk="0">
                  <a:moveTo>
                    <a:pt x="222" y="1"/>
                  </a:moveTo>
                  <a:cubicBezTo>
                    <a:pt x="95" y="1"/>
                    <a:pt x="0" y="96"/>
                    <a:pt x="0" y="222"/>
                  </a:cubicBezTo>
                  <a:lnTo>
                    <a:pt x="254" y="2218"/>
                  </a:lnTo>
                  <a:lnTo>
                    <a:pt x="507" y="222"/>
                  </a:lnTo>
                  <a:cubicBezTo>
                    <a:pt x="539" y="96"/>
                    <a:pt x="444" y="1"/>
                    <a:pt x="31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25"/>
            <p:cNvSpPr/>
            <p:nvPr/>
          </p:nvSpPr>
          <p:spPr>
            <a:xfrm>
              <a:off x="3665500" y="3305800"/>
              <a:ext cx="41975" cy="41375"/>
            </a:xfrm>
            <a:custGeom>
              <a:avLst/>
              <a:gdLst/>
              <a:ahLst/>
              <a:cxnLst/>
              <a:rect l="l" t="t" r="r" b="b"/>
              <a:pathLst>
                <a:path w="1679" h="1655" extrusionOk="0">
                  <a:moveTo>
                    <a:pt x="313" y="0"/>
                  </a:moveTo>
                  <a:cubicBezTo>
                    <a:pt x="262" y="0"/>
                    <a:pt x="206" y="24"/>
                    <a:pt x="159" y="71"/>
                  </a:cubicBezTo>
                  <a:lnTo>
                    <a:pt x="95" y="135"/>
                  </a:lnTo>
                  <a:cubicBezTo>
                    <a:pt x="0" y="230"/>
                    <a:pt x="0" y="356"/>
                    <a:pt x="95" y="420"/>
                  </a:cubicBezTo>
                  <a:lnTo>
                    <a:pt x="1679" y="1655"/>
                  </a:lnTo>
                  <a:lnTo>
                    <a:pt x="444" y="71"/>
                  </a:lnTo>
                  <a:cubicBezTo>
                    <a:pt x="412" y="24"/>
                    <a:pt x="365" y="0"/>
                    <a:pt x="31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25"/>
            <p:cNvSpPr/>
            <p:nvPr/>
          </p:nvSpPr>
          <p:spPr>
            <a:xfrm>
              <a:off x="3617200" y="3430925"/>
              <a:ext cx="54650" cy="12200"/>
            </a:xfrm>
            <a:custGeom>
              <a:avLst/>
              <a:gdLst/>
              <a:ahLst/>
              <a:cxnLst/>
              <a:rect l="l" t="t" r="r" b="b"/>
              <a:pathLst>
                <a:path w="2186" h="488" extrusionOk="0">
                  <a:moveTo>
                    <a:pt x="174" y="0"/>
                  </a:moveTo>
                  <a:cubicBezTo>
                    <a:pt x="72" y="0"/>
                    <a:pt x="1" y="87"/>
                    <a:pt x="1" y="197"/>
                  </a:cubicBezTo>
                  <a:lnTo>
                    <a:pt x="1" y="292"/>
                  </a:lnTo>
                  <a:cubicBezTo>
                    <a:pt x="1" y="402"/>
                    <a:pt x="72" y="488"/>
                    <a:pt x="174" y="488"/>
                  </a:cubicBezTo>
                  <a:cubicBezTo>
                    <a:pt x="190" y="488"/>
                    <a:pt x="206" y="486"/>
                    <a:pt x="222" y="482"/>
                  </a:cubicBezTo>
                  <a:lnTo>
                    <a:pt x="2186" y="228"/>
                  </a:lnTo>
                  <a:lnTo>
                    <a:pt x="222" y="7"/>
                  </a:lnTo>
                  <a:cubicBezTo>
                    <a:pt x="206" y="2"/>
                    <a:pt x="190" y="0"/>
                    <a:pt x="17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25"/>
            <p:cNvSpPr/>
            <p:nvPr/>
          </p:nvSpPr>
          <p:spPr>
            <a:xfrm>
              <a:off x="3924400" y="3426325"/>
              <a:ext cx="55450" cy="12850"/>
            </a:xfrm>
            <a:custGeom>
              <a:avLst/>
              <a:gdLst/>
              <a:ahLst/>
              <a:cxnLst/>
              <a:rect l="l" t="t" r="r" b="b"/>
              <a:pathLst>
                <a:path w="2218" h="514" extrusionOk="0">
                  <a:moveTo>
                    <a:pt x="1995" y="1"/>
                  </a:moveTo>
                  <a:lnTo>
                    <a:pt x="0" y="254"/>
                  </a:lnTo>
                  <a:lnTo>
                    <a:pt x="1995" y="507"/>
                  </a:lnTo>
                  <a:cubicBezTo>
                    <a:pt x="2008" y="511"/>
                    <a:pt x="2021" y="513"/>
                    <a:pt x="2034" y="513"/>
                  </a:cubicBezTo>
                  <a:cubicBezTo>
                    <a:pt x="2121" y="513"/>
                    <a:pt x="2217" y="427"/>
                    <a:pt x="2217" y="317"/>
                  </a:cubicBezTo>
                  <a:lnTo>
                    <a:pt x="2217" y="222"/>
                  </a:lnTo>
                  <a:cubicBezTo>
                    <a:pt x="2217" y="96"/>
                    <a:pt x="2090" y="1"/>
                    <a:pt x="199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25"/>
            <p:cNvSpPr/>
            <p:nvPr/>
          </p:nvSpPr>
          <p:spPr>
            <a:xfrm>
              <a:off x="3886400" y="3302700"/>
              <a:ext cx="41975" cy="41325"/>
            </a:xfrm>
            <a:custGeom>
              <a:avLst/>
              <a:gdLst/>
              <a:ahLst/>
              <a:cxnLst/>
              <a:rect l="l" t="t" r="r" b="b"/>
              <a:pathLst>
                <a:path w="1679" h="1653" extrusionOk="0">
                  <a:moveTo>
                    <a:pt x="1363" y="1"/>
                  </a:moveTo>
                  <a:cubicBezTo>
                    <a:pt x="1299" y="1"/>
                    <a:pt x="1237" y="32"/>
                    <a:pt x="1203" y="100"/>
                  </a:cubicBezTo>
                  <a:lnTo>
                    <a:pt x="0" y="1652"/>
                  </a:lnTo>
                  <a:lnTo>
                    <a:pt x="0" y="1652"/>
                  </a:lnTo>
                  <a:lnTo>
                    <a:pt x="1552" y="449"/>
                  </a:lnTo>
                  <a:cubicBezTo>
                    <a:pt x="1647" y="354"/>
                    <a:pt x="1679" y="227"/>
                    <a:pt x="1584" y="132"/>
                  </a:cubicBezTo>
                  <a:lnTo>
                    <a:pt x="1520" y="69"/>
                  </a:lnTo>
                  <a:cubicBezTo>
                    <a:pt x="1476" y="25"/>
                    <a:pt x="1418" y="1"/>
                    <a:pt x="136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25"/>
            <p:cNvSpPr/>
            <p:nvPr/>
          </p:nvSpPr>
          <p:spPr>
            <a:xfrm>
              <a:off x="2628325" y="2042400"/>
              <a:ext cx="232000" cy="296125"/>
            </a:xfrm>
            <a:custGeom>
              <a:avLst/>
              <a:gdLst/>
              <a:ahLst/>
              <a:cxnLst/>
              <a:rect l="l" t="t" r="r" b="b"/>
              <a:pathLst>
                <a:path w="9280" h="11845" extrusionOk="0">
                  <a:moveTo>
                    <a:pt x="8393" y="0"/>
                  </a:moveTo>
                  <a:cubicBezTo>
                    <a:pt x="7887" y="0"/>
                    <a:pt x="7506" y="380"/>
                    <a:pt x="7506" y="887"/>
                  </a:cubicBezTo>
                  <a:cubicBezTo>
                    <a:pt x="7506" y="1014"/>
                    <a:pt x="7538" y="1140"/>
                    <a:pt x="7570" y="1267"/>
                  </a:cubicBezTo>
                  <a:lnTo>
                    <a:pt x="824" y="6397"/>
                  </a:lnTo>
                  <a:cubicBezTo>
                    <a:pt x="793" y="6429"/>
                    <a:pt x="761" y="6493"/>
                    <a:pt x="761" y="6556"/>
                  </a:cubicBezTo>
                  <a:lnTo>
                    <a:pt x="729" y="10071"/>
                  </a:lnTo>
                  <a:cubicBezTo>
                    <a:pt x="318" y="10166"/>
                    <a:pt x="1" y="10514"/>
                    <a:pt x="1" y="10958"/>
                  </a:cubicBezTo>
                  <a:cubicBezTo>
                    <a:pt x="1" y="11465"/>
                    <a:pt x="413" y="11845"/>
                    <a:pt x="919" y="11845"/>
                  </a:cubicBezTo>
                  <a:cubicBezTo>
                    <a:pt x="1394" y="11845"/>
                    <a:pt x="1806" y="11465"/>
                    <a:pt x="1806" y="10958"/>
                  </a:cubicBezTo>
                  <a:cubicBezTo>
                    <a:pt x="1806" y="10546"/>
                    <a:pt x="1489" y="10166"/>
                    <a:pt x="1109" y="10103"/>
                  </a:cubicBezTo>
                  <a:lnTo>
                    <a:pt x="1141" y="6651"/>
                  </a:lnTo>
                  <a:lnTo>
                    <a:pt x="7823" y="1552"/>
                  </a:lnTo>
                  <a:cubicBezTo>
                    <a:pt x="7982" y="1711"/>
                    <a:pt x="8172" y="1774"/>
                    <a:pt x="8393" y="1774"/>
                  </a:cubicBezTo>
                  <a:cubicBezTo>
                    <a:pt x="8900" y="1774"/>
                    <a:pt x="9280" y="1394"/>
                    <a:pt x="9280" y="887"/>
                  </a:cubicBezTo>
                  <a:cubicBezTo>
                    <a:pt x="9280" y="380"/>
                    <a:pt x="8868" y="0"/>
                    <a:pt x="839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25"/>
            <p:cNvSpPr/>
            <p:nvPr/>
          </p:nvSpPr>
          <p:spPr>
            <a:xfrm>
              <a:off x="2502450" y="2581550"/>
              <a:ext cx="195575" cy="169475"/>
            </a:xfrm>
            <a:custGeom>
              <a:avLst/>
              <a:gdLst/>
              <a:ahLst/>
              <a:cxnLst/>
              <a:rect l="l" t="t" r="r" b="b"/>
              <a:pathLst>
                <a:path w="7823" h="6779" extrusionOk="0">
                  <a:moveTo>
                    <a:pt x="2344" y="1"/>
                  </a:moveTo>
                  <a:cubicBezTo>
                    <a:pt x="1172" y="1"/>
                    <a:pt x="191" y="983"/>
                    <a:pt x="191" y="2186"/>
                  </a:cubicBezTo>
                  <a:lnTo>
                    <a:pt x="191" y="3706"/>
                  </a:lnTo>
                  <a:cubicBezTo>
                    <a:pt x="191" y="4181"/>
                    <a:pt x="317" y="4593"/>
                    <a:pt x="571" y="4941"/>
                  </a:cubicBezTo>
                  <a:lnTo>
                    <a:pt x="1" y="6778"/>
                  </a:lnTo>
                  <a:lnTo>
                    <a:pt x="1837" y="5828"/>
                  </a:lnTo>
                  <a:cubicBezTo>
                    <a:pt x="2027" y="5860"/>
                    <a:pt x="2186" y="5891"/>
                    <a:pt x="2344" y="5891"/>
                  </a:cubicBezTo>
                  <a:lnTo>
                    <a:pt x="3357" y="5891"/>
                  </a:lnTo>
                  <a:cubicBezTo>
                    <a:pt x="3262" y="5638"/>
                    <a:pt x="3199" y="5353"/>
                    <a:pt x="3199" y="5068"/>
                  </a:cubicBezTo>
                  <a:lnTo>
                    <a:pt x="3199" y="3548"/>
                  </a:lnTo>
                  <a:cubicBezTo>
                    <a:pt x="3199" y="2344"/>
                    <a:pt x="4181" y="1363"/>
                    <a:pt x="5384" y="1363"/>
                  </a:cubicBezTo>
                  <a:lnTo>
                    <a:pt x="7823" y="1363"/>
                  </a:lnTo>
                  <a:cubicBezTo>
                    <a:pt x="7506" y="571"/>
                    <a:pt x="6714" y="33"/>
                    <a:pt x="582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25"/>
            <p:cNvSpPr/>
            <p:nvPr/>
          </p:nvSpPr>
          <p:spPr>
            <a:xfrm>
              <a:off x="2598250" y="2625100"/>
              <a:ext cx="208250" cy="159175"/>
            </a:xfrm>
            <a:custGeom>
              <a:avLst/>
              <a:gdLst/>
              <a:ahLst/>
              <a:cxnLst/>
              <a:rect l="l" t="t" r="r" b="b"/>
              <a:pathLst>
                <a:path w="8330" h="6367" extrusionOk="0">
                  <a:moveTo>
                    <a:pt x="2186" y="1"/>
                  </a:moveTo>
                  <a:cubicBezTo>
                    <a:pt x="982" y="1"/>
                    <a:pt x="0" y="982"/>
                    <a:pt x="0" y="2154"/>
                  </a:cubicBezTo>
                  <a:lnTo>
                    <a:pt x="0" y="3706"/>
                  </a:lnTo>
                  <a:cubicBezTo>
                    <a:pt x="0" y="4909"/>
                    <a:pt x="982" y="5859"/>
                    <a:pt x="2186" y="5859"/>
                  </a:cubicBezTo>
                  <a:lnTo>
                    <a:pt x="5638" y="5859"/>
                  </a:lnTo>
                  <a:cubicBezTo>
                    <a:pt x="5828" y="5859"/>
                    <a:pt x="5986" y="5859"/>
                    <a:pt x="6144" y="5796"/>
                  </a:cubicBezTo>
                  <a:lnTo>
                    <a:pt x="8329" y="6366"/>
                  </a:lnTo>
                  <a:lnTo>
                    <a:pt x="7411" y="4941"/>
                  </a:lnTo>
                  <a:cubicBezTo>
                    <a:pt x="7664" y="4593"/>
                    <a:pt x="7823" y="4149"/>
                    <a:pt x="7823" y="3706"/>
                  </a:cubicBezTo>
                  <a:lnTo>
                    <a:pt x="7823" y="2154"/>
                  </a:lnTo>
                  <a:cubicBezTo>
                    <a:pt x="7823" y="982"/>
                    <a:pt x="6841" y="1"/>
                    <a:pt x="563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25"/>
            <p:cNvSpPr/>
            <p:nvPr/>
          </p:nvSpPr>
          <p:spPr>
            <a:xfrm>
              <a:off x="1236475" y="1625150"/>
              <a:ext cx="598575" cy="1454425"/>
            </a:xfrm>
            <a:custGeom>
              <a:avLst/>
              <a:gdLst/>
              <a:ahLst/>
              <a:cxnLst/>
              <a:rect l="l" t="t" r="r" b="b"/>
              <a:pathLst>
                <a:path w="23943" h="58177" extrusionOk="0">
                  <a:moveTo>
                    <a:pt x="23056" y="1"/>
                  </a:moveTo>
                  <a:cubicBezTo>
                    <a:pt x="22549" y="1"/>
                    <a:pt x="22137" y="381"/>
                    <a:pt x="22137" y="888"/>
                  </a:cubicBezTo>
                  <a:cubicBezTo>
                    <a:pt x="22137" y="1014"/>
                    <a:pt x="22169" y="1109"/>
                    <a:pt x="22201" y="1204"/>
                  </a:cubicBezTo>
                  <a:lnTo>
                    <a:pt x="792" y="15012"/>
                  </a:lnTo>
                  <a:cubicBezTo>
                    <a:pt x="761" y="15044"/>
                    <a:pt x="697" y="15107"/>
                    <a:pt x="697" y="15170"/>
                  </a:cubicBezTo>
                  <a:lnTo>
                    <a:pt x="697" y="56403"/>
                  </a:lnTo>
                  <a:cubicBezTo>
                    <a:pt x="317" y="56467"/>
                    <a:pt x="1" y="56847"/>
                    <a:pt x="1" y="57258"/>
                  </a:cubicBezTo>
                  <a:cubicBezTo>
                    <a:pt x="1" y="57765"/>
                    <a:pt x="412" y="58177"/>
                    <a:pt x="887" y="58177"/>
                  </a:cubicBezTo>
                  <a:cubicBezTo>
                    <a:pt x="1394" y="58177"/>
                    <a:pt x="1806" y="57765"/>
                    <a:pt x="1806" y="57258"/>
                  </a:cubicBezTo>
                  <a:cubicBezTo>
                    <a:pt x="1806" y="56847"/>
                    <a:pt x="1489" y="56467"/>
                    <a:pt x="1077" y="56403"/>
                  </a:cubicBezTo>
                  <a:lnTo>
                    <a:pt x="1077" y="15265"/>
                  </a:lnTo>
                  <a:lnTo>
                    <a:pt x="22391" y="1521"/>
                  </a:lnTo>
                  <a:cubicBezTo>
                    <a:pt x="22581" y="1679"/>
                    <a:pt x="22802" y="1774"/>
                    <a:pt x="23024" y="1774"/>
                  </a:cubicBezTo>
                  <a:cubicBezTo>
                    <a:pt x="23531" y="1774"/>
                    <a:pt x="23943" y="1394"/>
                    <a:pt x="23943" y="888"/>
                  </a:cubicBezTo>
                  <a:cubicBezTo>
                    <a:pt x="23943" y="381"/>
                    <a:pt x="23531" y="1"/>
                    <a:pt x="23056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25"/>
            <p:cNvSpPr/>
            <p:nvPr/>
          </p:nvSpPr>
          <p:spPr>
            <a:xfrm>
              <a:off x="936425" y="3102525"/>
              <a:ext cx="649225" cy="650025"/>
            </a:xfrm>
            <a:custGeom>
              <a:avLst/>
              <a:gdLst/>
              <a:ahLst/>
              <a:cxnLst/>
              <a:rect l="l" t="t" r="r" b="b"/>
              <a:pathLst>
                <a:path w="25969" h="26001" extrusionOk="0">
                  <a:moveTo>
                    <a:pt x="12984" y="0"/>
                  </a:moveTo>
                  <a:cubicBezTo>
                    <a:pt x="5796" y="0"/>
                    <a:pt x="0" y="5827"/>
                    <a:pt x="0" y="13016"/>
                  </a:cubicBezTo>
                  <a:cubicBezTo>
                    <a:pt x="0" y="20173"/>
                    <a:pt x="5796" y="26000"/>
                    <a:pt x="12984" y="26000"/>
                  </a:cubicBezTo>
                  <a:cubicBezTo>
                    <a:pt x="20142" y="26000"/>
                    <a:pt x="25969" y="20173"/>
                    <a:pt x="25969" y="13016"/>
                  </a:cubicBezTo>
                  <a:cubicBezTo>
                    <a:pt x="25969" y="5827"/>
                    <a:pt x="20142" y="0"/>
                    <a:pt x="12984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25"/>
            <p:cNvSpPr/>
            <p:nvPr/>
          </p:nvSpPr>
          <p:spPr>
            <a:xfrm>
              <a:off x="950675" y="3116775"/>
              <a:ext cx="620725" cy="621525"/>
            </a:xfrm>
            <a:custGeom>
              <a:avLst/>
              <a:gdLst/>
              <a:ahLst/>
              <a:cxnLst/>
              <a:rect l="l" t="t" r="r" b="b"/>
              <a:pathLst>
                <a:path w="24829" h="24861" extrusionOk="0">
                  <a:moveTo>
                    <a:pt x="12414" y="0"/>
                  </a:moveTo>
                  <a:cubicBezTo>
                    <a:pt x="5542" y="0"/>
                    <a:pt x="0" y="5574"/>
                    <a:pt x="0" y="12446"/>
                  </a:cubicBezTo>
                  <a:cubicBezTo>
                    <a:pt x="0" y="19318"/>
                    <a:pt x="5542" y="24860"/>
                    <a:pt x="12414" y="24860"/>
                  </a:cubicBezTo>
                  <a:cubicBezTo>
                    <a:pt x="19255" y="24860"/>
                    <a:pt x="24829" y="19318"/>
                    <a:pt x="24829" y="12446"/>
                  </a:cubicBezTo>
                  <a:cubicBezTo>
                    <a:pt x="24829" y="5574"/>
                    <a:pt x="19255" y="0"/>
                    <a:pt x="124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25"/>
            <p:cNvSpPr/>
            <p:nvPr/>
          </p:nvSpPr>
          <p:spPr>
            <a:xfrm>
              <a:off x="1124850" y="3277325"/>
              <a:ext cx="273175" cy="301500"/>
            </a:xfrm>
            <a:custGeom>
              <a:avLst/>
              <a:gdLst/>
              <a:ahLst/>
              <a:cxnLst/>
              <a:rect l="l" t="t" r="r" b="b"/>
              <a:pathLst>
                <a:path w="10927" h="12060" extrusionOk="0">
                  <a:moveTo>
                    <a:pt x="5587" y="1"/>
                  </a:moveTo>
                  <a:cubicBezTo>
                    <a:pt x="5562" y="1"/>
                    <a:pt x="5536" y="3"/>
                    <a:pt x="5511" y="7"/>
                  </a:cubicBezTo>
                  <a:cubicBezTo>
                    <a:pt x="5289" y="7"/>
                    <a:pt x="5162" y="39"/>
                    <a:pt x="5099" y="102"/>
                  </a:cubicBezTo>
                  <a:lnTo>
                    <a:pt x="5162" y="7"/>
                  </a:lnTo>
                  <a:lnTo>
                    <a:pt x="5162" y="7"/>
                  </a:lnTo>
                  <a:cubicBezTo>
                    <a:pt x="5131" y="39"/>
                    <a:pt x="5036" y="70"/>
                    <a:pt x="4972" y="102"/>
                  </a:cubicBezTo>
                  <a:cubicBezTo>
                    <a:pt x="4941" y="102"/>
                    <a:pt x="4877" y="102"/>
                    <a:pt x="4846" y="134"/>
                  </a:cubicBezTo>
                  <a:cubicBezTo>
                    <a:pt x="4276" y="229"/>
                    <a:pt x="3927" y="767"/>
                    <a:pt x="3801" y="957"/>
                  </a:cubicBezTo>
                  <a:cubicBezTo>
                    <a:pt x="3769" y="925"/>
                    <a:pt x="3769" y="862"/>
                    <a:pt x="3769" y="862"/>
                  </a:cubicBezTo>
                  <a:cubicBezTo>
                    <a:pt x="3737" y="925"/>
                    <a:pt x="3737" y="989"/>
                    <a:pt x="3769" y="1020"/>
                  </a:cubicBezTo>
                  <a:cubicBezTo>
                    <a:pt x="3702" y="998"/>
                    <a:pt x="3635" y="975"/>
                    <a:pt x="3579" y="975"/>
                  </a:cubicBezTo>
                  <a:cubicBezTo>
                    <a:pt x="3555" y="975"/>
                    <a:pt x="3534" y="979"/>
                    <a:pt x="3516" y="989"/>
                  </a:cubicBezTo>
                  <a:cubicBezTo>
                    <a:pt x="3516" y="989"/>
                    <a:pt x="3611" y="1020"/>
                    <a:pt x="3706" y="1084"/>
                  </a:cubicBezTo>
                  <a:cubicBezTo>
                    <a:pt x="2946" y="1559"/>
                    <a:pt x="3389" y="3237"/>
                    <a:pt x="3389" y="3237"/>
                  </a:cubicBezTo>
                  <a:cubicBezTo>
                    <a:pt x="2946" y="3997"/>
                    <a:pt x="3706" y="4599"/>
                    <a:pt x="3706" y="4599"/>
                  </a:cubicBezTo>
                  <a:cubicBezTo>
                    <a:pt x="3737" y="4979"/>
                    <a:pt x="3896" y="5391"/>
                    <a:pt x="4022" y="5612"/>
                  </a:cubicBezTo>
                  <a:cubicBezTo>
                    <a:pt x="4054" y="5676"/>
                    <a:pt x="4054" y="5802"/>
                    <a:pt x="4022" y="5897"/>
                  </a:cubicBezTo>
                  <a:cubicBezTo>
                    <a:pt x="4022" y="6056"/>
                    <a:pt x="4022" y="6246"/>
                    <a:pt x="3991" y="6309"/>
                  </a:cubicBezTo>
                  <a:cubicBezTo>
                    <a:pt x="3864" y="6309"/>
                    <a:pt x="3706" y="6277"/>
                    <a:pt x="3642" y="6246"/>
                  </a:cubicBezTo>
                  <a:cubicBezTo>
                    <a:pt x="3484" y="6151"/>
                    <a:pt x="3294" y="6119"/>
                    <a:pt x="3104" y="6119"/>
                  </a:cubicBezTo>
                  <a:lnTo>
                    <a:pt x="3041" y="6119"/>
                  </a:lnTo>
                  <a:cubicBezTo>
                    <a:pt x="1077" y="6119"/>
                    <a:pt x="349" y="8621"/>
                    <a:pt x="64" y="9951"/>
                  </a:cubicBezTo>
                  <a:cubicBezTo>
                    <a:pt x="0" y="10426"/>
                    <a:pt x="159" y="10901"/>
                    <a:pt x="507" y="11028"/>
                  </a:cubicBezTo>
                  <a:cubicBezTo>
                    <a:pt x="1365" y="11418"/>
                    <a:pt x="3171" y="12059"/>
                    <a:pt x="5474" y="12059"/>
                  </a:cubicBezTo>
                  <a:cubicBezTo>
                    <a:pt x="6912" y="12059"/>
                    <a:pt x="8545" y="11809"/>
                    <a:pt x="10261" y="11091"/>
                  </a:cubicBezTo>
                  <a:cubicBezTo>
                    <a:pt x="10673" y="10901"/>
                    <a:pt x="10926" y="10268"/>
                    <a:pt x="10800" y="9666"/>
                  </a:cubicBezTo>
                  <a:cubicBezTo>
                    <a:pt x="10514" y="8304"/>
                    <a:pt x="9723" y="6119"/>
                    <a:pt x="7886" y="6119"/>
                  </a:cubicBezTo>
                  <a:lnTo>
                    <a:pt x="7854" y="6119"/>
                  </a:lnTo>
                  <a:cubicBezTo>
                    <a:pt x="7664" y="6119"/>
                    <a:pt x="7506" y="6151"/>
                    <a:pt x="7379" y="6214"/>
                  </a:cubicBezTo>
                  <a:cubicBezTo>
                    <a:pt x="7284" y="6246"/>
                    <a:pt x="7063" y="6277"/>
                    <a:pt x="6841" y="6309"/>
                  </a:cubicBezTo>
                  <a:lnTo>
                    <a:pt x="6809" y="5929"/>
                  </a:lnTo>
                  <a:cubicBezTo>
                    <a:pt x="6778" y="5834"/>
                    <a:pt x="6778" y="5739"/>
                    <a:pt x="6841" y="5676"/>
                  </a:cubicBezTo>
                  <a:cubicBezTo>
                    <a:pt x="7031" y="5296"/>
                    <a:pt x="7189" y="4631"/>
                    <a:pt x="7189" y="4631"/>
                  </a:cubicBezTo>
                  <a:cubicBezTo>
                    <a:pt x="7854" y="3997"/>
                    <a:pt x="7506" y="3269"/>
                    <a:pt x="7506" y="3269"/>
                  </a:cubicBezTo>
                  <a:cubicBezTo>
                    <a:pt x="7664" y="2509"/>
                    <a:pt x="7664" y="2065"/>
                    <a:pt x="7633" y="1844"/>
                  </a:cubicBezTo>
                  <a:lnTo>
                    <a:pt x="7633" y="1844"/>
                  </a:lnTo>
                  <a:cubicBezTo>
                    <a:pt x="7696" y="1939"/>
                    <a:pt x="7759" y="2002"/>
                    <a:pt x="7759" y="2002"/>
                  </a:cubicBezTo>
                  <a:cubicBezTo>
                    <a:pt x="7664" y="1685"/>
                    <a:pt x="7506" y="1464"/>
                    <a:pt x="7379" y="1305"/>
                  </a:cubicBezTo>
                  <a:cubicBezTo>
                    <a:pt x="7348" y="1274"/>
                    <a:pt x="7316" y="1210"/>
                    <a:pt x="7284" y="1179"/>
                  </a:cubicBezTo>
                  <a:lnTo>
                    <a:pt x="7284" y="1179"/>
                  </a:lnTo>
                  <a:cubicBezTo>
                    <a:pt x="7411" y="1210"/>
                    <a:pt x="7538" y="1274"/>
                    <a:pt x="7538" y="1274"/>
                  </a:cubicBezTo>
                  <a:cubicBezTo>
                    <a:pt x="7411" y="1115"/>
                    <a:pt x="7189" y="957"/>
                    <a:pt x="7063" y="830"/>
                  </a:cubicBezTo>
                  <a:lnTo>
                    <a:pt x="7063" y="830"/>
                  </a:lnTo>
                  <a:cubicBezTo>
                    <a:pt x="7189" y="925"/>
                    <a:pt x="7284" y="957"/>
                    <a:pt x="7284" y="957"/>
                  </a:cubicBezTo>
                  <a:cubicBezTo>
                    <a:pt x="7126" y="799"/>
                    <a:pt x="6936" y="704"/>
                    <a:pt x="6809" y="640"/>
                  </a:cubicBezTo>
                  <a:lnTo>
                    <a:pt x="6841" y="640"/>
                  </a:lnTo>
                  <a:lnTo>
                    <a:pt x="6556" y="482"/>
                  </a:lnTo>
                  <a:lnTo>
                    <a:pt x="6556" y="482"/>
                  </a:lnTo>
                  <a:cubicBezTo>
                    <a:pt x="6746" y="545"/>
                    <a:pt x="6904" y="640"/>
                    <a:pt x="6904" y="640"/>
                  </a:cubicBezTo>
                  <a:cubicBezTo>
                    <a:pt x="6841" y="450"/>
                    <a:pt x="6556" y="260"/>
                    <a:pt x="6556" y="260"/>
                  </a:cubicBezTo>
                  <a:cubicBezTo>
                    <a:pt x="6413" y="189"/>
                    <a:pt x="6289" y="153"/>
                    <a:pt x="6168" y="153"/>
                  </a:cubicBezTo>
                  <a:cubicBezTo>
                    <a:pt x="6128" y="153"/>
                    <a:pt x="6089" y="157"/>
                    <a:pt x="6049" y="165"/>
                  </a:cubicBezTo>
                  <a:cubicBezTo>
                    <a:pt x="5912" y="83"/>
                    <a:pt x="5751" y="1"/>
                    <a:pt x="5587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25"/>
            <p:cNvSpPr/>
            <p:nvPr/>
          </p:nvSpPr>
          <p:spPr>
            <a:xfrm>
              <a:off x="1223025" y="3435025"/>
              <a:ext cx="34850" cy="114825"/>
            </a:xfrm>
            <a:custGeom>
              <a:avLst/>
              <a:gdLst/>
              <a:ahLst/>
              <a:cxnLst/>
              <a:rect l="l" t="t" r="r" b="b"/>
              <a:pathLst>
                <a:path w="1394" h="4593" extrusionOk="0">
                  <a:moveTo>
                    <a:pt x="64" y="1"/>
                  </a:moveTo>
                  <a:cubicBezTo>
                    <a:pt x="64" y="191"/>
                    <a:pt x="0" y="2534"/>
                    <a:pt x="760" y="4593"/>
                  </a:cubicBezTo>
                  <a:cubicBezTo>
                    <a:pt x="760" y="4593"/>
                    <a:pt x="982" y="2629"/>
                    <a:pt x="1394" y="2281"/>
                  </a:cubicBezTo>
                  <a:cubicBezTo>
                    <a:pt x="1394" y="2281"/>
                    <a:pt x="1014" y="1774"/>
                    <a:pt x="1045" y="1711"/>
                  </a:cubicBezTo>
                  <a:cubicBezTo>
                    <a:pt x="1045" y="1616"/>
                    <a:pt x="1204" y="1299"/>
                    <a:pt x="1362" y="1173"/>
                  </a:cubicBezTo>
                  <a:cubicBezTo>
                    <a:pt x="1394" y="1141"/>
                    <a:pt x="1394" y="1078"/>
                    <a:pt x="1362" y="1046"/>
                  </a:cubicBezTo>
                  <a:lnTo>
                    <a:pt x="6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25"/>
            <p:cNvSpPr/>
            <p:nvPr/>
          </p:nvSpPr>
          <p:spPr>
            <a:xfrm>
              <a:off x="1223025" y="3435025"/>
              <a:ext cx="19025" cy="114825"/>
            </a:xfrm>
            <a:custGeom>
              <a:avLst/>
              <a:gdLst/>
              <a:ahLst/>
              <a:cxnLst/>
              <a:rect l="l" t="t" r="r" b="b"/>
              <a:pathLst>
                <a:path w="761" h="4593" extrusionOk="0">
                  <a:moveTo>
                    <a:pt x="64" y="1"/>
                  </a:moveTo>
                  <a:cubicBezTo>
                    <a:pt x="64" y="191"/>
                    <a:pt x="0" y="2534"/>
                    <a:pt x="760" y="4593"/>
                  </a:cubicBezTo>
                  <a:cubicBezTo>
                    <a:pt x="186" y="2719"/>
                    <a:pt x="131" y="269"/>
                    <a:pt x="127" y="49"/>
                  </a:cubicBezTo>
                  <a:lnTo>
                    <a:pt x="127" y="49"/>
                  </a:lnTo>
                  <a:lnTo>
                    <a:pt x="190" y="96"/>
                  </a:lnTo>
                  <a:lnTo>
                    <a:pt x="127" y="33"/>
                  </a:lnTo>
                  <a:lnTo>
                    <a:pt x="127" y="33"/>
                  </a:lnTo>
                  <a:cubicBezTo>
                    <a:pt x="127" y="33"/>
                    <a:pt x="127" y="38"/>
                    <a:pt x="127" y="49"/>
                  </a:cubicBezTo>
                  <a:lnTo>
                    <a:pt x="127" y="49"/>
                  </a:lnTo>
                  <a:lnTo>
                    <a:pt x="64" y="1"/>
                  </a:ln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25"/>
            <p:cNvSpPr/>
            <p:nvPr/>
          </p:nvSpPr>
          <p:spPr>
            <a:xfrm>
              <a:off x="1242025" y="3492050"/>
              <a:ext cx="15850" cy="57800"/>
            </a:xfrm>
            <a:custGeom>
              <a:avLst/>
              <a:gdLst/>
              <a:ahLst/>
              <a:cxnLst/>
              <a:rect l="l" t="t" r="r" b="b"/>
              <a:pathLst>
                <a:path w="634" h="2312" extrusionOk="0">
                  <a:moveTo>
                    <a:pt x="634" y="0"/>
                  </a:moveTo>
                  <a:cubicBezTo>
                    <a:pt x="95" y="317"/>
                    <a:pt x="0" y="2312"/>
                    <a:pt x="0" y="2312"/>
                  </a:cubicBezTo>
                  <a:cubicBezTo>
                    <a:pt x="0" y="2312"/>
                    <a:pt x="222" y="348"/>
                    <a:pt x="634" y="0"/>
                  </a:cubicBez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25"/>
            <p:cNvSpPr/>
            <p:nvPr/>
          </p:nvSpPr>
          <p:spPr>
            <a:xfrm>
              <a:off x="1263400" y="3434250"/>
              <a:ext cx="34850" cy="115600"/>
            </a:xfrm>
            <a:custGeom>
              <a:avLst/>
              <a:gdLst/>
              <a:ahLst/>
              <a:cxnLst/>
              <a:rect l="l" t="t" r="r" b="b"/>
              <a:pathLst>
                <a:path w="1394" h="4624" extrusionOk="0">
                  <a:moveTo>
                    <a:pt x="1299" y="0"/>
                  </a:moveTo>
                  <a:lnTo>
                    <a:pt x="32" y="1077"/>
                  </a:lnTo>
                  <a:cubicBezTo>
                    <a:pt x="0" y="1109"/>
                    <a:pt x="0" y="1172"/>
                    <a:pt x="64" y="1204"/>
                  </a:cubicBezTo>
                  <a:cubicBezTo>
                    <a:pt x="222" y="1330"/>
                    <a:pt x="380" y="1647"/>
                    <a:pt x="380" y="1742"/>
                  </a:cubicBezTo>
                  <a:cubicBezTo>
                    <a:pt x="412" y="1805"/>
                    <a:pt x="32" y="2312"/>
                    <a:pt x="32" y="2312"/>
                  </a:cubicBezTo>
                  <a:cubicBezTo>
                    <a:pt x="444" y="2660"/>
                    <a:pt x="665" y="4624"/>
                    <a:pt x="665" y="4624"/>
                  </a:cubicBezTo>
                  <a:cubicBezTo>
                    <a:pt x="1394" y="2629"/>
                    <a:pt x="1362" y="317"/>
                    <a:pt x="1331" y="32"/>
                  </a:cubicBezTo>
                  <a:cubicBezTo>
                    <a:pt x="1331" y="0"/>
                    <a:pt x="1331" y="0"/>
                    <a:pt x="12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25"/>
            <p:cNvSpPr/>
            <p:nvPr/>
          </p:nvSpPr>
          <p:spPr>
            <a:xfrm>
              <a:off x="1264200" y="3492050"/>
              <a:ext cx="15850" cy="57800"/>
            </a:xfrm>
            <a:custGeom>
              <a:avLst/>
              <a:gdLst/>
              <a:ahLst/>
              <a:cxnLst/>
              <a:rect l="l" t="t" r="r" b="b"/>
              <a:pathLst>
                <a:path w="634" h="2312" extrusionOk="0">
                  <a:moveTo>
                    <a:pt x="0" y="0"/>
                  </a:moveTo>
                  <a:cubicBezTo>
                    <a:pt x="412" y="348"/>
                    <a:pt x="633" y="2312"/>
                    <a:pt x="633" y="2312"/>
                  </a:cubicBezTo>
                  <a:cubicBezTo>
                    <a:pt x="633" y="2312"/>
                    <a:pt x="538" y="317"/>
                    <a:pt x="0" y="0"/>
                  </a:cubicBez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25"/>
            <p:cNvSpPr/>
            <p:nvPr/>
          </p:nvSpPr>
          <p:spPr>
            <a:xfrm>
              <a:off x="1280025" y="3435025"/>
              <a:ext cx="18225" cy="114825"/>
            </a:xfrm>
            <a:custGeom>
              <a:avLst/>
              <a:gdLst/>
              <a:ahLst/>
              <a:cxnLst/>
              <a:rect l="l" t="t" r="r" b="b"/>
              <a:pathLst>
                <a:path w="729" h="4593" extrusionOk="0">
                  <a:moveTo>
                    <a:pt x="666" y="1"/>
                  </a:moveTo>
                  <a:cubicBezTo>
                    <a:pt x="666" y="1"/>
                    <a:pt x="539" y="2915"/>
                    <a:pt x="0" y="4593"/>
                  </a:cubicBezTo>
                  <a:cubicBezTo>
                    <a:pt x="729" y="2598"/>
                    <a:pt x="697" y="286"/>
                    <a:pt x="666" y="1"/>
                  </a:cubicBez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25"/>
            <p:cNvSpPr/>
            <p:nvPr/>
          </p:nvSpPr>
          <p:spPr>
            <a:xfrm>
              <a:off x="1242025" y="3461950"/>
              <a:ext cx="38025" cy="116425"/>
            </a:xfrm>
            <a:custGeom>
              <a:avLst/>
              <a:gdLst/>
              <a:ahLst/>
              <a:cxnLst/>
              <a:rect l="l" t="t" r="r" b="b"/>
              <a:pathLst>
                <a:path w="1521" h="4657" extrusionOk="0">
                  <a:moveTo>
                    <a:pt x="634" y="1"/>
                  </a:moveTo>
                  <a:lnTo>
                    <a:pt x="634" y="32"/>
                  </a:lnTo>
                  <a:cubicBezTo>
                    <a:pt x="634" y="64"/>
                    <a:pt x="634" y="96"/>
                    <a:pt x="602" y="96"/>
                  </a:cubicBezTo>
                  <a:cubicBezTo>
                    <a:pt x="444" y="222"/>
                    <a:pt x="285" y="539"/>
                    <a:pt x="285" y="634"/>
                  </a:cubicBezTo>
                  <a:cubicBezTo>
                    <a:pt x="254" y="729"/>
                    <a:pt x="634" y="1204"/>
                    <a:pt x="634" y="1204"/>
                  </a:cubicBezTo>
                  <a:cubicBezTo>
                    <a:pt x="222" y="1552"/>
                    <a:pt x="0" y="3516"/>
                    <a:pt x="0" y="3516"/>
                  </a:cubicBezTo>
                  <a:lnTo>
                    <a:pt x="729" y="4656"/>
                  </a:lnTo>
                  <a:lnTo>
                    <a:pt x="1520" y="3516"/>
                  </a:lnTo>
                  <a:cubicBezTo>
                    <a:pt x="1489" y="3389"/>
                    <a:pt x="1299" y="1521"/>
                    <a:pt x="887" y="1204"/>
                  </a:cubicBezTo>
                  <a:cubicBezTo>
                    <a:pt x="887" y="1204"/>
                    <a:pt x="1235" y="697"/>
                    <a:pt x="1235" y="634"/>
                  </a:cubicBezTo>
                  <a:cubicBezTo>
                    <a:pt x="1235" y="539"/>
                    <a:pt x="1077" y="222"/>
                    <a:pt x="887" y="96"/>
                  </a:cubicBezTo>
                  <a:cubicBezTo>
                    <a:pt x="887" y="64"/>
                    <a:pt x="855" y="32"/>
                    <a:pt x="88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BAF1F2F-7EB4-C697-6531-6FECAD25B6FE}"/>
              </a:ext>
            </a:extLst>
          </p:cNvPr>
          <p:cNvSpPr/>
          <p:nvPr/>
        </p:nvSpPr>
        <p:spPr>
          <a:xfrm>
            <a:off x="921275" y="598141"/>
            <a:ext cx="1377090" cy="3354311"/>
          </a:xfrm>
          <a:prstGeom prst="rect">
            <a:avLst/>
          </a:prstGeom>
          <a:solidFill>
            <a:srgbClr val="E7E7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6CDEFB-EBBD-D915-0D29-2492E5D5403C}"/>
              </a:ext>
            </a:extLst>
          </p:cNvPr>
          <p:cNvSpPr/>
          <p:nvPr/>
        </p:nvSpPr>
        <p:spPr>
          <a:xfrm>
            <a:off x="6845635" y="678834"/>
            <a:ext cx="1377090" cy="3354311"/>
          </a:xfrm>
          <a:prstGeom prst="rect">
            <a:avLst/>
          </a:prstGeom>
          <a:solidFill>
            <a:srgbClr val="E7E7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85" name="Google Shape;4985;p42"/>
          <p:cNvGrpSpPr/>
          <p:nvPr/>
        </p:nvGrpSpPr>
        <p:grpSpPr>
          <a:xfrm>
            <a:off x="2498630" y="912707"/>
            <a:ext cx="4146733" cy="3823979"/>
            <a:chOff x="2254650" y="1683750"/>
            <a:chExt cx="3092500" cy="2851800"/>
          </a:xfrm>
        </p:grpSpPr>
        <p:sp>
          <p:nvSpPr>
            <p:cNvPr id="4986" name="Google Shape;4986;p42"/>
            <p:cNvSpPr/>
            <p:nvPr/>
          </p:nvSpPr>
          <p:spPr>
            <a:xfrm>
              <a:off x="4309175" y="3160300"/>
              <a:ext cx="462400" cy="13500"/>
            </a:xfrm>
            <a:custGeom>
              <a:avLst/>
              <a:gdLst/>
              <a:ahLst/>
              <a:cxnLst/>
              <a:rect l="l" t="t" r="r" b="b"/>
              <a:pathLst>
                <a:path w="18496" h="540" extrusionOk="0">
                  <a:moveTo>
                    <a:pt x="285" y="1"/>
                  </a:moveTo>
                  <a:cubicBezTo>
                    <a:pt x="127" y="1"/>
                    <a:pt x="0" y="128"/>
                    <a:pt x="0" y="254"/>
                  </a:cubicBezTo>
                  <a:cubicBezTo>
                    <a:pt x="0" y="413"/>
                    <a:pt x="127" y="539"/>
                    <a:pt x="285" y="539"/>
                  </a:cubicBezTo>
                  <a:lnTo>
                    <a:pt x="18210" y="539"/>
                  </a:lnTo>
                  <a:cubicBezTo>
                    <a:pt x="18368" y="539"/>
                    <a:pt x="18495" y="413"/>
                    <a:pt x="18495" y="254"/>
                  </a:cubicBezTo>
                  <a:cubicBezTo>
                    <a:pt x="18495" y="128"/>
                    <a:pt x="18368" y="1"/>
                    <a:pt x="1821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7" name="Google Shape;4987;p42"/>
            <p:cNvSpPr/>
            <p:nvPr/>
          </p:nvSpPr>
          <p:spPr>
            <a:xfrm>
              <a:off x="2830225" y="3160300"/>
              <a:ext cx="463175" cy="13500"/>
            </a:xfrm>
            <a:custGeom>
              <a:avLst/>
              <a:gdLst/>
              <a:ahLst/>
              <a:cxnLst/>
              <a:rect l="l" t="t" r="r" b="b"/>
              <a:pathLst>
                <a:path w="18527" h="540" extrusionOk="0">
                  <a:moveTo>
                    <a:pt x="286" y="1"/>
                  </a:moveTo>
                  <a:cubicBezTo>
                    <a:pt x="127" y="1"/>
                    <a:pt x="1" y="128"/>
                    <a:pt x="1" y="254"/>
                  </a:cubicBezTo>
                  <a:cubicBezTo>
                    <a:pt x="1" y="413"/>
                    <a:pt x="127" y="539"/>
                    <a:pt x="286" y="539"/>
                  </a:cubicBezTo>
                  <a:lnTo>
                    <a:pt x="18242" y="539"/>
                  </a:lnTo>
                  <a:cubicBezTo>
                    <a:pt x="18400" y="539"/>
                    <a:pt x="18527" y="413"/>
                    <a:pt x="18527" y="254"/>
                  </a:cubicBezTo>
                  <a:cubicBezTo>
                    <a:pt x="18527" y="128"/>
                    <a:pt x="18400" y="1"/>
                    <a:pt x="18242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8" name="Google Shape;4988;p42"/>
            <p:cNvSpPr/>
            <p:nvPr/>
          </p:nvSpPr>
          <p:spPr>
            <a:xfrm>
              <a:off x="4005950" y="3425525"/>
              <a:ext cx="176575" cy="1005525"/>
            </a:xfrm>
            <a:custGeom>
              <a:avLst/>
              <a:gdLst/>
              <a:ahLst/>
              <a:cxnLst/>
              <a:rect l="l" t="t" r="r" b="b"/>
              <a:pathLst>
                <a:path w="7063" h="40221" extrusionOk="0">
                  <a:moveTo>
                    <a:pt x="285" y="1"/>
                  </a:moveTo>
                  <a:cubicBezTo>
                    <a:pt x="127" y="1"/>
                    <a:pt x="0" y="128"/>
                    <a:pt x="0" y="286"/>
                  </a:cubicBezTo>
                  <a:lnTo>
                    <a:pt x="0" y="15899"/>
                  </a:lnTo>
                  <a:cubicBezTo>
                    <a:pt x="0" y="15994"/>
                    <a:pt x="32" y="16057"/>
                    <a:pt x="95" y="16120"/>
                  </a:cubicBezTo>
                  <a:lnTo>
                    <a:pt x="6492" y="22518"/>
                  </a:lnTo>
                  <a:lnTo>
                    <a:pt x="6492" y="39935"/>
                  </a:lnTo>
                  <a:cubicBezTo>
                    <a:pt x="6492" y="40094"/>
                    <a:pt x="6619" y="40220"/>
                    <a:pt x="6777" y="40220"/>
                  </a:cubicBezTo>
                  <a:cubicBezTo>
                    <a:pt x="6936" y="40220"/>
                    <a:pt x="7062" y="40094"/>
                    <a:pt x="7062" y="39935"/>
                  </a:cubicBezTo>
                  <a:lnTo>
                    <a:pt x="7062" y="22391"/>
                  </a:lnTo>
                  <a:cubicBezTo>
                    <a:pt x="7062" y="22328"/>
                    <a:pt x="7031" y="22264"/>
                    <a:pt x="6967" y="22201"/>
                  </a:cubicBezTo>
                  <a:lnTo>
                    <a:pt x="570" y="15804"/>
                  </a:lnTo>
                  <a:lnTo>
                    <a:pt x="570" y="286"/>
                  </a:lnTo>
                  <a:cubicBezTo>
                    <a:pt x="570" y="128"/>
                    <a:pt x="443" y="1"/>
                    <a:pt x="28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9" name="Google Shape;4989;p42"/>
            <p:cNvSpPr/>
            <p:nvPr/>
          </p:nvSpPr>
          <p:spPr>
            <a:xfrm>
              <a:off x="3904600" y="3510250"/>
              <a:ext cx="114825" cy="844000"/>
            </a:xfrm>
            <a:custGeom>
              <a:avLst/>
              <a:gdLst/>
              <a:ahLst/>
              <a:cxnLst/>
              <a:rect l="l" t="t" r="r" b="b"/>
              <a:pathLst>
                <a:path w="4593" h="33760" extrusionOk="0">
                  <a:moveTo>
                    <a:pt x="285" y="1"/>
                  </a:moveTo>
                  <a:cubicBezTo>
                    <a:pt x="127" y="1"/>
                    <a:pt x="0" y="127"/>
                    <a:pt x="0" y="286"/>
                  </a:cubicBezTo>
                  <a:lnTo>
                    <a:pt x="0" y="22454"/>
                  </a:lnTo>
                  <a:cubicBezTo>
                    <a:pt x="0" y="22549"/>
                    <a:pt x="32" y="22612"/>
                    <a:pt x="64" y="22644"/>
                  </a:cubicBezTo>
                  <a:lnTo>
                    <a:pt x="4022" y="26602"/>
                  </a:lnTo>
                  <a:lnTo>
                    <a:pt x="4022" y="33475"/>
                  </a:lnTo>
                  <a:cubicBezTo>
                    <a:pt x="4022" y="33633"/>
                    <a:pt x="4149" y="33760"/>
                    <a:pt x="4307" y="33760"/>
                  </a:cubicBezTo>
                  <a:cubicBezTo>
                    <a:pt x="4466" y="33760"/>
                    <a:pt x="4592" y="33633"/>
                    <a:pt x="4592" y="33475"/>
                  </a:cubicBezTo>
                  <a:lnTo>
                    <a:pt x="4592" y="26476"/>
                  </a:lnTo>
                  <a:cubicBezTo>
                    <a:pt x="4592" y="26412"/>
                    <a:pt x="4561" y="26349"/>
                    <a:pt x="4497" y="26286"/>
                  </a:cubicBezTo>
                  <a:lnTo>
                    <a:pt x="539" y="22359"/>
                  </a:lnTo>
                  <a:lnTo>
                    <a:pt x="539" y="286"/>
                  </a:lnTo>
                  <a:cubicBezTo>
                    <a:pt x="539" y="127"/>
                    <a:pt x="412" y="1"/>
                    <a:pt x="28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0" name="Google Shape;4990;p42"/>
            <p:cNvSpPr/>
            <p:nvPr/>
          </p:nvSpPr>
          <p:spPr>
            <a:xfrm>
              <a:off x="4290175" y="3540325"/>
              <a:ext cx="932675" cy="570075"/>
            </a:xfrm>
            <a:custGeom>
              <a:avLst/>
              <a:gdLst/>
              <a:ahLst/>
              <a:cxnLst/>
              <a:rect l="l" t="t" r="r" b="b"/>
              <a:pathLst>
                <a:path w="37307" h="22803" extrusionOk="0">
                  <a:moveTo>
                    <a:pt x="313" y="1"/>
                  </a:moveTo>
                  <a:cubicBezTo>
                    <a:pt x="238" y="1"/>
                    <a:pt x="159" y="33"/>
                    <a:pt x="95" y="96"/>
                  </a:cubicBezTo>
                  <a:cubicBezTo>
                    <a:pt x="0" y="191"/>
                    <a:pt x="0" y="381"/>
                    <a:pt x="95" y="476"/>
                  </a:cubicBezTo>
                  <a:lnTo>
                    <a:pt x="9026" y="9375"/>
                  </a:lnTo>
                  <a:cubicBezTo>
                    <a:pt x="9058" y="9438"/>
                    <a:pt x="9121" y="9470"/>
                    <a:pt x="9216" y="9470"/>
                  </a:cubicBezTo>
                  <a:lnTo>
                    <a:pt x="23562" y="9470"/>
                  </a:lnTo>
                  <a:lnTo>
                    <a:pt x="36800" y="22708"/>
                  </a:lnTo>
                  <a:cubicBezTo>
                    <a:pt x="36863" y="22771"/>
                    <a:pt x="36926" y="22803"/>
                    <a:pt x="36990" y="22803"/>
                  </a:cubicBezTo>
                  <a:cubicBezTo>
                    <a:pt x="37085" y="22803"/>
                    <a:pt x="37148" y="22771"/>
                    <a:pt x="37211" y="22739"/>
                  </a:cubicBezTo>
                  <a:cubicBezTo>
                    <a:pt x="37306" y="22613"/>
                    <a:pt x="37306" y="22454"/>
                    <a:pt x="37211" y="22327"/>
                  </a:cubicBezTo>
                  <a:lnTo>
                    <a:pt x="23879" y="8995"/>
                  </a:lnTo>
                  <a:cubicBezTo>
                    <a:pt x="23815" y="8932"/>
                    <a:pt x="23752" y="8900"/>
                    <a:pt x="23657" y="8900"/>
                  </a:cubicBezTo>
                  <a:lnTo>
                    <a:pt x="9343" y="8900"/>
                  </a:lnTo>
                  <a:lnTo>
                    <a:pt x="507" y="96"/>
                  </a:lnTo>
                  <a:cubicBezTo>
                    <a:pt x="459" y="33"/>
                    <a:pt x="388" y="1"/>
                    <a:pt x="31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1" name="Google Shape;4991;p42"/>
            <p:cNvSpPr/>
            <p:nvPr/>
          </p:nvSpPr>
          <p:spPr>
            <a:xfrm>
              <a:off x="4233175" y="3427125"/>
              <a:ext cx="281075" cy="635775"/>
            </a:xfrm>
            <a:custGeom>
              <a:avLst/>
              <a:gdLst/>
              <a:ahLst/>
              <a:cxnLst/>
              <a:rect l="l" t="t" r="r" b="b"/>
              <a:pathLst>
                <a:path w="11243" h="25431" extrusionOk="0">
                  <a:moveTo>
                    <a:pt x="285" y="0"/>
                  </a:moveTo>
                  <a:cubicBezTo>
                    <a:pt x="127" y="0"/>
                    <a:pt x="0" y="127"/>
                    <a:pt x="0" y="254"/>
                  </a:cubicBezTo>
                  <a:lnTo>
                    <a:pt x="0" y="17418"/>
                  </a:lnTo>
                  <a:cubicBezTo>
                    <a:pt x="0" y="17513"/>
                    <a:pt x="32" y="17608"/>
                    <a:pt x="127" y="17640"/>
                  </a:cubicBezTo>
                  <a:lnTo>
                    <a:pt x="10736" y="25367"/>
                  </a:lnTo>
                  <a:cubicBezTo>
                    <a:pt x="10799" y="25399"/>
                    <a:pt x="10863" y="25430"/>
                    <a:pt x="10926" y="25430"/>
                  </a:cubicBezTo>
                  <a:cubicBezTo>
                    <a:pt x="10989" y="25430"/>
                    <a:pt x="11084" y="25367"/>
                    <a:pt x="11148" y="25304"/>
                  </a:cubicBezTo>
                  <a:cubicBezTo>
                    <a:pt x="11243" y="25177"/>
                    <a:pt x="11211" y="24987"/>
                    <a:pt x="11084" y="24892"/>
                  </a:cubicBezTo>
                  <a:lnTo>
                    <a:pt x="570" y="17291"/>
                  </a:lnTo>
                  <a:lnTo>
                    <a:pt x="570" y="254"/>
                  </a:lnTo>
                  <a:cubicBezTo>
                    <a:pt x="570" y="127"/>
                    <a:pt x="443" y="0"/>
                    <a:pt x="28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2" name="Google Shape;4992;p42"/>
            <p:cNvSpPr/>
            <p:nvPr/>
          </p:nvSpPr>
          <p:spPr>
            <a:xfrm>
              <a:off x="3904600" y="1880875"/>
              <a:ext cx="148875" cy="861425"/>
            </a:xfrm>
            <a:custGeom>
              <a:avLst/>
              <a:gdLst/>
              <a:ahLst/>
              <a:cxnLst/>
              <a:rect l="l" t="t" r="r" b="b"/>
              <a:pathLst>
                <a:path w="5955" h="34457" extrusionOk="0">
                  <a:moveTo>
                    <a:pt x="5669" y="1"/>
                  </a:moveTo>
                  <a:cubicBezTo>
                    <a:pt x="5543" y="1"/>
                    <a:pt x="5416" y="128"/>
                    <a:pt x="5416" y="286"/>
                  </a:cubicBezTo>
                  <a:lnTo>
                    <a:pt x="5416" y="10990"/>
                  </a:lnTo>
                  <a:lnTo>
                    <a:pt x="64" y="16310"/>
                  </a:lnTo>
                  <a:cubicBezTo>
                    <a:pt x="32" y="16374"/>
                    <a:pt x="0" y="16437"/>
                    <a:pt x="0" y="16500"/>
                  </a:cubicBezTo>
                  <a:lnTo>
                    <a:pt x="0" y="34172"/>
                  </a:lnTo>
                  <a:cubicBezTo>
                    <a:pt x="0" y="34330"/>
                    <a:pt x="127" y="34457"/>
                    <a:pt x="285" y="34457"/>
                  </a:cubicBezTo>
                  <a:cubicBezTo>
                    <a:pt x="444" y="34457"/>
                    <a:pt x="571" y="34330"/>
                    <a:pt x="571" y="34172"/>
                  </a:cubicBezTo>
                  <a:lnTo>
                    <a:pt x="571" y="16627"/>
                  </a:lnTo>
                  <a:lnTo>
                    <a:pt x="5891" y="11307"/>
                  </a:lnTo>
                  <a:cubicBezTo>
                    <a:pt x="5923" y="11275"/>
                    <a:pt x="5954" y="11180"/>
                    <a:pt x="5954" y="11117"/>
                  </a:cubicBezTo>
                  <a:lnTo>
                    <a:pt x="5954" y="286"/>
                  </a:lnTo>
                  <a:cubicBezTo>
                    <a:pt x="5954" y="128"/>
                    <a:pt x="5828" y="1"/>
                    <a:pt x="5669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3" name="Google Shape;4993;p42"/>
            <p:cNvSpPr/>
            <p:nvPr/>
          </p:nvSpPr>
          <p:spPr>
            <a:xfrm>
              <a:off x="4233175" y="2176200"/>
              <a:ext cx="346800" cy="665850"/>
            </a:xfrm>
            <a:custGeom>
              <a:avLst/>
              <a:gdLst/>
              <a:ahLst/>
              <a:cxnLst/>
              <a:rect l="l" t="t" r="r" b="b"/>
              <a:pathLst>
                <a:path w="13872" h="26634" extrusionOk="0">
                  <a:moveTo>
                    <a:pt x="13570" y="0"/>
                  </a:moveTo>
                  <a:cubicBezTo>
                    <a:pt x="13499" y="0"/>
                    <a:pt x="13428" y="32"/>
                    <a:pt x="13364" y="95"/>
                  </a:cubicBezTo>
                  <a:lnTo>
                    <a:pt x="95" y="13365"/>
                  </a:lnTo>
                  <a:cubicBezTo>
                    <a:pt x="32" y="13428"/>
                    <a:pt x="0" y="13491"/>
                    <a:pt x="0" y="13586"/>
                  </a:cubicBezTo>
                  <a:lnTo>
                    <a:pt x="0" y="26349"/>
                  </a:lnTo>
                  <a:cubicBezTo>
                    <a:pt x="0" y="26507"/>
                    <a:pt x="127" y="26634"/>
                    <a:pt x="285" y="26634"/>
                  </a:cubicBezTo>
                  <a:cubicBezTo>
                    <a:pt x="443" y="26634"/>
                    <a:pt x="570" y="26507"/>
                    <a:pt x="570" y="26349"/>
                  </a:cubicBezTo>
                  <a:lnTo>
                    <a:pt x="570" y="13681"/>
                  </a:lnTo>
                  <a:lnTo>
                    <a:pt x="13776" y="475"/>
                  </a:lnTo>
                  <a:cubicBezTo>
                    <a:pt x="13871" y="380"/>
                    <a:pt x="13871" y="190"/>
                    <a:pt x="13776" y="95"/>
                  </a:cubicBezTo>
                  <a:cubicBezTo>
                    <a:pt x="13713" y="32"/>
                    <a:pt x="13642" y="0"/>
                    <a:pt x="1357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4" name="Google Shape;4994;p42"/>
            <p:cNvSpPr/>
            <p:nvPr/>
          </p:nvSpPr>
          <p:spPr>
            <a:xfrm>
              <a:off x="5108825" y="2237950"/>
              <a:ext cx="71275" cy="71275"/>
            </a:xfrm>
            <a:custGeom>
              <a:avLst/>
              <a:gdLst/>
              <a:ahLst/>
              <a:cxnLst/>
              <a:rect l="l" t="t" r="r" b="b"/>
              <a:pathLst>
                <a:path w="2851" h="2851" extrusionOk="0">
                  <a:moveTo>
                    <a:pt x="1425" y="571"/>
                  </a:moveTo>
                  <a:cubicBezTo>
                    <a:pt x="1900" y="571"/>
                    <a:pt x="2280" y="951"/>
                    <a:pt x="2280" y="1426"/>
                  </a:cubicBezTo>
                  <a:cubicBezTo>
                    <a:pt x="2280" y="1901"/>
                    <a:pt x="1900" y="2281"/>
                    <a:pt x="1425" y="2281"/>
                  </a:cubicBezTo>
                  <a:cubicBezTo>
                    <a:pt x="950" y="2281"/>
                    <a:pt x="570" y="1901"/>
                    <a:pt x="570" y="1426"/>
                  </a:cubicBezTo>
                  <a:cubicBezTo>
                    <a:pt x="570" y="951"/>
                    <a:pt x="950" y="571"/>
                    <a:pt x="1425" y="571"/>
                  </a:cubicBezTo>
                  <a:close/>
                  <a:moveTo>
                    <a:pt x="1425" y="1"/>
                  </a:moveTo>
                  <a:cubicBezTo>
                    <a:pt x="633" y="1"/>
                    <a:pt x="0" y="634"/>
                    <a:pt x="0" y="1426"/>
                  </a:cubicBezTo>
                  <a:cubicBezTo>
                    <a:pt x="0" y="2186"/>
                    <a:pt x="633" y="2851"/>
                    <a:pt x="1425" y="2851"/>
                  </a:cubicBezTo>
                  <a:cubicBezTo>
                    <a:pt x="2217" y="2851"/>
                    <a:pt x="2850" y="2186"/>
                    <a:pt x="2850" y="1426"/>
                  </a:cubicBezTo>
                  <a:cubicBezTo>
                    <a:pt x="2850" y="634"/>
                    <a:pt x="2217" y="1"/>
                    <a:pt x="142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5" name="Google Shape;4995;p42"/>
            <p:cNvSpPr/>
            <p:nvPr/>
          </p:nvSpPr>
          <p:spPr>
            <a:xfrm>
              <a:off x="5276650" y="2236375"/>
              <a:ext cx="70500" cy="71275"/>
            </a:xfrm>
            <a:custGeom>
              <a:avLst/>
              <a:gdLst/>
              <a:ahLst/>
              <a:cxnLst/>
              <a:rect l="l" t="t" r="r" b="b"/>
              <a:pathLst>
                <a:path w="2820" h="2851" extrusionOk="0">
                  <a:moveTo>
                    <a:pt x="1394" y="570"/>
                  </a:moveTo>
                  <a:cubicBezTo>
                    <a:pt x="1869" y="570"/>
                    <a:pt x="2281" y="950"/>
                    <a:pt x="2249" y="1425"/>
                  </a:cubicBezTo>
                  <a:cubicBezTo>
                    <a:pt x="2249" y="1900"/>
                    <a:pt x="1869" y="2280"/>
                    <a:pt x="1394" y="2280"/>
                  </a:cubicBezTo>
                  <a:cubicBezTo>
                    <a:pt x="951" y="2280"/>
                    <a:pt x="539" y="1900"/>
                    <a:pt x="539" y="1425"/>
                  </a:cubicBezTo>
                  <a:cubicBezTo>
                    <a:pt x="539" y="950"/>
                    <a:pt x="951" y="570"/>
                    <a:pt x="1394" y="570"/>
                  </a:cubicBezTo>
                  <a:close/>
                  <a:moveTo>
                    <a:pt x="1394" y="0"/>
                  </a:moveTo>
                  <a:cubicBezTo>
                    <a:pt x="634" y="0"/>
                    <a:pt x="1" y="665"/>
                    <a:pt x="1" y="1425"/>
                  </a:cubicBezTo>
                  <a:cubicBezTo>
                    <a:pt x="1" y="2217"/>
                    <a:pt x="634" y="2850"/>
                    <a:pt x="1394" y="2850"/>
                  </a:cubicBezTo>
                  <a:cubicBezTo>
                    <a:pt x="2186" y="2850"/>
                    <a:pt x="2820" y="2217"/>
                    <a:pt x="2820" y="1425"/>
                  </a:cubicBezTo>
                  <a:cubicBezTo>
                    <a:pt x="2820" y="665"/>
                    <a:pt x="2186" y="0"/>
                    <a:pt x="139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6" name="Google Shape;4996;p42"/>
            <p:cNvSpPr/>
            <p:nvPr/>
          </p:nvSpPr>
          <p:spPr>
            <a:xfrm>
              <a:off x="4011475" y="1820725"/>
              <a:ext cx="70500" cy="71275"/>
            </a:xfrm>
            <a:custGeom>
              <a:avLst/>
              <a:gdLst/>
              <a:ahLst/>
              <a:cxnLst/>
              <a:rect l="l" t="t" r="r" b="b"/>
              <a:pathLst>
                <a:path w="2820" h="2851" extrusionOk="0">
                  <a:moveTo>
                    <a:pt x="1394" y="570"/>
                  </a:moveTo>
                  <a:cubicBezTo>
                    <a:pt x="1869" y="570"/>
                    <a:pt x="2249" y="950"/>
                    <a:pt x="2249" y="1425"/>
                  </a:cubicBezTo>
                  <a:cubicBezTo>
                    <a:pt x="2249" y="1900"/>
                    <a:pt x="1869" y="2280"/>
                    <a:pt x="1394" y="2280"/>
                  </a:cubicBezTo>
                  <a:cubicBezTo>
                    <a:pt x="919" y="2280"/>
                    <a:pt x="539" y="1900"/>
                    <a:pt x="539" y="1425"/>
                  </a:cubicBezTo>
                  <a:cubicBezTo>
                    <a:pt x="539" y="950"/>
                    <a:pt x="919" y="570"/>
                    <a:pt x="1394" y="570"/>
                  </a:cubicBezTo>
                  <a:close/>
                  <a:moveTo>
                    <a:pt x="1394" y="0"/>
                  </a:moveTo>
                  <a:cubicBezTo>
                    <a:pt x="634" y="0"/>
                    <a:pt x="1" y="633"/>
                    <a:pt x="1" y="1425"/>
                  </a:cubicBezTo>
                  <a:cubicBezTo>
                    <a:pt x="1" y="2217"/>
                    <a:pt x="634" y="2850"/>
                    <a:pt x="1394" y="2850"/>
                  </a:cubicBezTo>
                  <a:cubicBezTo>
                    <a:pt x="2186" y="2850"/>
                    <a:pt x="2819" y="2217"/>
                    <a:pt x="2819" y="1425"/>
                  </a:cubicBezTo>
                  <a:cubicBezTo>
                    <a:pt x="2819" y="633"/>
                    <a:pt x="2186" y="0"/>
                    <a:pt x="139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7" name="Google Shape;4997;p42"/>
            <p:cNvSpPr/>
            <p:nvPr/>
          </p:nvSpPr>
          <p:spPr>
            <a:xfrm>
              <a:off x="4158750" y="2252200"/>
              <a:ext cx="71275" cy="70500"/>
            </a:xfrm>
            <a:custGeom>
              <a:avLst/>
              <a:gdLst/>
              <a:ahLst/>
              <a:cxnLst/>
              <a:rect l="l" t="t" r="r" b="b"/>
              <a:pathLst>
                <a:path w="2851" h="2820" extrusionOk="0">
                  <a:moveTo>
                    <a:pt x="1425" y="571"/>
                  </a:moveTo>
                  <a:cubicBezTo>
                    <a:pt x="1900" y="571"/>
                    <a:pt x="2280" y="951"/>
                    <a:pt x="2280" y="1426"/>
                  </a:cubicBezTo>
                  <a:cubicBezTo>
                    <a:pt x="2280" y="1869"/>
                    <a:pt x="1900" y="2281"/>
                    <a:pt x="1425" y="2281"/>
                  </a:cubicBezTo>
                  <a:cubicBezTo>
                    <a:pt x="950" y="2281"/>
                    <a:pt x="570" y="1869"/>
                    <a:pt x="570" y="1426"/>
                  </a:cubicBezTo>
                  <a:cubicBezTo>
                    <a:pt x="570" y="951"/>
                    <a:pt x="950" y="571"/>
                    <a:pt x="1425" y="571"/>
                  </a:cubicBezTo>
                  <a:close/>
                  <a:moveTo>
                    <a:pt x="1425" y="1"/>
                  </a:moveTo>
                  <a:cubicBezTo>
                    <a:pt x="634" y="1"/>
                    <a:pt x="0" y="634"/>
                    <a:pt x="0" y="1426"/>
                  </a:cubicBezTo>
                  <a:cubicBezTo>
                    <a:pt x="0" y="2186"/>
                    <a:pt x="634" y="2819"/>
                    <a:pt x="1425" y="2819"/>
                  </a:cubicBezTo>
                  <a:cubicBezTo>
                    <a:pt x="2217" y="2819"/>
                    <a:pt x="2850" y="2186"/>
                    <a:pt x="2850" y="1426"/>
                  </a:cubicBezTo>
                  <a:cubicBezTo>
                    <a:pt x="2850" y="634"/>
                    <a:pt x="2217" y="1"/>
                    <a:pt x="142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8" name="Google Shape;4998;p42"/>
            <p:cNvSpPr/>
            <p:nvPr/>
          </p:nvSpPr>
          <p:spPr>
            <a:xfrm>
              <a:off x="4638525" y="2792150"/>
              <a:ext cx="70500" cy="71300"/>
            </a:xfrm>
            <a:custGeom>
              <a:avLst/>
              <a:gdLst/>
              <a:ahLst/>
              <a:cxnLst/>
              <a:rect l="l" t="t" r="r" b="b"/>
              <a:pathLst>
                <a:path w="2820" h="2852" extrusionOk="0">
                  <a:moveTo>
                    <a:pt x="1394" y="571"/>
                  </a:moveTo>
                  <a:cubicBezTo>
                    <a:pt x="1869" y="571"/>
                    <a:pt x="2249" y="951"/>
                    <a:pt x="2249" y="1426"/>
                  </a:cubicBezTo>
                  <a:cubicBezTo>
                    <a:pt x="2249" y="1901"/>
                    <a:pt x="1869" y="2281"/>
                    <a:pt x="1394" y="2281"/>
                  </a:cubicBezTo>
                  <a:cubicBezTo>
                    <a:pt x="951" y="2281"/>
                    <a:pt x="539" y="1901"/>
                    <a:pt x="539" y="1426"/>
                  </a:cubicBezTo>
                  <a:cubicBezTo>
                    <a:pt x="539" y="951"/>
                    <a:pt x="951" y="571"/>
                    <a:pt x="1394" y="571"/>
                  </a:cubicBezTo>
                  <a:close/>
                  <a:moveTo>
                    <a:pt x="1394" y="1"/>
                  </a:moveTo>
                  <a:cubicBezTo>
                    <a:pt x="634" y="1"/>
                    <a:pt x="1" y="634"/>
                    <a:pt x="1" y="1426"/>
                  </a:cubicBezTo>
                  <a:cubicBezTo>
                    <a:pt x="1" y="2218"/>
                    <a:pt x="634" y="2851"/>
                    <a:pt x="1394" y="2851"/>
                  </a:cubicBezTo>
                  <a:cubicBezTo>
                    <a:pt x="2186" y="2851"/>
                    <a:pt x="2819" y="2218"/>
                    <a:pt x="2819" y="1426"/>
                  </a:cubicBezTo>
                  <a:cubicBezTo>
                    <a:pt x="2819" y="634"/>
                    <a:pt x="2186" y="1"/>
                    <a:pt x="139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9" name="Google Shape;4999;p42"/>
            <p:cNvSpPr/>
            <p:nvPr/>
          </p:nvSpPr>
          <p:spPr>
            <a:xfrm>
              <a:off x="5262400" y="3606050"/>
              <a:ext cx="70500" cy="70475"/>
            </a:xfrm>
            <a:custGeom>
              <a:avLst/>
              <a:gdLst/>
              <a:ahLst/>
              <a:cxnLst/>
              <a:rect l="l" t="t" r="r" b="b"/>
              <a:pathLst>
                <a:path w="2820" h="2819" extrusionOk="0">
                  <a:moveTo>
                    <a:pt x="1394" y="539"/>
                  </a:moveTo>
                  <a:cubicBezTo>
                    <a:pt x="1869" y="539"/>
                    <a:pt x="2249" y="951"/>
                    <a:pt x="2249" y="1394"/>
                  </a:cubicBezTo>
                  <a:cubicBezTo>
                    <a:pt x="2249" y="1869"/>
                    <a:pt x="1869" y="2249"/>
                    <a:pt x="1394" y="2249"/>
                  </a:cubicBezTo>
                  <a:cubicBezTo>
                    <a:pt x="951" y="2249"/>
                    <a:pt x="539" y="1869"/>
                    <a:pt x="539" y="1394"/>
                  </a:cubicBezTo>
                  <a:cubicBezTo>
                    <a:pt x="539" y="951"/>
                    <a:pt x="951" y="539"/>
                    <a:pt x="1394" y="539"/>
                  </a:cubicBezTo>
                  <a:close/>
                  <a:moveTo>
                    <a:pt x="1394" y="0"/>
                  </a:moveTo>
                  <a:cubicBezTo>
                    <a:pt x="634" y="0"/>
                    <a:pt x="1" y="634"/>
                    <a:pt x="1" y="1394"/>
                  </a:cubicBezTo>
                  <a:cubicBezTo>
                    <a:pt x="1" y="2186"/>
                    <a:pt x="634" y="2819"/>
                    <a:pt x="1394" y="2819"/>
                  </a:cubicBezTo>
                  <a:cubicBezTo>
                    <a:pt x="2186" y="2819"/>
                    <a:pt x="2819" y="2186"/>
                    <a:pt x="2819" y="1394"/>
                  </a:cubicBezTo>
                  <a:cubicBezTo>
                    <a:pt x="2819" y="634"/>
                    <a:pt x="2186" y="0"/>
                    <a:pt x="139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0" name="Google Shape;5000;p42"/>
            <p:cNvSpPr/>
            <p:nvPr/>
          </p:nvSpPr>
          <p:spPr>
            <a:xfrm>
              <a:off x="5207775" y="4092950"/>
              <a:ext cx="71275" cy="71275"/>
            </a:xfrm>
            <a:custGeom>
              <a:avLst/>
              <a:gdLst/>
              <a:ahLst/>
              <a:cxnLst/>
              <a:rect l="l" t="t" r="r" b="b"/>
              <a:pathLst>
                <a:path w="2851" h="2851" extrusionOk="0">
                  <a:moveTo>
                    <a:pt x="1426" y="571"/>
                  </a:moveTo>
                  <a:cubicBezTo>
                    <a:pt x="1901" y="571"/>
                    <a:pt x="2281" y="951"/>
                    <a:pt x="2281" y="1426"/>
                  </a:cubicBezTo>
                  <a:cubicBezTo>
                    <a:pt x="2281" y="1901"/>
                    <a:pt x="1901" y="2281"/>
                    <a:pt x="1426" y="2281"/>
                  </a:cubicBezTo>
                  <a:cubicBezTo>
                    <a:pt x="951" y="2281"/>
                    <a:pt x="571" y="1901"/>
                    <a:pt x="571" y="1426"/>
                  </a:cubicBezTo>
                  <a:cubicBezTo>
                    <a:pt x="571" y="951"/>
                    <a:pt x="951" y="571"/>
                    <a:pt x="1426" y="571"/>
                  </a:cubicBezTo>
                  <a:close/>
                  <a:moveTo>
                    <a:pt x="1426" y="1"/>
                  </a:moveTo>
                  <a:cubicBezTo>
                    <a:pt x="666" y="1"/>
                    <a:pt x="1" y="634"/>
                    <a:pt x="1" y="1426"/>
                  </a:cubicBezTo>
                  <a:cubicBezTo>
                    <a:pt x="1" y="2218"/>
                    <a:pt x="634" y="2851"/>
                    <a:pt x="1426" y="2851"/>
                  </a:cubicBezTo>
                  <a:cubicBezTo>
                    <a:pt x="2218" y="2851"/>
                    <a:pt x="2851" y="2218"/>
                    <a:pt x="2851" y="1426"/>
                  </a:cubicBezTo>
                  <a:cubicBezTo>
                    <a:pt x="2851" y="634"/>
                    <a:pt x="2218" y="1"/>
                    <a:pt x="142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1" name="Google Shape;5001;p42"/>
            <p:cNvSpPr/>
            <p:nvPr/>
          </p:nvSpPr>
          <p:spPr>
            <a:xfrm>
              <a:off x="4139750" y="4417575"/>
              <a:ext cx="71275" cy="70475"/>
            </a:xfrm>
            <a:custGeom>
              <a:avLst/>
              <a:gdLst/>
              <a:ahLst/>
              <a:cxnLst/>
              <a:rect l="l" t="t" r="r" b="b"/>
              <a:pathLst>
                <a:path w="2851" h="2819" extrusionOk="0">
                  <a:moveTo>
                    <a:pt x="1425" y="538"/>
                  </a:moveTo>
                  <a:cubicBezTo>
                    <a:pt x="1900" y="538"/>
                    <a:pt x="2280" y="918"/>
                    <a:pt x="2280" y="1393"/>
                  </a:cubicBezTo>
                  <a:cubicBezTo>
                    <a:pt x="2280" y="1869"/>
                    <a:pt x="1900" y="2249"/>
                    <a:pt x="1425" y="2249"/>
                  </a:cubicBezTo>
                  <a:cubicBezTo>
                    <a:pt x="950" y="2249"/>
                    <a:pt x="570" y="1869"/>
                    <a:pt x="570" y="1393"/>
                  </a:cubicBezTo>
                  <a:cubicBezTo>
                    <a:pt x="570" y="918"/>
                    <a:pt x="950" y="538"/>
                    <a:pt x="1425" y="538"/>
                  </a:cubicBezTo>
                  <a:close/>
                  <a:moveTo>
                    <a:pt x="1425" y="0"/>
                  </a:moveTo>
                  <a:cubicBezTo>
                    <a:pt x="634" y="0"/>
                    <a:pt x="0" y="633"/>
                    <a:pt x="0" y="1393"/>
                  </a:cubicBezTo>
                  <a:cubicBezTo>
                    <a:pt x="0" y="2185"/>
                    <a:pt x="634" y="2819"/>
                    <a:pt x="1425" y="2819"/>
                  </a:cubicBezTo>
                  <a:cubicBezTo>
                    <a:pt x="2185" y="2819"/>
                    <a:pt x="2850" y="2185"/>
                    <a:pt x="2850" y="1393"/>
                  </a:cubicBezTo>
                  <a:cubicBezTo>
                    <a:pt x="2850" y="633"/>
                    <a:pt x="2185" y="0"/>
                    <a:pt x="142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2" name="Google Shape;5002;p42"/>
            <p:cNvSpPr/>
            <p:nvPr/>
          </p:nvSpPr>
          <p:spPr>
            <a:xfrm>
              <a:off x="3976650" y="4339975"/>
              <a:ext cx="71275" cy="71275"/>
            </a:xfrm>
            <a:custGeom>
              <a:avLst/>
              <a:gdLst/>
              <a:ahLst/>
              <a:cxnLst/>
              <a:rect l="l" t="t" r="r" b="b"/>
              <a:pathLst>
                <a:path w="2851" h="2851" extrusionOk="0">
                  <a:moveTo>
                    <a:pt x="1425" y="571"/>
                  </a:moveTo>
                  <a:cubicBezTo>
                    <a:pt x="1900" y="571"/>
                    <a:pt x="2281" y="951"/>
                    <a:pt x="2281" y="1426"/>
                  </a:cubicBezTo>
                  <a:cubicBezTo>
                    <a:pt x="2281" y="1901"/>
                    <a:pt x="1900" y="2281"/>
                    <a:pt x="1425" y="2281"/>
                  </a:cubicBezTo>
                  <a:cubicBezTo>
                    <a:pt x="950" y="2281"/>
                    <a:pt x="570" y="1901"/>
                    <a:pt x="570" y="1426"/>
                  </a:cubicBezTo>
                  <a:cubicBezTo>
                    <a:pt x="570" y="951"/>
                    <a:pt x="950" y="571"/>
                    <a:pt x="1425" y="571"/>
                  </a:cubicBezTo>
                  <a:close/>
                  <a:moveTo>
                    <a:pt x="1425" y="1"/>
                  </a:moveTo>
                  <a:cubicBezTo>
                    <a:pt x="634" y="1"/>
                    <a:pt x="0" y="634"/>
                    <a:pt x="0" y="1426"/>
                  </a:cubicBezTo>
                  <a:cubicBezTo>
                    <a:pt x="0" y="2217"/>
                    <a:pt x="634" y="2851"/>
                    <a:pt x="1425" y="2851"/>
                  </a:cubicBezTo>
                  <a:cubicBezTo>
                    <a:pt x="2186" y="2851"/>
                    <a:pt x="2851" y="2217"/>
                    <a:pt x="2819" y="1426"/>
                  </a:cubicBezTo>
                  <a:cubicBezTo>
                    <a:pt x="2819" y="634"/>
                    <a:pt x="2186" y="1"/>
                    <a:pt x="142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3" name="Google Shape;5003;p42"/>
            <p:cNvSpPr/>
            <p:nvPr/>
          </p:nvSpPr>
          <p:spPr>
            <a:xfrm>
              <a:off x="4011475" y="2296550"/>
              <a:ext cx="169450" cy="445750"/>
            </a:xfrm>
            <a:custGeom>
              <a:avLst/>
              <a:gdLst/>
              <a:ahLst/>
              <a:cxnLst/>
              <a:rect l="l" t="t" r="r" b="b"/>
              <a:pathLst>
                <a:path w="6778" h="17830" extrusionOk="0">
                  <a:moveTo>
                    <a:pt x="6461" y="0"/>
                  </a:moveTo>
                  <a:cubicBezTo>
                    <a:pt x="6390" y="0"/>
                    <a:pt x="6319" y="32"/>
                    <a:pt x="6271" y="95"/>
                  </a:cubicBezTo>
                  <a:lnTo>
                    <a:pt x="96" y="6271"/>
                  </a:lnTo>
                  <a:cubicBezTo>
                    <a:pt x="32" y="6334"/>
                    <a:pt x="1" y="6397"/>
                    <a:pt x="1" y="6461"/>
                  </a:cubicBezTo>
                  <a:lnTo>
                    <a:pt x="1" y="17545"/>
                  </a:lnTo>
                  <a:cubicBezTo>
                    <a:pt x="1" y="17703"/>
                    <a:pt x="127" y="17830"/>
                    <a:pt x="286" y="17830"/>
                  </a:cubicBezTo>
                  <a:cubicBezTo>
                    <a:pt x="444" y="17830"/>
                    <a:pt x="571" y="17703"/>
                    <a:pt x="571" y="17545"/>
                  </a:cubicBezTo>
                  <a:lnTo>
                    <a:pt x="571" y="6587"/>
                  </a:lnTo>
                  <a:lnTo>
                    <a:pt x="6651" y="475"/>
                  </a:lnTo>
                  <a:cubicBezTo>
                    <a:pt x="6778" y="380"/>
                    <a:pt x="6778" y="190"/>
                    <a:pt x="6651" y="95"/>
                  </a:cubicBezTo>
                  <a:cubicBezTo>
                    <a:pt x="6604" y="32"/>
                    <a:pt x="6533" y="0"/>
                    <a:pt x="646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4" name="Google Shape;5004;p42"/>
            <p:cNvSpPr/>
            <p:nvPr/>
          </p:nvSpPr>
          <p:spPr>
            <a:xfrm>
              <a:off x="4278300" y="2294750"/>
              <a:ext cx="855075" cy="509300"/>
            </a:xfrm>
            <a:custGeom>
              <a:avLst/>
              <a:gdLst/>
              <a:ahLst/>
              <a:cxnLst/>
              <a:rect l="l" t="t" r="r" b="b"/>
              <a:pathLst>
                <a:path w="34203" h="20372" extrusionOk="0">
                  <a:moveTo>
                    <a:pt x="33886" y="1"/>
                  </a:moveTo>
                  <a:cubicBezTo>
                    <a:pt x="33815" y="1"/>
                    <a:pt x="33744" y="25"/>
                    <a:pt x="33696" y="72"/>
                  </a:cubicBezTo>
                  <a:lnTo>
                    <a:pt x="23214" y="10586"/>
                  </a:lnTo>
                  <a:lnTo>
                    <a:pt x="9533" y="10586"/>
                  </a:lnTo>
                  <a:cubicBezTo>
                    <a:pt x="9469" y="10586"/>
                    <a:pt x="9374" y="10618"/>
                    <a:pt x="9343" y="10650"/>
                  </a:cubicBezTo>
                  <a:lnTo>
                    <a:pt x="95" y="19897"/>
                  </a:lnTo>
                  <a:cubicBezTo>
                    <a:pt x="0" y="19992"/>
                    <a:pt x="0" y="20182"/>
                    <a:pt x="95" y="20277"/>
                  </a:cubicBezTo>
                  <a:cubicBezTo>
                    <a:pt x="159" y="20340"/>
                    <a:pt x="222" y="20372"/>
                    <a:pt x="285" y="20372"/>
                  </a:cubicBezTo>
                  <a:cubicBezTo>
                    <a:pt x="380" y="20372"/>
                    <a:pt x="444" y="20340"/>
                    <a:pt x="507" y="20277"/>
                  </a:cubicBezTo>
                  <a:lnTo>
                    <a:pt x="9659" y="11125"/>
                  </a:lnTo>
                  <a:lnTo>
                    <a:pt x="23309" y="11125"/>
                  </a:lnTo>
                  <a:cubicBezTo>
                    <a:pt x="23404" y="11125"/>
                    <a:pt x="23467" y="11093"/>
                    <a:pt x="23499" y="11061"/>
                  </a:cubicBezTo>
                  <a:lnTo>
                    <a:pt x="34076" y="484"/>
                  </a:lnTo>
                  <a:cubicBezTo>
                    <a:pt x="34203" y="357"/>
                    <a:pt x="34203" y="199"/>
                    <a:pt x="34076" y="72"/>
                  </a:cubicBezTo>
                  <a:cubicBezTo>
                    <a:pt x="34029" y="25"/>
                    <a:pt x="33957" y="1"/>
                    <a:pt x="3388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5" name="Google Shape;5005;p42"/>
            <p:cNvSpPr/>
            <p:nvPr/>
          </p:nvSpPr>
          <p:spPr>
            <a:xfrm>
              <a:off x="4283825" y="2280500"/>
              <a:ext cx="1007900" cy="682700"/>
            </a:xfrm>
            <a:custGeom>
              <a:avLst/>
              <a:gdLst/>
              <a:ahLst/>
              <a:cxnLst/>
              <a:rect l="l" t="t" r="r" b="b"/>
              <a:pathLst>
                <a:path w="40316" h="27308" extrusionOk="0">
                  <a:moveTo>
                    <a:pt x="39999" y="1"/>
                  </a:moveTo>
                  <a:cubicBezTo>
                    <a:pt x="39928" y="1"/>
                    <a:pt x="39856" y="25"/>
                    <a:pt x="39809" y="72"/>
                  </a:cubicBezTo>
                  <a:lnTo>
                    <a:pt x="23658" y="16223"/>
                  </a:lnTo>
                  <a:lnTo>
                    <a:pt x="10863" y="16223"/>
                  </a:lnTo>
                  <a:cubicBezTo>
                    <a:pt x="10768" y="16223"/>
                    <a:pt x="10705" y="16255"/>
                    <a:pt x="10673" y="16318"/>
                  </a:cubicBezTo>
                  <a:lnTo>
                    <a:pt x="128" y="26832"/>
                  </a:lnTo>
                  <a:cubicBezTo>
                    <a:pt x="1" y="26959"/>
                    <a:pt x="1" y="27117"/>
                    <a:pt x="128" y="27244"/>
                  </a:cubicBezTo>
                  <a:cubicBezTo>
                    <a:pt x="191" y="27276"/>
                    <a:pt x="254" y="27307"/>
                    <a:pt x="318" y="27307"/>
                  </a:cubicBezTo>
                  <a:cubicBezTo>
                    <a:pt x="381" y="27307"/>
                    <a:pt x="476" y="27276"/>
                    <a:pt x="508" y="27244"/>
                  </a:cubicBezTo>
                  <a:lnTo>
                    <a:pt x="10958" y="16793"/>
                  </a:lnTo>
                  <a:lnTo>
                    <a:pt x="23784" y="16793"/>
                  </a:lnTo>
                  <a:cubicBezTo>
                    <a:pt x="23848" y="16793"/>
                    <a:pt x="23911" y="16762"/>
                    <a:pt x="23974" y="16698"/>
                  </a:cubicBezTo>
                  <a:lnTo>
                    <a:pt x="40189" y="484"/>
                  </a:lnTo>
                  <a:cubicBezTo>
                    <a:pt x="40316" y="357"/>
                    <a:pt x="40316" y="199"/>
                    <a:pt x="40189" y="72"/>
                  </a:cubicBezTo>
                  <a:cubicBezTo>
                    <a:pt x="40141" y="25"/>
                    <a:pt x="40070" y="1"/>
                    <a:pt x="39999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6" name="Google Shape;5006;p42"/>
            <p:cNvSpPr/>
            <p:nvPr/>
          </p:nvSpPr>
          <p:spPr>
            <a:xfrm>
              <a:off x="4309175" y="3320225"/>
              <a:ext cx="961975" cy="327800"/>
            </a:xfrm>
            <a:custGeom>
              <a:avLst/>
              <a:gdLst/>
              <a:ahLst/>
              <a:cxnLst/>
              <a:rect l="l" t="t" r="r" b="b"/>
              <a:pathLst>
                <a:path w="38479" h="13112" extrusionOk="0">
                  <a:moveTo>
                    <a:pt x="285" y="1"/>
                  </a:moveTo>
                  <a:cubicBezTo>
                    <a:pt x="127" y="1"/>
                    <a:pt x="0" y="128"/>
                    <a:pt x="0" y="286"/>
                  </a:cubicBezTo>
                  <a:cubicBezTo>
                    <a:pt x="0" y="444"/>
                    <a:pt x="127" y="571"/>
                    <a:pt x="285" y="571"/>
                  </a:cubicBezTo>
                  <a:lnTo>
                    <a:pt x="6271" y="571"/>
                  </a:lnTo>
                  <a:lnTo>
                    <a:pt x="20427" y="13049"/>
                  </a:lnTo>
                  <a:cubicBezTo>
                    <a:pt x="20490" y="13112"/>
                    <a:pt x="20554" y="13112"/>
                    <a:pt x="20617" y="13112"/>
                  </a:cubicBezTo>
                  <a:lnTo>
                    <a:pt x="38193" y="13112"/>
                  </a:lnTo>
                  <a:cubicBezTo>
                    <a:pt x="38352" y="13112"/>
                    <a:pt x="38478" y="12985"/>
                    <a:pt x="38478" y="12827"/>
                  </a:cubicBezTo>
                  <a:cubicBezTo>
                    <a:pt x="38478" y="12669"/>
                    <a:pt x="38352" y="12574"/>
                    <a:pt x="38193" y="12574"/>
                  </a:cubicBezTo>
                  <a:lnTo>
                    <a:pt x="20744" y="12574"/>
                  </a:lnTo>
                  <a:lnTo>
                    <a:pt x="6588" y="64"/>
                  </a:lnTo>
                  <a:cubicBezTo>
                    <a:pt x="6524" y="33"/>
                    <a:pt x="6461" y="1"/>
                    <a:pt x="6398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7" name="Google Shape;5007;p42"/>
            <p:cNvSpPr/>
            <p:nvPr/>
          </p:nvSpPr>
          <p:spPr>
            <a:xfrm>
              <a:off x="4279075" y="2842025"/>
              <a:ext cx="380850" cy="197975"/>
            </a:xfrm>
            <a:custGeom>
              <a:avLst/>
              <a:gdLst/>
              <a:ahLst/>
              <a:cxnLst/>
              <a:rect l="l" t="t" r="r" b="b"/>
              <a:pathLst>
                <a:path w="15234" h="7919" extrusionOk="0">
                  <a:moveTo>
                    <a:pt x="14917" y="1"/>
                  </a:moveTo>
                  <a:cubicBezTo>
                    <a:pt x="14846" y="1"/>
                    <a:pt x="14775" y="33"/>
                    <a:pt x="14727" y="96"/>
                  </a:cubicBezTo>
                  <a:lnTo>
                    <a:pt x="7443" y="7348"/>
                  </a:lnTo>
                  <a:lnTo>
                    <a:pt x="286" y="7348"/>
                  </a:lnTo>
                  <a:cubicBezTo>
                    <a:pt x="128" y="7348"/>
                    <a:pt x="1" y="7475"/>
                    <a:pt x="1" y="7633"/>
                  </a:cubicBezTo>
                  <a:cubicBezTo>
                    <a:pt x="1" y="7792"/>
                    <a:pt x="128" y="7918"/>
                    <a:pt x="286" y="7918"/>
                  </a:cubicBezTo>
                  <a:lnTo>
                    <a:pt x="7570" y="7918"/>
                  </a:lnTo>
                  <a:cubicBezTo>
                    <a:pt x="7633" y="7918"/>
                    <a:pt x="7697" y="7887"/>
                    <a:pt x="7760" y="7823"/>
                  </a:cubicBezTo>
                  <a:lnTo>
                    <a:pt x="15107" y="476"/>
                  </a:lnTo>
                  <a:cubicBezTo>
                    <a:pt x="15234" y="381"/>
                    <a:pt x="15234" y="191"/>
                    <a:pt x="15107" y="96"/>
                  </a:cubicBezTo>
                  <a:cubicBezTo>
                    <a:pt x="15060" y="33"/>
                    <a:pt x="14988" y="1"/>
                    <a:pt x="1491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8" name="Google Shape;5008;p42"/>
            <p:cNvSpPr/>
            <p:nvPr/>
          </p:nvSpPr>
          <p:spPr>
            <a:xfrm>
              <a:off x="3419275" y="3425525"/>
              <a:ext cx="176575" cy="1005525"/>
            </a:xfrm>
            <a:custGeom>
              <a:avLst/>
              <a:gdLst/>
              <a:ahLst/>
              <a:cxnLst/>
              <a:rect l="l" t="t" r="r" b="b"/>
              <a:pathLst>
                <a:path w="7063" h="40221" extrusionOk="0">
                  <a:moveTo>
                    <a:pt x="6778" y="1"/>
                  </a:moveTo>
                  <a:cubicBezTo>
                    <a:pt x="6619" y="1"/>
                    <a:pt x="6492" y="128"/>
                    <a:pt x="6492" y="286"/>
                  </a:cubicBezTo>
                  <a:lnTo>
                    <a:pt x="6492" y="15804"/>
                  </a:lnTo>
                  <a:lnTo>
                    <a:pt x="95" y="22201"/>
                  </a:lnTo>
                  <a:cubicBezTo>
                    <a:pt x="32" y="22264"/>
                    <a:pt x="0" y="22328"/>
                    <a:pt x="0" y="22391"/>
                  </a:cubicBezTo>
                  <a:lnTo>
                    <a:pt x="0" y="39935"/>
                  </a:lnTo>
                  <a:cubicBezTo>
                    <a:pt x="0" y="40094"/>
                    <a:pt x="127" y="40220"/>
                    <a:pt x="285" y="40220"/>
                  </a:cubicBezTo>
                  <a:cubicBezTo>
                    <a:pt x="444" y="40220"/>
                    <a:pt x="570" y="40094"/>
                    <a:pt x="570" y="39935"/>
                  </a:cubicBezTo>
                  <a:lnTo>
                    <a:pt x="570" y="22518"/>
                  </a:lnTo>
                  <a:lnTo>
                    <a:pt x="6968" y="16120"/>
                  </a:lnTo>
                  <a:cubicBezTo>
                    <a:pt x="7031" y="16057"/>
                    <a:pt x="7063" y="15994"/>
                    <a:pt x="7063" y="15899"/>
                  </a:cubicBezTo>
                  <a:lnTo>
                    <a:pt x="7063" y="286"/>
                  </a:lnTo>
                  <a:cubicBezTo>
                    <a:pt x="7063" y="128"/>
                    <a:pt x="6936" y="1"/>
                    <a:pt x="6778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9" name="Google Shape;5009;p42"/>
            <p:cNvSpPr/>
            <p:nvPr/>
          </p:nvSpPr>
          <p:spPr>
            <a:xfrm>
              <a:off x="3582375" y="3510250"/>
              <a:ext cx="114825" cy="844000"/>
            </a:xfrm>
            <a:custGeom>
              <a:avLst/>
              <a:gdLst/>
              <a:ahLst/>
              <a:cxnLst/>
              <a:rect l="l" t="t" r="r" b="b"/>
              <a:pathLst>
                <a:path w="4593" h="33760" extrusionOk="0">
                  <a:moveTo>
                    <a:pt x="4339" y="1"/>
                  </a:moveTo>
                  <a:cubicBezTo>
                    <a:pt x="4180" y="1"/>
                    <a:pt x="4054" y="127"/>
                    <a:pt x="4054" y="254"/>
                  </a:cubicBezTo>
                  <a:lnTo>
                    <a:pt x="4054" y="22327"/>
                  </a:lnTo>
                  <a:lnTo>
                    <a:pt x="95" y="26286"/>
                  </a:lnTo>
                  <a:cubicBezTo>
                    <a:pt x="32" y="26349"/>
                    <a:pt x="0" y="26412"/>
                    <a:pt x="0" y="26476"/>
                  </a:cubicBezTo>
                  <a:lnTo>
                    <a:pt x="0" y="33475"/>
                  </a:lnTo>
                  <a:cubicBezTo>
                    <a:pt x="0" y="33633"/>
                    <a:pt x="127" y="33760"/>
                    <a:pt x="285" y="33760"/>
                  </a:cubicBezTo>
                  <a:cubicBezTo>
                    <a:pt x="444" y="33760"/>
                    <a:pt x="570" y="33633"/>
                    <a:pt x="570" y="33475"/>
                  </a:cubicBezTo>
                  <a:lnTo>
                    <a:pt x="570" y="26602"/>
                  </a:lnTo>
                  <a:lnTo>
                    <a:pt x="4529" y="22644"/>
                  </a:lnTo>
                  <a:cubicBezTo>
                    <a:pt x="4592" y="22612"/>
                    <a:pt x="4592" y="22517"/>
                    <a:pt x="4592" y="22454"/>
                  </a:cubicBezTo>
                  <a:lnTo>
                    <a:pt x="4592" y="254"/>
                  </a:lnTo>
                  <a:cubicBezTo>
                    <a:pt x="4592" y="127"/>
                    <a:pt x="4465" y="1"/>
                    <a:pt x="4339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0" name="Google Shape;5010;p42"/>
            <p:cNvSpPr/>
            <p:nvPr/>
          </p:nvSpPr>
          <p:spPr>
            <a:xfrm>
              <a:off x="2378950" y="3540325"/>
              <a:ext cx="932675" cy="570075"/>
            </a:xfrm>
            <a:custGeom>
              <a:avLst/>
              <a:gdLst/>
              <a:ahLst/>
              <a:cxnLst/>
              <a:rect l="l" t="t" r="r" b="b"/>
              <a:pathLst>
                <a:path w="37307" h="22803" extrusionOk="0">
                  <a:moveTo>
                    <a:pt x="36990" y="1"/>
                  </a:moveTo>
                  <a:cubicBezTo>
                    <a:pt x="36918" y="1"/>
                    <a:pt x="36847" y="33"/>
                    <a:pt x="36800" y="96"/>
                  </a:cubicBezTo>
                  <a:lnTo>
                    <a:pt x="27996" y="8900"/>
                  </a:lnTo>
                  <a:lnTo>
                    <a:pt x="13650" y="8900"/>
                  </a:lnTo>
                  <a:cubicBezTo>
                    <a:pt x="13555" y="8900"/>
                    <a:pt x="13491" y="8932"/>
                    <a:pt x="13460" y="8995"/>
                  </a:cubicBezTo>
                  <a:lnTo>
                    <a:pt x="127" y="22327"/>
                  </a:lnTo>
                  <a:cubicBezTo>
                    <a:pt x="0" y="22422"/>
                    <a:pt x="0" y="22613"/>
                    <a:pt x="127" y="22708"/>
                  </a:cubicBezTo>
                  <a:cubicBezTo>
                    <a:pt x="159" y="22771"/>
                    <a:pt x="254" y="22803"/>
                    <a:pt x="317" y="22803"/>
                  </a:cubicBezTo>
                  <a:cubicBezTo>
                    <a:pt x="380" y="22803"/>
                    <a:pt x="444" y="22771"/>
                    <a:pt x="507" y="22708"/>
                  </a:cubicBezTo>
                  <a:lnTo>
                    <a:pt x="13745" y="9470"/>
                  </a:lnTo>
                  <a:lnTo>
                    <a:pt x="28091" y="9470"/>
                  </a:lnTo>
                  <a:cubicBezTo>
                    <a:pt x="28154" y="9470"/>
                    <a:pt x="28249" y="9438"/>
                    <a:pt x="28281" y="9375"/>
                  </a:cubicBezTo>
                  <a:lnTo>
                    <a:pt x="37180" y="476"/>
                  </a:lnTo>
                  <a:cubicBezTo>
                    <a:pt x="37306" y="381"/>
                    <a:pt x="37306" y="191"/>
                    <a:pt x="37180" y="96"/>
                  </a:cubicBezTo>
                  <a:cubicBezTo>
                    <a:pt x="37132" y="33"/>
                    <a:pt x="37061" y="1"/>
                    <a:pt x="36990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1" name="Google Shape;5011;p42"/>
            <p:cNvSpPr/>
            <p:nvPr/>
          </p:nvSpPr>
          <p:spPr>
            <a:xfrm>
              <a:off x="3087525" y="3427125"/>
              <a:ext cx="281100" cy="635775"/>
            </a:xfrm>
            <a:custGeom>
              <a:avLst/>
              <a:gdLst/>
              <a:ahLst/>
              <a:cxnLst/>
              <a:rect l="l" t="t" r="r" b="b"/>
              <a:pathLst>
                <a:path w="11244" h="25431" extrusionOk="0">
                  <a:moveTo>
                    <a:pt x="10958" y="0"/>
                  </a:moveTo>
                  <a:cubicBezTo>
                    <a:pt x="10800" y="0"/>
                    <a:pt x="10673" y="127"/>
                    <a:pt x="10673" y="254"/>
                  </a:cubicBezTo>
                  <a:lnTo>
                    <a:pt x="10673" y="17291"/>
                  </a:lnTo>
                  <a:lnTo>
                    <a:pt x="159" y="24924"/>
                  </a:lnTo>
                  <a:cubicBezTo>
                    <a:pt x="33" y="24987"/>
                    <a:pt x="1" y="25177"/>
                    <a:pt x="96" y="25304"/>
                  </a:cubicBezTo>
                  <a:cubicBezTo>
                    <a:pt x="159" y="25367"/>
                    <a:pt x="254" y="25430"/>
                    <a:pt x="318" y="25430"/>
                  </a:cubicBezTo>
                  <a:cubicBezTo>
                    <a:pt x="381" y="25430"/>
                    <a:pt x="444" y="25399"/>
                    <a:pt x="508" y="25367"/>
                  </a:cubicBezTo>
                  <a:lnTo>
                    <a:pt x="11117" y="17640"/>
                  </a:lnTo>
                  <a:cubicBezTo>
                    <a:pt x="11212" y="17608"/>
                    <a:pt x="11244" y="17513"/>
                    <a:pt x="11244" y="17418"/>
                  </a:cubicBezTo>
                  <a:lnTo>
                    <a:pt x="11244" y="254"/>
                  </a:lnTo>
                  <a:cubicBezTo>
                    <a:pt x="11244" y="127"/>
                    <a:pt x="11117" y="0"/>
                    <a:pt x="1095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2" name="Google Shape;5012;p42"/>
            <p:cNvSpPr/>
            <p:nvPr/>
          </p:nvSpPr>
          <p:spPr>
            <a:xfrm>
              <a:off x="3548325" y="1880875"/>
              <a:ext cx="148875" cy="861425"/>
            </a:xfrm>
            <a:custGeom>
              <a:avLst/>
              <a:gdLst/>
              <a:ahLst/>
              <a:cxnLst/>
              <a:rect l="l" t="t" r="r" b="b"/>
              <a:pathLst>
                <a:path w="5955" h="34457" extrusionOk="0">
                  <a:moveTo>
                    <a:pt x="285" y="1"/>
                  </a:moveTo>
                  <a:cubicBezTo>
                    <a:pt x="127" y="1"/>
                    <a:pt x="0" y="128"/>
                    <a:pt x="0" y="286"/>
                  </a:cubicBezTo>
                  <a:lnTo>
                    <a:pt x="0" y="11117"/>
                  </a:lnTo>
                  <a:cubicBezTo>
                    <a:pt x="0" y="11180"/>
                    <a:pt x="32" y="11243"/>
                    <a:pt x="64" y="11307"/>
                  </a:cubicBezTo>
                  <a:lnTo>
                    <a:pt x="5416" y="16627"/>
                  </a:lnTo>
                  <a:lnTo>
                    <a:pt x="5416" y="34172"/>
                  </a:lnTo>
                  <a:cubicBezTo>
                    <a:pt x="5416" y="34330"/>
                    <a:pt x="5542" y="34457"/>
                    <a:pt x="5669" y="34457"/>
                  </a:cubicBezTo>
                  <a:cubicBezTo>
                    <a:pt x="5827" y="34457"/>
                    <a:pt x="5954" y="34330"/>
                    <a:pt x="5954" y="34172"/>
                  </a:cubicBezTo>
                  <a:lnTo>
                    <a:pt x="5954" y="16500"/>
                  </a:lnTo>
                  <a:cubicBezTo>
                    <a:pt x="5954" y="16437"/>
                    <a:pt x="5922" y="16374"/>
                    <a:pt x="5891" y="16310"/>
                  </a:cubicBezTo>
                  <a:lnTo>
                    <a:pt x="570" y="10990"/>
                  </a:lnTo>
                  <a:lnTo>
                    <a:pt x="570" y="286"/>
                  </a:lnTo>
                  <a:cubicBezTo>
                    <a:pt x="570" y="128"/>
                    <a:pt x="444" y="1"/>
                    <a:pt x="28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3" name="Google Shape;5013;p42"/>
            <p:cNvSpPr/>
            <p:nvPr/>
          </p:nvSpPr>
          <p:spPr>
            <a:xfrm>
              <a:off x="3021825" y="2176200"/>
              <a:ext cx="346800" cy="665850"/>
            </a:xfrm>
            <a:custGeom>
              <a:avLst/>
              <a:gdLst/>
              <a:ahLst/>
              <a:cxnLst/>
              <a:rect l="l" t="t" r="r" b="b"/>
              <a:pathLst>
                <a:path w="13872" h="26634" extrusionOk="0">
                  <a:moveTo>
                    <a:pt x="313" y="0"/>
                  </a:moveTo>
                  <a:cubicBezTo>
                    <a:pt x="238" y="0"/>
                    <a:pt x="159" y="32"/>
                    <a:pt x="95" y="95"/>
                  </a:cubicBezTo>
                  <a:cubicBezTo>
                    <a:pt x="0" y="190"/>
                    <a:pt x="0" y="380"/>
                    <a:pt x="95" y="475"/>
                  </a:cubicBezTo>
                  <a:lnTo>
                    <a:pt x="13301" y="13681"/>
                  </a:lnTo>
                  <a:lnTo>
                    <a:pt x="13301" y="26349"/>
                  </a:lnTo>
                  <a:cubicBezTo>
                    <a:pt x="13301" y="26507"/>
                    <a:pt x="13428" y="26634"/>
                    <a:pt x="13586" y="26634"/>
                  </a:cubicBezTo>
                  <a:cubicBezTo>
                    <a:pt x="13745" y="26634"/>
                    <a:pt x="13872" y="26507"/>
                    <a:pt x="13872" y="26349"/>
                  </a:cubicBezTo>
                  <a:lnTo>
                    <a:pt x="13872" y="13586"/>
                  </a:lnTo>
                  <a:cubicBezTo>
                    <a:pt x="13872" y="13491"/>
                    <a:pt x="13840" y="13428"/>
                    <a:pt x="13776" y="13365"/>
                  </a:cubicBezTo>
                  <a:lnTo>
                    <a:pt x="507" y="95"/>
                  </a:lnTo>
                  <a:cubicBezTo>
                    <a:pt x="460" y="32"/>
                    <a:pt x="388" y="0"/>
                    <a:pt x="313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4" name="Google Shape;5014;p42"/>
            <p:cNvSpPr/>
            <p:nvPr/>
          </p:nvSpPr>
          <p:spPr>
            <a:xfrm>
              <a:off x="2421700" y="2237950"/>
              <a:ext cx="71275" cy="71275"/>
            </a:xfrm>
            <a:custGeom>
              <a:avLst/>
              <a:gdLst/>
              <a:ahLst/>
              <a:cxnLst/>
              <a:rect l="l" t="t" r="r" b="b"/>
              <a:pathLst>
                <a:path w="2851" h="2851" extrusionOk="0">
                  <a:moveTo>
                    <a:pt x="1425" y="571"/>
                  </a:moveTo>
                  <a:cubicBezTo>
                    <a:pt x="1900" y="571"/>
                    <a:pt x="2280" y="951"/>
                    <a:pt x="2280" y="1426"/>
                  </a:cubicBezTo>
                  <a:cubicBezTo>
                    <a:pt x="2280" y="1901"/>
                    <a:pt x="1900" y="2281"/>
                    <a:pt x="1425" y="2281"/>
                  </a:cubicBezTo>
                  <a:cubicBezTo>
                    <a:pt x="950" y="2281"/>
                    <a:pt x="570" y="1901"/>
                    <a:pt x="570" y="1426"/>
                  </a:cubicBezTo>
                  <a:cubicBezTo>
                    <a:pt x="570" y="951"/>
                    <a:pt x="950" y="571"/>
                    <a:pt x="1425" y="571"/>
                  </a:cubicBezTo>
                  <a:close/>
                  <a:moveTo>
                    <a:pt x="1425" y="1"/>
                  </a:moveTo>
                  <a:cubicBezTo>
                    <a:pt x="665" y="1"/>
                    <a:pt x="0" y="634"/>
                    <a:pt x="0" y="1426"/>
                  </a:cubicBezTo>
                  <a:cubicBezTo>
                    <a:pt x="0" y="2186"/>
                    <a:pt x="665" y="2851"/>
                    <a:pt x="1425" y="2851"/>
                  </a:cubicBezTo>
                  <a:cubicBezTo>
                    <a:pt x="2217" y="2851"/>
                    <a:pt x="2851" y="2186"/>
                    <a:pt x="2851" y="1426"/>
                  </a:cubicBezTo>
                  <a:cubicBezTo>
                    <a:pt x="2851" y="634"/>
                    <a:pt x="2217" y="1"/>
                    <a:pt x="142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5" name="Google Shape;5015;p42"/>
            <p:cNvSpPr/>
            <p:nvPr/>
          </p:nvSpPr>
          <p:spPr>
            <a:xfrm>
              <a:off x="2254650" y="2236375"/>
              <a:ext cx="70475" cy="71275"/>
            </a:xfrm>
            <a:custGeom>
              <a:avLst/>
              <a:gdLst/>
              <a:ahLst/>
              <a:cxnLst/>
              <a:rect l="l" t="t" r="r" b="b"/>
              <a:pathLst>
                <a:path w="2819" h="2851" extrusionOk="0">
                  <a:moveTo>
                    <a:pt x="1425" y="570"/>
                  </a:moveTo>
                  <a:cubicBezTo>
                    <a:pt x="1869" y="570"/>
                    <a:pt x="2280" y="950"/>
                    <a:pt x="2280" y="1425"/>
                  </a:cubicBezTo>
                  <a:cubicBezTo>
                    <a:pt x="2280" y="1900"/>
                    <a:pt x="1869" y="2280"/>
                    <a:pt x="1425" y="2280"/>
                  </a:cubicBezTo>
                  <a:cubicBezTo>
                    <a:pt x="950" y="2280"/>
                    <a:pt x="570" y="1900"/>
                    <a:pt x="570" y="1425"/>
                  </a:cubicBezTo>
                  <a:cubicBezTo>
                    <a:pt x="570" y="950"/>
                    <a:pt x="950" y="570"/>
                    <a:pt x="1425" y="570"/>
                  </a:cubicBezTo>
                  <a:close/>
                  <a:moveTo>
                    <a:pt x="1425" y="0"/>
                  </a:moveTo>
                  <a:cubicBezTo>
                    <a:pt x="634" y="0"/>
                    <a:pt x="0" y="665"/>
                    <a:pt x="0" y="1425"/>
                  </a:cubicBezTo>
                  <a:cubicBezTo>
                    <a:pt x="0" y="2217"/>
                    <a:pt x="634" y="2850"/>
                    <a:pt x="1425" y="2850"/>
                  </a:cubicBezTo>
                  <a:cubicBezTo>
                    <a:pt x="2185" y="2850"/>
                    <a:pt x="2819" y="2217"/>
                    <a:pt x="2819" y="1425"/>
                  </a:cubicBezTo>
                  <a:cubicBezTo>
                    <a:pt x="2819" y="665"/>
                    <a:pt x="2185" y="0"/>
                    <a:pt x="142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6" name="Google Shape;5016;p42"/>
            <p:cNvSpPr/>
            <p:nvPr/>
          </p:nvSpPr>
          <p:spPr>
            <a:xfrm>
              <a:off x="3519825" y="1820725"/>
              <a:ext cx="71275" cy="71275"/>
            </a:xfrm>
            <a:custGeom>
              <a:avLst/>
              <a:gdLst/>
              <a:ahLst/>
              <a:cxnLst/>
              <a:rect l="l" t="t" r="r" b="b"/>
              <a:pathLst>
                <a:path w="2851" h="2851" extrusionOk="0">
                  <a:moveTo>
                    <a:pt x="1425" y="570"/>
                  </a:moveTo>
                  <a:cubicBezTo>
                    <a:pt x="1900" y="570"/>
                    <a:pt x="2280" y="950"/>
                    <a:pt x="2280" y="1425"/>
                  </a:cubicBezTo>
                  <a:cubicBezTo>
                    <a:pt x="2280" y="1900"/>
                    <a:pt x="1900" y="2280"/>
                    <a:pt x="1425" y="2280"/>
                  </a:cubicBezTo>
                  <a:cubicBezTo>
                    <a:pt x="950" y="2280"/>
                    <a:pt x="570" y="1900"/>
                    <a:pt x="570" y="1425"/>
                  </a:cubicBezTo>
                  <a:cubicBezTo>
                    <a:pt x="570" y="950"/>
                    <a:pt x="950" y="570"/>
                    <a:pt x="1425" y="570"/>
                  </a:cubicBezTo>
                  <a:close/>
                  <a:moveTo>
                    <a:pt x="1425" y="0"/>
                  </a:moveTo>
                  <a:cubicBezTo>
                    <a:pt x="634" y="0"/>
                    <a:pt x="0" y="633"/>
                    <a:pt x="0" y="1425"/>
                  </a:cubicBezTo>
                  <a:cubicBezTo>
                    <a:pt x="0" y="2217"/>
                    <a:pt x="634" y="2850"/>
                    <a:pt x="1425" y="2850"/>
                  </a:cubicBezTo>
                  <a:cubicBezTo>
                    <a:pt x="2185" y="2850"/>
                    <a:pt x="2851" y="2217"/>
                    <a:pt x="2851" y="1425"/>
                  </a:cubicBezTo>
                  <a:cubicBezTo>
                    <a:pt x="2851" y="633"/>
                    <a:pt x="2185" y="0"/>
                    <a:pt x="142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7" name="Google Shape;5017;p42"/>
            <p:cNvSpPr/>
            <p:nvPr/>
          </p:nvSpPr>
          <p:spPr>
            <a:xfrm>
              <a:off x="3371775" y="2252200"/>
              <a:ext cx="71275" cy="70500"/>
            </a:xfrm>
            <a:custGeom>
              <a:avLst/>
              <a:gdLst/>
              <a:ahLst/>
              <a:cxnLst/>
              <a:rect l="l" t="t" r="r" b="b"/>
              <a:pathLst>
                <a:path w="2851" h="2820" extrusionOk="0">
                  <a:moveTo>
                    <a:pt x="1425" y="571"/>
                  </a:moveTo>
                  <a:cubicBezTo>
                    <a:pt x="1900" y="571"/>
                    <a:pt x="2280" y="951"/>
                    <a:pt x="2280" y="1426"/>
                  </a:cubicBezTo>
                  <a:cubicBezTo>
                    <a:pt x="2280" y="1869"/>
                    <a:pt x="1900" y="2281"/>
                    <a:pt x="1425" y="2281"/>
                  </a:cubicBezTo>
                  <a:cubicBezTo>
                    <a:pt x="950" y="2281"/>
                    <a:pt x="570" y="1869"/>
                    <a:pt x="570" y="1426"/>
                  </a:cubicBezTo>
                  <a:cubicBezTo>
                    <a:pt x="570" y="951"/>
                    <a:pt x="950" y="571"/>
                    <a:pt x="1425" y="571"/>
                  </a:cubicBezTo>
                  <a:close/>
                  <a:moveTo>
                    <a:pt x="1425" y="1"/>
                  </a:moveTo>
                  <a:cubicBezTo>
                    <a:pt x="634" y="1"/>
                    <a:pt x="0" y="634"/>
                    <a:pt x="0" y="1426"/>
                  </a:cubicBezTo>
                  <a:cubicBezTo>
                    <a:pt x="0" y="2186"/>
                    <a:pt x="634" y="2819"/>
                    <a:pt x="1425" y="2819"/>
                  </a:cubicBezTo>
                  <a:cubicBezTo>
                    <a:pt x="2217" y="2819"/>
                    <a:pt x="2850" y="2186"/>
                    <a:pt x="2850" y="1426"/>
                  </a:cubicBezTo>
                  <a:cubicBezTo>
                    <a:pt x="2850" y="634"/>
                    <a:pt x="2217" y="1"/>
                    <a:pt x="142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8" name="Google Shape;5018;p42"/>
            <p:cNvSpPr/>
            <p:nvPr/>
          </p:nvSpPr>
          <p:spPr>
            <a:xfrm>
              <a:off x="2892775" y="2792150"/>
              <a:ext cx="70475" cy="71300"/>
            </a:xfrm>
            <a:custGeom>
              <a:avLst/>
              <a:gdLst/>
              <a:ahLst/>
              <a:cxnLst/>
              <a:rect l="l" t="t" r="r" b="b"/>
              <a:pathLst>
                <a:path w="2819" h="2852" extrusionOk="0">
                  <a:moveTo>
                    <a:pt x="1425" y="571"/>
                  </a:moveTo>
                  <a:cubicBezTo>
                    <a:pt x="1901" y="571"/>
                    <a:pt x="2281" y="951"/>
                    <a:pt x="2281" y="1426"/>
                  </a:cubicBezTo>
                  <a:cubicBezTo>
                    <a:pt x="2281" y="1901"/>
                    <a:pt x="1901" y="2281"/>
                    <a:pt x="1425" y="2281"/>
                  </a:cubicBezTo>
                  <a:cubicBezTo>
                    <a:pt x="950" y="2281"/>
                    <a:pt x="570" y="1901"/>
                    <a:pt x="570" y="1426"/>
                  </a:cubicBezTo>
                  <a:cubicBezTo>
                    <a:pt x="570" y="951"/>
                    <a:pt x="950" y="571"/>
                    <a:pt x="1425" y="571"/>
                  </a:cubicBezTo>
                  <a:close/>
                  <a:moveTo>
                    <a:pt x="1425" y="1"/>
                  </a:moveTo>
                  <a:cubicBezTo>
                    <a:pt x="634" y="1"/>
                    <a:pt x="0" y="634"/>
                    <a:pt x="0" y="1426"/>
                  </a:cubicBezTo>
                  <a:cubicBezTo>
                    <a:pt x="0" y="2218"/>
                    <a:pt x="634" y="2851"/>
                    <a:pt x="1425" y="2851"/>
                  </a:cubicBezTo>
                  <a:cubicBezTo>
                    <a:pt x="2186" y="2851"/>
                    <a:pt x="2819" y="2218"/>
                    <a:pt x="2819" y="1426"/>
                  </a:cubicBezTo>
                  <a:cubicBezTo>
                    <a:pt x="2819" y="634"/>
                    <a:pt x="2186" y="1"/>
                    <a:pt x="1425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9" name="Google Shape;5019;p42"/>
            <p:cNvSpPr/>
            <p:nvPr/>
          </p:nvSpPr>
          <p:spPr>
            <a:xfrm>
              <a:off x="2268900" y="3606050"/>
              <a:ext cx="70475" cy="70475"/>
            </a:xfrm>
            <a:custGeom>
              <a:avLst/>
              <a:gdLst/>
              <a:ahLst/>
              <a:cxnLst/>
              <a:rect l="l" t="t" r="r" b="b"/>
              <a:pathLst>
                <a:path w="2819" h="2819" extrusionOk="0">
                  <a:moveTo>
                    <a:pt x="1425" y="539"/>
                  </a:moveTo>
                  <a:cubicBezTo>
                    <a:pt x="1900" y="539"/>
                    <a:pt x="2280" y="951"/>
                    <a:pt x="2280" y="1394"/>
                  </a:cubicBezTo>
                  <a:cubicBezTo>
                    <a:pt x="2280" y="1869"/>
                    <a:pt x="1900" y="2249"/>
                    <a:pt x="1425" y="2249"/>
                  </a:cubicBezTo>
                  <a:cubicBezTo>
                    <a:pt x="950" y="2249"/>
                    <a:pt x="570" y="1869"/>
                    <a:pt x="570" y="1394"/>
                  </a:cubicBezTo>
                  <a:cubicBezTo>
                    <a:pt x="570" y="951"/>
                    <a:pt x="950" y="539"/>
                    <a:pt x="1425" y="539"/>
                  </a:cubicBezTo>
                  <a:close/>
                  <a:moveTo>
                    <a:pt x="1425" y="0"/>
                  </a:moveTo>
                  <a:cubicBezTo>
                    <a:pt x="634" y="0"/>
                    <a:pt x="0" y="634"/>
                    <a:pt x="0" y="1394"/>
                  </a:cubicBezTo>
                  <a:cubicBezTo>
                    <a:pt x="0" y="2186"/>
                    <a:pt x="634" y="2819"/>
                    <a:pt x="1425" y="2819"/>
                  </a:cubicBezTo>
                  <a:cubicBezTo>
                    <a:pt x="2185" y="2819"/>
                    <a:pt x="2819" y="2186"/>
                    <a:pt x="2819" y="1394"/>
                  </a:cubicBezTo>
                  <a:cubicBezTo>
                    <a:pt x="2819" y="634"/>
                    <a:pt x="2185" y="0"/>
                    <a:pt x="142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0" name="Google Shape;5020;p42"/>
            <p:cNvSpPr/>
            <p:nvPr/>
          </p:nvSpPr>
          <p:spPr>
            <a:xfrm>
              <a:off x="2322725" y="4092950"/>
              <a:ext cx="71275" cy="71275"/>
            </a:xfrm>
            <a:custGeom>
              <a:avLst/>
              <a:gdLst/>
              <a:ahLst/>
              <a:cxnLst/>
              <a:rect l="l" t="t" r="r" b="b"/>
              <a:pathLst>
                <a:path w="2851" h="2851" extrusionOk="0">
                  <a:moveTo>
                    <a:pt x="1426" y="571"/>
                  </a:moveTo>
                  <a:cubicBezTo>
                    <a:pt x="1901" y="571"/>
                    <a:pt x="2281" y="951"/>
                    <a:pt x="2281" y="1426"/>
                  </a:cubicBezTo>
                  <a:cubicBezTo>
                    <a:pt x="2281" y="1901"/>
                    <a:pt x="1901" y="2281"/>
                    <a:pt x="1426" y="2281"/>
                  </a:cubicBezTo>
                  <a:cubicBezTo>
                    <a:pt x="951" y="2281"/>
                    <a:pt x="571" y="1901"/>
                    <a:pt x="571" y="1426"/>
                  </a:cubicBezTo>
                  <a:cubicBezTo>
                    <a:pt x="571" y="951"/>
                    <a:pt x="951" y="571"/>
                    <a:pt x="1426" y="571"/>
                  </a:cubicBezTo>
                  <a:close/>
                  <a:moveTo>
                    <a:pt x="1426" y="1"/>
                  </a:moveTo>
                  <a:cubicBezTo>
                    <a:pt x="634" y="1"/>
                    <a:pt x="1" y="634"/>
                    <a:pt x="1" y="1426"/>
                  </a:cubicBezTo>
                  <a:cubicBezTo>
                    <a:pt x="1" y="2218"/>
                    <a:pt x="634" y="2851"/>
                    <a:pt x="1426" y="2851"/>
                  </a:cubicBezTo>
                  <a:cubicBezTo>
                    <a:pt x="2217" y="2851"/>
                    <a:pt x="2851" y="2218"/>
                    <a:pt x="2851" y="1426"/>
                  </a:cubicBezTo>
                  <a:cubicBezTo>
                    <a:pt x="2851" y="634"/>
                    <a:pt x="2217" y="1"/>
                    <a:pt x="142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1" name="Google Shape;5021;p42"/>
            <p:cNvSpPr/>
            <p:nvPr/>
          </p:nvSpPr>
          <p:spPr>
            <a:xfrm>
              <a:off x="3391550" y="4417575"/>
              <a:ext cx="70500" cy="70475"/>
            </a:xfrm>
            <a:custGeom>
              <a:avLst/>
              <a:gdLst/>
              <a:ahLst/>
              <a:cxnLst/>
              <a:rect l="l" t="t" r="r" b="b"/>
              <a:pathLst>
                <a:path w="2820" h="2819" extrusionOk="0">
                  <a:moveTo>
                    <a:pt x="1394" y="538"/>
                  </a:moveTo>
                  <a:cubicBezTo>
                    <a:pt x="1869" y="538"/>
                    <a:pt x="2249" y="918"/>
                    <a:pt x="2249" y="1393"/>
                  </a:cubicBezTo>
                  <a:cubicBezTo>
                    <a:pt x="2249" y="1869"/>
                    <a:pt x="1869" y="2249"/>
                    <a:pt x="1394" y="2249"/>
                  </a:cubicBezTo>
                  <a:cubicBezTo>
                    <a:pt x="919" y="2249"/>
                    <a:pt x="539" y="1869"/>
                    <a:pt x="539" y="1393"/>
                  </a:cubicBezTo>
                  <a:cubicBezTo>
                    <a:pt x="539" y="918"/>
                    <a:pt x="919" y="538"/>
                    <a:pt x="1394" y="538"/>
                  </a:cubicBezTo>
                  <a:close/>
                  <a:moveTo>
                    <a:pt x="1394" y="0"/>
                  </a:moveTo>
                  <a:cubicBezTo>
                    <a:pt x="634" y="0"/>
                    <a:pt x="1" y="633"/>
                    <a:pt x="1" y="1393"/>
                  </a:cubicBezTo>
                  <a:cubicBezTo>
                    <a:pt x="1" y="2185"/>
                    <a:pt x="634" y="2819"/>
                    <a:pt x="1394" y="2819"/>
                  </a:cubicBezTo>
                  <a:cubicBezTo>
                    <a:pt x="2186" y="2819"/>
                    <a:pt x="2819" y="2185"/>
                    <a:pt x="2819" y="1393"/>
                  </a:cubicBezTo>
                  <a:cubicBezTo>
                    <a:pt x="2819" y="633"/>
                    <a:pt x="2186" y="0"/>
                    <a:pt x="1394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2" name="Google Shape;5022;p42"/>
            <p:cNvSpPr/>
            <p:nvPr/>
          </p:nvSpPr>
          <p:spPr>
            <a:xfrm>
              <a:off x="3554650" y="4339975"/>
              <a:ext cx="70500" cy="71275"/>
            </a:xfrm>
            <a:custGeom>
              <a:avLst/>
              <a:gdLst/>
              <a:ahLst/>
              <a:cxnLst/>
              <a:rect l="l" t="t" r="r" b="b"/>
              <a:pathLst>
                <a:path w="2820" h="2851" extrusionOk="0">
                  <a:moveTo>
                    <a:pt x="1394" y="571"/>
                  </a:moveTo>
                  <a:cubicBezTo>
                    <a:pt x="1869" y="571"/>
                    <a:pt x="2249" y="951"/>
                    <a:pt x="2249" y="1426"/>
                  </a:cubicBezTo>
                  <a:cubicBezTo>
                    <a:pt x="2249" y="1901"/>
                    <a:pt x="1869" y="2281"/>
                    <a:pt x="1394" y="2281"/>
                  </a:cubicBezTo>
                  <a:cubicBezTo>
                    <a:pt x="919" y="2281"/>
                    <a:pt x="539" y="1901"/>
                    <a:pt x="539" y="1426"/>
                  </a:cubicBezTo>
                  <a:cubicBezTo>
                    <a:pt x="539" y="951"/>
                    <a:pt x="919" y="571"/>
                    <a:pt x="1394" y="571"/>
                  </a:cubicBezTo>
                  <a:close/>
                  <a:moveTo>
                    <a:pt x="1394" y="1"/>
                  </a:moveTo>
                  <a:cubicBezTo>
                    <a:pt x="634" y="1"/>
                    <a:pt x="1" y="634"/>
                    <a:pt x="1" y="1426"/>
                  </a:cubicBezTo>
                  <a:cubicBezTo>
                    <a:pt x="1" y="2217"/>
                    <a:pt x="634" y="2851"/>
                    <a:pt x="1394" y="2851"/>
                  </a:cubicBezTo>
                  <a:cubicBezTo>
                    <a:pt x="2186" y="2851"/>
                    <a:pt x="2819" y="2217"/>
                    <a:pt x="2819" y="1426"/>
                  </a:cubicBezTo>
                  <a:cubicBezTo>
                    <a:pt x="2819" y="634"/>
                    <a:pt x="2186" y="1"/>
                    <a:pt x="1394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3" name="Google Shape;5023;p42"/>
            <p:cNvSpPr/>
            <p:nvPr/>
          </p:nvSpPr>
          <p:spPr>
            <a:xfrm>
              <a:off x="3420850" y="2296550"/>
              <a:ext cx="169450" cy="445750"/>
            </a:xfrm>
            <a:custGeom>
              <a:avLst/>
              <a:gdLst/>
              <a:ahLst/>
              <a:cxnLst/>
              <a:rect l="l" t="t" r="r" b="b"/>
              <a:pathLst>
                <a:path w="6778" h="17830" extrusionOk="0">
                  <a:moveTo>
                    <a:pt x="317" y="0"/>
                  </a:moveTo>
                  <a:cubicBezTo>
                    <a:pt x="246" y="0"/>
                    <a:pt x="175" y="32"/>
                    <a:pt x="127" y="95"/>
                  </a:cubicBezTo>
                  <a:cubicBezTo>
                    <a:pt x="1" y="190"/>
                    <a:pt x="1" y="380"/>
                    <a:pt x="127" y="475"/>
                  </a:cubicBezTo>
                  <a:lnTo>
                    <a:pt x="6208" y="6587"/>
                  </a:lnTo>
                  <a:lnTo>
                    <a:pt x="6208" y="17545"/>
                  </a:lnTo>
                  <a:cubicBezTo>
                    <a:pt x="6208" y="17703"/>
                    <a:pt x="6334" y="17830"/>
                    <a:pt x="6493" y="17830"/>
                  </a:cubicBezTo>
                  <a:cubicBezTo>
                    <a:pt x="6651" y="17830"/>
                    <a:pt x="6778" y="17703"/>
                    <a:pt x="6778" y="17545"/>
                  </a:cubicBezTo>
                  <a:lnTo>
                    <a:pt x="6778" y="6461"/>
                  </a:lnTo>
                  <a:cubicBezTo>
                    <a:pt x="6778" y="6397"/>
                    <a:pt x="6746" y="6334"/>
                    <a:pt x="6715" y="6271"/>
                  </a:cubicBezTo>
                  <a:lnTo>
                    <a:pt x="507" y="95"/>
                  </a:lnTo>
                  <a:cubicBezTo>
                    <a:pt x="460" y="32"/>
                    <a:pt x="389" y="0"/>
                    <a:pt x="317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4" name="Google Shape;5024;p42"/>
            <p:cNvSpPr/>
            <p:nvPr/>
          </p:nvSpPr>
          <p:spPr>
            <a:xfrm>
              <a:off x="2468400" y="2294750"/>
              <a:ext cx="855100" cy="509300"/>
            </a:xfrm>
            <a:custGeom>
              <a:avLst/>
              <a:gdLst/>
              <a:ahLst/>
              <a:cxnLst/>
              <a:rect l="l" t="t" r="r" b="b"/>
              <a:pathLst>
                <a:path w="34204" h="20372" extrusionOk="0">
                  <a:moveTo>
                    <a:pt x="317" y="1"/>
                  </a:moveTo>
                  <a:cubicBezTo>
                    <a:pt x="246" y="1"/>
                    <a:pt x="175" y="25"/>
                    <a:pt x="127" y="72"/>
                  </a:cubicBezTo>
                  <a:cubicBezTo>
                    <a:pt x="1" y="199"/>
                    <a:pt x="1" y="357"/>
                    <a:pt x="127" y="484"/>
                  </a:cubicBezTo>
                  <a:lnTo>
                    <a:pt x="10705" y="11061"/>
                  </a:lnTo>
                  <a:cubicBezTo>
                    <a:pt x="10737" y="11125"/>
                    <a:pt x="10800" y="11125"/>
                    <a:pt x="10895" y="11125"/>
                  </a:cubicBezTo>
                  <a:lnTo>
                    <a:pt x="24544" y="11125"/>
                  </a:lnTo>
                  <a:lnTo>
                    <a:pt x="33697" y="20277"/>
                  </a:lnTo>
                  <a:cubicBezTo>
                    <a:pt x="33760" y="20340"/>
                    <a:pt x="33823" y="20372"/>
                    <a:pt x="33918" y="20372"/>
                  </a:cubicBezTo>
                  <a:cubicBezTo>
                    <a:pt x="33982" y="20372"/>
                    <a:pt x="34045" y="20340"/>
                    <a:pt x="34108" y="20277"/>
                  </a:cubicBezTo>
                  <a:cubicBezTo>
                    <a:pt x="34203" y="20182"/>
                    <a:pt x="34203" y="19992"/>
                    <a:pt x="34108" y="19897"/>
                  </a:cubicBezTo>
                  <a:lnTo>
                    <a:pt x="24861" y="10650"/>
                  </a:lnTo>
                  <a:cubicBezTo>
                    <a:pt x="24829" y="10586"/>
                    <a:pt x="24734" y="10586"/>
                    <a:pt x="24671" y="10586"/>
                  </a:cubicBezTo>
                  <a:lnTo>
                    <a:pt x="10990" y="10586"/>
                  </a:lnTo>
                  <a:lnTo>
                    <a:pt x="507" y="72"/>
                  </a:lnTo>
                  <a:cubicBezTo>
                    <a:pt x="460" y="25"/>
                    <a:pt x="389" y="1"/>
                    <a:pt x="31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5" name="Google Shape;5025;p42"/>
            <p:cNvSpPr/>
            <p:nvPr/>
          </p:nvSpPr>
          <p:spPr>
            <a:xfrm>
              <a:off x="2310050" y="2280500"/>
              <a:ext cx="1007900" cy="682700"/>
            </a:xfrm>
            <a:custGeom>
              <a:avLst/>
              <a:gdLst/>
              <a:ahLst/>
              <a:cxnLst/>
              <a:rect l="l" t="t" r="r" b="b"/>
              <a:pathLst>
                <a:path w="40316" h="27308" extrusionOk="0">
                  <a:moveTo>
                    <a:pt x="318" y="1"/>
                  </a:moveTo>
                  <a:cubicBezTo>
                    <a:pt x="246" y="1"/>
                    <a:pt x="175" y="25"/>
                    <a:pt x="128" y="72"/>
                  </a:cubicBezTo>
                  <a:cubicBezTo>
                    <a:pt x="1" y="199"/>
                    <a:pt x="1" y="357"/>
                    <a:pt x="128" y="484"/>
                  </a:cubicBezTo>
                  <a:lnTo>
                    <a:pt x="16342" y="16698"/>
                  </a:lnTo>
                  <a:cubicBezTo>
                    <a:pt x="16406" y="16762"/>
                    <a:pt x="16469" y="16793"/>
                    <a:pt x="16532" y="16793"/>
                  </a:cubicBezTo>
                  <a:lnTo>
                    <a:pt x="29358" y="16793"/>
                  </a:lnTo>
                  <a:lnTo>
                    <a:pt x="39809" y="27244"/>
                  </a:lnTo>
                  <a:cubicBezTo>
                    <a:pt x="39841" y="27276"/>
                    <a:pt x="39936" y="27307"/>
                    <a:pt x="39999" y="27307"/>
                  </a:cubicBezTo>
                  <a:cubicBezTo>
                    <a:pt x="40062" y="27307"/>
                    <a:pt x="40157" y="27276"/>
                    <a:pt x="40189" y="27244"/>
                  </a:cubicBezTo>
                  <a:cubicBezTo>
                    <a:pt x="40316" y="27117"/>
                    <a:pt x="40316" y="26959"/>
                    <a:pt x="40189" y="26832"/>
                  </a:cubicBezTo>
                  <a:lnTo>
                    <a:pt x="29643" y="16287"/>
                  </a:lnTo>
                  <a:cubicBezTo>
                    <a:pt x="29612" y="16255"/>
                    <a:pt x="29548" y="16223"/>
                    <a:pt x="29453" y="16223"/>
                  </a:cubicBezTo>
                  <a:lnTo>
                    <a:pt x="16659" y="16223"/>
                  </a:lnTo>
                  <a:lnTo>
                    <a:pt x="508" y="72"/>
                  </a:lnTo>
                  <a:cubicBezTo>
                    <a:pt x="460" y="25"/>
                    <a:pt x="389" y="1"/>
                    <a:pt x="318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6" name="Google Shape;5026;p42"/>
            <p:cNvSpPr/>
            <p:nvPr/>
          </p:nvSpPr>
          <p:spPr>
            <a:xfrm>
              <a:off x="2330650" y="3320225"/>
              <a:ext cx="961975" cy="327800"/>
            </a:xfrm>
            <a:custGeom>
              <a:avLst/>
              <a:gdLst/>
              <a:ahLst/>
              <a:cxnLst/>
              <a:rect l="l" t="t" r="r" b="b"/>
              <a:pathLst>
                <a:path w="38479" h="13112" extrusionOk="0">
                  <a:moveTo>
                    <a:pt x="32081" y="1"/>
                  </a:moveTo>
                  <a:cubicBezTo>
                    <a:pt x="32018" y="1"/>
                    <a:pt x="31954" y="33"/>
                    <a:pt x="31923" y="64"/>
                  </a:cubicBezTo>
                  <a:lnTo>
                    <a:pt x="17767" y="12574"/>
                  </a:lnTo>
                  <a:lnTo>
                    <a:pt x="285" y="12574"/>
                  </a:lnTo>
                  <a:cubicBezTo>
                    <a:pt x="127" y="12574"/>
                    <a:pt x="0" y="12700"/>
                    <a:pt x="0" y="12827"/>
                  </a:cubicBezTo>
                  <a:cubicBezTo>
                    <a:pt x="0" y="12985"/>
                    <a:pt x="127" y="13112"/>
                    <a:pt x="285" y="13112"/>
                  </a:cubicBezTo>
                  <a:lnTo>
                    <a:pt x="17862" y="13112"/>
                  </a:lnTo>
                  <a:cubicBezTo>
                    <a:pt x="17925" y="13112"/>
                    <a:pt x="17988" y="13112"/>
                    <a:pt x="18052" y="13049"/>
                  </a:cubicBezTo>
                  <a:lnTo>
                    <a:pt x="32208" y="571"/>
                  </a:lnTo>
                  <a:lnTo>
                    <a:pt x="38193" y="571"/>
                  </a:lnTo>
                  <a:cubicBezTo>
                    <a:pt x="38352" y="571"/>
                    <a:pt x="38478" y="444"/>
                    <a:pt x="38478" y="286"/>
                  </a:cubicBezTo>
                  <a:cubicBezTo>
                    <a:pt x="38478" y="128"/>
                    <a:pt x="38352" y="1"/>
                    <a:pt x="38193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7" name="Google Shape;5027;p42"/>
            <p:cNvSpPr/>
            <p:nvPr/>
          </p:nvSpPr>
          <p:spPr>
            <a:xfrm>
              <a:off x="2941850" y="2842025"/>
              <a:ext cx="381650" cy="197975"/>
            </a:xfrm>
            <a:custGeom>
              <a:avLst/>
              <a:gdLst/>
              <a:ahLst/>
              <a:cxnLst/>
              <a:rect l="l" t="t" r="r" b="b"/>
              <a:pathLst>
                <a:path w="15266" h="7919" extrusionOk="0">
                  <a:moveTo>
                    <a:pt x="318" y="1"/>
                  </a:moveTo>
                  <a:cubicBezTo>
                    <a:pt x="246" y="1"/>
                    <a:pt x="175" y="33"/>
                    <a:pt x="128" y="96"/>
                  </a:cubicBezTo>
                  <a:cubicBezTo>
                    <a:pt x="1" y="191"/>
                    <a:pt x="1" y="381"/>
                    <a:pt x="128" y="476"/>
                  </a:cubicBezTo>
                  <a:lnTo>
                    <a:pt x="7475" y="7823"/>
                  </a:lnTo>
                  <a:cubicBezTo>
                    <a:pt x="7538" y="7887"/>
                    <a:pt x="7601" y="7918"/>
                    <a:pt x="7665" y="7918"/>
                  </a:cubicBezTo>
                  <a:lnTo>
                    <a:pt x="14980" y="7918"/>
                  </a:lnTo>
                  <a:cubicBezTo>
                    <a:pt x="15107" y="7918"/>
                    <a:pt x="15265" y="7792"/>
                    <a:pt x="15234" y="7633"/>
                  </a:cubicBezTo>
                  <a:cubicBezTo>
                    <a:pt x="15234" y="7475"/>
                    <a:pt x="15107" y="7348"/>
                    <a:pt x="14980" y="7348"/>
                  </a:cubicBezTo>
                  <a:lnTo>
                    <a:pt x="7791" y="7348"/>
                  </a:lnTo>
                  <a:lnTo>
                    <a:pt x="508" y="96"/>
                  </a:lnTo>
                  <a:cubicBezTo>
                    <a:pt x="460" y="33"/>
                    <a:pt x="389" y="1"/>
                    <a:pt x="318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8" name="Google Shape;5028;p42"/>
            <p:cNvSpPr/>
            <p:nvPr/>
          </p:nvSpPr>
          <p:spPr>
            <a:xfrm>
              <a:off x="3793750" y="3393075"/>
              <a:ext cx="14275" cy="1086275"/>
            </a:xfrm>
            <a:custGeom>
              <a:avLst/>
              <a:gdLst/>
              <a:ahLst/>
              <a:cxnLst/>
              <a:rect l="l" t="t" r="r" b="b"/>
              <a:pathLst>
                <a:path w="571" h="43451" extrusionOk="0">
                  <a:moveTo>
                    <a:pt x="286" y="1"/>
                  </a:moveTo>
                  <a:cubicBezTo>
                    <a:pt x="127" y="1"/>
                    <a:pt x="1" y="127"/>
                    <a:pt x="1" y="286"/>
                  </a:cubicBezTo>
                  <a:lnTo>
                    <a:pt x="1" y="43165"/>
                  </a:lnTo>
                  <a:cubicBezTo>
                    <a:pt x="1" y="43324"/>
                    <a:pt x="127" y="43450"/>
                    <a:pt x="286" y="43450"/>
                  </a:cubicBezTo>
                  <a:cubicBezTo>
                    <a:pt x="444" y="43450"/>
                    <a:pt x="571" y="43324"/>
                    <a:pt x="571" y="43165"/>
                  </a:cubicBezTo>
                  <a:lnTo>
                    <a:pt x="571" y="286"/>
                  </a:lnTo>
                  <a:cubicBezTo>
                    <a:pt x="571" y="127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9" name="Google Shape;5029;p42"/>
            <p:cNvSpPr/>
            <p:nvPr/>
          </p:nvSpPr>
          <p:spPr>
            <a:xfrm>
              <a:off x="3793750" y="1739950"/>
              <a:ext cx="14275" cy="1064100"/>
            </a:xfrm>
            <a:custGeom>
              <a:avLst/>
              <a:gdLst/>
              <a:ahLst/>
              <a:cxnLst/>
              <a:rect l="l" t="t" r="r" b="b"/>
              <a:pathLst>
                <a:path w="571" h="42564" extrusionOk="0">
                  <a:moveTo>
                    <a:pt x="286" y="1"/>
                  </a:moveTo>
                  <a:cubicBezTo>
                    <a:pt x="127" y="1"/>
                    <a:pt x="1" y="128"/>
                    <a:pt x="1" y="286"/>
                  </a:cubicBezTo>
                  <a:lnTo>
                    <a:pt x="1" y="42279"/>
                  </a:lnTo>
                  <a:cubicBezTo>
                    <a:pt x="1" y="42437"/>
                    <a:pt x="127" y="42564"/>
                    <a:pt x="286" y="42564"/>
                  </a:cubicBezTo>
                  <a:cubicBezTo>
                    <a:pt x="444" y="42564"/>
                    <a:pt x="571" y="42437"/>
                    <a:pt x="571" y="42279"/>
                  </a:cubicBezTo>
                  <a:lnTo>
                    <a:pt x="571" y="286"/>
                  </a:lnTo>
                  <a:cubicBezTo>
                    <a:pt x="571" y="128"/>
                    <a:pt x="444" y="1"/>
                    <a:pt x="286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0" name="Google Shape;5030;p42"/>
            <p:cNvSpPr/>
            <p:nvPr/>
          </p:nvSpPr>
          <p:spPr>
            <a:xfrm>
              <a:off x="3765250" y="1683750"/>
              <a:ext cx="71275" cy="70475"/>
            </a:xfrm>
            <a:custGeom>
              <a:avLst/>
              <a:gdLst/>
              <a:ahLst/>
              <a:cxnLst/>
              <a:rect l="l" t="t" r="r" b="b"/>
              <a:pathLst>
                <a:path w="2851" h="2819" extrusionOk="0">
                  <a:moveTo>
                    <a:pt x="1426" y="539"/>
                  </a:moveTo>
                  <a:cubicBezTo>
                    <a:pt x="1901" y="539"/>
                    <a:pt x="2281" y="919"/>
                    <a:pt x="2281" y="1394"/>
                  </a:cubicBezTo>
                  <a:cubicBezTo>
                    <a:pt x="2281" y="1869"/>
                    <a:pt x="1901" y="2249"/>
                    <a:pt x="1426" y="2249"/>
                  </a:cubicBezTo>
                  <a:cubicBezTo>
                    <a:pt x="951" y="2249"/>
                    <a:pt x="571" y="1869"/>
                    <a:pt x="571" y="1394"/>
                  </a:cubicBezTo>
                  <a:cubicBezTo>
                    <a:pt x="571" y="919"/>
                    <a:pt x="951" y="539"/>
                    <a:pt x="1426" y="539"/>
                  </a:cubicBezTo>
                  <a:close/>
                  <a:moveTo>
                    <a:pt x="1426" y="0"/>
                  </a:moveTo>
                  <a:cubicBezTo>
                    <a:pt x="634" y="0"/>
                    <a:pt x="1" y="634"/>
                    <a:pt x="1" y="1394"/>
                  </a:cubicBezTo>
                  <a:cubicBezTo>
                    <a:pt x="1" y="2186"/>
                    <a:pt x="634" y="2819"/>
                    <a:pt x="1426" y="2819"/>
                  </a:cubicBezTo>
                  <a:cubicBezTo>
                    <a:pt x="2218" y="2819"/>
                    <a:pt x="2851" y="2186"/>
                    <a:pt x="2851" y="1394"/>
                  </a:cubicBezTo>
                  <a:cubicBezTo>
                    <a:pt x="2851" y="634"/>
                    <a:pt x="2218" y="0"/>
                    <a:pt x="142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1" name="Google Shape;5031;p42"/>
            <p:cNvSpPr/>
            <p:nvPr/>
          </p:nvSpPr>
          <p:spPr>
            <a:xfrm>
              <a:off x="3765250" y="4465075"/>
              <a:ext cx="71275" cy="70475"/>
            </a:xfrm>
            <a:custGeom>
              <a:avLst/>
              <a:gdLst/>
              <a:ahLst/>
              <a:cxnLst/>
              <a:rect l="l" t="t" r="r" b="b"/>
              <a:pathLst>
                <a:path w="2851" h="2819" extrusionOk="0">
                  <a:moveTo>
                    <a:pt x="1426" y="570"/>
                  </a:moveTo>
                  <a:cubicBezTo>
                    <a:pt x="1901" y="570"/>
                    <a:pt x="2281" y="950"/>
                    <a:pt x="2281" y="1425"/>
                  </a:cubicBezTo>
                  <a:cubicBezTo>
                    <a:pt x="2281" y="1900"/>
                    <a:pt x="1901" y="2280"/>
                    <a:pt x="1426" y="2280"/>
                  </a:cubicBezTo>
                  <a:cubicBezTo>
                    <a:pt x="951" y="2280"/>
                    <a:pt x="571" y="1900"/>
                    <a:pt x="571" y="1425"/>
                  </a:cubicBezTo>
                  <a:cubicBezTo>
                    <a:pt x="571" y="950"/>
                    <a:pt x="951" y="570"/>
                    <a:pt x="1426" y="570"/>
                  </a:cubicBezTo>
                  <a:close/>
                  <a:moveTo>
                    <a:pt x="1426" y="0"/>
                  </a:moveTo>
                  <a:cubicBezTo>
                    <a:pt x="634" y="0"/>
                    <a:pt x="1" y="634"/>
                    <a:pt x="1" y="1425"/>
                  </a:cubicBezTo>
                  <a:cubicBezTo>
                    <a:pt x="1" y="2185"/>
                    <a:pt x="634" y="2819"/>
                    <a:pt x="1426" y="2819"/>
                  </a:cubicBezTo>
                  <a:cubicBezTo>
                    <a:pt x="2218" y="2819"/>
                    <a:pt x="2851" y="2185"/>
                    <a:pt x="2851" y="1425"/>
                  </a:cubicBezTo>
                  <a:cubicBezTo>
                    <a:pt x="2851" y="634"/>
                    <a:pt x="2218" y="0"/>
                    <a:pt x="142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2" name="Google Shape;5032;p42"/>
            <p:cNvSpPr/>
            <p:nvPr/>
          </p:nvSpPr>
          <p:spPr>
            <a:xfrm>
              <a:off x="2278400" y="3860050"/>
              <a:ext cx="691975" cy="652675"/>
            </a:xfrm>
            <a:custGeom>
              <a:avLst/>
              <a:gdLst/>
              <a:ahLst/>
              <a:cxnLst/>
              <a:rect l="l" t="t" r="r" b="b"/>
              <a:pathLst>
                <a:path w="27679" h="26107" extrusionOk="0">
                  <a:moveTo>
                    <a:pt x="13842" y="1"/>
                  </a:moveTo>
                  <a:cubicBezTo>
                    <a:pt x="13308" y="1"/>
                    <a:pt x="12768" y="34"/>
                    <a:pt x="12224" y="101"/>
                  </a:cubicBezTo>
                  <a:cubicBezTo>
                    <a:pt x="5099" y="988"/>
                    <a:pt x="0" y="7512"/>
                    <a:pt x="887" y="14669"/>
                  </a:cubicBezTo>
                  <a:cubicBezTo>
                    <a:pt x="1706" y="21253"/>
                    <a:pt x="7339" y="26107"/>
                    <a:pt x="13811" y="26107"/>
                  </a:cubicBezTo>
                  <a:cubicBezTo>
                    <a:pt x="14344" y="26107"/>
                    <a:pt x="14882" y="26074"/>
                    <a:pt x="15423" y="26006"/>
                  </a:cubicBezTo>
                  <a:cubicBezTo>
                    <a:pt x="22580" y="25120"/>
                    <a:pt x="27679" y="18596"/>
                    <a:pt x="26792" y="11470"/>
                  </a:cubicBezTo>
                  <a:cubicBezTo>
                    <a:pt x="25973" y="4857"/>
                    <a:pt x="20340" y="1"/>
                    <a:pt x="1384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3" name="Google Shape;5033;p42"/>
            <p:cNvSpPr/>
            <p:nvPr/>
          </p:nvSpPr>
          <p:spPr>
            <a:xfrm>
              <a:off x="2411400" y="3973400"/>
              <a:ext cx="425975" cy="425975"/>
            </a:xfrm>
            <a:custGeom>
              <a:avLst/>
              <a:gdLst/>
              <a:ahLst/>
              <a:cxnLst/>
              <a:rect l="l" t="t" r="r" b="b"/>
              <a:pathLst>
                <a:path w="17039" h="17039" extrusionOk="0">
                  <a:moveTo>
                    <a:pt x="8520" y="1"/>
                  </a:moveTo>
                  <a:cubicBezTo>
                    <a:pt x="3801" y="1"/>
                    <a:pt x="1" y="3801"/>
                    <a:pt x="1" y="8520"/>
                  </a:cubicBezTo>
                  <a:cubicBezTo>
                    <a:pt x="1" y="13238"/>
                    <a:pt x="3801" y="17039"/>
                    <a:pt x="8520" y="17039"/>
                  </a:cubicBezTo>
                  <a:cubicBezTo>
                    <a:pt x="13238" y="17039"/>
                    <a:pt x="17039" y="13238"/>
                    <a:pt x="17039" y="8520"/>
                  </a:cubicBezTo>
                  <a:cubicBezTo>
                    <a:pt x="17039" y="3801"/>
                    <a:pt x="13238" y="1"/>
                    <a:pt x="8520" y="1"/>
                  </a:cubicBezTo>
                  <a:close/>
                </a:path>
              </a:pathLst>
            </a:custGeom>
            <a:solidFill>
              <a:srgbClr val="EDD2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4" name="Google Shape;5034;p42"/>
            <p:cNvSpPr/>
            <p:nvPr/>
          </p:nvSpPr>
          <p:spPr>
            <a:xfrm>
              <a:off x="2446250" y="4008250"/>
              <a:ext cx="356300" cy="356300"/>
            </a:xfrm>
            <a:custGeom>
              <a:avLst/>
              <a:gdLst/>
              <a:ahLst/>
              <a:cxnLst/>
              <a:rect l="l" t="t" r="r" b="b"/>
              <a:pathLst>
                <a:path w="14252" h="14252" extrusionOk="0">
                  <a:moveTo>
                    <a:pt x="7126" y="0"/>
                  </a:moveTo>
                  <a:cubicBezTo>
                    <a:pt x="3199" y="0"/>
                    <a:pt x="0" y="3199"/>
                    <a:pt x="0" y="7126"/>
                  </a:cubicBezTo>
                  <a:cubicBezTo>
                    <a:pt x="0" y="11053"/>
                    <a:pt x="3199" y="14251"/>
                    <a:pt x="7126" y="14251"/>
                  </a:cubicBezTo>
                  <a:cubicBezTo>
                    <a:pt x="11053" y="14251"/>
                    <a:pt x="14251" y="11053"/>
                    <a:pt x="14251" y="7126"/>
                  </a:cubicBezTo>
                  <a:cubicBezTo>
                    <a:pt x="14251" y="3199"/>
                    <a:pt x="11053" y="0"/>
                    <a:pt x="7126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5" name="Google Shape;5035;p42"/>
            <p:cNvSpPr/>
            <p:nvPr/>
          </p:nvSpPr>
          <p:spPr>
            <a:xfrm>
              <a:off x="2481075" y="4008250"/>
              <a:ext cx="321475" cy="305625"/>
            </a:xfrm>
            <a:custGeom>
              <a:avLst/>
              <a:gdLst/>
              <a:ahLst/>
              <a:cxnLst/>
              <a:rect l="l" t="t" r="r" b="b"/>
              <a:pathLst>
                <a:path w="12859" h="12225" extrusionOk="0">
                  <a:moveTo>
                    <a:pt x="5733" y="0"/>
                  </a:moveTo>
                  <a:cubicBezTo>
                    <a:pt x="3389" y="0"/>
                    <a:pt x="1299" y="1140"/>
                    <a:pt x="0" y="2914"/>
                  </a:cubicBezTo>
                  <a:cubicBezTo>
                    <a:pt x="1267" y="1647"/>
                    <a:pt x="3041" y="887"/>
                    <a:pt x="4941" y="887"/>
                  </a:cubicBezTo>
                  <a:cubicBezTo>
                    <a:pt x="8899" y="887"/>
                    <a:pt x="12066" y="4086"/>
                    <a:pt x="12066" y="8012"/>
                  </a:cubicBezTo>
                  <a:cubicBezTo>
                    <a:pt x="12066" y="9596"/>
                    <a:pt x="11560" y="11053"/>
                    <a:pt x="10673" y="12224"/>
                  </a:cubicBezTo>
                  <a:cubicBezTo>
                    <a:pt x="12003" y="10926"/>
                    <a:pt x="12858" y="9121"/>
                    <a:pt x="12858" y="7126"/>
                  </a:cubicBezTo>
                  <a:cubicBezTo>
                    <a:pt x="12858" y="3199"/>
                    <a:pt x="9660" y="0"/>
                    <a:pt x="5733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6" name="Google Shape;5036;p42"/>
            <p:cNvSpPr/>
            <p:nvPr/>
          </p:nvSpPr>
          <p:spPr>
            <a:xfrm>
              <a:off x="2524625" y="4063675"/>
              <a:ext cx="203500" cy="245450"/>
            </a:xfrm>
            <a:custGeom>
              <a:avLst/>
              <a:gdLst/>
              <a:ahLst/>
              <a:cxnLst/>
              <a:rect l="l" t="t" r="r" b="b"/>
              <a:pathLst>
                <a:path w="8140" h="9818" extrusionOk="0">
                  <a:moveTo>
                    <a:pt x="4522" y="2237"/>
                  </a:moveTo>
                  <a:cubicBezTo>
                    <a:pt x="4852" y="2237"/>
                    <a:pt x="5511" y="2344"/>
                    <a:pt x="5511" y="3199"/>
                  </a:cubicBezTo>
                  <a:cubicBezTo>
                    <a:pt x="5511" y="4117"/>
                    <a:pt x="4719" y="4149"/>
                    <a:pt x="4719" y="4149"/>
                  </a:cubicBezTo>
                  <a:lnTo>
                    <a:pt x="3167" y="4149"/>
                  </a:lnTo>
                  <a:lnTo>
                    <a:pt x="3167" y="2249"/>
                  </a:lnTo>
                  <a:lnTo>
                    <a:pt x="4339" y="2249"/>
                  </a:lnTo>
                  <a:cubicBezTo>
                    <a:pt x="4339" y="2249"/>
                    <a:pt x="4412" y="2237"/>
                    <a:pt x="4522" y="2237"/>
                  </a:cubicBezTo>
                  <a:close/>
                  <a:moveTo>
                    <a:pt x="4855" y="5224"/>
                  </a:moveTo>
                  <a:cubicBezTo>
                    <a:pt x="5168" y="5224"/>
                    <a:pt x="6397" y="5296"/>
                    <a:pt x="6397" y="6429"/>
                  </a:cubicBezTo>
                  <a:cubicBezTo>
                    <a:pt x="6397" y="7601"/>
                    <a:pt x="5321" y="7632"/>
                    <a:pt x="5321" y="7632"/>
                  </a:cubicBezTo>
                  <a:lnTo>
                    <a:pt x="3167" y="7632"/>
                  </a:lnTo>
                  <a:lnTo>
                    <a:pt x="3167" y="5225"/>
                  </a:lnTo>
                  <a:lnTo>
                    <a:pt x="4782" y="5225"/>
                  </a:lnTo>
                  <a:cubicBezTo>
                    <a:pt x="4782" y="5225"/>
                    <a:pt x="4809" y="5224"/>
                    <a:pt x="4855" y="5224"/>
                  </a:cubicBezTo>
                  <a:close/>
                  <a:moveTo>
                    <a:pt x="2185" y="0"/>
                  </a:moveTo>
                  <a:lnTo>
                    <a:pt x="2185" y="1172"/>
                  </a:lnTo>
                  <a:lnTo>
                    <a:pt x="0" y="1172"/>
                  </a:lnTo>
                  <a:lnTo>
                    <a:pt x="0" y="2185"/>
                  </a:lnTo>
                  <a:lnTo>
                    <a:pt x="1584" y="2185"/>
                  </a:lnTo>
                  <a:lnTo>
                    <a:pt x="1584" y="7506"/>
                  </a:lnTo>
                  <a:lnTo>
                    <a:pt x="95" y="7506"/>
                  </a:lnTo>
                  <a:lnTo>
                    <a:pt x="95" y="8614"/>
                  </a:lnTo>
                  <a:lnTo>
                    <a:pt x="2185" y="8614"/>
                  </a:lnTo>
                  <a:lnTo>
                    <a:pt x="2185" y="9817"/>
                  </a:lnTo>
                  <a:lnTo>
                    <a:pt x="3136" y="9817"/>
                  </a:lnTo>
                  <a:lnTo>
                    <a:pt x="3136" y="8614"/>
                  </a:lnTo>
                  <a:lnTo>
                    <a:pt x="4022" y="8614"/>
                  </a:lnTo>
                  <a:lnTo>
                    <a:pt x="4022" y="9817"/>
                  </a:lnTo>
                  <a:lnTo>
                    <a:pt x="5004" y="9817"/>
                  </a:lnTo>
                  <a:lnTo>
                    <a:pt x="5004" y="8614"/>
                  </a:lnTo>
                  <a:cubicBezTo>
                    <a:pt x="6112" y="8614"/>
                    <a:pt x="7759" y="8424"/>
                    <a:pt x="7949" y="6619"/>
                  </a:cubicBezTo>
                  <a:cubicBezTo>
                    <a:pt x="8139" y="4782"/>
                    <a:pt x="6777" y="4339"/>
                    <a:pt x="6777" y="4339"/>
                  </a:cubicBezTo>
                  <a:cubicBezTo>
                    <a:pt x="6777" y="4339"/>
                    <a:pt x="7252" y="4117"/>
                    <a:pt x="7252" y="2914"/>
                  </a:cubicBezTo>
                  <a:cubicBezTo>
                    <a:pt x="7252" y="1249"/>
                    <a:pt x="5718" y="1171"/>
                    <a:pt x="5430" y="1171"/>
                  </a:cubicBezTo>
                  <a:cubicBezTo>
                    <a:pt x="5400" y="1171"/>
                    <a:pt x="5384" y="1172"/>
                    <a:pt x="5384" y="1172"/>
                  </a:cubicBezTo>
                  <a:lnTo>
                    <a:pt x="5004" y="1172"/>
                  </a:lnTo>
                  <a:lnTo>
                    <a:pt x="5004" y="0"/>
                  </a:lnTo>
                  <a:lnTo>
                    <a:pt x="4022" y="0"/>
                  </a:lnTo>
                  <a:lnTo>
                    <a:pt x="4022" y="1172"/>
                  </a:lnTo>
                  <a:lnTo>
                    <a:pt x="3136" y="1172"/>
                  </a:lnTo>
                  <a:lnTo>
                    <a:pt x="313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7" name="Google Shape;5037;p42"/>
            <p:cNvSpPr/>
            <p:nvPr/>
          </p:nvSpPr>
          <p:spPr>
            <a:xfrm>
              <a:off x="2278400" y="1798400"/>
              <a:ext cx="691975" cy="651900"/>
            </a:xfrm>
            <a:custGeom>
              <a:avLst/>
              <a:gdLst/>
              <a:ahLst/>
              <a:cxnLst/>
              <a:rect l="l" t="t" r="r" b="b"/>
              <a:pathLst>
                <a:path w="27679" h="26076" extrusionOk="0">
                  <a:moveTo>
                    <a:pt x="13851" y="1"/>
                  </a:moveTo>
                  <a:cubicBezTo>
                    <a:pt x="13314" y="1"/>
                    <a:pt x="12771" y="34"/>
                    <a:pt x="12224" y="101"/>
                  </a:cubicBezTo>
                  <a:cubicBezTo>
                    <a:pt x="5099" y="988"/>
                    <a:pt x="0" y="7480"/>
                    <a:pt x="887" y="14637"/>
                  </a:cubicBezTo>
                  <a:cubicBezTo>
                    <a:pt x="1706" y="21248"/>
                    <a:pt x="7334" y="26076"/>
                    <a:pt x="13803" y="26076"/>
                  </a:cubicBezTo>
                  <a:cubicBezTo>
                    <a:pt x="14338" y="26076"/>
                    <a:pt x="14879" y="26043"/>
                    <a:pt x="15423" y="25975"/>
                  </a:cubicBezTo>
                  <a:cubicBezTo>
                    <a:pt x="22580" y="25120"/>
                    <a:pt x="27679" y="18596"/>
                    <a:pt x="26792" y="11439"/>
                  </a:cubicBezTo>
                  <a:cubicBezTo>
                    <a:pt x="25973" y="4828"/>
                    <a:pt x="20345" y="1"/>
                    <a:pt x="13851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8" name="Google Shape;5038;p42"/>
            <p:cNvSpPr/>
            <p:nvPr/>
          </p:nvSpPr>
          <p:spPr>
            <a:xfrm>
              <a:off x="2404275" y="1975900"/>
              <a:ext cx="307225" cy="338075"/>
            </a:xfrm>
            <a:custGeom>
              <a:avLst/>
              <a:gdLst/>
              <a:ahLst/>
              <a:cxnLst/>
              <a:rect l="l" t="t" r="r" b="b"/>
              <a:pathLst>
                <a:path w="12289" h="13523" extrusionOk="0">
                  <a:moveTo>
                    <a:pt x="8583" y="0"/>
                  </a:moveTo>
                  <a:lnTo>
                    <a:pt x="1" y="3072"/>
                  </a:lnTo>
                  <a:lnTo>
                    <a:pt x="3706" y="13523"/>
                  </a:lnTo>
                  <a:lnTo>
                    <a:pt x="12288" y="10483"/>
                  </a:lnTo>
                  <a:lnTo>
                    <a:pt x="8583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9" name="Google Shape;5039;p42"/>
            <p:cNvSpPr/>
            <p:nvPr/>
          </p:nvSpPr>
          <p:spPr>
            <a:xfrm>
              <a:off x="2506400" y="1960050"/>
              <a:ext cx="229625" cy="279500"/>
            </a:xfrm>
            <a:custGeom>
              <a:avLst/>
              <a:gdLst/>
              <a:ahLst/>
              <a:cxnLst/>
              <a:rect l="l" t="t" r="r" b="b"/>
              <a:pathLst>
                <a:path w="9185" h="11180" extrusionOk="0">
                  <a:moveTo>
                    <a:pt x="96" y="1"/>
                  </a:moveTo>
                  <a:lnTo>
                    <a:pt x="1" y="11117"/>
                  </a:lnTo>
                  <a:lnTo>
                    <a:pt x="9122" y="11180"/>
                  </a:lnTo>
                  <a:lnTo>
                    <a:pt x="9185" y="64"/>
                  </a:lnTo>
                  <a:lnTo>
                    <a:pt x="96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0" name="Google Shape;5040;p42"/>
            <p:cNvSpPr/>
            <p:nvPr/>
          </p:nvSpPr>
          <p:spPr>
            <a:xfrm>
              <a:off x="2673475" y="2118200"/>
              <a:ext cx="101350" cy="99200"/>
            </a:xfrm>
            <a:custGeom>
              <a:avLst/>
              <a:gdLst/>
              <a:ahLst/>
              <a:cxnLst/>
              <a:rect l="l" t="t" r="r" b="b"/>
              <a:pathLst>
                <a:path w="4054" h="3968" extrusionOk="0">
                  <a:moveTo>
                    <a:pt x="582" y="1"/>
                  </a:moveTo>
                  <a:cubicBezTo>
                    <a:pt x="443" y="1"/>
                    <a:pt x="301" y="56"/>
                    <a:pt x="190" y="167"/>
                  </a:cubicBezTo>
                  <a:cubicBezTo>
                    <a:pt x="0" y="357"/>
                    <a:pt x="0" y="705"/>
                    <a:pt x="190" y="895"/>
                  </a:cubicBezTo>
                  <a:lnTo>
                    <a:pt x="3104" y="3809"/>
                  </a:lnTo>
                  <a:cubicBezTo>
                    <a:pt x="3199" y="3904"/>
                    <a:pt x="3325" y="3967"/>
                    <a:pt x="3484" y="3967"/>
                  </a:cubicBezTo>
                  <a:cubicBezTo>
                    <a:pt x="3610" y="3967"/>
                    <a:pt x="3737" y="3904"/>
                    <a:pt x="3864" y="3809"/>
                  </a:cubicBezTo>
                  <a:cubicBezTo>
                    <a:pt x="4054" y="3587"/>
                    <a:pt x="4054" y="3270"/>
                    <a:pt x="3864" y="3049"/>
                  </a:cubicBezTo>
                  <a:lnTo>
                    <a:pt x="950" y="167"/>
                  </a:lnTo>
                  <a:cubicBezTo>
                    <a:pt x="855" y="56"/>
                    <a:pt x="721" y="1"/>
                    <a:pt x="582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1" name="Google Shape;5041;p42"/>
            <p:cNvSpPr/>
            <p:nvPr/>
          </p:nvSpPr>
          <p:spPr>
            <a:xfrm>
              <a:off x="2714625" y="2159575"/>
              <a:ext cx="132250" cy="126500"/>
            </a:xfrm>
            <a:custGeom>
              <a:avLst/>
              <a:gdLst/>
              <a:ahLst/>
              <a:cxnLst/>
              <a:rect l="l" t="t" r="r" b="b"/>
              <a:pathLst>
                <a:path w="5290" h="5060" extrusionOk="0">
                  <a:moveTo>
                    <a:pt x="1141" y="0"/>
                  </a:moveTo>
                  <a:cubicBezTo>
                    <a:pt x="880" y="0"/>
                    <a:pt x="618" y="95"/>
                    <a:pt x="413" y="285"/>
                  </a:cubicBezTo>
                  <a:cubicBezTo>
                    <a:pt x="1" y="697"/>
                    <a:pt x="1" y="1330"/>
                    <a:pt x="413" y="1742"/>
                  </a:cubicBezTo>
                  <a:lnTo>
                    <a:pt x="3421" y="4751"/>
                  </a:lnTo>
                  <a:cubicBezTo>
                    <a:pt x="3627" y="4957"/>
                    <a:pt x="3896" y="5059"/>
                    <a:pt x="4161" y="5059"/>
                  </a:cubicBezTo>
                  <a:cubicBezTo>
                    <a:pt x="4427" y="5059"/>
                    <a:pt x="4688" y="4957"/>
                    <a:pt x="4878" y="4751"/>
                  </a:cubicBezTo>
                  <a:cubicBezTo>
                    <a:pt x="5290" y="4371"/>
                    <a:pt x="5290" y="3706"/>
                    <a:pt x="4878" y="3326"/>
                  </a:cubicBezTo>
                  <a:lnTo>
                    <a:pt x="1869" y="285"/>
                  </a:lnTo>
                  <a:cubicBezTo>
                    <a:pt x="1663" y="95"/>
                    <a:pt x="1402" y="0"/>
                    <a:pt x="11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2" name="Google Shape;5042;p42"/>
            <p:cNvSpPr/>
            <p:nvPr/>
          </p:nvSpPr>
          <p:spPr>
            <a:xfrm>
              <a:off x="2587175" y="1990150"/>
              <a:ext cx="57800" cy="58600"/>
            </a:xfrm>
            <a:custGeom>
              <a:avLst/>
              <a:gdLst/>
              <a:ahLst/>
              <a:cxnLst/>
              <a:rect l="l" t="t" r="r" b="b"/>
              <a:pathLst>
                <a:path w="2312" h="2344" extrusionOk="0">
                  <a:moveTo>
                    <a:pt x="1172" y="0"/>
                  </a:moveTo>
                  <a:cubicBezTo>
                    <a:pt x="507" y="0"/>
                    <a:pt x="0" y="539"/>
                    <a:pt x="0" y="1172"/>
                  </a:cubicBezTo>
                  <a:cubicBezTo>
                    <a:pt x="0" y="1805"/>
                    <a:pt x="507" y="2344"/>
                    <a:pt x="1172" y="2344"/>
                  </a:cubicBezTo>
                  <a:cubicBezTo>
                    <a:pt x="1805" y="2344"/>
                    <a:pt x="2312" y="1805"/>
                    <a:pt x="2312" y="1172"/>
                  </a:cubicBezTo>
                  <a:cubicBezTo>
                    <a:pt x="2312" y="539"/>
                    <a:pt x="1805" y="0"/>
                    <a:pt x="1172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3" name="Google Shape;5043;p42"/>
            <p:cNvSpPr/>
            <p:nvPr/>
          </p:nvSpPr>
          <p:spPr>
            <a:xfrm>
              <a:off x="2563425" y="2046350"/>
              <a:ext cx="105325" cy="74450"/>
            </a:xfrm>
            <a:custGeom>
              <a:avLst/>
              <a:gdLst/>
              <a:ahLst/>
              <a:cxnLst/>
              <a:rect l="l" t="t" r="r" b="b"/>
              <a:pathLst>
                <a:path w="4213" h="2978" extrusionOk="0">
                  <a:moveTo>
                    <a:pt x="1362" y="1"/>
                  </a:moveTo>
                  <a:cubicBezTo>
                    <a:pt x="633" y="1"/>
                    <a:pt x="0" y="602"/>
                    <a:pt x="0" y="1362"/>
                  </a:cubicBezTo>
                  <a:lnTo>
                    <a:pt x="0" y="2978"/>
                  </a:lnTo>
                  <a:lnTo>
                    <a:pt x="4212" y="2978"/>
                  </a:lnTo>
                  <a:lnTo>
                    <a:pt x="4212" y="1362"/>
                  </a:lnTo>
                  <a:cubicBezTo>
                    <a:pt x="4212" y="634"/>
                    <a:pt x="3610" y="1"/>
                    <a:pt x="285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4" name="Google Shape;5044;p42"/>
            <p:cNvSpPr/>
            <p:nvPr/>
          </p:nvSpPr>
          <p:spPr>
            <a:xfrm>
              <a:off x="2534900" y="2167500"/>
              <a:ext cx="165500" cy="12675"/>
            </a:xfrm>
            <a:custGeom>
              <a:avLst/>
              <a:gdLst/>
              <a:ahLst/>
              <a:cxnLst/>
              <a:rect l="l" t="t" r="r" b="b"/>
              <a:pathLst>
                <a:path w="6620" h="507" extrusionOk="0">
                  <a:moveTo>
                    <a:pt x="254" y="0"/>
                  </a:moveTo>
                  <a:cubicBezTo>
                    <a:pt x="128" y="0"/>
                    <a:pt x="1" y="127"/>
                    <a:pt x="1" y="253"/>
                  </a:cubicBezTo>
                  <a:cubicBezTo>
                    <a:pt x="1" y="380"/>
                    <a:pt x="128" y="507"/>
                    <a:pt x="254" y="507"/>
                  </a:cubicBezTo>
                  <a:lnTo>
                    <a:pt x="6366" y="507"/>
                  </a:lnTo>
                  <a:cubicBezTo>
                    <a:pt x="6493" y="507"/>
                    <a:pt x="6620" y="380"/>
                    <a:pt x="6620" y="253"/>
                  </a:cubicBezTo>
                  <a:cubicBezTo>
                    <a:pt x="6620" y="127"/>
                    <a:pt x="6493" y="0"/>
                    <a:pt x="6366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5" name="Google Shape;5045;p42"/>
            <p:cNvSpPr/>
            <p:nvPr/>
          </p:nvSpPr>
          <p:spPr>
            <a:xfrm>
              <a:off x="2534900" y="2138975"/>
              <a:ext cx="165500" cy="11925"/>
            </a:xfrm>
            <a:custGeom>
              <a:avLst/>
              <a:gdLst/>
              <a:ahLst/>
              <a:cxnLst/>
              <a:rect l="l" t="t" r="r" b="b"/>
              <a:pathLst>
                <a:path w="6620" h="477" extrusionOk="0">
                  <a:moveTo>
                    <a:pt x="254" y="1"/>
                  </a:moveTo>
                  <a:cubicBezTo>
                    <a:pt x="128" y="1"/>
                    <a:pt x="1" y="96"/>
                    <a:pt x="1" y="254"/>
                  </a:cubicBezTo>
                  <a:cubicBezTo>
                    <a:pt x="1" y="381"/>
                    <a:pt x="128" y="476"/>
                    <a:pt x="254" y="476"/>
                  </a:cubicBezTo>
                  <a:lnTo>
                    <a:pt x="6366" y="476"/>
                  </a:lnTo>
                  <a:cubicBezTo>
                    <a:pt x="6493" y="476"/>
                    <a:pt x="6620" y="381"/>
                    <a:pt x="6620" y="254"/>
                  </a:cubicBezTo>
                  <a:cubicBezTo>
                    <a:pt x="6620" y="96"/>
                    <a:pt x="6493" y="1"/>
                    <a:pt x="636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6" name="Google Shape;5046;p42"/>
            <p:cNvSpPr/>
            <p:nvPr/>
          </p:nvSpPr>
          <p:spPr>
            <a:xfrm>
              <a:off x="2534900" y="2196775"/>
              <a:ext cx="165500" cy="11900"/>
            </a:xfrm>
            <a:custGeom>
              <a:avLst/>
              <a:gdLst/>
              <a:ahLst/>
              <a:cxnLst/>
              <a:rect l="l" t="t" r="r" b="b"/>
              <a:pathLst>
                <a:path w="6620" h="476" extrusionOk="0">
                  <a:moveTo>
                    <a:pt x="254" y="1"/>
                  </a:moveTo>
                  <a:cubicBezTo>
                    <a:pt x="128" y="1"/>
                    <a:pt x="1" y="96"/>
                    <a:pt x="1" y="222"/>
                  </a:cubicBezTo>
                  <a:cubicBezTo>
                    <a:pt x="1" y="381"/>
                    <a:pt x="128" y="476"/>
                    <a:pt x="254" y="476"/>
                  </a:cubicBezTo>
                  <a:lnTo>
                    <a:pt x="6366" y="476"/>
                  </a:lnTo>
                  <a:cubicBezTo>
                    <a:pt x="6493" y="476"/>
                    <a:pt x="6620" y="381"/>
                    <a:pt x="6620" y="222"/>
                  </a:cubicBezTo>
                  <a:cubicBezTo>
                    <a:pt x="6620" y="96"/>
                    <a:pt x="6493" y="1"/>
                    <a:pt x="6366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7" name="Google Shape;5047;p42"/>
            <p:cNvSpPr/>
            <p:nvPr/>
          </p:nvSpPr>
          <p:spPr>
            <a:xfrm>
              <a:off x="2479500" y="1934725"/>
              <a:ext cx="265250" cy="241500"/>
            </a:xfrm>
            <a:custGeom>
              <a:avLst/>
              <a:gdLst/>
              <a:ahLst/>
              <a:cxnLst/>
              <a:rect l="l" t="t" r="r" b="b"/>
              <a:pathLst>
                <a:path w="10610" h="9660" extrusionOk="0">
                  <a:moveTo>
                    <a:pt x="5321" y="1077"/>
                  </a:moveTo>
                  <a:cubicBezTo>
                    <a:pt x="6302" y="1077"/>
                    <a:pt x="7252" y="1457"/>
                    <a:pt x="7981" y="2186"/>
                  </a:cubicBezTo>
                  <a:cubicBezTo>
                    <a:pt x="9438" y="3642"/>
                    <a:pt x="9438" y="6049"/>
                    <a:pt x="7981" y="7506"/>
                  </a:cubicBezTo>
                  <a:cubicBezTo>
                    <a:pt x="7252" y="8203"/>
                    <a:pt x="6302" y="8614"/>
                    <a:pt x="5321" y="8614"/>
                  </a:cubicBezTo>
                  <a:cubicBezTo>
                    <a:pt x="4307" y="8614"/>
                    <a:pt x="3357" y="8203"/>
                    <a:pt x="2660" y="7506"/>
                  </a:cubicBezTo>
                  <a:cubicBezTo>
                    <a:pt x="1172" y="6018"/>
                    <a:pt x="1172" y="3642"/>
                    <a:pt x="2660" y="2186"/>
                  </a:cubicBezTo>
                  <a:cubicBezTo>
                    <a:pt x="3357" y="1457"/>
                    <a:pt x="4307" y="1077"/>
                    <a:pt x="5321" y="1077"/>
                  </a:cubicBezTo>
                  <a:close/>
                  <a:moveTo>
                    <a:pt x="5321" y="0"/>
                  </a:moveTo>
                  <a:cubicBezTo>
                    <a:pt x="4022" y="0"/>
                    <a:pt x="2787" y="507"/>
                    <a:pt x="1900" y="1426"/>
                  </a:cubicBezTo>
                  <a:cubicBezTo>
                    <a:pt x="0" y="3294"/>
                    <a:pt x="0" y="6366"/>
                    <a:pt x="1900" y="8266"/>
                  </a:cubicBezTo>
                  <a:cubicBezTo>
                    <a:pt x="2819" y="9153"/>
                    <a:pt x="4022" y="9659"/>
                    <a:pt x="5321" y="9659"/>
                  </a:cubicBezTo>
                  <a:cubicBezTo>
                    <a:pt x="6587" y="9659"/>
                    <a:pt x="7822" y="9153"/>
                    <a:pt x="8709" y="8266"/>
                  </a:cubicBezTo>
                  <a:cubicBezTo>
                    <a:pt x="10609" y="6366"/>
                    <a:pt x="10609" y="3294"/>
                    <a:pt x="8709" y="1426"/>
                  </a:cubicBezTo>
                  <a:cubicBezTo>
                    <a:pt x="7822" y="507"/>
                    <a:pt x="6587" y="0"/>
                    <a:pt x="5321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8" name="Google Shape;5048;p42"/>
            <p:cNvSpPr/>
            <p:nvPr/>
          </p:nvSpPr>
          <p:spPr>
            <a:xfrm>
              <a:off x="4634575" y="3860050"/>
              <a:ext cx="691200" cy="652675"/>
            </a:xfrm>
            <a:custGeom>
              <a:avLst/>
              <a:gdLst/>
              <a:ahLst/>
              <a:cxnLst/>
              <a:rect l="l" t="t" r="r" b="b"/>
              <a:pathLst>
                <a:path w="27648" h="26107" extrusionOk="0">
                  <a:moveTo>
                    <a:pt x="13842" y="1"/>
                  </a:moveTo>
                  <a:cubicBezTo>
                    <a:pt x="13308" y="1"/>
                    <a:pt x="12768" y="34"/>
                    <a:pt x="12225" y="101"/>
                  </a:cubicBezTo>
                  <a:cubicBezTo>
                    <a:pt x="5067" y="988"/>
                    <a:pt x="0" y="7512"/>
                    <a:pt x="887" y="14669"/>
                  </a:cubicBezTo>
                  <a:cubicBezTo>
                    <a:pt x="1677" y="21253"/>
                    <a:pt x="7307" y="26107"/>
                    <a:pt x="13805" y="26107"/>
                  </a:cubicBezTo>
                  <a:cubicBezTo>
                    <a:pt x="14339" y="26107"/>
                    <a:pt x="14879" y="26074"/>
                    <a:pt x="15423" y="26006"/>
                  </a:cubicBezTo>
                  <a:cubicBezTo>
                    <a:pt x="22580" y="25120"/>
                    <a:pt x="27647" y="18596"/>
                    <a:pt x="26761" y="11470"/>
                  </a:cubicBezTo>
                  <a:cubicBezTo>
                    <a:pt x="25941" y="4857"/>
                    <a:pt x="20336" y="1"/>
                    <a:pt x="1384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9" name="Google Shape;5049;p42"/>
            <p:cNvSpPr/>
            <p:nvPr/>
          </p:nvSpPr>
          <p:spPr>
            <a:xfrm>
              <a:off x="4774700" y="3940150"/>
              <a:ext cx="425975" cy="182125"/>
            </a:xfrm>
            <a:custGeom>
              <a:avLst/>
              <a:gdLst/>
              <a:ahLst/>
              <a:cxnLst/>
              <a:rect l="l" t="t" r="r" b="b"/>
              <a:pathLst>
                <a:path w="17039" h="7285" extrusionOk="0">
                  <a:moveTo>
                    <a:pt x="8520" y="1"/>
                  </a:moveTo>
                  <a:lnTo>
                    <a:pt x="1" y="7285"/>
                  </a:lnTo>
                  <a:lnTo>
                    <a:pt x="17039" y="7285"/>
                  </a:lnTo>
                  <a:lnTo>
                    <a:pt x="8520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0" name="Google Shape;5050;p42"/>
            <p:cNvSpPr/>
            <p:nvPr/>
          </p:nvSpPr>
          <p:spPr>
            <a:xfrm>
              <a:off x="4877625" y="3994000"/>
              <a:ext cx="220125" cy="94225"/>
            </a:xfrm>
            <a:custGeom>
              <a:avLst/>
              <a:gdLst/>
              <a:ahLst/>
              <a:cxnLst/>
              <a:rect l="l" t="t" r="r" b="b"/>
              <a:pathLst>
                <a:path w="8805" h="3769" extrusionOk="0">
                  <a:moveTo>
                    <a:pt x="4403" y="0"/>
                  </a:moveTo>
                  <a:lnTo>
                    <a:pt x="1" y="3769"/>
                  </a:lnTo>
                  <a:lnTo>
                    <a:pt x="8805" y="3769"/>
                  </a:lnTo>
                  <a:lnTo>
                    <a:pt x="4403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1" name="Google Shape;5051;p42"/>
            <p:cNvSpPr/>
            <p:nvPr/>
          </p:nvSpPr>
          <p:spPr>
            <a:xfrm>
              <a:off x="4959975" y="4122250"/>
              <a:ext cx="55450" cy="180550"/>
            </a:xfrm>
            <a:custGeom>
              <a:avLst/>
              <a:gdLst/>
              <a:ahLst/>
              <a:cxnLst/>
              <a:rect l="l" t="t" r="r" b="b"/>
              <a:pathLst>
                <a:path w="2218" h="7222" extrusionOk="0">
                  <a:moveTo>
                    <a:pt x="0" y="1"/>
                  </a:moveTo>
                  <a:lnTo>
                    <a:pt x="0" y="7221"/>
                  </a:lnTo>
                  <a:lnTo>
                    <a:pt x="2217" y="7221"/>
                  </a:lnTo>
                  <a:lnTo>
                    <a:pt x="2217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2" name="Google Shape;5052;p42"/>
            <p:cNvSpPr/>
            <p:nvPr/>
          </p:nvSpPr>
          <p:spPr>
            <a:xfrm>
              <a:off x="4852300" y="4122250"/>
              <a:ext cx="55450" cy="180550"/>
            </a:xfrm>
            <a:custGeom>
              <a:avLst/>
              <a:gdLst/>
              <a:ahLst/>
              <a:cxnLst/>
              <a:rect l="l" t="t" r="r" b="b"/>
              <a:pathLst>
                <a:path w="2218" h="7222" extrusionOk="0">
                  <a:moveTo>
                    <a:pt x="0" y="1"/>
                  </a:moveTo>
                  <a:lnTo>
                    <a:pt x="0" y="7221"/>
                  </a:lnTo>
                  <a:lnTo>
                    <a:pt x="2217" y="7221"/>
                  </a:lnTo>
                  <a:lnTo>
                    <a:pt x="2217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3" name="Google Shape;5053;p42"/>
            <p:cNvSpPr/>
            <p:nvPr/>
          </p:nvSpPr>
          <p:spPr>
            <a:xfrm>
              <a:off x="5067650" y="4122250"/>
              <a:ext cx="55450" cy="180550"/>
            </a:xfrm>
            <a:custGeom>
              <a:avLst/>
              <a:gdLst/>
              <a:ahLst/>
              <a:cxnLst/>
              <a:rect l="l" t="t" r="r" b="b"/>
              <a:pathLst>
                <a:path w="2218" h="7222" extrusionOk="0">
                  <a:moveTo>
                    <a:pt x="0" y="1"/>
                  </a:moveTo>
                  <a:lnTo>
                    <a:pt x="0" y="7221"/>
                  </a:lnTo>
                  <a:lnTo>
                    <a:pt x="2217" y="7221"/>
                  </a:lnTo>
                  <a:lnTo>
                    <a:pt x="2217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4" name="Google Shape;5054;p42"/>
            <p:cNvSpPr/>
            <p:nvPr/>
          </p:nvSpPr>
          <p:spPr>
            <a:xfrm>
              <a:off x="4819825" y="4292475"/>
              <a:ext cx="334925" cy="37225"/>
            </a:xfrm>
            <a:custGeom>
              <a:avLst/>
              <a:gdLst/>
              <a:ahLst/>
              <a:cxnLst/>
              <a:rect l="l" t="t" r="r" b="b"/>
              <a:pathLst>
                <a:path w="13397" h="1489" extrusionOk="0">
                  <a:moveTo>
                    <a:pt x="1" y="0"/>
                  </a:moveTo>
                  <a:lnTo>
                    <a:pt x="1" y="1489"/>
                  </a:lnTo>
                  <a:lnTo>
                    <a:pt x="13397" y="1489"/>
                  </a:lnTo>
                  <a:lnTo>
                    <a:pt x="13397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5" name="Google Shape;5055;p42"/>
            <p:cNvSpPr/>
            <p:nvPr/>
          </p:nvSpPr>
          <p:spPr>
            <a:xfrm>
              <a:off x="4792925" y="4329675"/>
              <a:ext cx="389550" cy="36450"/>
            </a:xfrm>
            <a:custGeom>
              <a:avLst/>
              <a:gdLst/>
              <a:ahLst/>
              <a:cxnLst/>
              <a:rect l="l" t="t" r="r" b="b"/>
              <a:pathLst>
                <a:path w="15582" h="1458" extrusionOk="0">
                  <a:moveTo>
                    <a:pt x="0" y="1"/>
                  </a:moveTo>
                  <a:lnTo>
                    <a:pt x="0" y="1458"/>
                  </a:lnTo>
                  <a:lnTo>
                    <a:pt x="15581" y="1458"/>
                  </a:lnTo>
                  <a:lnTo>
                    <a:pt x="15581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6" name="Google Shape;5056;p42"/>
            <p:cNvSpPr/>
            <p:nvPr/>
          </p:nvSpPr>
          <p:spPr>
            <a:xfrm>
              <a:off x="4634575" y="1798400"/>
              <a:ext cx="691200" cy="651900"/>
            </a:xfrm>
            <a:custGeom>
              <a:avLst/>
              <a:gdLst/>
              <a:ahLst/>
              <a:cxnLst/>
              <a:rect l="l" t="t" r="r" b="b"/>
              <a:pathLst>
                <a:path w="27648" h="26076" extrusionOk="0">
                  <a:moveTo>
                    <a:pt x="13850" y="1"/>
                  </a:moveTo>
                  <a:cubicBezTo>
                    <a:pt x="13314" y="1"/>
                    <a:pt x="12771" y="34"/>
                    <a:pt x="12225" y="101"/>
                  </a:cubicBezTo>
                  <a:cubicBezTo>
                    <a:pt x="5067" y="988"/>
                    <a:pt x="0" y="7480"/>
                    <a:pt x="887" y="14637"/>
                  </a:cubicBezTo>
                  <a:cubicBezTo>
                    <a:pt x="1677" y="21248"/>
                    <a:pt x="7303" y="26076"/>
                    <a:pt x="13797" y="26076"/>
                  </a:cubicBezTo>
                  <a:cubicBezTo>
                    <a:pt x="14334" y="26076"/>
                    <a:pt x="14877" y="26043"/>
                    <a:pt x="15423" y="25975"/>
                  </a:cubicBezTo>
                  <a:cubicBezTo>
                    <a:pt x="22580" y="25120"/>
                    <a:pt x="27647" y="18596"/>
                    <a:pt x="26761" y="11439"/>
                  </a:cubicBezTo>
                  <a:cubicBezTo>
                    <a:pt x="25942" y="4828"/>
                    <a:pt x="20341" y="1"/>
                    <a:pt x="13850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7" name="Google Shape;5057;p42"/>
            <p:cNvSpPr/>
            <p:nvPr/>
          </p:nvSpPr>
          <p:spPr>
            <a:xfrm>
              <a:off x="4853875" y="2274375"/>
              <a:ext cx="120375" cy="60975"/>
            </a:xfrm>
            <a:custGeom>
              <a:avLst/>
              <a:gdLst/>
              <a:ahLst/>
              <a:cxnLst/>
              <a:rect l="l" t="t" r="r" b="b"/>
              <a:pathLst>
                <a:path w="4815" h="2439" extrusionOk="0">
                  <a:moveTo>
                    <a:pt x="2408" y="0"/>
                  </a:moveTo>
                  <a:cubicBezTo>
                    <a:pt x="1457" y="0"/>
                    <a:pt x="634" y="285"/>
                    <a:pt x="222" y="697"/>
                  </a:cubicBezTo>
                  <a:lnTo>
                    <a:pt x="1" y="697"/>
                  </a:lnTo>
                  <a:lnTo>
                    <a:pt x="1" y="1204"/>
                  </a:lnTo>
                  <a:cubicBezTo>
                    <a:pt x="1" y="1901"/>
                    <a:pt x="1077" y="2439"/>
                    <a:pt x="2408" y="2439"/>
                  </a:cubicBezTo>
                  <a:cubicBezTo>
                    <a:pt x="3738" y="2439"/>
                    <a:pt x="4814" y="1901"/>
                    <a:pt x="4814" y="1204"/>
                  </a:cubicBezTo>
                  <a:lnTo>
                    <a:pt x="4814" y="697"/>
                  </a:lnTo>
                  <a:lnTo>
                    <a:pt x="4561" y="697"/>
                  </a:lnTo>
                  <a:cubicBezTo>
                    <a:pt x="4181" y="285"/>
                    <a:pt x="3358" y="0"/>
                    <a:pt x="2408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8" name="Google Shape;5058;p42"/>
            <p:cNvSpPr/>
            <p:nvPr/>
          </p:nvSpPr>
          <p:spPr>
            <a:xfrm>
              <a:off x="4853875" y="2260900"/>
              <a:ext cx="120375" cy="61800"/>
            </a:xfrm>
            <a:custGeom>
              <a:avLst/>
              <a:gdLst/>
              <a:ahLst/>
              <a:cxnLst/>
              <a:rect l="l" t="t" r="r" b="b"/>
              <a:pathLst>
                <a:path w="4815" h="2472" extrusionOk="0">
                  <a:moveTo>
                    <a:pt x="2408" y="1"/>
                  </a:moveTo>
                  <a:cubicBezTo>
                    <a:pt x="1077" y="1"/>
                    <a:pt x="1" y="571"/>
                    <a:pt x="1" y="1236"/>
                  </a:cubicBezTo>
                  <a:cubicBezTo>
                    <a:pt x="1" y="1901"/>
                    <a:pt x="1077" y="2471"/>
                    <a:pt x="2408" y="2471"/>
                  </a:cubicBezTo>
                  <a:cubicBezTo>
                    <a:pt x="3738" y="2471"/>
                    <a:pt x="4814" y="1901"/>
                    <a:pt x="4814" y="1236"/>
                  </a:cubicBezTo>
                  <a:cubicBezTo>
                    <a:pt x="4814" y="571"/>
                    <a:pt x="3738" y="33"/>
                    <a:pt x="240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9" name="Google Shape;5059;p42"/>
            <p:cNvSpPr/>
            <p:nvPr/>
          </p:nvSpPr>
          <p:spPr>
            <a:xfrm>
              <a:off x="4853875" y="2248250"/>
              <a:ext cx="120375" cy="60975"/>
            </a:xfrm>
            <a:custGeom>
              <a:avLst/>
              <a:gdLst/>
              <a:ahLst/>
              <a:cxnLst/>
              <a:rect l="l" t="t" r="r" b="b"/>
              <a:pathLst>
                <a:path w="4815" h="2439" extrusionOk="0">
                  <a:moveTo>
                    <a:pt x="2408" y="0"/>
                  </a:moveTo>
                  <a:cubicBezTo>
                    <a:pt x="1457" y="0"/>
                    <a:pt x="634" y="285"/>
                    <a:pt x="222" y="697"/>
                  </a:cubicBezTo>
                  <a:lnTo>
                    <a:pt x="1" y="697"/>
                  </a:lnTo>
                  <a:lnTo>
                    <a:pt x="1" y="1204"/>
                  </a:lnTo>
                  <a:cubicBezTo>
                    <a:pt x="1" y="1869"/>
                    <a:pt x="1077" y="2439"/>
                    <a:pt x="2408" y="2439"/>
                  </a:cubicBezTo>
                  <a:cubicBezTo>
                    <a:pt x="3738" y="2439"/>
                    <a:pt x="4814" y="1900"/>
                    <a:pt x="4814" y="1204"/>
                  </a:cubicBezTo>
                  <a:lnTo>
                    <a:pt x="4814" y="697"/>
                  </a:lnTo>
                  <a:lnTo>
                    <a:pt x="4561" y="697"/>
                  </a:lnTo>
                  <a:cubicBezTo>
                    <a:pt x="4181" y="285"/>
                    <a:pt x="3358" y="0"/>
                    <a:pt x="2408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0" name="Google Shape;5060;p42"/>
            <p:cNvSpPr/>
            <p:nvPr/>
          </p:nvSpPr>
          <p:spPr>
            <a:xfrm>
              <a:off x="4853875" y="2234775"/>
              <a:ext cx="120375" cy="61000"/>
            </a:xfrm>
            <a:custGeom>
              <a:avLst/>
              <a:gdLst/>
              <a:ahLst/>
              <a:cxnLst/>
              <a:rect l="l" t="t" r="r" b="b"/>
              <a:pathLst>
                <a:path w="4815" h="2440" extrusionOk="0">
                  <a:moveTo>
                    <a:pt x="2408" y="1"/>
                  </a:moveTo>
                  <a:cubicBezTo>
                    <a:pt x="1077" y="1"/>
                    <a:pt x="1" y="571"/>
                    <a:pt x="1" y="1236"/>
                  </a:cubicBezTo>
                  <a:cubicBezTo>
                    <a:pt x="1" y="1901"/>
                    <a:pt x="1077" y="2439"/>
                    <a:pt x="2408" y="2439"/>
                  </a:cubicBezTo>
                  <a:cubicBezTo>
                    <a:pt x="3738" y="2439"/>
                    <a:pt x="4814" y="1901"/>
                    <a:pt x="4814" y="1236"/>
                  </a:cubicBezTo>
                  <a:cubicBezTo>
                    <a:pt x="4814" y="571"/>
                    <a:pt x="3738" y="1"/>
                    <a:pt x="240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1" name="Google Shape;5061;p42"/>
            <p:cNvSpPr/>
            <p:nvPr/>
          </p:nvSpPr>
          <p:spPr>
            <a:xfrm>
              <a:off x="4853875" y="2221325"/>
              <a:ext cx="120375" cy="61000"/>
            </a:xfrm>
            <a:custGeom>
              <a:avLst/>
              <a:gdLst/>
              <a:ahLst/>
              <a:cxnLst/>
              <a:rect l="l" t="t" r="r" b="b"/>
              <a:pathLst>
                <a:path w="4815" h="2440" extrusionOk="0">
                  <a:moveTo>
                    <a:pt x="2408" y="1"/>
                  </a:moveTo>
                  <a:cubicBezTo>
                    <a:pt x="1457" y="1"/>
                    <a:pt x="634" y="286"/>
                    <a:pt x="222" y="697"/>
                  </a:cubicBezTo>
                  <a:lnTo>
                    <a:pt x="1" y="697"/>
                  </a:lnTo>
                  <a:lnTo>
                    <a:pt x="1" y="1236"/>
                  </a:lnTo>
                  <a:cubicBezTo>
                    <a:pt x="1" y="1901"/>
                    <a:pt x="1077" y="2439"/>
                    <a:pt x="2408" y="2439"/>
                  </a:cubicBezTo>
                  <a:cubicBezTo>
                    <a:pt x="3738" y="2439"/>
                    <a:pt x="4814" y="1901"/>
                    <a:pt x="4814" y="1236"/>
                  </a:cubicBezTo>
                  <a:lnTo>
                    <a:pt x="4814" y="697"/>
                  </a:lnTo>
                  <a:lnTo>
                    <a:pt x="4561" y="697"/>
                  </a:lnTo>
                  <a:cubicBezTo>
                    <a:pt x="4181" y="286"/>
                    <a:pt x="3358" y="1"/>
                    <a:pt x="2408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2" name="Google Shape;5062;p42"/>
            <p:cNvSpPr/>
            <p:nvPr/>
          </p:nvSpPr>
          <p:spPr>
            <a:xfrm>
              <a:off x="4853875" y="2208650"/>
              <a:ext cx="120375" cy="61000"/>
            </a:xfrm>
            <a:custGeom>
              <a:avLst/>
              <a:gdLst/>
              <a:ahLst/>
              <a:cxnLst/>
              <a:rect l="l" t="t" r="r" b="b"/>
              <a:pathLst>
                <a:path w="4815" h="2440" extrusionOk="0">
                  <a:moveTo>
                    <a:pt x="2408" y="1"/>
                  </a:moveTo>
                  <a:cubicBezTo>
                    <a:pt x="1077" y="1"/>
                    <a:pt x="1" y="539"/>
                    <a:pt x="1" y="1204"/>
                  </a:cubicBezTo>
                  <a:cubicBezTo>
                    <a:pt x="1" y="1869"/>
                    <a:pt x="1077" y="2439"/>
                    <a:pt x="2408" y="2439"/>
                  </a:cubicBezTo>
                  <a:cubicBezTo>
                    <a:pt x="3738" y="2439"/>
                    <a:pt x="4814" y="1869"/>
                    <a:pt x="4814" y="1204"/>
                  </a:cubicBezTo>
                  <a:cubicBezTo>
                    <a:pt x="4814" y="539"/>
                    <a:pt x="3738" y="1"/>
                    <a:pt x="2408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3" name="Google Shape;5063;p42"/>
            <p:cNvSpPr/>
            <p:nvPr/>
          </p:nvSpPr>
          <p:spPr>
            <a:xfrm>
              <a:off x="4853875" y="2195200"/>
              <a:ext cx="120375" cy="60975"/>
            </a:xfrm>
            <a:custGeom>
              <a:avLst/>
              <a:gdLst/>
              <a:ahLst/>
              <a:cxnLst/>
              <a:rect l="l" t="t" r="r" b="b"/>
              <a:pathLst>
                <a:path w="4815" h="2439" extrusionOk="0">
                  <a:moveTo>
                    <a:pt x="2408" y="0"/>
                  </a:moveTo>
                  <a:cubicBezTo>
                    <a:pt x="1457" y="0"/>
                    <a:pt x="634" y="285"/>
                    <a:pt x="222" y="697"/>
                  </a:cubicBezTo>
                  <a:lnTo>
                    <a:pt x="1" y="697"/>
                  </a:lnTo>
                  <a:lnTo>
                    <a:pt x="1" y="1204"/>
                  </a:lnTo>
                  <a:cubicBezTo>
                    <a:pt x="1" y="1901"/>
                    <a:pt x="1077" y="2439"/>
                    <a:pt x="2408" y="2439"/>
                  </a:cubicBezTo>
                  <a:cubicBezTo>
                    <a:pt x="3738" y="2439"/>
                    <a:pt x="4814" y="1901"/>
                    <a:pt x="4814" y="1204"/>
                  </a:cubicBezTo>
                  <a:lnTo>
                    <a:pt x="4814" y="697"/>
                  </a:lnTo>
                  <a:lnTo>
                    <a:pt x="4561" y="697"/>
                  </a:lnTo>
                  <a:cubicBezTo>
                    <a:pt x="4181" y="285"/>
                    <a:pt x="3358" y="0"/>
                    <a:pt x="2408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4" name="Google Shape;5064;p42"/>
            <p:cNvSpPr/>
            <p:nvPr/>
          </p:nvSpPr>
          <p:spPr>
            <a:xfrm>
              <a:off x="4853875" y="2181750"/>
              <a:ext cx="120375" cy="61775"/>
            </a:xfrm>
            <a:custGeom>
              <a:avLst/>
              <a:gdLst/>
              <a:ahLst/>
              <a:cxnLst/>
              <a:rect l="l" t="t" r="r" b="b"/>
              <a:pathLst>
                <a:path w="4815" h="2471" extrusionOk="0">
                  <a:moveTo>
                    <a:pt x="2408" y="0"/>
                  </a:moveTo>
                  <a:cubicBezTo>
                    <a:pt x="1077" y="0"/>
                    <a:pt x="1" y="570"/>
                    <a:pt x="1" y="1235"/>
                  </a:cubicBezTo>
                  <a:cubicBezTo>
                    <a:pt x="1" y="1900"/>
                    <a:pt x="1077" y="2470"/>
                    <a:pt x="2408" y="2470"/>
                  </a:cubicBezTo>
                  <a:cubicBezTo>
                    <a:pt x="3738" y="2470"/>
                    <a:pt x="4814" y="1900"/>
                    <a:pt x="4814" y="1235"/>
                  </a:cubicBezTo>
                  <a:cubicBezTo>
                    <a:pt x="4814" y="570"/>
                    <a:pt x="3738" y="32"/>
                    <a:pt x="2408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5" name="Google Shape;5065;p42"/>
            <p:cNvSpPr/>
            <p:nvPr/>
          </p:nvSpPr>
          <p:spPr>
            <a:xfrm>
              <a:off x="4853875" y="2170650"/>
              <a:ext cx="120375" cy="61000"/>
            </a:xfrm>
            <a:custGeom>
              <a:avLst/>
              <a:gdLst/>
              <a:ahLst/>
              <a:cxnLst/>
              <a:rect l="l" t="t" r="r" b="b"/>
              <a:pathLst>
                <a:path w="4815" h="2440" extrusionOk="0">
                  <a:moveTo>
                    <a:pt x="2408" y="1"/>
                  </a:moveTo>
                  <a:cubicBezTo>
                    <a:pt x="1457" y="1"/>
                    <a:pt x="634" y="286"/>
                    <a:pt x="222" y="697"/>
                  </a:cubicBezTo>
                  <a:lnTo>
                    <a:pt x="1" y="697"/>
                  </a:lnTo>
                  <a:lnTo>
                    <a:pt x="1" y="1236"/>
                  </a:lnTo>
                  <a:cubicBezTo>
                    <a:pt x="1" y="1901"/>
                    <a:pt x="1077" y="2439"/>
                    <a:pt x="2408" y="2439"/>
                  </a:cubicBezTo>
                  <a:cubicBezTo>
                    <a:pt x="3738" y="2439"/>
                    <a:pt x="4814" y="1901"/>
                    <a:pt x="4814" y="1236"/>
                  </a:cubicBezTo>
                  <a:lnTo>
                    <a:pt x="4814" y="697"/>
                  </a:lnTo>
                  <a:lnTo>
                    <a:pt x="4561" y="697"/>
                  </a:lnTo>
                  <a:cubicBezTo>
                    <a:pt x="4181" y="286"/>
                    <a:pt x="3358" y="1"/>
                    <a:pt x="2408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6" name="Google Shape;5066;p42"/>
            <p:cNvSpPr/>
            <p:nvPr/>
          </p:nvSpPr>
          <p:spPr>
            <a:xfrm>
              <a:off x="4853875" y="2158000"/>
              <a:ext cx="120375" cy="60975"/>
            </a:xfrm>
            <a:custGeom>
              <a:avLst/>
              <a:gdLst/>
              <a:ahLst/>
              <a:cxnLst/>
              <a:rect l="l" t="t" r="r" b="b"/>
              <a:pathLst>
                <a:path w="4815" h="2439" extrusionOk="0">
                  <a:moveTo>
                    <a:pt x="2408" y="0"/>
                  </a:moveTo>
                  <a:cubicBezTo>
                    <a:pt x="1077" y="0"/>
                    <a:pt x="1" y="538"/>
                    <a:pt x="1" y="1203"/>
                  </a:cubicBezTo>
                  <a:cubicBezTo>
                    <a:pt x="1" y="1869"/>
                    <a:pt x="1077" y="2439"/>
                    <a:pt x="2408" y="2439"/>
                  </a:cubicBezTo>
                  <a:cubicBezTo>
                    <a:pt x="3738" y="2439"/>
                    <a:pt x="4814" y="1869"/>
                    <a:pt x="4814" y="1203"/>
                  </a:cubicBezTo>
                  <a:cubicBezTo>
                    <a:pt x="4814" y="538"/>
                    <a:pt x="3738" y="0"/>
                    <a:pt x="2408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7" name="Google Shape;5067;p42"/>
            <p:cNvSpPr/>
            <p:nvPr/>
          </p:nvSpPr>
          <p:spPr>
            <a:xfrm>
              <a:off x="4853875" y="2143750"/>
              <a:ext cx="120375" cy="60975"/>
            </a:xfrm>
            <a:custGeom>
              <a:avLst/>
              <a:gdLst/>
              <a:ahLst/>
              <a:cxnLst/>
              <a:rect l="l" t="t" r="r" b="b"/>
              <a:pathLst>
                <a:path w="4815" h="2439" extrusionOk="0">
                  <a:moveTo>
                    <a:pt x="2408" y="0"/>
                  </a:moveTo>
                  <a:cubicBezTo>
                    <a:pt x="1457" y="0"/>
                    <a:pt x="634" y="285"/>
                    <a:pt x="222" y="697"/>
                  </a:cubicBezTo>
                  <a:lnTo>
                    <a:pt x="1" y="697"/>
                  </a:lnTo>
                  <a:lnTo>
                    <a:pt x="1" y="1235"/>
                  </a:lnTo>
                  <a:cubicBezTo>
                    <a:pt x="1" y="1900"/>
                    <a:pt x="1077" y="2439"/>
                    <a:pt x="2408" y="2439"/>
                  </a:cubicBezTo>
                  <a:cubicBezTo>
                    <a:pt x="3738" y="2439"/>
                    <a:pt x="4814" y="1900"/>
                    <a:pt x="4814" y="1235"/>
                  </a:cubicBezTo>
                  <a:lnTo>
                    <a:pt x="4814" y="697"/>
                  </a:lnTo>
                  <a:lnTo>
                    <a:pt x="4561" y="697"/>
                  </a:lnTo>
                  <a:cubicBezTo>
                    <a:pt x="4181" y="285"/>
                    <a:pt x="3358" y="0"/>
                    <a:pt x="2408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8" name="Google Shape;5068;p42"/>
            <p:cNvSpPr/>
            <p:nvPr/>
          </p:nvSpPr>
          <p:spPr>
            <a:xfrm>
              <a:off x="4853875" y="2131075"/>
              <a:ext cx="120375" cy="60975"/>
            </a:xfrm>
            <a:custGeom>
              <a:avLst/>
              <a:gdLst/>
              <a:ahLst/>
              <a:cxnLst/>
              <a:rect l="l" t="t" r="r" b="b"/>
              <a:pathLst>
                <a:path w="4815" h="2439" extrusionOk="0">
                  <a:moveTo>
                    <a:pt x="2408" y="0"/>
                  </a:moveTo>
                  <a:cubicBezTo>
                    <a:pt x="1077" y="0"/>
                    <a:pt x="1" y="539"/>
                    <a:pt x="1" y="1204"/>
                  </a:cubicBezTo>
                  <a:cubicBezTo>
                    <a:pt x="1" y="1900"/>
                    <a:pt x="1077" y="2439"/>
                    <a:pt x="2408" y="2439"/>
                  </a:cubicBezTo>
                  <a:cubicBezTo>
                    <a:pt x="3738" y="2439"/>
                    <a:pt x="4814" y="1900"/>
                    <a:pt x="4814" y="1204"/>
                  </a:cubicBezTo>
                  <a:cubicBezTo>
                    <a:pt x="4814" y="539"/>
                    <a:pt x="3738" y="0"/>
                    <a:pt x="2408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9" name="Google Shape;5069;p42"/>
            <p:cNvSpPr/>
            <p:nvPr/>
          </p:nvSpPr>
          <p:spPr>
            <a:xfrm>
              <a:off x="4853875" y="2117600"/>
              <a:ext cx="120375" cy="61000"/>
            </a:xfrm>
            <a:custGeom>
              <a:avLst/>
              <a:gdLst/>
              <a:ahLst/>
              <a:cxnLst/>
              <a:rect l="l" t="t" r="r" b="b"/>
              <a:pathLst>
                <a:path w="4815" h="2440" extrusionOk="0">
                  <a:moveTo>
                    <a:pt x="2408" y="1"/>
                  </a:moveTo>
                  <a:cubicBezTo>
                    <a:pt x="1457" y="1"/>
                    <a:pt x="634" y="286"/>
                    <a:pt x="222" y="698"/>
                  </a:cubicBezTo>
                  <a:lnTo>
                    <a:pt x="1" y="698"/>
                  </a:lnTo>
                  <a:lnTo>
                    <a:pt x="1" y="1236"/>
                  </a:lnTo>
                  <a:cubicBezTo>
                    <a:pt x="1" y="1901"/>
                    <a:pt x="1077" y="2439"/>
                    <a:pt x="2408" y="2439"/>
                  </a:cubicBezTo>
                  <a:cubicBezTo>
                    <a:pt x="3738" y="2439"/>
                    <a:pt x="4814" y="1901"/>
                    <a:pt x="4814" y="1236"/>
                  </a:cubicBezTo>
                  <a:lnTo>
                    <a:pt x="4814" y="698"/>
                  </a:lnTo>
                  <a:lnTo>
                    <a:pt x="4561" y="698"/>
                  </a:lnTo>
                  <a:cubicBezTo>
                    <a:pt x="4181" y="286"/>
                    <a:pt x="3358" y="1"/>
                    <a:pt x="2408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0" name="Google Shape;5070;p42"/>
            <p:cNvSpPr/>
            <p:nvPr/>
          </p:nvSpPr>
          <p:spPr>
            <a:xfrm>
              <a:off x="4853875" y="2104950"/>
              <a:ext cx="120375" cy="60975"/>
            </a:xfrm>
            <a:custGeom>
              <a:avLst/>
              <a:gdLst/>
              <a:ahLst/>
              <a:cxnLst/>
              <a:rect l="l" t="t" r="r" b="b"/>
              <a:pathLst>
                <a:path w="4815" h="2439" extrusionOk="0">
                  <a:moveTo>
                    <a:pt x="2408" y="0"/>
                  </a:moveTo>
                  <a:cubicBezTo>
                    <a:pt x="1077" y="0"/>
                    <a:pt x="1" y="539"/>
                    <a:pt x="1" y="1204"/>
                  </a:cubicBezTo>
                  <a:cubicBezTo>
                    <a:pt x="1" y="1900"/>
                    <a:pt x="1077" y="2439"/>
                    <a:pt x="2408" y="2439"/>
                  </a:cubicBezTo>
                  <a:cubicBezTo>
                    <a:pt x="3738" y="2439"/>
                    <a:pt x="4814" y="1900"/>
                    <a:pt x="4814" y="1204"/>
                  </a:cubicBezTo>
                  <a:cubicBezTo>
                    <a:pt x="4814" y="539"/>
                    <a:pt x="3738" y="0"/>
                    <a:pt x="2408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1" name="Google Shape;5071;p42"/>
            <p:cNvSpPr/>
            <p:nvPr/>
          </p:nvSpPr>
          <p:spPr>
            <a:xfrm>
              <a:off x="4990850" y="2276750"/>
              <a:ext cx="119575" cy="60975"/>
            </a:xfrm>
            <a:custGeom>
              <a:avLst/>
              <a:gdLst/>
              <a:ahLst/>
              <a:cxnLst/>
              <a:rect l="l" t="t" r="r" b="b"/>
              <a:pathLst>
                <a:path w="4783" h="2439" extrusionOk="0">
                  <a:moveTo>
                    <a:pt x="2407" y="0"/>
                  </a:moveTo>
                  <a:cubicBezTo>
                    <a:pt x="1426" y="0"/>
                    <a:pt x="602" y="285"/>
                    <a:pt x="222" y="697"/>
                  </a:cubicBezTo>
                  <a:lnTo>
                    <a:pt x="0" y="697"/>
                  </a:lnTo>
                  <a:lnTo>
                    <a:pt x="0" y="1204"/>
                  </a:lnTo>
                  <a:cubicBezTo>
                    <a:pt x="0" y="1869"/>
                    <a:pt x="1077" y="2439"/>
                    <a:pt x="2407" y="2439"/>
                  </a:cubicBezTo>
                  <a:cubicBezTo>
                    <a:pt x="3737" y="2439"/>
                    <a:pt x="4782" y="1869"/>
                    <a:pt x="4782" y="1204"/>
                  </a:cubicBezTo>
                  <a:lnTo>
                    <a:pt x="4782" y="697"/>
                  </a:lnTo>
                  <a:lnTo>
                    <a:pt x="4561" y="697"/>
                  </a:lnTo>
                  <a:cubicBezTo>
                    <a:pt x="4181" y="285"/>
                    <a:pt x="3357" y="0"/>
                    <a:pt x="240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2" name="Google Shape;5072;p42"/>
            <p:cNvSpPr/>
            <p:nvPr/>
          </p:nvSpPr>
          <p:spPr>
            <a:xfrm>
              <a:off x="4990850" y="2263300"/>
              <a:ext cx="119575" cy="60975"/>
            </a:xfrm>
            <a:custGeom>
              <a:avLst/>
              <a:gdLst/>
              <a:ahLst/>
              <a:cxnLst/>
              <a:rect l="l" t="t" r="r" b="b"/>
              <a:pathLst>
                <a:path w="4783" h="2439" extrusionOk="0">
                  <a:moveTo>
                    <a:pt x="2407" y="0"/>
                  </a:moveTo>
                  <a:cubicBezTo>
                    <a:pt x="1077" y="0"/>
                    <a:pt x="0" y="570"/>
                    <a:pt x="0" y="1235"/>
                  </a:cubicBezTo>
                  <a:cubicBezTo>
                    <a:pt x="0" y="1900"/>
                    <a:pt x="1077" y="2439"/>
                    <a:pt x="2407" y="2439"/>
                  </a:cubicBezTo>
                  <a:cubicBezTo>
                    <a:pt x="3737" y="2439"/>
                    <a:pt x="4782" y="1900"/>
                    <a:pt x="4782" y="1235"/>
                  </a:cubicBezTo>
                  <a:cubicBezTo>
                    <a:pt x="4782" y="570"/>
                    <a:pt x="3737" y="0"/>
                    <a:pt x="240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3" name="Google Shape;5073;p42"/>
            <p:cNvSpPr/>
            <p:nvPr/>
          </p:nvSpPr>
          <p:spPr>
            <a:xfrm>
              <a:off x="4990850" y="2249825"/>
              <a:ext cx="119575" cy="61775"/>
            </a:xfrm>
            <a:custGeom>
              <a:avLst/>
              <a:gdLst/>
              <a:ahLst/>
              <a:cxnLst/>
              <a:rect l="l" t="t" r="r" b="b"/>
              <a:pathLst>
                <a:path w="4783" h="2471" extrusionOk="0">
                  <a:moveTo>
                    <a:pt x="2407" y="1"/>
                  </a:moveTo>
                  <a:cubicBezTo>
                    <a:pt x="1426" y="1"/>
                    <a:pt x="602" y="286"/>
                    <a:pt x="222" y="729"/>
                  </a:cubicBezTo>
                  <a:lnTo>
                    <a:pt x="0" y="729"/>
                  </a:lnTo>
                  <a:lnTo>
                    <a:pt x="0" y="1236"/>
                  </a:lnTo>
                  <a:cubicBezTo>
                    <a:pt x="0" y="1901"/>
                    <a:pt x="1077" y="2471"/>
                    <a:pt x="2407" y="2471"/>
                  </a:cubicBezTo>
                  <a:cubicBezTo>
                    <a:pt x="3737" y="2471"/>
                    <a:pt x="4782" y="1901"/>
                    <a:pt x="4782" y="1236"/>
                  </a:cubicBezTo>
                  <a:lnTo>
                    <a:pt x="4782" y="729"/>
                  </a:lnTo>
                  <a:lnTo>
                    <a:pt x="4561" y="729"/>
                  </a:lnTo>
                  <a:cubicBezTo>
                    <a:pt x="4181" y="317"/>
                    <a:pt x="3357" y="1"/>
                    <a:pt x="240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4" name="Google Shape;5074;p42"/>
            <p:cNvSpPr/>
            <p:nvPr/>
          </p:nvSpPr>
          <p:spPr>
            <a:xfrm>
              <a:off x="4990850" y="2237150"/>
              <a:ext cx="119575" cy="61000"/>
            </a:xfrm>
            <a:custGeom>
              <a:avLst/>
              <a:gdLst/>
              <a:ahLst/>
              <a:cxnLst/>
              <a:rect l="l" t="t" r="r" b="b"/>
              <a:pathLst>
                <a:path w="4783" h="2440" extrusionOk="0">
                  <a:moveTo>
                    <a:pt x="2407" y="1"/>
                  </a:moveTo>
                  <a:cubicBezTo>
                    <a:pt x="1077" y="1"/>
                    <a:pt x="0" y="539"/>
                    <a:pt x="0" y="1236"/>
                  </a:cubicBezTo>
                  <a:cubicBezTo>
                    <a:pt x="0" y="1901"/>
                    <a:pt x="1077" y="2439"/>
                    <a:pt x="2407" y="2439"/>
                  </a:cubicBezTo>
                  <a:cubicBezTo>
                    <a:pt x="3737" y="2439"/>
                    <a:pt x="4782" y="1901"/>
                    <a:pt x="4782" y="1236"/>
                  </a:cubicBezTo>
                  <a:cubicBezTo>
                    <a:pt x="4782" y="539"/>
                    <a:pt x="3737" y="1"/>
                    <a:pt x="24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5" name="Google Shape;5075;p42"/>
            <p:cNvSpPr/>
            <p:nvPr/>
          </p:nvSpPr>
          <p:spPr>
            <a:xfrm>
              <a:off x="4990850" y="2223700"/>
              <a:ext cx="119575" cy="61000"/>
            </a:xfrm>
            <a:custGeom>
              <a:avLst/>
              <a:gdLst/>
              <a:ahLst/>
              <a:cxnLst/>
              <a:rect l="l" t="t" r="r" b="b"/>
              <a:pathLst>
                <a:path w="4783" h="2440" extrusionOk="0">
                  <a:moveTo>
                    <a:pt x="2407" y="1"/>
                  </a:moveTo>
                  <a:cubicBezTo>
                    <a:pt x="1426" y="1"/>
                    <a:pt x="602" y="286"/>
                    <a:pt x="222" y="697"/>
                  </a:cubicBezTo>
                  <a:lnTo>
                    <a:pt x="0" y="697"/>
                  </a:lnTo>
                  <a:lnTo>
                    <a:pt x="0" y="1204"/>
                  </a:lnTo>
                  <a:cubicBezTo>
                    <a:pt x="0" y="1901"/>
                    <a:pt x="1077" y="2439"/>
                    <a:pt x="2407" y="2439"/>
                  </a:cubicBezTo>
                  <a:cubicBezTo>
                    <a:pt x="3737" y="2439"/>
                    <a:pt x="4782" y="1901"/>
                    <a:pt x="4782" y="1204"/>
                  </a:cubicBezTo>
                  <a:lnTo>
                    <a:pt x="4782" y="697"/>
                  </a:lnTo>
                  <a:lnTo>
                    <a:pt x="4561" y="697"/>
                  </a:lnTo>
                  <a:cubicBezTo>
                    <a:pt x="4181" y="286"/>
                    <a:pt x="3357" y="1"/>
                    <a:pt x="240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6" name="Google Shape;5076;p42"/>
            <p:cNvSpPr/>
            <p:nvPr/>
          </p:nvSpPr>
          <p:spPr>
            <a:xfrm>
              <a:off x="4990850" y="2210250"/>
              <a:ext cx="119575" cy="60975"/>
            </a:xfrm>
            <a:custGeom>
              <a:avLst/>
              <a:gdLst/>
              <a:ahLst/>
              <a:cxnLst/>
              <a:rect l="l" t="t" r="r" b="b"/>
              <a:pathLst>
                <a:path w="4783" h="2439" extrusionOk="0">
                  <a:moveTo>
                    <a:pt x="2407" y="0"/>
                  </a:moveTo>
                  <a:cubicBezTo>
                    <a:pt x="1077" y="0"/>
                    <a:pt x="0" y="570"/>
                    <a:pt x="0" y="1235"/>
                  </a:cubicBezTo>
                  <a:cubicBezTo>
                    <a:pt x="0" y="1900"/>
                    <a:pt x="1077" y="2439"/>
                    <a:pt x="2407" y="2439"/>
                  </a:cubicBezTo>
                  <a:cubicBezTo>
                    <a:pt x="3737" y="2439"/>
                    <a:pt x="4782" y="1900"/>
                    <a:pt x="4782" y="1235"/>
                  </a:cubicBezTo>
                  <a:cubicBezTo>
                    <a:pt x="4782" y="570"/>
                    <a:pt x="3737" y="0"/>
                    <a:pt x="240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7" name="Google Shape;5077;p42"/>
            <p:cNvSpPr/>
            <p:nvPr/>
          </p:nvSpPr>
          <p:spPr>
            <a:xfrm>
              <a:off x="4990850" y="2197575"/>
              <a:ext cx="119575" cy="60975"/>
            </a:xfrm>
            <a:custGeom>
              <a:avLst/>
              <a:gdLst/>
              <a:ahLst/>
              <a:cxnLst/>
              <a:rect l="l" t="t" r="r" b="b"/>
              <a:pathLst>
                <a:path w="4783" h="2439" extrusionOk="0">
                  <a:moveTo>
                    <a:pt x="2407" y="0"/>
                  </a:moveTo>
                  <a:cubicBezTo>
                    <a:pt x="1426" y="0"/>
                    <a:pt x="602" y="286"/>
                    <a:pt x="222" y="697"/>
                  </a:cubicBezTo>
                  <a:lnTo>
                    <a:pt x="0" y="697"/>
                  </a:lnTo>
                  <a:lnTo>
                    <a:pt x="0" y="1204"/>
                  </a:lnTo>
                  <a:cubicBezTo>
                    <a:pt x="0" y="1869"/>
                    <a:pt x="1077" y="2439"/>
                    <a:pt x="2407" y="2439"/>
                  </a:cubicBezTo>
                  <a:cubicBezTo>
                    <a:pt x="3737" y="2439"/>
                    <a:pt x="4782" y="1869"/>
                    <a:pt x="4782" y="1204"/>
                  </a:cubicBezTo>
                  <a:lnTo>
                    <a:pt x="4782" y="697"/>
                  </a:lnTo>
                  <a:lnTo>
                    <a:pt x="4561" y="697"/>
                  </a:lnTo>
                  <a:cubicBezTo>
                    <a:pt x="4181" y="286"/>
                    <a:pt x="3357" y="0"/>
                    <a:pt x="240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8" name="Google Shape;5078;p42"/>
            <p:cNvSpPr/>
            <p:nvPr/>
          </p:nvSpPr>
          <p:spPr>
            <a:xfrm>
              <a:off x="4990850" y="2184125"/>
              <a:ext cx="119575" cy="60975"/>
            </a:xfrm>
            <a:custGeom>
              <a:avLst/>
              <a:gdLst/>
              <a:ahLst/>
              <a:cxnLst/>
              <a:rect l="l" t="t" r="r" b="b"/>
              <a:pathLst>
                <a:path w="4783" h="2439" extrusionOk="0">
                  <a:moveTo>
                    <a:pt x="2407" y="0"/>
                  </a:moveTo>
                  <a:cubicBezTo>
                    <a:pt x="1077" y="0"/>
                    <a:pt x="0" y="570"/>
                    <a:pt x="0" y="1235"/>
                  </a:cubicBezTo>
                  <a:cubicBezTo>
                    <a:pt x="0" y="1900"/>
                    <a:pt x="1077" y="2439"/>
                    <a:pt x="2407" y="2439"/>
                  </a:cubicBezTo>
                  <a:cubicBezTo>
                    <a:pt x="3737" y="2439"/>
                    <a:pt x="4782" y="1900"/>
                    <a:pt x="4782" y="1235"/>
                  </a:cubicBezTo>
                  <a:cubicBezTo>
                    <a:pt x="4782" y="570"/>
                    <a:pt x="3737" y="0"/>
                    <a:pt x="240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9" name="Google Shape;5079;p42"/>
            <p:cNvSpPr/>
            <p:nvPr/>
          </p:nvSpPr>
          <p:spPr>
            <a:xfrm>
              <a:off x="4990850" y="2173025"/>
              <a:ext cx="119575" cy="61000"/>
            </a:xfrm>
            <a:custGeom>
              <a:avLst/>
              <a:gdLst/>
              <a:ahLst/>
              <a:cxnLst/>
              <a:rect l="l" t="t" r="r" b="b"/>
              <a:pathLst>
                <a:path w="4783" h="2440" extrusionOk="0">
                  <a:moveTo>
                    <a:pt x="2407" y="1"/>
                  </a:moveTo>
                  <a:cubicBezTo>
                    <a:pt x="1426" y="1"/>
                    <a:pt x="602" y="286"/>
                    <a:pt x="222" y="697"/>
                  </a:cubicBezTo>
                  <a:lnTo>
                    <a:pt x="0" y="697"/>
                  </a:lnTo>
                  <a:lnTo>
                    <a:pt x="0" y="1204"/>
                  </a:lnTo>
                  <a:cubicBezTo>
                    <a:pt x="0" y="1869"/>
                    <a:pt x="1077" y="2439"/>
                    <a:pt x="2407" y="2439"/>
                  </a:cubicBezTo>
                  <a:cubicBezTo>
                    <a:pt x="3737" y="2439"/>
                    <a:pt x="4782" y="1901"/>
                    <a:pt x="4782" y="1204"/>
                  </a:cubicBezTo>
                  <a:lnTo>
                    <a:pt x="4782" y="697"/>
                  </a:lnTo>
                  <a:lnTo>
                    <a:pt x="4561" y="697"/>
                  </a:lnTo>
                  <a:cubicBezTo>
                    <a:pt x="4181" y="286"/>
                    <a:pt x="3357" y="1"/>
                    <a:pt x="240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0" name="Google Shape;5080;p42"/>
            <p:cNvSpPr/>
            <p:nvPr/>
          </p:nvSpPr>
          <p:spPr>
            <a:xfrm>
              <a:off x="4990850" y="2159575"/>
              <a:ext cx="119575" cy="60975"/>
            </a:xfrm>
            <a:custGeom>
              <a:avLst/>
              <a:gdLst/>
              <a:ahLst/>
              <a:cxnLst/>
              <a:rect l="l" t="t" r="r" b="b"/>
              <a:pathLst>
                <a:path w="4783" h="2439" extrusionOk="0">
                  <a:moveTo>
                    <a:pt x="2407" y="0"/>
                  </a:moveTo>
                  <a:cubicBezTo>
                    <a:pt x="1077" y="0"/>
                    <a:pt x="0" y="570"/>
                    <a:pt x="0" y="1235"/>
                  </a:cubicBezTo>
                  <a:cubicBezTo>
                    <a:pt x="0" y="1901"/>
                    <a:pt x="1077" y="2439"/>
                    <a:pt x="2407" y="2439"/>
                  </a:cubicBezTo>
                  <a:cubicBezTo>
                    <a:pt x="3737" y="2439"/>
                    <a:pt x="4782" y="1901"/>
                    <a:pt x="4782" y="1235"/>
                  </a:cubicBezTo>
                  <a:cubicBezTo>
                    <a:pt x="4782" y="570"/>
                    <a:pt x="3737" y="0"/>
                    <a:pt x="240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1" name="Google Shape;5081;p42"/>
            <p:cNvSpPr/>
            <p:nvPr/>
          </p:nvSpPr>
          <p:spPr>
            <a:xfrm>
              <a:off x="4990850" y="2146125"/>
              <a:ext cx="119575" cy="60975"/>
            </a:xfrm>
            <a:custGeom>
              <a:avLst/>
              <a:gdLst/>
              <a:ahLst/>
              <a:cxnLst/>
              <a:rect l="l" t="t" r="r" b="b"/>
              <a:pathLst>
                <a:path w="4783" h="2439" extrusionOk="0">
                  <a:moveTo>
                    <a:pt x="2407" y="0"/>
                  </a:moveTo>
                  <a:cubicBezTo>
                    <a:pt x="1426" y="0"/>
                    <a:pt x="602" y="285"/>
                    <a:pt x="222" y="697"/>
                  </a:cubicBezTo>
                  <a:lnTo>
                    <a:pt x="0" y="697"/>
                  </a:lnTo>
                  <a:lnTo>
                    <a:pt x="0" y="1235"/>
                  </a:lnTo>
                  <a:cubicBezTo>
                    <a:pt x="0" y="1900"/>
                    <a:pt x="1077" y="2439"/>
                    <a:pt x="2407" y="2439"/>
                  </a:cubicBezTo>
                  <a:cubicBezTo>
                    <a:pt x="3737" y="2439"/>
                    <a:pt x="4782" y="1900"/>
                    <a:pt x="4782" y="1235"/>
                  </a:cubicBezTo>
                  <a:lnTo>
                    <a:pt x="4782" y="697"/>
                  </a:lnTo>
                  <a:lnTo>
                    <a:pt x="4561" y="697"/>
                  </a:lnTo>
                  <a:cubicBezTo>
                    <a:pt x="4181" y="285"/>
                    <a:pt x="3357" y="0"/>
                    <a:pt x="240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2" name="Google Shape;5082;p42"/>
            <p:cNvSpPr/>
            <p:nvPr/>
          </p:nvSpPr>
          <p:spPr>
            <a:xfrm>
              <a:off x="4990850" y="2133450"/>
              <a:ext cx="119575" cy="60975"/>
            </a:xfrm>
            <a:custGeom>
              <a:avLst/>
              <a:gdLst/>
              <a:ahLst/>
              <a:cxnLst/>
              <a:rect l="l" t="t" r="r" b="b"/>
              <a:pathLst>
                <a:path w="4783" h="2439" extrusionOk="0">
                  <a:moveTo>
                    <a:pt x="2407" y="0"/>
                  </a:moveTo>
                  <a:cubicBezTo>
                    <a:pt x="1077" y="0"/>
                    <a:pt x="0" y="539"/>
                    <a:pt x="0" y="1204"/>
                  </a:cubicBezTo>
                  <a:cubicBezTo>
                    <a:pt x="0" y="1869"/>
                    <a:pt x="1077" y="2439"/>
                    <a:pt x="2407" y="2439"/>
                  </a:cubicBezTo>
                  <a:cubicBezTo>
                    <a:pt x="3737" y="2439"/>
                    <a:pt x="4782" y="1869"/>
                    <a:pt x="4782" y="1204"/>
                  </a:cubicBezTo>
                  <a:cubicBezTo>
                    <a:pt x="4782" y="539"/>
                    <a:pt x="3737" y="0"/>
                    <a:pt x="240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3" name="Google Shape;5083;p42"/>
            <p:cNvSpPr/>
            <p:nvPr/>
          </p:nvSpPr>
          <p:spPr>
            <a:xfrm>
              <a:off x="4990850" y="2119975"/>
              <a:ext cx="119575" cy="61000"/>
            </a:xfrm>
            <a:custGeom>
              <a:avLst/>
              <a:gdLst/>
              <a:ahLst/>
              <a:cxnLst/>
              <a:rect l="l" t="t" r="r" b="b"/>
              <a:pathLst>
                <a:path w="4783" h="2440" extrusionOk="0">
                  <a:moveTo>
                    <a:pt x="2407" y="1"/>
                  </a:moveTo>
                  <a:cubicBezTo>
                    <a:pt x="1426" y="1"/>
                    <a:pt x="602" y="286"/>
                    <a:pt x="222" y="698"/>
                  </a:cubicBezTo>
                  <a:lnTo>
                    <a:pt x="0" y="698"/>
                  </a:lnTo>
                  <a:lnTo>
                    <a:pt x="0" y="1204"/>
                  </a:lnTo>
                  <a:cubicBezTo>
                    <a:pt x="0" y="1901"/>
                    <a:pt x="1077" y="2439"/>
                    <a:pt x="2407" y="2439"/>
                  </a:cubicBezTo>
                  <a:cubicBezTo>
                    <a:pt x="3737" y="2439"/>
                    <a:pt x="4782" y="1901"/>
                    <a:pt x="4782" y="1204"/>
                  </a:cubicBezTo>
                  <a:lnTo>
                    <a:pt x="4782" y="698"/>
                  </a:lnTo>
                  <a:lnTo>
                    <a:pt x="4561" y="698"/>
                  </a:lnTo>
                  <a:cubicBezTo>
                    <a:pt x="4181" y="286"/>
                    <a:pt x="3357" y="1"/>
                    <a:pt x="2407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4" name="Google Shape;5084;p42"/>
            <p:cNvSpPr/>
            <p:nvPr/>
          </p:nvSpPr>
          <p:spPr>
            <a:xfrm>
              <a:off x="4990850" y="2106525"/>
              <a:ext cx="119575" cy="61775"/>
            </a:xfrm>
            <a:custGeom>
              <a:avLst/>
              <a:gdLst/>
              <a:ahLst/>
              <a:cxnLst/>
              <a:rect l="l" t="t" r="r" b="b"/>
              <a:pathLst>
                <a:path w="4783" h="2471" extrusionOk="0">
                  <a:moveTo>
                    <a:pt x="2407" y="1"/>
                  </a:moveTo>
                  <a:cubicBezTo>
                    <a:pt x="1077" y="1"/>
                    <a:pt x="0" y="571"/>
                    <a:pt x="0" y="1236"/>
                  </a:cubicBezTo>
                  <a:cubicBezTo>
                    <a:pt x="0" y="1901"/>
                    <a:pt x="1077" y="2471"/>
                    <a:pt x="2407" y="2471"/>
                  </a:cubicBezTo>
                  <a:cubicBezTo>
                    <a:pt x="3737" y="2471"/>
                    <a:pt x="4782" y="1901"/>
                    <a:pt x="4782" y="1236"/>
                  </a:cubicBezTo>
                  <a:cubicBezTo>
                    <a:pt x="4782" y="571"/>
                    <a:pt x="3737" y="1"/>
                    <a:pt x="24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5" name="Google Shape;5085;p42"/>
            <p:cNvSpPr/>
            <p:nvPr/>
          </p:nvSpPr>
          <p:spPr>
            <a:xfrm>
              <a:off x="4990850" y="2097825"/>
              <a:ext cx="119575" cy="60975"/>
            </a:xfrm>
            <a:custGeom>
              <a:avLst/>
              <a:gdLst/>
              <a:ahLst/>
              <a:cxnLst/>
              <a:rect l="l" t="t" r="r" b="b"/>
              <a:pathLst>
                <a:path w="4783" h="2439" extrusionOk="0">
                  <a:moveTo>
                    <a:pt x="2407" y="0"/>
                  </a:moveTo>
                  <a:cubicBezTo>
                    <a:pt x="1426" y="0"/>
                    <a:pt x="602" y="285"/>
                    <a:pt x="222" y="697"/>
                  </a:cubicBezTo>
                  <a:lnTo>
                    <a:pt x="0" y="697"/>
                  </a:lnTo>
                  <a:lnTo>
                    <a:pt x="0" y="1235"/>
                  </a:lnTo>
                  <a:cubicBezTo>
                    <a:pt x="0" y="1900"/>
                    <a:pt x="1077" y="2439"/>
                    <a:pt x="2407" y="2439"/>
                  </a:cubicBezTo>
                  <a:cubicBezTo>
                    <a:pt x="3737" y="2439"/>
                    <a:pt x="4782" y="1900"/>
                    <a:pt x="4782" y="1235"/>
                  </a:cubicBezTo>
                  <a:lnTo>
                    <a:pt x="4782" y="697"/>
                  </a:lnTo>
                  <a:lnTo>
                    <a:pt x="4561" y="697"/>
                  </a:lnTo>
                  <a:cubicBezTo>
                    <a:pt x="4181" y="285"/>
                    <a:pt x="3357" y="0"/>
                    <a:pt x="240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6" name="Google Shape;5086;p42"/>
            <p:cNvSpPr/>
            <p:nvPr/>
          </p:nvSpPr>
          <p:spPr>
            <a:xfrm>
              <a:off x="4990850" y="2085150"/>
              <a:ext cx="119575" cy="60975"/>
            </a:xfrm>
            <a:custGeom>
              <a:avLst/>
              <a:gdLst/>
              <a:ahLst/>
              <a:cxnLst/>
              <a:rect l="l" t="t" r="r" b="b"/>
              <a:pathLst>
                <a:path w="4783" h="2439" extrusionOk="0">
                  <a:moveTo>
                    <a:pt x="2407" y="1"/>
                  </a:moveTo>
                  <a:cubicBezTo>
                    <a:pt x="1077" y="1"/>
                    <a:pt x="0" y="539"/>
                    <a:pt x="0" y="1204"/>
                  </a:cubicBezTo>
                  <a:cubicBezTo>
                    <a:pt x="0" y="1901"/>
                    <a:pt x="1077" y="2439"/>
                    <a:pt x="2407" y="2439"/>
                  </a:cubicBezTo>
                  <a:cubicBezTo>
                    <a:pt x="3737" y="2439"/>
                    <a:pt x="4782" y="1901"/>
                    <a:pt x="4782" y="1204"/>
                  </a:cubicBezTo>
                  <a:cubicBezTo>
                    <a:pt x="4782" y="539"/>
                    <a:pt x="3737" y="1"/>
                    <a:pt x="24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7" name="Google Shape;5087;p42"/>
            <p:cNvSpPr/>
            <p:nvPr/>
          </p:nvSpPr>
          <p:spPr>
            <a:xfrm>
              <a:off x="4990850" y="2070900"/>
              <a:ext cx="119575" cy="60975"/>
            </a:xfrm>
            <a:custGeom>
              <a:avLst/>
              <a:gdLst/>
              <a:ahLst/>
              <a:cxnLst/>
              <a:rect l="l" t="t" r="r" b="b"/>
              <a:pathLst>
                <a:path w="4783" h="2439" extrusionOk="0">
                  <a:moveTo>
                    <a:pt x="2407" y="0"/>
                  </a:moveTo>
                  <a:cubicBezTo>
                    <a:pt x="1426" y="0"/>
                    <a:pt x="602" y="285"/>
                    <a:pt x="222" y="729"/>
                  </a:cubicBezTo>
                  <a:lnTo>
                    <a:pt x="0" y="729"/>
                  </a:lnTo>
                  <a:lnTo>
                    <a:pt x="0" y="1236"/>
                  </a:lnTo>
                  <a:cubicBezTo>
                    <a:pt x="0" y="1901"/>
                    <a:pt x="1077" y="2439"/>
                    <a:pt x="2407" y="2439"/>
                  </a:cubicBezTo>
                  <a:cubicBezTo>
                    <a:pt x="3737" y="2439"/>
                    <a:pt x="4782" y="1901"/>
                    <a:pt x="4782" y="1236"/>
                  </a:cubicBezTo>
                  <a:lnTo>
                    <a:pt x="4782" y="729"/>
                  </a:lnTo>
                  <a:lnTo>
                    <a:pt x="4561" y="729"/>
                  </a:lnTo>
                  <a:cubicBezTo>
                    <a:pt x="4181" y="317"/>
                    <a:pt x="3357" y="0"/>
                    <a:pt x="240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8" name="Google Shape;5088;p42"/>
            <p:cNvSpPr/>
            <p:nvPr/>
          </p:nvSpPr>
          <p:spPr>
            <a:xfrm>
              <a:off x="4990850" y="2058225"/>
              <a:ext cx="119575" cy="61000"/>
            </a:xfrm>
            <a:custGeom>
              <a:avLst/>
              <a:gdLst/>
              <a:ahLst/>
              <a:cxnLst/>
              <a:rect l="l" t="t" r="r" b="b"/>
              <a:pathLst>
                <a:path w="4783" h="2440" extrusionOk="0">
                  <a:moveTo>
                    <a:pt x="2407" y="1"/>
                  </a:moveTo>
                  <a:cubicBezTo>
                    <a:pt x="1077" y="1"/>
                    <a:pt x="0" y="539"/>
                    <a:pt x="0" y="1236"/>
                  </a:cubicBezTo>
                  <a:cubicBezTo>
                    <a:pt x="0" y="1901"/>
                    <a:pt x="1077" y="2439"/>
                    <a:pt x="2407" y="2439"/>
                  </a:cubicBezTo>
                  <a:cubicBezTo>
                    <a:pt x="3737" y="2439"/>
                    <a:pt x="4782" y="1901"/>
                    <a:pt x="4782" y="1236"/>
                  </a:cubicBezTo>
                  <a:cubicBezTo>
                    <a:pt x="4782" y="539"/>
                    <a:pt x="3737" y="1"/>
                    <a:pt x="24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9" name="Google Shape;5089;p42"/>
            <p:cNvSpPr/>
            <p:nvPr/>
          </p:nvSpPr>
          <p:spPr>
            <a:xfrm>
              <a:off x="4990850" y="2044775"/>
              <a:ext cx="119575" cy="60975"/>
            </a:xfrm>
            <a:custGeom>
              <a:avLst/>
              <a:gdLst/>
              <a:ahLst/>
              <a:cxnLst/>
              <a:rect l="l" t="t" r="r" b="b"/>
              <a:pathLst>
                <a:path w="4783" h="2439" extrusionOk="0">
                  <a:moveTo>
                    <a:pt x="2407" y="0"/>
                  </a:moveTo>
                  <a:cubicBezTo>
                    <a:pt x="1426" y="0"/>
                    <a:pt x="602" y="285"/>
                    <a:pt x="222" y="697"/>
                  </a:cubicBezTo>
                  <a:lnTo>
                    <a:pt x="0" y="697"/>
                  </a:lnTo>
                  <a:lnTo>
                    <a:pt x="0" y="1235"/>
                  </a:lnTo>
                  <a:cubicBezTo>
                    <a:pt x="0" y="1901"/>
                    <a:pt x="1077" y="2439"/>
                    <a:pt x="2407" y="2439"/>
                  </a:cubicBezTo>
                  <a:cubicBezTo>
                    <a:pt x="3737" y="2439"/>
                    <a:pt x="4782" y="1901"/>
                    <a:pt x="4782" y="1235"/>
                  </a:cubicBezTo>
                  <a:lnTo>
                    <a:pt x="4782" y="697"/>
                  </a:lnTo>
                  <a:lnTo>
                    <a:pt x="4561" y="697"/>
                  </a:lnTo>
                  <a:cubicBezTo>
                    <a:pt x="4181" y="285"/>
                    <a:pt x="3357" y="0"/>
                    <a:pt x="2407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0" name="Google Shape;5090;p42"/>
            <p:cNvSpPr/>
            <p:nvPr/>
          </p:nvSpPr>
          <p:spPr>
            <a:xfrm>
              <a:off x="4990850" y="2032100"/>
              <a:ext cx="119575" cy="61000"/>
            </a:xfrm>
            <a:custGeom>
              <a:avLst/>
              <a:gdLst/>
              <a:ahLst/>
              <a:cxnLst/>
              <a:rect l="l" t="t" r="r" b="b"/>
              <a:pathLst>
                <a:path w="4783" h="2440" extrusionOk="0">
                  <a:moveTo>
                    <a:pt x="2407" y="1"/>
                  </a:moveTo>
                  <a:cubicBezTo>
                    <a:pt x="1077" y="1"/>
                    <a:pt x="0" y="539"/>
                    <a:pt x="0" y="1204"/>
                  </a:cubicBezTo>
                  <a:cubicBezTo>
                    <a:pt x="0" y="1901"/>
                    <a:pt x="1077" y="2439"/>
                    <a:pt x="2407" y="2439"/>
                  </a:cubicBezTo>
                  <a:cubicBezTo>
                    <a:pt x="3737" y="2439"/>
                    <a:pt x="4782" y="1901"/>
                    <a:pt x="4782" y="1204"/>
                  </a:cubicBezTo>
                  <a:cubicBezTo>
                    <a:pt x="4782" y="539"/>
                    <a:pt x="3737" y="1"/>
                    <a:pt x="2407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1" name="Google Shape;5091;p42"/>
            <p:cNvSpPr/>
            <p:nvPr/>
          </p:nvSpPr>
          <p:spPr>
            <a:xfrm>
              <a:off x="4790550" y="1927500"/>
              <a:ext cx="316700" cy="162425"/>
            </a:xfrm>
            <a:custGeom>
              <a:avLst/>
              <a:gdLst/>
              <a:ahLst/>
              <a:cxnLst/>
              <a:rect l="l" t="t" r="r" b="b"/>
              <a:pathLst>
                <a:path w="12668" h="6497" extrusionOk="0">
                  <a:moveTo>
                    <a:pt x="12196" y="0"/>
                  </a:moveTo>
                  <a:cubicBezTo>
                    <a:pt x="12119" y="0"/>
                    <a:pt x="12041" y="21"/>
                    <a:pt x="11971" y="68"/>
                  </a:cubicBezTo>
                  <a:lnTo>
                    <a:pt x="7126" y="3520"/>
                  </a:lnTo>
                  <a:lnTo>
                    <a:pt x="6017" y="2190"/>
                  </a:lnTo>
                  <a:cubicBezTo>
                    <a:pt x="5943" y="2097"/>
                    <a:pt x="5837" y="2048"/>
                    <a:pt x="5724" y="2048"/>
                  </a:cubicBezTo>
                  <a:cubicBezTo>
                    <a:pt x="5643" y="2048"/>
                    <a:pt x="5558" y="2073"/>
                    <a:pt x="5479" y="2126"/>
                  </a:cubicBezTo>
                  <a:lnTo>
                    <a:pt x="222" y="5768"/>
                  </a:lnTo>
                  <a:cubicBezTo>
                    <a:pt x="63" y="5895"/>
                    <a:pt x="0" y="6148"/>
                    <a:pt x="127" y="6338"/>
                  </a:cubicBezTo>
                  <a:cubicBezTo>
                    <a:pt x="222" y="6433"/>
                    <a:pt x="349" y="6497"/>
                    <a:pt x="475" y="6497"/>
                  </a:cubicBezTo>
                  <a:cubicBezTo>
                    <a:pt x="539" y="6497"/>
                    <a:pt x="634" y="6497"/>
                    <a:pt x="697" y="6433"/>
                  </a:cubicBezTo>
                  <a:lnTo>
                    <a:pt x="5637" y="2981"/>
                  </a:lnTo>
                  <a:lnTo>
                    <a:pt x="6746" y="4311"/>
                  </a:lnTo>
                  <a:cubicBezTo>
                    <a:pt x="6819" y="4404"/>
                    <a:pt x="6926" y="4453"/>
                    <a:pt x="7039" y="4453"/>
                  </a:cubicBezTo>
                  <a:cubicBezTo>
                    <a:pt x="7120" y="4453"/>
                    <a:pt x="7205" y="4428"/>
                    <a:pt x="7284" y="4375"/>
                  </a:cubicBezTo>
                  <a:lnTo>
                    <a:pt x="12446" y="733"/>
                  </a:lnTo>
                  <a:cubicBezTo>
                    <a:pt x="12604" y="606"/>
                    <a:pt x="12668" y="353"/>
                    <a:pt x="12541" y="163"/>
                  </a:cubicBezTo>
                  <a:cubicBezTo>
                    <a:pt x="12461" y="63"/>
                    <a:pt x="12330" y="0"/>
                    <a:pt x="1219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2" name="Google Shape;5092;p42"/>
            <p:cNvSpPr/>
            <p:nvPr/>
          </p:nvSpPr>
          <p:spPr>
            <a:xfrm>
              <a:off x="5053400" y="1911775"/>
              <a:ext cx="69700" cy="66525"/>
            </a:xfrm>
            <a:custGeom>
              <a:avLst/>
              <a:gdLst/>
              <a:ahLst/>
              <a:cxnLst/>
              <a:rect l="l" t="t" r="r" b="b"/>
              <a:pathLst>
                <a:path w="2788" h="2661" extrusionOk="0">
                  <a:moveTo>
                    <a:pt x="380" y="0"/>
                  </a:moveTo>
                  <a:cubicBezTo>
                    <a:pt x="159" y="0"/>
                    <a:pt x="0" y="158"/>
                    <a:pt x="0" y="380"/>
                  </a:cubicBezTo>
                  <a:cubicBezTo>
                    <a:pt x="0" y="602"/>
                    <a:pt x="159" y="792"/>
                    <a:pt x="380" y="792"/>
                  </a:cubicBezTo>
                  <a:lnTo>
                    <a:pt x="1900" y="792"/>
                  </a:lnTo>
                  <a:lnTo>
                    <a:pt x="1679" y="2185"/>
                  </a:lnTo>
                  <a:cubicBezTo>
                    <a:pt x="1615" y="2407"/>
                    <a:pt x="1774" y="2629"/>
                    <a:pt x="1995" y="2660"/>
                  </a:cubicBezTo>
                  <a:lnTo>
                    <a:pt x="2059" y="2660"/>
                  </a:lnTo>
                  <a:cubicBezTo>
                    <a:pt x="2249" y="2660"/>
                    <a:pt x="2439" y="2534"/>
                    <a:pt x="2439" y="2312"/>
                  </a:cubicBezTo>
                  <a:lnTo>
                    <a:pt x="2755" y="443"/>
                  </a:lnTo>
                  <a:cubicBezTo>
                    <a:pt x="2787" y="317"/>
                    <a:pt x="2755" y="222"/>
                    <a:pt x="2660" y="127"/>
                  </a:cubicBezTo>
                  <a:cubicBezTo>
                    <a:pt x="2597" y="32"/>
                    <a:pt x="2502" y="0"/>
                    <a:pt x="2375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3" name="Google Shape;5093;p42"/>
            <p:cNvSpPr/>
            <p:nvPr/>
          </p:nvSpPr>
          <p:spPr>
            <a:xfrm>
              <a:off x="2278400" y="2829250"/>
              <a:ext cx="691975" cy="652650"/>
            </a:xfrm>
            <a:custGeom>
              <a:avLst/>
              <a:gdLst/>
              <a:ahLst/>
              <a:cxnLst/>
              <a:rect l="l" t="t" r="r" b="b"/>
              <a:pathLst>
                <a:path w="27679" h="26106" extrusionOk="0">
                  <a:moveTo>
                    <a:pt x="13843" y="0"/>
                  </a:moveTo>
                  <a:cubicBezTo>
                    <a:pt x="13308" y="0"/>
                    <a:pt x="12768" y="33"/>
                    <a:pt x="12224" y="100"/>
                  </a:cubicBezTo>
                  <a:cubicBezTo>
                    <a:pt x="5099" y="987"/>
                    <a:pt x="0" y="7479"/>
                    <a:pt x="887" y="14636"/>
                  </a:cubicBezTo>
                  <a:cubicBezTo>
                    <a:pt x="1706" y="21250"/>
                    <a:pt x="7339" y="26106"/>
                    <a:pt x="13812" y="26106"/>
                  </a:cubicBezTo>
                  <a:cubicBezTo>
                    <a:pt x="14344" y="26106"/>
                    <a:pt x="14882" y="26073"/>
                    <a:pt x="15423" y="26005"/>
                  </a:cubicBezTo>
                  <a:cubicBezTo>
                    <a:pt x="22580" y="25119"/>
                    <a:pt x="27679" y="18595"/>
                    <a:pt x="26792" y="11438"/>
                  </a:cubicBezTo>
                  <a:cubicBezTo>
                    <a:pt x="25973" y="4854"/>
                    <a:pt x="20341" y="0"/>
                    <a:pt x="1384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4" name="Google Shape;5094;p42"/>
            <p:cNvSpPr/>
            <p:nvPr/>
          </p:nvSpPr>
          <p:spPr>
            <a:xfrm>
              <a:off x="2396350" y="2953675"/>
              <a:ext cx="305650" cy="300075"/>
            </a:xfrm>
            <a:custGeom>
              <a:avLst/>
              <a:gdLst/>
              <a:ahLst/>
              <a:cxnLst/>
              <a:rect l="l" t="t" r="r" b="b"/>
              <a:pathLst>
                <a:path w="12226" h="12003" extrusionOk="0">
                  <a:moveTo>
                    <a:pt x="7396" y="0"/>
                  </a:moveTo>
                  <a:cubicBezTo>
                    <a:pt x="7071" y="0"/>
                    <a:pt x="6746" y="127"/>
                    <a:pt x="6493" y="380"/>
                  </a:cubicBezTo>
                  <a:lnTo>
                    <a:pt x="508" y="6366"/>
                  </a:lnTo>
                  <a:cubicBezTo>
                    <a:pt x="1" y="6872"/>
                    <a:pt x="1" y="7696"/>
                    <a:pt x="508" y="8203"/>
                  </a:cubicBezTo>
                  <a:lnTo>
                    <a:pt x="3928" y="11623"/>
                  </a:lnTo>
                  <a:cubicBezTo>
                    <a:pt x="4181" y="11876"/>
                    <a:pt x="4506" y="12003"/>
                    <a:pt x="4830" y="12003"/>
                  </a:cubicBezTo>
                  <a:cubicBezTo>
                    <a:pt x="5155" y="12003"/>
                    <a:pt x="5480" y="11876"/>
                    <a:pt x="5733" y="11623"/>
                  </a:cubicBezTo>
                  <a:lnTo>
                    <a:pt x="11718" y="5606"/>
                  </a:lnTo>
                  <a:cubicBezTo>
                    <a:pt x="12225" y="5099"/>
                    <a:pt x="12225" y="4307"/>
                    <a:pt x="11718" y="3801"/>
                  </a:cubicBezTo>
                  <a:lnTo>
                    <a:pt x="8298" y="380"/>
                  </a:lnTo>
                  <a:cubicBezTo>
                    <a:pt x="8045" y="127"/>
                    <a:pt x="7720" y="0"/>
                    <a:pt x="7396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5" name="Google Shape;5095;p42"/>
            <p:cNvSpPr/>
            <p:nvPr/>
          </p:nvSpPr>
          <p:spPr>
            <a:xfrm>
              <a:off x="2427225" y="3057375"/>
              <a:ext cx="165500" cy="165500"/>
            </a:xfrm>
            <a:custGeom>
              <a:avLst/>
              <a:gdLst/>
              <a:ahLst/>
              <a:cxnLst/>
              <a:rect l="l" t="t" r="r" b="b"/>
              <a:pathLst>
                <a:path w="6620" h="6620" extrusionOk="0">
                  <a:moveTo>
                    <a:pt x="3200" y="1"/>
                  </a:moveTo>
                  <a:lnTo>
                    <a:pt x="1" y="3199"/>
                  </a:lnTo>
                  <a:lnTo>
                    <a:pt x="3421" y="6620"/>
                  </a:lnTo>
                  <a:lnTo>
                    <a:pt x="6620" y="3421"/>
                  </a:lnTo>
                  <a:lnTo>
                    <a:pt x="3200" y="1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6" name="Google Shape;5096;p42"/>
            <p:cNvSpPr/>
            <p:nvPr/>
          </p:nvSpPr>
          <p:spPr>
            <a:xfrm>
              <a:off x="2516700" y="2978225"/>
              <a:ext cx="83150" cy="83150"/>
            </a:xfrm>
            <a:custGeom>
              <a:avLst/>
              <a:gdLst/>
              <a:ahLst/>
              <a:cxnLst/>
              <a:rect l="l" t="t" r="r" b="b"/>
              <a:pathLst>
                <a:path w="3326" h="3326" extrusionOk="0">
                  <a:moveTo>
                    <a:pt x="2787" y="0"/>
                  </a:moveTo>
                  <a:lnTo>
                    <a:pt x="1" y="2787"/>
                  </a:lnTo>
                  <a:lnTo>
                    <a:pt x="539" y="3325"/>
                  </a:lnTo>
                  <a:lnTo>
                    <a:pt x="3326" y="507"/>
                  </a:lnTo>
                  <a:lnTo>
                    <a:pt x="2787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7" name="Google Shape;5097;p42"/>
            <p:cNvSpPr/>
            <p:nvPr/>
          </p:nvSpPr>
          <p:spPr>
            <a:xfrm>
              <a:off x="2564200" y="3025725"/>
              <a:ext cx="75250" cy="74450"/>
            </a:xfrm>
            <a:custGeom>
              <a:avLst/>
              <a:gdLst/>
              <a:ahLst/>
              <a:cxnLst/>
              <a:rect l="l" t="t" r="r" b="b"/>
              <a:pathLst>
                <a:path w="3010" h="2978" extrusionOk="0">
                  <a:moveTo>
                    <a:pt x="2819" y="0"/>
                  </a:moveTo>
                  <a:lnTo>
                    <a:pt x="1" y="2787"/>
                  </a:lnTo>
                  <a:lnTo>
                    <a:pt x="222" y="2977"/>
                  </a:lnTo>
                  <a:lnTo>
                    <a:pt x="3009" y="190"/>
                  </a:lnTo>
                  <a:lnTo>
                    <a:pt x="2819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8" name="Google Shape;5098;p42"/>
            <p:cNvSpPr/>
            <p:nvPr/>
          </p:nvSpPr>
          <p:spPr>
            <a:xfrm>
              <a:off x="2573700" y="3035225"/>
              <a:ext cx="75250" cy="74450"/>
            </a:xfrm>
            <a:custGeom>
              <a:avLst/>
              <a:gdLst/>
              <a:ahLst/>
              <a:cxnLst/>
              <a:rect l="l" t="t" r="r" b="b"/>
              <a:pathLst>
                <a:path w="3010" h="2978" extrusionOk="0">
                  <a:moveTo>
                    <a:pt x="2819" y="0"/>
                  </a:moveTo>
                  <a:lnTo>
                    <a:pt x="1" y="2787"/>
                  </a:lnTo>
                  <a:lnTo>
                    <a:pt x="222" y="2977"/>
                  </a:lnTo>
                  <a:lnTo>
                    <a:pt x="3009" y="190"/>
                  </a:lnTo>
                  <a:lnTo>
                    <a:pt x="2819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9" name="Google Shape;5099;p42"/>
            <p:cNvSpPr/>
            <p:nvPr/>
          </p:nvSpPr>
          <p:spPr>
            <a:xfrm>
              <a:off x="2583200" y="3043925"/>
              <a:ext cx="75250" cy="75250"/>
            </a:xfrm>
            <a:custGeom>
              <a:avLst/>
              <a:gdLst/>
              <a:ahLst/>
              <a:cxnLst/>
              <a:rect l="l" t="t" r="r" b="b"/>
              <a:pathLst>
                <a:path w="3010" h="3010" extrusionOk="0">
                  <a:moveTo>
                    <a:pt x="2788" y="1"/>
                  </a:moveTo>
                  <a:lnTo>
                    <a:pt x="1" y="2819"/>
                  </a:lnTo>
                  <a:lnTo>
                    <a:pt x="222" y="3009"/>
                  </a:lnTo>
                  <a:lnTo>
                    <a:pt x="3009" y="222"/>
                  </a:lnTo>
                  <a:lnTo>
                    <a:pt x="2788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0" name="Google Shape;5100;p42"/>
            <p:cNvSpPr/>
            <p:nvPr/>
          </p:nvSpPr>
          <p:spPr>
            <a:xfrm>
              <a:off x="2592700" y="3054225"/>
              <a:ext cx="75250" cy="74450"/>
            </a:xfrm>
            <a:custGeom>
              <a:avLst/>
              <a:gdLst/>
              <a:ahLst/>
              <a:cxnLst/>
              <a:rect l="l" t="t" r="r" b="b"/>
              <a:pathLst>
                <a:path w="3010" h="2978" extrusionOk="0">
                  <a:moveTo>
                    <a:pt x="2788" y="0"/>
                  </a:moveTo>
                  <a:lnTo>
                    <a:pt x="1" y="2787"/>
                  </a:lnTo>
                  <a:lnTo>
                    <a:pt x="222" y="2977"/>
                  </a:lnTo>
                  <a:lnTo>
                    <a:pt x="3009" y="190"/>
                  </a:lnTo>
                  <a:lnTo>
                    <a:pt x="2788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1" name="Google Shape;5101;p42"/>
            <p:cNvSpPr/>
            <p:nvPr/>
          </p:nvSpPr>
          <p:spPr>
            <a:xfrm>
              <a:off x="2465250" y="3097775"/>
              <a:ext cx="51475" cy="46725"/>
            </a:xfrm>
            <a:custGeom>
              <a:avLst/>
              <a:gdLst/>
              <a:ahLst/>
              <a:cxnLst/>
              <a:rect l="l" t="t" r="r" b="b"/>
              <a:pathLst>
                <a:path w="2059" h="1869" extrusionOk="0">
                  <a:moveTo>
                    <a:pt x="1029" y="0"/>
                  </a:moveTo>
                  <a:cubicBezTo>
                    <a:pt x="792" y="0"/>
                    <a:pt x="554" y="95"/>
                    <a:pt x="380" y="285"/>
                  </a:cubicBezTo>
                  <a:cubicBezTo>
                    <a:pt x="0" y="633"/>
                    <a:pt x="0" y="1235"/>
                    <a:pt x="380" y="1583"/>
                  </a:cubicBezTo>
                  <a:cubicBezTo>
                    <a:pt x="554" y="1773"/>
                    <a:pt x="792" y="1868"/>
                    <a:pt x="1029" y="1868"/>
                  </a:cubicBezTo>
                  <a:cubicBezTo>
                    <a:pt x="1267" y="1868"/>
                    <a:pt x="1504" y="1773"/>
                    <a:pt x="1679" y="1583"/>
                  </a:cubicBezTo>
                  <a:cubicBezTo>
                    <a:pt x="2059" y="1235"/>
                    <a:pt x="2059" y="633"/>
                    <a:pt x="1679" y="285"/>
                  </a:cubicBezTo>
                  <a:cubicBezTo>
                    <a:pt x="1504" y="95"/>
                    <a:pt x="1267" y="0"/>
                    <a:pt x="1029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2" name="Google Shape;5102;p42"/>
            <p:cNvSpPr/>
            <p:nvPr/>
          </p:nvSpPr>
          <p:spPr>
            <a:xfrm>
              <a:off x="2485025" y="3117950"/>
              <a:ext cx="92675" cy="89875"/>
            </a:xfrm>
            <a:custGeom>
              <a:avLst/>
              <a:gdLst/>
              <a:ahLst/>
              <a:cxnLst/>
              <a:rect l="l" t="t" r="r" b="b"/>
              <a:pathLst>
                <a:path w="3707" h="3595" extrusionOk="0">
                  <a:moveTo>
                    <a:pt x="2028" y="1"/>
                  </a:moveTo>
                  <a:cubicBezTo>
                    <a:pt x="1751" y="1"/>
                    <a:pt x="1473" y="111"/>
                    <a:pt x="1268" y="333"/>
                  </a:cubicBezTo>
                  <a:lnTo>
                    <a:pt x="413" y="1156"/>
                  </a:lnTo>
                  <a:cubicBezTo>
                    <a:pt x="1" y="1600"/>
                    <a:pt x="1" y="2265"/>
                    <a:pt x="413" y="2708"/>
                  </a:cubicBezTo>
                  <a:lnTo>
                    <a:pt x="1331" y="3595"/>
                  </a:lnTo>
                  <a:lnTo>
                    <a:pt x="3706" y="1220"/>
                  </a:lnTo>
                  <a:lnTo>
                    <a:pt x="2788" y="333"/>
                  </a:lnTo>
                  <a:cubicBezTo>
                    <a:pt x="2582" y="111"/>
                    <a:pt x="2305" y="1"/>
                    <a:pt x="2028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3" name="Google Shape;5103;p42"/>
            <p:cNvSpPr/>
            <p:nvPr/>
          </p:nvSpPr>
          <p:spPr>
            <a:xfrm>
              <a:off x="2637825" y="2995625"/>
              <a:ext cx="121950" cy="147300"/>
            </a:xfrm>
            <a:custGeom>
              <a:avLst/>
              <a:gdLst/>
              <a:ahLst/>
              <a:cxnLst/>
              <a:rect l="l" t="t" r="r" b="b"/>
              <a:pathLst>
                <a:path w="4878" h="5892" extrusionOk="0">
                  <a:moveTo>
                    <a:pt x="1489" y="1"/>
                  </a:moveTo>
                  <a:cubicBezTo>
                    <a:pt x="666" y="1"/>
                    <a:pt x="1" y="666"/>
                    <a:pt x="1" y="1457"/>
                  </a:cubicBezTo>
                  <a:lnTo>
                    <a:pt x="1" y="2059"/>
                  </a:lnTo>
                  <a:cubicBezTo>
                    <a:pt x="1" y="2313"/>
                    <a:pt x="191" y="2503"/>
                    <a:pt x="444" y="2503"/>
                  </a:cubicBezTo>
                  <a:cubicBezTo>
                    <a:pt x="666" y="2503"/>
                    <a:pt x="856" y="2313"/>
                    <a:pt x="856" y="2059"/>
                  </a:cubicBezTo>
                  <a:lnTo>
                    <a:pt x="856" y="1457"/>
                  </a:lnTo>
                  <a:cubicBezTo>
                    <a:pt x="856" y="1109"/>
                    <a:pt x="1141" y="856"/>
                    <a:pt x="1489" y="856"/>
                  </a:cubicBezTo>
                  <a:lnTo>
                    <a:pt x="3421" y="856"/>
                  </a:lnTo>
                  <a:cubicBezTo>
                    <a:pt x="3738" y="856"/>
                    <a:pt x="4023" y="1109"/>
                    <a:pt x="4023" y="1457"/>
                  </a:cubicBezTo>
                  <a:lnTo>
                    <a:pt x="4023" y="5448"/>
                  </a:lnTo>
                  <a:cubicBezTo>
                    <a:pt x="4023" y="5701"/>
                    <a:pt x="4213" y="5891"/>
                    <a:pt x="4466" y="5891"/>
                  </a:cubicBezTo>
                  <a:cubicBezTo>
                    <a:pt x="4688" y="5891"/>
                    <a:pt x="4878" y="5701"/>
                    <a:pt x="4878" y="5448"/>
                  </a:cubicBezTo>
                  <a:lnTo>
                    <a:pt x="4878" y="1457"/>
                  </a:lnTo>
                  <a:cubicBezTo>
                    <a:pt x="4878" y="666"/>
                    <a:pt x="4213" y="1"/>
                    <a:pt x="339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4" name="Google Shape;5104;p42"/>
            <p:cNvSpPr/>
            <p:nvPr/>
          </p:nvSpPr>
          <p:spPr>
            <a:xfrm>
              <a:off x="2599050" y="3075600"/>
              <a:ext cx="199525" cy="198750"/>
            </a:xfrm>
            <a:custGeom>
              <a:avLst/>
              <a:gdLst/>
              <a:ahLst/>
              <a:cxnLst/>
              <a:rect l="l" t="t" r="r" b="b"/>
              <a:pathLst>
                <a:path w="7981" h="7950" extrusionOk="0">
                  <a:moveTo>
                    <a:pt x="1299" y="0"/>
                  </a:moveTo>
                  <a:cubicBezTo>
                    <a:pt x="570" y="0"/>
                    <a:pt x="0" y="570"/>
                    <a:pt x="0" y="1267"/>
                  </a:cubicBezTo>
                  <a:lnTo>
                    <a:pt x="0" y="6682"/>
                  </a:lnTo>
                  <a:cubicBezTo>
                    <a:pt x="0" y="7379"/>
                    <a:pt x="570" y="7949"/>
                    <a:pt x="1299" y="7949"/>
                  </a:cubicBezTo>
                  <a:lnTo>
                    <a:pt x="6714" y="7949"/>
                  </a:lnTo>
                  <a:cubicBezTo>
                    <a:pt x="7411" y="7949"/>
                    <a:pt x="7981" y="7379"/>
                    <a:pt x="7981" y="6682"/>
                  </a:cubicBezTo>
                  <a:lnTo>
                    <a:pt x="7981" y="1267"/>
                  </a:lnTo>
                  <a:cubicBezTo>
                    <a:pt x="7981" y="570"/>
                    <a:pt x="7411" y="0"/>
                    <a:pt x="6714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5" name="Google Shape;5105;p42"/>
            <p:cNvSpPr/>
            <p:nvPr/>
          </p:nvSpPr>
          <p:spPr>
            <a:xfrm>
              <a:off x="2599825" y="3076375"/>
              <a:ext cx="197975" cy="197975"/>
            </a:xfrm>
            <a:custGeom>
              <a:avLst/>
              <a:gdLst/>
              <a:ahLst/>
              <a:cxnLst/>
              <a:rect l="l" t="t" r="r" b="b"/>
              <a:pathLst>
                <a:path w="7919" h="7919" extrusionOk="0">
                  <a:moveTo>
                    <a:pt x="951" y="1"/>
                  </a:moveTo>
                  <a:cubicBezTo>
                    <a:pt x="413" y="159"/>
                    <a:pt x="1" y="666"/>
                    <a:pt x="1" y="1236"/>
                  </a:cubicBezTo>
                  <a:lnTo>
                    <a:pt x="1" y="6651"/>
                  </a:lnTo>
                  <a:cubicBezTo>
                    <a:pt x="1" y="7348"/>
                    <a:pt x="571" y="7918"/>
                    <a:pt x="1299" y="7918"/>
                  </a:cubicBezTo>
                  <a:lnTo>
                    <a:pt x="6715" y="7918"/>
                  </a:lnTo>
                  <a:cubicBezTo>
                    <a:pt x="7285" y="7918"/>
                    <a:pt x="7760" y="7538"/>
                    <a:pt x="7918" y="7000"/>
                  </a:cubicBezTo>
                  <a:lnTo>
                    <a:pt x="7918" y="7000"/>
                  </a:lnTo>
                  <a:cubicBezTo>
                    <a:pt x="7823" y="7031"/>
                    <a:pt x="7696" y="7063"/>
                    <a:pt x="7570" y="7063"/>
                  </a:cubicBezTo>
                  <a:lnTo>
                    <a:pt x="2186" y="7063"/>
                  </a:lnTo>
                  <a:cubicBezTo>
                    <a:pt x="1458" y="7063"/>
                    <a:pt x="888" y="6493"/>
                    <a:pt x="888" y="5796"/>
                  </a:cubicBezTo>
                  <a:lnTo>
                    <a:pt x="888" y="381"/>
                  </a:lnTo>
                  <a:cubicBezTo>
                    <a:pt x="888" y="254"/>
                    <a:pt x="919" y="128"/>
                    <a:pt x="951" y="1"/>
                  </a:cubicBez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6" name="Google Shape;5106;p42"/>
            <p:cNvSpPr/>
            <p:nvPr/>
          </p:nvSpPr>
          <p:spPr>
            <a:xfrm>
              <a:off x="2673475" y="3136550"/>
              <a:ext cx="50675" cy="50700"/>
            </a:xfrm>
            <a:custGeom>
              <a:avLst/>
              <a:gdLst/>
              <a:ahLst/>
              <a:cxnLst/>
              <a:rect l="l" t="t" r="r" b="b"/>
              <a:pathLst>
                <a:path w="2027" h="2028" extrusionOk="0">
                  <a:moveTo>
                    <a:pt x="1013" y="1"/>
                  </a:moveTo>
                  <a:cubicBezTo>
                    <a:pt x="475" y="1"/>
                    <a:pt x="0" y="476"/>
                    <a:pt x="0" y="1014"/>
                  </a:cubicBezTo>
                  <a:cubicBezTo>
                    <a:pt x="0" y="1584"/>
                    <a:pt x="475" y="2028"/>
                    <a:pt x="1013" y="2028"/>
                  </a:cubicBezTo>
                  <a:cubicBezTo>
                    <a:pt x="1584" y="2028"/>
                    <a:pt x="2027" y="1584"/>
                    <a:pt x="2027" y="1014"/>
                  </a:cubicBezTo>
                  <a:cubicBezTo>
                    <a:pt x="2027" y="476"/>
                    <a:pt x="1584" y="1"/>
                    <a:pt x="101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7" name="Google Shape;5107;p42"/>
            <p:cNvSpPr/>
            <p:nvPr/>
          </p:nvSpPr>
          <p:spPr>
            <a:xfrm>
              <a:off x="2687725" y="3164275"/>
              <a:ext cx="22175" cy="54650"/>
            </a:xfrm>
            <a:custGeom>
              <a:avLst/>
              <a:gdLst/>
              <a:ahLst/>
              <a:cxnLst/>
              <a:rect l="l" t="t" r="r" b="b"/>
              <a:pathLst>
                <a:path w="887" h="2186" extrusionOk="0">
                  <a:moveTo>
                    <a:pt x="0" y="0"/>
                  </a:moveTo>
                  <a:lnTo>
                    <a:pt x="0" y="2185"/>
                  </a:lnTo>
                  <a:lnTo>
                    <a:pt x="887" y="2185"/>
                  </a:lnTo>
                  <a:lnTo>
                    <a:pt x="887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8" name="Google Shape;5108;p42"/>
            <p:cNvSpPr/>
            <p:nvPr/>
          </p:nvSpPr>
          <p:spPr>
            <a:xfrm>
              <a:off x="2601425" y="3302825"/>
              <a:ext cx="78400" cy="76825"/>
            </a:xfrm>
            <a:custGeom>
              <a:avLst/>
              <a:gdLst/>
              <a:ahLst/>
              <a:cxnLst/>
              <a:rect l="l" t="t" r="r" b="b"/>
              <a:pathLst>
                <a:path w="3136" h="3073" extrusionOk="0">
                  <a:moveTo>
                    <a:pt x="2059" y="539"/>
                  </a:moveTo>
                  <a:cubicBezTo>
                    <a:pt x="2185" y="539"/>
                    <a:pt x="2280" y="602"/>
                    <a:pt x="2375" y="697"/>
                  </a:cubicBezTo>
                  <a:cubicBezTo>
                    <a:pt x="2565" y="855"/>
                    <a:pt x="2565" y="1172"/>
                    <a:pt x="2375" y="1362"/>
                  </a:cubicBezTo>
                  <a:lnTo>
                    <a:pt x="1330" y="2407"/>
                  </a:lnTo>
                  <a:cubicBezTo>
                    <a:pt x="1235" y="2502"/>
                    <a:pt x="1109" y="2534"/>
                    <a:pt x="982" y="2534"/>
                  </a:cubicBezTo>
                  <a:cubicBezTo>
                    <a:pt x="855" y="2534"/>
                    <a:pt x="760" y="2502"/>
                    <a:pt x="665" y="2407"/>
                  </a:cubicBezTo>
                  <a:cubicBezTo>
                    <a:pt x="570" y="2312"/>
                    <a:pt x="507" y="2185"/>
                    <a:pt x="507" y="2059"/>
                  </a:cubicBezTo>
                  <a:cubicBezTo>
                    <a:pt x="507" y="1932"/>
                    <a:pt x="570" y="1837"/>
                    <a:pt x="665" y="1742"/>
                  </a:cubicBezTo>
                  <a:lnTo>
                    <a:pt x="1710" y="697"/>
                  </a:lnTo>
                  <a:cubicBezTo>
                    <a:pt x="1805" y="602"/>
                    <a:pt x="1932" y="539"/>
                    <a:pt x="2059" y="539"/>
                  </a:cubicBezTo>
                  <a:close/>
                  <a:moveTo>
                    <a:pt x="2059" y="0"/>
                  </a:moveTo>
                  <a:cubicBezTo>
                    <a:pt x="1774" y="0"/>
                    <a:pt x="1520" y="127"/>
                    <a:pt x="1330" y="317"/>
                  </a:cubicBezTo>
                  <a:lnTo>
                    <a:pt x="285" y="1362"/>
                  </a:lnTo>
                  <a:cubicBezTo>
                    <a:pt x="95" y="1552"/>
                    <a:pt x="0" y="1805"/>
                    <a:pt x="0" y="2059"/>
                  </a:cubicBezTo>
                  <a:cubicBezTo>
                    <a:pt x="0" y="2344"/>
                    <a:pt x="95" y="2597"/>
                    <a:pt x="285" y="2787"/>
                  </a:cubicBezTo>
                  <a:cubicBezTo>
                    <a:pt x="475" y="2977"/>
                    <a:pt x="729" y="3072"/>
                    <a:pt x="982" y="3072"/>
                  </a:cubicBezTo>
                  <a:cubicBezTo>
                    <a:pt x="1267" y="3072"/>
                    <a:pt x="1520" y="2977"/>
                    <a:pt x="1710" y="2787"/>
                  </a:cubicBezTo>
                  <a:lnTo>
                    <a:pt x="2755" y="1742"/>
                  </a:lnTo>
                  <a:cubicBezTo>
                    <a:pt x="3135" y="1330"/>
                    <a:pt x="3135" y="697"/>
                    <a:pt x="2755" y="317"/>
                  </a:cubicBezTo>
                  <a:cubicBezTo>
                    <a:pt x="2565" y="127"/>
                    <a:pt x="2312" y="0"/>
                    <a:pt x="20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9" name="Google Shape;5109;p42"/>
            <p:cNvSpPr/>
            <p:nvPr/>
          </p:nvSpPr>
          <p:spPr>
            <a:xfrm>
              <a:off x="2671875" y="3232350"/>
              <a:ext cx="76825" cy="76825"/>
            </a:xfrm>
            <a:custGeom>
              <a:avLst/>
              <a:gdLst/>
              <a:ahLst/>
              <a:cxnLst/>
              <a:rect l="l" t="t" r="r" b="b"/>
              <a:pathLst>
                <a:path w="3073" h="3073" extrusionOk="0">
                  <a:moveTo>
                    <a:pt x="2059" y="539"/>
                  </a:moveTo>
                  <a:cubicBezTo>
                    <a:pt x="2186" y="539"/>
                    <a:pt x="2313" y="602"/>
                    <a:pt x="2408" y="666"/>
                  </a:cubicBezTo>
                  <a:cubicBezTo>
                    <a:pt x="2471" y="761"/>
                    <a:pt x="2534" y="887"/>
                    <a:pt x="2534" y="1014"/>
                  </a:cubicBezTo>
                  <a:cubicBezTo>
                    <a:pt x="2534" y="1141"/>
                    <a:pt x="2471" y="1267"/>
                    <a:pt x="2408" y="1362"/>
                  </a:cubicBezTo>
                  <a:lnTo>
                    <a:pt x="1331" y="2408"/>
                  </a:lnTo>
                  <a:cubicBezTo>
                    <a:pt x="1267" y="2503"/>
                    <a:pt x="1141" y="2534"/>
                    <a:pt x="1014" y="2534"/>
                  </a:cubicBezTo>
                  <a:cubicBezTo>
                    <a:pt x="887" y="2534"/>
                    <a:pt x="761" y="2503"/>
                    <a:pt x="666" y="2408"/>
                  </a:cubicBezTo>
                  <a:cubicBezTo>
                    <a:pt x="571" y="2313"/>
                    <a:pt x="539" y="2186"/>
                    <a:pt x="539" y="2059"/>
                  </a:cubicBezTo>
                  <a:cubicBezTo>
                    <a:pt x="539" y="1933"/>
                    <a:pt x="571" y="1806"/>
                    <a:pt x="666" y="1743"/>
                  </a:cubicBezTo>
                  <a:lnTo>
                    <a:pt x="1711" y="666"/>
                  </a:lnTo>
                  <a:cubicBezTo>
                    <a:pt x="1806" y="602"/>
                    <a:pt x="1933" y="539"/>
                    <a:pt x="2059" y="539"/>
                  </a:cubicBezTo>
                  <a:close/>
                  <a:moveTo>
                    <a:pt x="2059" y="1"/>
                  </a:moveTo>
                  <a:cubicBezTo>
                    <a:pt x="1774" y="1"/>
                    <a:pt x="1521" y="127"/>
                    <a:pt x="1331" y="286"/>
                  </a:cubicBezTo>
                  <a:lnTo>
                    <a:pt x="286" y="1362"/>
                  </a:lnTo>
                  <a:cubicBezTo>
                    <a:pt x="96" y="1552"/>
                    <a:pt x="1" y="1806"/>
                    <a:pt x="1" y="2059"/>
                  </a:cubicBezTo>
                  <a:cubicBezTo>
                    <a:pt x="1" y="2344"/>
                    <a:pt x="96" y="2598"/>
                    <a:pt x="286" y="2788"/>
                  </a:cubicBezTo>
                  <a:cubicBezTo>
                    <a:pt x="476" y="2978"/>
                    <a:pt x="729" y="3073"/>
                    <a:pt x="1014" y="3073"/>
                  </a:cubicBezTo>
                  <a:cubicBezTo>
                    <a:pt x="1267" y="3073"/>
                    <a:pt x="1521" y="2978"/>
                    <a:pt x="1711" y="2788"/>
                  </a:cubicBezTo>
                  <a:lnTo>
                    <a:pt x="2756" y="1743"/>
                  </a:lnTo>
                  <a:cubicBezTo>
                    <a:pt x="2946" y="1552"/>
                    <a:pt x="3073" y="1299"/>
                    <a:pt x="3073" y="1014"/>
                  </a:cubicBezTo>
                  <a:cubicBezTo>
                    <a:pt x="3073" y="761"/>
                    <a:pt x="2946" y="476"/>
                    <a:pt x="2756" y="286"/>
                  </a:cubicBezTo>
                  <a:cubicBezTo>
                    <a:pt x="2566" y="96"/>
                    <a:pt x="2313" y="1"/>
                    <a:pt x="20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0" name="Google Shape;5110;p42"/>
            <p:cNvSpPr/>
            <p:nvPr/>
          </p:nvSpPr>
          <p:spPr>
            <a:xfrm>
              <a:off x="2742350" y="3161900"/>
              <a:ext cx="79200" cy="76825"/>
            </a:xfrm>
            <a:custGeom>
              <a:avLst/>
              <a:gdLst/>
              <a:ahLst/>
              <a:cxnLst/>
              <a:rect l="l" t="t" r="r" b="b"/>
              <a:pathLst>
                <a:path w="3168" h="3073" extrusionOk="0">
                  <a:moveTo>
                    <a:pt x="2059" y="539"/>
                  </a:moveTo>
                  <a:cubicBezTo>
                    <a:pt x="2185" y="539"/>
                    <a:pt x="2312" y="602"/>
                    <a:pt x="2375" y="665"/>
                  </a:cubicBezTo>
                  <a:cubicBezTo>
                    <a:pt x="2565" y="855"/>
                    <a:pt x="2565" y="1172"/>
                    <a:pt x="2375" y="1362"/>
                  </a:cubicBezTo>
                  <a:lnTo>
                    <a:pt x="1330" y="2407"/>
                  </a:lnTo>
                  <a:cubicBezTo>
                    <a:pt x="1235" y="2502"/>
                    <a:pt x="1140" y="2534"/>
                    <a:pt x="1014" y="2534"/>
                  </a:cubicBezTo>
                  <a:cubicBezTo>
                    <a:pt x="887" y="2534"/>
                    <a:pt x="760" y="2502"/>
                    <a:pt x="665" y="2407"/>
                  </a:cubicBezTo>
                  <a:cubicBezTo>
                    <a:pt x="570" y="2312"/>
                    <a:pt x="539" y="2185"/>
                    <a:pt x="539" y="2059"/>
                  </a:cubicBezTo>
                  <a:cubicBezTo>
                    <a:pt x="539" y="1932"/>
                    <a:pt x="570" y="1805"/>
                    <a:pt x="665" y="1742"/>
                  </a:cubicBezTo>
                  <a:lnTo>
                    <a:pt x="1710" y="665"/>
                  </a:lnTo>
                  <a:cubicBezTo>
                    <a:pt x="1805" y="602"/>
                    <a:pt x="1932" y="539"/>
                    <a:pt x="2059" y="539"/>
                  </a:cubicBezTo>
                  <a:close/>
                  <a:moveTo>
                    <a:pt x="2059" y="0"/>
                  </a:moveTo>
                  <a:cubicBezTo>
                    <a:pt x="1774" y="0"/>
                    <a:pt x="1520" y="127"/>
                    <a:pt x="1330" y="285"/>
                  </a:cubicBezTo>
                  <a:lnTo>
                    <a:pt x="285" y="1362"/>
                  </a:lnTo>
                  <a:cubicBezTo>
                    <a:pt x="95" y="1552"/>
                    <a:pt x="0" y="1805"/>
                    <a:pt x="0" y="2059"/>
                  </a:cubicBezTo>
                  <a:cubicBezTo>
                    <a:pt x="0" y="2344"/>
                    <a:pt x="95" y="2597"/>
                    <a:pt x="285" y="2787"/>
                  </a:cubicBezTo>
                  <a:cubicBezTo>
                    <a:pt x="475" y="2977"/>
                    <a:pt x="729" y="3072"/>
                    <a:pt x="1014" y="3072"/>
                  </a:cubicBezTo>
                  <a:cubicBezTo>
                    <a:pt x="1267" y="3072"/>
                    <a:pt x="1520" y="2977"/>
                    <a:pt x="1710" y="2787"/>
                  </a:cubicBezTo>
                  <a:lnTo>
                    <a:pt x="2755" y="1742"/>
                  </a:lnTo>
                  <a:cubicBezTo>
                    <a:pt x="3167" y="1330"/>
                    <a:pt x="3167" y="697"/>
                    <a:pt x="2755" y="285"/>
                  </a:cubicBezTo>
                  <a:cubicBezTo>
                    <a:pt x="2565" y="95"/>
                    <a:pt x="2312" y="0"/>
                    <a:pt x="20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1" name="Google Shape;5111;p42"/>
            <p:cNvSpPr/>
            <p:nvPr/>
          </p:nvSpPr>
          <p:spPr>
            <a:xfrm>
              <a:off x="2652875" y="3284600"/>
              <a:ext cx="43575" cy="42775"/>
            </a:xfrm>
            <a:custGeom>
              <a:avLst/>
              <a:gdLst/>
              <a:ahLst/>
              <a:cxnLst/>
              <a:rect l="l" t="t" r="r" b="b"/>
              <a:pathLst>
                <a:path w="1743" h="1711" extrusionOk="0">
                  <a:moveTo>
                    <a:pt x="1469" y="1"/>
                  </a:moveTo>
                  <a:cubicBezTo>
                    <a:pt x="1402" y="1"/>
                    <a:pt x="1331" y="33"/>
                    <a:pt x="1267" y="96"/>
                  </a:cubicBezTo>
                  <a:lnTo>
                    <a:pt x="96" y="1268"/>
                  </a:lnTo>
                  <a:cubicBezTo>
                    <a:pt x="1" y="1363"/>
                    <a:pt x="1" y="1521"/>
                    <a:pt x="96" y="1648"/>
                  </a:cubicBezTo>
                  <a:cubicBezTo>
                    <a:pt x="159" y="1679"/>
                    <a:pt x="222" y="1711"/>
                    <a:pt x="286" y="1711"/>
                  </a:cubicBezTo>
                  <a:cubicBezTo>
                    <a:pt x="381" y="1711"/>
                    <a:pt x="444" y="1679"/>
                    <a:pt x="476" y="1648"/>
                  </a:cubicBezTo>
                  <a:lnTo>
                    <a:pt x="1647" y="476"/>
                  </a:lnTo>
                  <a:cubicBezTo>
                    <a:pt x="1742" y="349"/>
                    <a:pt x="1742" y="191"/>
                    <a:pt x="1647" y="96"/>
                  </a:cubicBezTo>
                  <a:cubicBezTo>
                    <a:pt x="1600" y="33"/>
                    <a:pt x="1537" y="1"/>
                    <a:pt x="14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2" name="Google Shape;5112;p42"/>
            <p:cNvSpPr/>
            <p:nvPr/>
          </p:nvSpPr>
          <p:spPr>
            <a:xfrm>
              <a:off x="2721750" y="3215725"/>
              <a:ext cx="44375" cy="42775"/>
            </a:xfrm>
            <a:custGeom>
              <a:avLst/>
              <a:gdLst/>
              <a:ahLst/>
              <a:cxnLst/>
              <a:rect l="l" t="t" r="r" b="b"/>
              <a:pathLst>
                <a:path w="1775" h="1711" extrusionOk="0">
                  <a:moveTo>
                    <a:pt x="1470" y="1"/>
                  </a:moveTo>
                  <a:cubicBezTo>
                    <a:pt x="1402" y="1"/>
                    <a:pt x="1331" y="32"/>
                    <a:pt x="1268" y="96"/>
                  </a:cubicBezTo>
                  <a:lnTo>
                    <a:pt x="96" y="1267"/>
                  </a:lnTo>
                  <a:cubicBezTo>
                    <a:pt x="1" y="1362"/>
                    <a:pt x="1" y="1521"/>
                    <a:pt x="96" y="1616"/>
                  </a:cubicBezTo>
                  <a:cubicBezTo>
                    <a:pt x="159" y="1679"/>
                    <a:pt x="223" y="1711"/>
                    <a:pt x="286" y="1711"/>
                  </a:cubicBezTo>
                  <a:cubicBezTo>
                    <a:pt x="381" y="1711"/>
                    <a:pt x="444" y="1679"/>
                    <a:pt x="476" y="1647"/>
                  </a:cubicBezTo>
                  <a:lnTo>
                    <a:pt x="1648" y="476"/>
                  </a:lnTo>
                  <a:cubicBezTo>
                    <a:pt x="1774" y="349"/>
                    <a:pt x="1774" y="191"/>
                    <a:pt x="1648" y="96"/>
                  </a:cubicBezTo>
                  <a:cubicBezTo>
                    <a:pt x="1600" y="32"/>
                    <a:pt x="1537" y="1"/>
                    <a:pt x="14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3" name="Google Shape;5113;p42"/>
            <p:cNvSpPr/>
            <p:nvPr/>
          </p:nvSpPr>
          <p:spPr>
            <a:xfrm>
              <a:off x="2765300" y="3091425"/>
              <a:ext cx="15075" cy="51500"/>
            </a:xfrm>
            <a:custGeom>
              <a:avLst/>
              <a:gdLst/>
              <a:ahLst/>
              <a:cxnLst/>
              <a:rect l="l" t="t" r="r" b="b"/>
              <a:pathLst>
                <a:path w="603" h="2060" extrusionOk="0">
                  <a:moveTo>
                    <a:pt x="317" y="1"/>
                  </a:moveTo>
                  <a:cubicBezTo>
                    <a:pt x="127" y="1"/>
                    <a:pt x="1" y="127"/>
                    <a:pt x="1" y="317"/>
                  </a:cubicBezTo>
                  <a:lnTo>
                    <a:pt x="1" y="1742"/>
                  </a:lnTo>
                  <a:cubicBezTo>
                    <a:pt x="1" y="1901"/>
                    <a:pt x="127" y="2059"/>
                    <a:pt x="317" y="2059"/>
                  </a:cubicBezTo>
                  <a:cubicBezTo>
                    <a:pt x="476" y="2059"/>
                    <a:pt x="602" y="1901"/>
                    <a:pt x="602" y="1742"/>
                  </a:cubicBezTo>
                  <a:lnTo>
                    <a:pt x="602" y="317"/>
                  </a:lnTo>
                  <a:cubicBezTo>
                    <a:pt x="602" y="127"/>
                    <a:pt x="476" y="1"/>
                    <a:pt x="317" y="1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4" name="Google Shape;5114;p42"/>
            <p:cNvSpPr/>
            <p:nvPr/>
          </p:nvSpPr>
          <p:spPr>
            <a:xfrm>
              <a:off x="4634575" y="2829250"/>
              <a:ext cx="691200" cy="652650"/>
            </a:xfrm>
            <a:custGeom>
              <a:avLst/>
              <a:gdLst/>
              <a:ahLst/>
              <a:cxnLst/>
              <a:rect l="l" t="t" r="r" b="b"/>
              <a:pathLst>
                <a:path w="27648" h="26106" extrusionOk="0">
                  <a:moveTo>
                    <a:pt x="13842" y="0"/>
                  </a:moveTo>
                  <a:cubicBezTo>
                    <a:pt x="13308" y="0"/>
                    <a:pt x="12768" y="33"/>
                    <a:pt x="12225" y="100"/>
                  </a:cubicBezTo>
                  <a:cubicBezTo>
                    <a:pt x="5067" y="987"/>
                    <a:pt x="0" y="7511"/>
                    <a:pt x="887" y="14636"/>
                  </a:cubicBezTo>
                  <a:cubicBezTo>
                    <a:pt x="1677" y="21250"/>
                    <a:pt x="7307" y="26106"/>
                    <a:pt x="13805" y="26106"/>
                  </a:cubicBezTo>
                  <a:cubicBezTo>
                    <a:pt x="14339" y="26106"/>
                    <a:pt x="14879" y="26073"/>
                    <a:pt x="15423" y="26005"/>
                  </a:cubicBezTo>
                  <a:cubicBezTo>
                    <a:pt x="22580" y="25119"/>
                    <a:pt x="27647" y="18595"/>
                    <a:pt x="26761" y="11438"/>
                  </a:cubicBezTo>
                  <a:cubicBezTo>
                    <a:pt x="25941" y="4854"/>
                    <a:pt x="20336" y="0"/>
                    <a:pt x="13842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5" name="Google Shape;5115;p42"/>
            <p:cNvSpPr/>
            <p:nvPr/>
          </p:nvSpPr>
          <p:spPr>
            <a:xfrm>
              <a:off x="4819825" y="2946550"/>
              <a:ext cx="319900" cy="425975"/>
            </a:xfrm>
            <a:custGeom>
              <a:avLst/>
              <a:gdLst/>
              <a:ahLst/>
              <a:cxnLst/>
              <a:rect l="l" t="t" r="r" b="b"/>
              <a:pathLst>
                <a:path w="12796" h="17039" extrusionOk="0">
                  <a:moveTo>
                    <a:pt x="2059" y="0"/>
                  </a:moveTo>
                  <a:cubicBezTo>
                    <a:pt x="919" y="0"/>
                    <a:pt x="1" y="919"/>
                    <a:pt x="1" y="2059"/>
                  </a:cubicBezTo>
                  <a:lnTo>
                    <a:pt x="1" y="15011"/>
                  </a:lnTo>
                  <a:cubicBezTo>
                    <a:pt x="1" y="16151"/>
                    <a:pt x="919" y="17038"/>
                    <a:pt x="2059" y="17038"/>
                  </a:cubicBezTo>
                  <a:lnTo>
                    <a:pt x="10768" y="17038"/>
                  </a:lnTo>
                  <a:cubicBezTo>
                    <a:pt x="11908" y="17038"/>
                    <a:pt x="12795" y="16151"/>
                    <a:pt x="12795" y="15011"/>
                  </a:cubicBezTo>
                  <a:lnTo>
                    <a:pt x="12795" y="2059"/>
                  </a:lnTo>
                  <a:cubicBezTo>
                    <a:pt x="12795" y="919"/>
                    <a:pt x="11908" y="0"/>
                    <a:pt x="10768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6" name="Google Shape;5116;p42"/>
            <p:cNvSpPr/>
            <p:nvPr/>
          </p:nvSpPr>
          <p:spPr>
            <a:xfrm>
              <a:off x="4865750" y="2990875"/>
              <a:ext cx="228850" cy="316725"/>
            </a:xfrm>
            <a:custGeom>
              <a:avLst/>
              <a:gdLst/>
              <a:ahLst/>
              <a:cxnLst/>
              <a:rect l="l" t="t" r="r" b="b"/>
              <a:pathLst>
                <a:path w="9154" h="12669" extrusionOk="0">
                  <a:moveTo>
                    <a:pt x="1" y="1"/>
                  </a:moveTo>
                  <a:lnTo>
                    <a:pt x="1" y="12668"/>
                  </a:lnTo>
                  <a:lnTo>
                    <a:pt x="9153" y="12668"/>
                  </a:lnTo>
                  <a:lnTo>
                    <a:pt x="9153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7" name="Google Shape;5117;p42"/>
            <p:cNvSpPr/>
            <p:nvPr/>
          </p:nvSpPr>
          <p:spPr>
            <a:xfrm>
              <a:off x="4965525" y="3323400"/>
              <a:ext cx="29300" cy="29325"/>
            </a:xfrm>
            <a:custGeom>
              <a:avLst/>
              <a:gdLst/>
              <a:ahLst/>
              <a:cxnLst/>
              <a:rect l="l" t="t" r="r" b="b"/>
              <a:pathLst>
                <a:path w="1172" h="1173" extrusionOk="0">
                  <a:moveTo>
                    <a:pt x="570" y="1"/>
                  </a:moveTo>
                  <a:cubicBezTo>
                    <a:pt x="253" y="1"/>
                    <a:pt x="0" y="254"/>
                    <a:pt x="0" y="602"/>
                  </a:cubicBezTo>
                  <a:cubicBezTo>
                    <a:pt x="0" y="919"/>
                    <a:pt x="253" y="1172"/>
                    <a:pt x="570" y="1172"/>
                  </a:cubicBezTo>
                  <a:cubicBezTo>
                    <a:pt x="918" y="1172"/>
                    <a:pt x="1172" y="919"/>
                    <a:pt x="1172" y="602"/>
                  </a:cubicBezTo>
                  <a:cubicBezTo>
                    <a:pt x="1172" y="254"/>
                    <a:pt x="918" y="1"/>
                    <a:pt x="570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8" name="Google Shape;5118;p42"/>
            <p:cNvSpPr/>
            <p:nvPr/>
          </p:nvSpPr>
          <p:spPr>
            <a:xfrm>
              <a:off x="4865750" y="2990875"/>
              <a:ext cx="228850" cy="316725"/>
            </a:xfrm>
            <a:custGeom>
              <a:avLst/>
              <a:gdLst/>
              <a:ahLst/>
              <a:cxnLst/>
              <a:rect l="l" t="t" r="r" b="b"/>
              <a:pathLst>
                <a:path w="9154" h="12669" extrusionOk="0">
                  <a:moveTo>
                    <a:pt x="1" y="1"/>
                  </a:moveTo>
                  <a:lnTo>
                    <a:pt x="9153" y="12668"/>
                  </a:lnTo>
                  <a:lnTo>
                    <a:pt x="9153" y="1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9" name="Google Shape;5119;p42"/>
            <p:cNvSpPr/>
            <p:nvPr/>
          </p:nvSpPr>
          <p:spPr>
            <a:xfrm>
              <a:off x="4883975" y="3056600"/>
              <a:ext cx="33275" cy="49100"/>
            </a:xfrm>
            <a:custGeom>
              <a:avLst/>
              <a:gdLst/>
              <a:ahLst/>
              <a:cxnLst/>
              <a:rect l="l" t="t" r="r" b="b"/>
              <a:pathLst>
                <a:path w="1331" h="1964" extrusionOk="0">
                  <a:moveTo>
                    <a:pt x="665" y="222"/>
                  </a:moveTo>
                  <a:cubicBezTo>
                    <a:pt x="823" y="222"/>
                    <a:pt x="950" y="285"/>
                    <a:pt x="982" y="444"/>
                  </a:cubicBezTo>
                  <a:cubicBezTo>
                    <a:pt x="1045" y="570"/>
                    <a:pt x="1077" y="760"/>
                    <a:pt x="1077" y="982"/>
                  </a:cubicBezTo>
                  <a:cubicBezTo>
                    <a:pt x="1077" y="1267"/>
                    <a:pt x="1045" y="1489"/>
                    <a:pt x="950" y="1584"/>
                  </a:cubicBezTo>
                  <a:cubicBezTo>
                    <a:pt x="887" y="1710"/>
                    <a:pt x="792" y="1774"/>
                    <a:pt x="665" y="1774"/>
                  </a:cubicBezTo>
                  <a:cubicBezTo>
                    <a:pt x="507" y="1774"/>
                    <a:pt x="380" y="1679"/>
                    <a:pt x="317" y="1489"/>
                  </a:cubicBezTo>
                  <a:cubicBezTo>
                    <a:pt x="285" y="1362"/>
                    <a:pt x="253" y="1204"/>
                    <a:pt x="253" y="1014"/>
                  </a:cubicBezTo>
                  <a:cubicBezTo>
                    <a:pt x="253" y="760"/>
                    <a:pt x="285" y="570"/>
                    <a:pt x="348" y="412"/>
                  </a:cubicBezTo>
                  <a:cubicBezTo>
                    <a:pt x="443" y="285"/>
                    <a:pt x="538" y="222"/>
                    <a:pt x="665" y="222"/>
                  </a:cubicBezTo>
                  <a:close/>
                  <a:moveTo>
                    <a:pt x="665" y="0"/>
                  </a:moveTo>
                  <a:cubicBezTo>
                    <a:pt x="380" y="0"/>
                    <a:pt x="190" y="159"/>
                    <a:pt x="95" y="444"/>
                  </a:cubicBezTo>
                  <a:cubicBezTo>
                    <a:pt x="32" y="602"/>
                    <a:pt x="0" y="792"/>
                    <a:pt x="0" y="1014"/>
                  </a:cubicBezTo>
                  <a:cubicBezTo>
                    <a:pt x="0" y="1267"/>
                    <a:pt x="63" y="1520"/>
                    <a:pt x="158" y="1679"/>
                  </a:cubicBezTo>
                  <a:cubicBezTo>
                    <a:pt x="253" y="1869"/>
                    <a:pt x="443" y="1964"/>
                    <a:pt x="665" y="1964"/>
                  </a:cubicBezTo>
                  <a:cubicBezTo>
                    <a:pt x="919" y="1964"/>
                    <a:pt x="1109" y="1837"/>
                    <a:pt x="1204" y="1615"/>
                  </a:cubicBezTo>
                  <a:cubicBezTo>
                    <a:pt x="1299" y="1425"/>
                    <a:pt x="1330" y="1204"/>
                    <a:pt x="1330" y="950"/>
                  </a:cubicBezTo>
                  <a:cubicBezTo>
                    <a:pt x="1330" y="697"/>
                    <a:pt x="1299" y="475"/>
                    <a:pt x="1204" y="317"/>
                  </a:cubicBezTo>
                  <a:cubicBezTo>
                    <a:pt x="1077" y="95"/>
                    <a:pt x="919" y="0"/>
                    <a:pt x="6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0" name="Google Shape;5120;p42"/>
            <p:cNvSpPr/>
            <p:nvPr/>
          </p:nvSpPr>
          <p:spPr>
            <a:xfrm>
              <a:off x="4926725" y="3056600"/>
              <a:ext cx="17425" cy="48325"/>
            </a:xfrm>
            <a:custGeom>
              <a:avLst/>
              <a:gdLst/>
              <a:ahLst/>
              <a:cxnLst/>
              <a:rect l="l" t="t" r="r" b="b"/>
              <a:pathLst>
                <a:path w="697" h="1933" extrusionOk="0">
                  <a:moveTo>
                    <a:pt x="507" y="0"/>
                  </a:moveTo>
                  <a:cubicBezTo>
                    <a:pt x="475" y="159"/>
                    <a:pt x="444" y="254"/>
                    <a:pt x="380" y="285"/>
                  </a:cubicBezTo>
                  <a:cubicBezTo>
                    <a:pt x="285" y="317"/>
                    <a:pt x="190" y="349"/>
                    <a:pt x="0" y="380"/>
                  </a:cubicBezTo>
                  <a:lnTo>
                    <a:pt x="0" y="570"/>
                  </a:lnTo>
                  <a:lnTo>
                    <a:pt x="444" y="570"/>
                  </a:lnTo>
                  <a:lnTo>
                    <a:pt x="444" y="1932"/>
                  </a:lnTo>
                  <a:lnTo>
                    <a:pt x="697" y="1932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1" name="Google Shape;5121;p42"/>
            <p:cNvSpPr/>
            <p:nvPr/>
          </p:nvSpPr>
          <p:spPr>
            <a:xfrm>
              <a:off x="4960750" y="3056600"/>
              <a:ext cx="33300" cy="49100"/>
            </a:xfrm>
            <a:custGeom>
              <a:avLst/>
              <a:gdLst/>
              <a:ahLst/>
              <a:cxnLst/>
              <a:rect l="l" t="t" r="r" b="b"/>
              <a:pathLst>
                <a:path w="1332" h="1964" extrusionOk="0">
                  <a:moveTo>
                    <a:pt x="666" y="222"/>
                  </a:moveTo>
                  <a:cubicBezTo>
                    <a:pt x="824" y="222"/>
                    <a:pt x="919" y="285"/>
                    <a:pt x="983" y="444"/>
                  </a:cubicBezTo>
                  <a:cubicBezTo>
                    <a:pt x="1014" y="570"/>
                    <a:pt x="1046" y="760"/>
                    <a:pt x="1046" y="982"/>
                  </a:cubicBezTo>
                  <a:cubicBezTo>
                    <a:pt x="1046" y="1267"/>
                    <a:pt x="1014" y="1489"/>
                    <a:pt x="951" y="1584"/>
                  </a:cubicBezTo>
                  <a:cubicBezTo>
                    <a:pt x="888" y="1710"/>
                    <a:pt x="761" y="1774"/>
                    <a:pt x="634" y="1774"/>
                  </a:cubicBezTo>
                  <a:cubicBezTo>
                    <a:pt x="476" y="1774"/>
                    <a:pt x="381" y="1679"/>
                    <a:pt x="318" y="1489"/>
                  </a:cubicBezTo>
                  <a:cubicBezTo>
                    <a:pt x="286" y="1362"/>
                    <a:pt x="254" y="1204"/>
                    <a:pt x="254" y="1014"/>
                  </a:cubicBezTo>
                  <a:cubicBezTo>
                    <a:pt x="254" y="760"/>
                    <a:pt x="286" y="570"/>
                    <a:pt x="349" y="412"/>
                  </a:cubicBezTo>
                  <a:cubicBezTo>
                    <a:pt x="413" y="285"/>
                    <a:pt x="508" y="222"/>
                    <a:pt x="666" y="222"/>
                  </a:cubicBezTo>
                  <a:close/>
                  <a:moveTo>
                    <a:pt x="634" y="0"/>
                  </a:moveTo>
                  <a:cubicBezTo>
                    <a:pt x="381" y="0"/>
                    <a:pt x="191" y="159"/>
                    <a:pt x="64" y="444"/>
                  </a:cubicBezTo>
                  <a:cubicBezTo>
                    <a:pt x="33" y="602"/>
                    <a:pt x="1" y="792"/>
                    <a:pt x="1" y="1014"/>
                  </a:cubicBezTo>
                  <a:cubicBezTo>
                    <a:pt x="1" y="1267"/>
                    <a:pt x="33" y="1520"/>
                    <a:pt x="128" y="1679"/>
                  </a:cubicBezTo>
                  <a:cubicBezTo>
                    <a:pt x="254" y="1869"/>
                    <a:pt x="413" y="1964"/>
                    <a:pt x="666" y="1964"/>
                  </a:cubicBezTo>
                  <a:cubicBezTo>
                    <a:pt x="919" y="1964"/>
                    <a:pt x="1078" y="1837"/>
                    <a:pt x="1204" y="1615"/>
                  </a:cubicBezTo>
                  <a:cubicBezTo>
                    <a:pt x="1268" y="1425"/>
                    <a:pt x="1331" y="1204"/>
                    <a:pt x="1331" y="950"/>
                  </a:cubicBezTo>
                  <a:cubicBezTo>
                    <a:pt x="1331" y="697"/>
                    <a:pt x="1268" y="475"/>
                    <a:pt x="1204" y="317"/>
                  </a:cubicBezTo>
                  <a:cubicBezTo>
                    <a:pt x="1078" y="95"/>
                    <a:pt x="888" y="0"/>
                    <a:pt x="6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2" name="Google Shape;5122;p42"/>
            <p:cNvSpPr/>
            <p:nvPr/>
          </p:nvSpPr>
          <p:spPr>
            <a:xfrm>
              <a:off x="5003525" y="3056600"/>
              <a:ext cx="17425" cy="48325"/>
            </a:xfrm>
            <a:custGeom>
              <a:avLst/>
              <a:gdLst/>
              <a:ahLst/>
              <a:cxnLst/>
              <a:rect l="l" t="t" r="r" b="b"/>
              <a:pathLst>
                <a:path w="697" h="1933" extrusionOk="0">
                  <a:moveTo>
                    <a:pt x="507" y="0"/>
                  </a:moveTo>
                  <a:cubicBezTo>
                    <a:pt x="475" y="159"/>
                    <a:pt x="412" y="254"/>
                    <a:pt x="348" y="285"/>
                  </a:cubicBezTo>
                  <a:cubicBezTo>
                    <a:pt x="285" y="317"/>
                    <a:pt x="158" y="349"/>
                    <a:pt x="0" y="380"/>
                  </a:cubicBezTo>
                  <a:lnTo>
                    <a:pt x="0" y="570"/>
                  </a:lnTo>
                  <a:lnTo>
                    <a:pt x="443" y="570"/>
                  </a:lnTo>
                  <a:lnTo>
                    <a:pt x="443" y="1932"/>
                  </a:lnTo>
                  <a:lnTo>
                    <a:pt x="697" y="1932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3" name="Google Shape;5123;p42"/>
            <p:cNvSpPr/>
            <p:nvPr/>
          </p:nvSpPr>
          <p:spPr>
            <a:xfrm>
              <a:off x="5036775" y="3056600"/>
              <a:ext cx="33275" cy="49100"/>
            </a:xfrm>
            <a:custGeom>
              <a:avLst/>
              <a:gdLst/>
              <a:ahLst/>
              <a:cxnLst/>
              <a:rect l="l" t="t" r="r" b="b"/>
              <a:pathLst>
                <a:path w="1331" h="1964" extrusionOk="0">
                  <a:moveTo>
                    <a:pt x="697" y="222"/>
                  </a:moveTo>
                  <a:cubicBezTo>
                    <a:pt x="824" y="222"/>
                    <a:pt x="950" y="285"/>
                    <a:pt x="982" y="444"/>
                  </a:cubicBezTo>
                  <a:cubicBezTo>
                    <a:pt x="1045" y="570"/>
                    <a:pt x="1077" y="760"/>
                    <a:pt x="1077" y="982"/>
                  </a:cubicBezTo>
                  <a:cubicBezTo>
                    <a:pt x="1077" y="1267"/>
                    <a:pt x="1045" y="1489"/>
                    <a:pt x="950" y="1584"/>
                  </a:cubicBezTo>
                  <a:cubicBezTo>
                    <a:pt x="887" y="1710"/>
                    <a:pt x="792" y="1774"/>
                    <a:pt x="665" y="1774"/>
                  </a:cubicBezTo>
                  <a:cubicBezTo>
                    <a:pt x="507" y="1774"/>
                    <a:pt x="412" y="1679"/>
                    <a:pt x="349" y="1489"/>
                  </a:cubicBezTo>
                  <a:cubicBezTo>
                    <a:pt x="285" y="1362"/>
                    <a:pt x="254" y="1204"/>
                    <a:pt x="254" y="1014"/>
                  </a:cubicBezTo>
                  <a:cubicBezTo>
                    <a:pt x="254" y="760"/>
                    <a:pt x="285" y="570"/>
                    <a:pt x="380" y="412"/>
                  </a:cubicBezTo>
                  <a:cubicBezTo>
                    <a:pt x="444" y="285"/>
                    <a:pt x="539" y="222"/>
                    <a:pt x="697" y="222"/>
                  </a:cubicBezTo>
                  <a:close/>
                  <a:moveTo>
                    <a:pt x="665" y="0"/>
                  </a:moveTo>
                  <a:cubicBezTo>
                    <a:pt x="380" y="0"/>
                    <a:pt x="190" y="159"/>
                    <a:pt x="95" y="444"/>
                  </a:cubicBezTo>
                  <a:cubicBezTo>
                    <a:pt x="32" y="602"/>
                    <a:pt x="0" y="792"/>
                    <a:pt x="0" y="1014"/>
                  </a:cubicBezTo>
                  <a:cubicBezTo>
                    <a:pt x="0" y="1267"/>
                    <a:pt x="64" y="1520"/>
                    <a:pt x="159" y="1679"/>
                  </a:cubicBezTo>
                  <a:cubicBezTo>
                    <a:pt x="254" y="1869"/>
                    <a:pt x="444" y="1964"/>
                    <a:pt x="665" y="1964"/>
                  </a:cubicBezTo>
                  <a:cubicBezTo>
                    <a:pt x="919" y="1964"/>
                    <a:pt x="1109" y="1837"/>
                    <a:pt x="1235" y="1615"/>
                  </a:cubicBezTo>
                  <a:cubicBezTo>
                    <a:pt x="1299" y="1425"/>
                    <a:pt x="1330" y="1204"/>
                    <a:pt x="1330" y="950"/>
                  </a:cubicBezTo>
                  <a:cubicBezTo>
                    <a:pt x="1330" y="697"/>
                    <a:pt x="1299" y="475"/>
                    <a:pt x="1204" y="317"/>
                  </a:cubicBezTo>
                  <a:cubicBezTo>
                    <a:pt x="1109" y="95"/>
                    <a:pt x="919" y="0"/>
                    <a:pt x="6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4" name="Google Shape;5124;p42"/>
            <p:cNvSpPr/>
            <p:nvPr/>
          </p:nvSpPr>
          <p:spPr>
            <a:xfrm>
              <a:off x="4883975" y="3118350"/>
              <a:ext cx="33275" cy="49100"/>
            </a:xfrm>
            <a:custGeom>
              <a:avLst/>
              <a:gdLst/>
              <a:ahLst/>
              <a:cxnLst/>
              <a:rect l="l" t="t" r="r" b="b"/>
              <a:pathLst>
                <a:path w="1331" h="1964" extrusionOk="0">
                  <a:moveTo>
                    <a:pt x="665" y="222"/>
                  </a:moveTo>
                  <a:cubicBezTo>
                    <a:pt x="823" y="222"/>
                    <a:pt x="950" y="285"/>
                    <a:pt x="982" y="412"/>
                  </a:cubicBezTo>
                  <a:cubicBezTo>
                    <a:pt x="1045" y="570"/>
                    <a:pt x="1077" y="729"/>
                    <a:pt x="1077" y="950"/>
                  </a:cubicBezTo>
                  <a:cubicBezTo>
                    <a:pt x="1077" y="1267"/>
                    <a:pt x="1045" y="1457"/>
                    <a:pt x="950" y="1584"/>
                  </a:cubicBezTo>
                  <a:cubicBezTo>
                    <a:pt x="887" y="1679"/>
                    <a:pt x="792" y="1742"/>
                    <a:pt x="665" y="1742"/>
                  </a:cubicBezTo>
                  <a:cubicBezTo>
                    <a:pt x="507" y="1742"/>
                    <a:pt x="380" y="1647"/>
                    <a:pt x="317" y="1457"/>
                  </a:cubicBezTo>
                  <a:cubicBezTo>
                    <a:pt x="285" y="1362"/>
                    <a:pt x="253" y="1204"/>
                    <a:pt x="253" y="1014"/>
                  </a:cubicBezTo>
                  <a:cubicBezTo>
                    <a:pt x="253" y="729"/>
                    <a:pt x="285" y="539"/>
                    <a:pt x="348" y="412"/>
                  </a:cubicBezTo>
                  <a:cubicBezTo>
                    <a:pt x="443" y="285"/>
                    <a:pt x="538" y="222"/>
                    <a:pt x="665" y="222"/>
                  </a:cubicBezTo>
                  <a:close/>
                  <a:moveTo>
                    <a:pt x="665" y="0"/>
                  </a:moveTo>
                  <a:cubicBezTo>
                    <a:pt x="380" y="0"/>
                    <a:pt x="190" y="127"/>
                    <a:pt x="95" y="412"/>
                  </a:cubicBezTo>
                  <a:cubicBezTo>
                    <a:pt x="32" y="570"/>
                    <a:pt x="0" y="760"/>
                    <a:pt x="0" y="982"/>
                  </a:cubicBezTo>
                  <a:cubicBezTo>
                    <a:pt x="0" y="1267"/>
                    <a:pt x="63" y="1489"/>
                    <a:pt x="158" y="1647"/>
                  </a:cubicBezTo>
                  <a:cubicBezTo>
                    <a:pt x="253" y="1869"/>
                    <a:pt x="443" y="1964"/>
                    <a:pt x="665" y="1964"/>
                  </a:cubicBezTo>
                  <a:cubicBezTo>
                    <a:pt x="919" y="1964"/>
                    <a:pt x="1109" y="1837"/>
                    <a:pt x="1204" y="1584"/>
                  </a:cubicBezTo>
                  <a:cubicBezTo>
                    <a:pt x="1299" y="1426"/>
                    <a:pt x="1330" y="1204"/>
                    <a:pt x="1330" y="950"/>
                  </a:cubicBezTo>
                  <a:cubicBezTo>
                    <a:pt x="1330" y="665"/>
                    <a:pt x="1299" y="444"/>
                    <a:pt x="1204" y="285"/>
                  </a:cubicBezTo>
                  <a:cubicBezTo>
                    <a:pt x="1077" y="95"/>
                    <a:pt x="919" y="0"/>
                    <a:pt x="6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5" name="Google Shape;5125;p42"/>
            <p:cNvSpPr/>
            <p:nvPr/>
          </p:nvSpPr>
          <p:spPr>
            <a:xfrm>
              <a:off x="4926725" y="3118350"/>
              <a:ext cx="17425" cy="47525"/>
            </a:xfrm>
            <a:custGeom>
              <a:avLst/>
              <a:gdLst/>
              <a:ahLst/>
              <a:cxnLst/>
              <a:rect l="l" t="t" r="r" b="b"/>
              <a:pathLst>
                <a:path w="697" h="1901" extrusionOk="0">
                  <a:moveTo>
                    <a:pt x="507" y="0"/>
                  </a:moveTo>
                  <a:cubicBezTo>
                    <a:pt x="475" y="127"/>
                    <a:pt x="444" y="222"/>
                    <a:pt x="380" y="285"/>
                  </a:cubicBezTo>
                  <a:cubicBezTo>
                    <a:pt x="285" y="317"/>
                    <a:pt x="190" y="349"/>
                    <a:pt x="0" y="349"/>
                  </a:cubicBezTo>
                  <a:lnTo>
                    <a:pt x="0" y="539"/>
                  </a:lnTo>
                  <a:lnTo>
                    <a:pt x="444" y="539"/>
                  </a:lnTo>
                  <a:lnTo>
                    <a:pt x="444" y="1901"/>
                  </a:lnTo>
                  <a:lnTo>
                    <a:pt x="697" y="1901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6" name="Google Shape;5126;p42"/>
            <p:cNvSpPr/>
            <p:nvPr/>
          </p:nvSpPr>
          <p:spPr>
            <a:xfrm>
              <a:off x="4960750" y="3118350"/>
              <a:ext cx="33300" cy="49100"/>
            </a:xfrm>
            <a:custGeom>
              <a:avLst/>
              <a:gdLst/>
              <a:ahLst/>
              <a:cxnLst/>
              <a:rect l="l" t="t" r="r" b="b"/>
              <a:pathLst>
                <a:path w="1332" h="1964" extrusionOk="0">
                  <a:moveTo>
                    <a:pt x="666" y="222"/>
                  </a:moveTo>
                  <a:cubicBezTo>
                    <a:pt x="824" y="222"/>
                    <a:pt x="919" y="285"/>
                    <a:pt x="983" y="412"/>
                  </a:cubicBezTo>
                  <a:cubicBezTo>
                    <a:pt x="1014" y="570"/>
                    <a:pt x="1046" y="729"/>
                    <a:pt x="1046" y="950"/>
                  </a:cubicBezTo>
                  <a:cubicBezTo>
                    <a:pt x="1046" y="1267"/>
                    <a:pt x="1014" y="1457"/>
                    <a:pt x="951" y="1584"/>
                  </a:cubicBezTo>
                  <a:cubicBezTo>
                    <a:pt x="888" y="1679"/>
                    <a:pt x="761" y="1742"/>
                    <a:pt x="634" y="1742"/>
                  </a:cubicBezTo>
                  <a:cubicBezTo>
                    <a:pt x="476" y="1742"/>
                    <a:pt x="381" y="1647"/>
                    <a:pt x="318" y="1457"/>
                  </a:cubicBezTo>
                  <a:cubicBezTo>
                    <a:pt x="286" y="1362"/>
                    <a:pt x="254" y="1204"/>
                    <a:pt x="254" y="1014"/>
                  </a:cubicBezTo>
                  <a:cubicBezTo>
                    <a:pt x="254" y="729"/>
                    <a:pt x="286" y="539"/>
                    <a:pt x="349" y="412"/>
                  </a:cubicBezTo>
                  <a:cubicBezTo>
                    <a:pt x="413" y="285"/>
                    <a:pt x="508" y="222"/>
                    <a:pt x="666" y="222"/>
                  </a:cubicBezTo>
                  <a:close/>
                  <a:moveTo>
                    <a:pt x="634" y="0"/>
                  </a:moveTo>
                  <a:cubicBezTo>
                    <a:pt x="381" y="0"/>
                    <a:pt x="191" y="127"/>
                    <a:pt x="64" y="412"/>
                  </a:cubicBezTo>
                  <a:cubicBezTo>
                    <a:pt x="33" y="570"/>
                    <a:pt x="1" y="760"/>
                    <a:pt x="1" y="982"/>
                  </a:cubicBezTo>
                  <a:cubicBezTo>
                    <a:pt x="1" y="1267"/>
                    <a:pt x="33" y="1489"/>
                    <a:pt x="128" y="1647"/>
                  </a:cubicBezTo>
                  <a:cubicBezTo>
                    <a:pt x="254" y="1869"/>
                    <a:pt x="413" y="1964"/>
                    <a:pt x="666" y="1964"/>
                  </a:cubicBezTo>
                  <a:cubicBezTo>
                    <a:pt x="919" y="1964"/>
                    <a:pt x="1078" y="1837"/>
                    <a:pt x="1204" y="1584"/>
                  </a:cubicBezTo>
                  <a:cubicBezTo>
                    <a:pt x="1268" y="1426"/>
                    <a:pt x="1331" y="1204"/>
                    <a:pt x="1331" y="950"/>
                  </a:cubicBezTo>
                  <a:cubicBezTo>
                    <a:pt x="1331" y="665"/>
                    <a:pt x="1268" y="444"/>
                    <a:pt x="1204" y="285"/>
                  </a:cubicBezTo>
                  <a:cubicBezTo>
                    <a:pt x="1078" y="95"/>
                    <a:pt x="888" y="0"/>
                    <a:pt x="6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7" name="Google Shape;5127;p42"/>
            <p:cNvSpPr/>
            <p:nvPr/>
          </p:nvSpPr>
          <p:spPr>
            <a:xfrm>
              <a:off x="5003525" y="3118350"/>
              <a:ext cx="17425" cy="47525"/>
            </a:xfrm>
            <a:custGeom>
              <a:avLst/>
              <a:gdLst/>
              <a:ahLst/>
              <a:cxnLst/>
              <a:rect l="l" t="t" r="r" b="b"/>
              <a:pathLst>
                <a:path w="697" h="1901" extrusionOk="0">
                  <a:moveTo>
                    <a:pt x="507" y="0"/>
                  </a:moveTo>
                  <a:cubicBezTo>
                    <a:pt x="475" y="127"/>
                    <a:pt x="412" y="222"/>
                    <a:pt x="348" y="285"/>
                  </a:cubicBezTo>
                  <a:cubicBezTo>
                    <a:pt x="285" y="317"/>
                    <a:pt x="158" y="349"/>
                    <a:pt x="0" y="349"/>
                  </a:cubicBezTo>
                  <a:lnTo>
                    <a:pt x="0" y="539"/>
                  </a:lnTo>
                  <a:lnTo>
                    <a:pt x="443" y="539"/>
                  </a:lnTo>
                  <a:lnTo>
                    <a:pt x="443" y="1901"/>
                  </a:lnTo>
                  <a:lnTo>
                    <a:pt x="697" y="1901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8" name="Google Shape;5128;p42"/>
            <p:cNvSpPr/>
            <p:nvPr/>
          </p:nvSpPr>
          <p:spPr>
            <a:xfrm>
              <a:off x="5036775" y="3118350"/>
              <a:ext cx="33275" cy="49100"/>
            </a:xfrm>
            <a:custGeom>
              <a:avLst/>
              <a:gdLst/>
              <a:ahLst/>
              <a:cxnLst/>
              <a:rect l="l" t="t" r="r" b="b"/>
              <a:pathLst>
                <a:path w="1331" h="1964" extrusionOk="0">
                  <a:moveTo>
                    <a:pt x="697" y="222"/>
                  </a:moveTo>
                  <a:cubicBezTo>
                    <a:pt x="824" y="222"/>
                    <a:pt x="950" y="285"/>
                    <a:pt x="982" y="412"/>
                  </a:cubicBezTo>
                  <a:cubicBezTo>
                    <a:pt x="1045" y="570"/>
                    <a:pt x="1077" y="729"/>
                    <a:pt x="1077" y="950"/>
                  </a:cubicBezTo>
                  <a:cubicBezTo>
                    <a:pt x="1077" y="1267"/>
                    <a:pt x="1045" y="1457"/>
                    <a:pt x="950" y="1584"/>
                  </a:cubicBezTo>
                  <a:cubicBezTo>
                    <a:pt x="887" y="1679"/>
                    <a:pt x="792" y="1742"/>
                    <a:pt x="665" y="1742"/>
                  </a:cubicBezTo>
                  <a:cubicBezTo>
                    <a:pt x="507" y="1742"/>
                    <a:pt x="412" y="1647"/>
                    <a:pt x="349" y="1457"/>
                  </a:cubicBezTo>
                  <a:cubicBezTo>
                    <a:pt x="285" y="1362"/>
                    <a:pt x="254" y="1204"/>
                    <a:pt x="254" y="1014"/>
                  </a:cubicBezTo>
                  <a:cubicBezTo>
                    <a:pt x="254" y="729"/>
                    <a:pt x="285" y="539"/>
                    <a:pt x="380" y="412"/>
                  </a:cubicBezTo>
                  <a:cubicBezTo>
                    <a:pt x="444" y="285"/>
                    <a:pt x="539" y="222"/>
                    <a:pt x="697" y="222"/>
                  </a:cubicBezTo>
                  <a:close/>
                  <a:moveTo>
                    <a:pt x="665" y="0"/>
                  </a:moveTo>
                  <a:cubicBezTo>
                    <a:pt x="380" y="0"/>
                    <a:pt x="190" y="127"/>
                    <a:pt x="95" y="412"/>
                  </a:cubicBezTo>
                  <a:cubicBezTo>
                    <a:pt x="32" y="570"/>
                    <a:pt x="0" y="760"/>
                    <a:pt x="0" y="982"/>
                  </a:cubicBezTo>
                  <a:cubicBezTo>
                    <a:pt x="0" y="1267"/>
                    <a:pt x="64" y="1489"/>
                    <a:pt x="159" y="1647"/>
                  </a:cubicBezTo>
                  <a:cubicBezTo>
                    <a:pt x="254" y="1869"/>
                    <a:pt x="444" y="1964"/>
                    <a:pt x="665" y="1964"/>
                  </a:cubicBezTo>
                  <a:cubicBezTo>
                    <a:pt x="919" y="1964"/>
                    <a:pt x="1109" y="1837"/>
                    <a:pt x="1235" y="1584"/>
                  </a:cubicBezTo>
                  <a:cubicBezTo>
                    <a:pt x="1299" y="1426"/>
                    <a:pt x="1330" y="1204"/>
                    <a:pt x="1330" y="950"/>
                  </a:cubicBezTo>
                  <a:cubicBezTo>
                    <a:pt x="1330" y="665"/>
                    <a:pt x="1299" y="444"/>
                    <a:pt x="1204" y="285"/>
                  </a:cubicBezTo>
                  <a:cubicBezTo>
                    <a:pt x="1109" y="95"/>
                    <a:pt x="919" y="0"/>
                    <a:pt x="6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9" name="Google Shape;5129;p42"/>
            <p:cNvSpPr/>
            <p:nvPr/>
          </p:nvSpPr>
          <p:spPr>
            <a:xfrm>
              <a:off x="4883975" y="3185650"/>
              <a:ext cx="33275" cy="49100"/>
            </a:xfrm>
            <a:custGeom>
              <a:avLst/>
              <a:gdLst/>
              <a:ahLst/>
              <a:cxnLst/>
              <a:rect l="l" t="t" r="r" b="b"/>
              <a:pathLst>
                <a:path w="1331" h="1964" extrusionOk="0">
                  <a:moveTo>
                    <a:pt x="665" y="222"/>
                  </a:moveTo>
                  <a:cubicBezTo>
                    <a:pt x="823" y="222"/>
                    <a:pt x="950" y="285"/>
                    <a:pt x="982" y="412"/>
                  </a:cubicBezTo>
                  <a:cubicBezTo>
                    <a:pt x="1045" y="570"/>
                    <a:pt x="1077" y="729"/>
                    <a:pt x="1077" y="950"/>
                  </a:cubicBezTo>
                  <a:cubicBezTo>
                    <a:pt x="1077" y="1267"/>
                    <a:pt x="1045" y="1457"/>
                    <a:pt x="950" y="1584"/>
                  </a:cubicBezTo>
                  <a:cubicBezTo>
                    <a:pt x="887" y="1679"/>
                    <a:pt x="792" y="1742"/>
                    <a:pt x="665" y="1742"/>
                  </a:cubicBezTo>
                  <a:cubicBezTo>
                    <a:pt x="507" y="1742"/>
                    <a:pt x="380" y="1647"/>
                    <a:pt x="317" y="1457"/>
                  </a:cubicBezTo>
                  <a:cubicBezTo>
                    <a:pt x="285" y="1362"/>
                    <a:pt x="253" y="1204"/>
                    <a:pt x="253" y="1014"/>
                  </a:cubicBezTo>
                  <a:cubicBezTo>
                    <a:pt x="253" y="729"/>
                    <a:pt x="285" y="539"/>
                    <a:pt x="348" y="412"/>
                  </a:cubicBezTo>
                  <a:cubicBezTo>
                    <a:pt x="443" y="285"/>
                    <a:pt x="538" y="222"/>
                    <a:pt x="665" y="222"/>
                  </a:cubicBezTo>
                  <a:close/>
                  <a:moveTo>
                    <a:pt x="665" y="0"/>
                  </a:moveTo>
                  <a:cubicBezTo>
                    <a:pt x="380" y="0"/>
                    <a:pt x="190" y="127"/>
                    <a:pt x="95" y="444"/>
                  </a:cubicBezTo>
                  <a:cubicBezTo>
                    <a:pt x="32" y="570"/>
                    <a:pt x="0" y="760"/>
                    <a:pt x="0" y="982"/>
                  </a:cubicBezTo>
                  <a:cubicBezTo>
                    <a:pt x="0" y="1267"/>
                    <a:pt x="63" y="1489"/>
                    <a:pt x="158" y="1647"/>
                  </a:cubicBezTo>
                  <a:cubicBezTo>
                    <a:pt x="253" y="1869"/>
                    <a:pt x="443" y="1964"/>
                    <a:pt x="665" y="1964"/>
                  </a:cubicBezTo>
                  <a:cubicBezTo>
                    <a:pt x="919" y="1964"/>
                    <a:pt x="1109" y="1837"/>
                    <a:pt x="1204" y="1584"/>
                  </a:cubicBezTo>
                  <a:cubicBezTo>
                    <a:pt x="1299" y="1425"/>
                    <a:pt x="1330" y="1204"/>
                    <a:pt x="1330" y="950"/>
                  </a:cubicBezTo>
                  <a:cubicBezTo>
                    <a:pt x="1330" y="665"/>
                    <a:pt x="1299" y="444"/>
                    <a:pt x="1204" y="285"/>
                  </a:cubicBezTo>
                  <a:cubicBezTo>
                    <a:pt x="1077" y="95"/>
                    <a:pt x="919" y="0"/>
                    <a:pt x="6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0" name="Google Shape;5130;p42"/>
            <p:cNvSpPr/>
            <p:nvPr/>
          </p:nvSpPr>
          <p:spPr>
            <a:xfrm>
              <a:off x="4926725" y="3185650"/>
              <a:ext cx="17425" cy="47525"/>
            </a:xfrm>
            <a:custGeom>
              <a:avLst/>
              <a:gdLst/>
              <a:ahLst/>
              <a:cxnLst/>
              <a:rect l="l" t="t" r="r" b="b"/>
              <a:pathLst>
                <a:path w="697" h="1901" extrusionOk="0">
                  <a:moveTo>
                    <a:pt x="507" y="0"/>
                  </a:moveTo>
                  <a:cubicBezTo>
                    <a:pt x="475" y="159"/>
                    <a:pt x="444" y="254"/>
                    <a:pt x="380" y="285"/>
                  </a:cubicBezTo>
                  <a:cubicBezTo>
                    <a:pt x="285" y="317"/>
                    <a:pt x="190" y="349"/>
                    <a:pt x="0" y="380"/>
                  </a:cubicBezTo>
                  <a:lnTo>
                    <a:pt x="0" y="539"/>
                  </a:lnTo>
                  <a:lnTo>
                    <a:pt x="444" y="539"/>
                  </a:lnTo>
                  <a:lnTo>
                    <a:pt x="444" y="1900"/>
                  </a:lnTo>
                  <a:lnTo>
                    <a:pt x="697" y="1900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1" name="Google Shape;5131;p42"/>
            <p:cNvSpPr/>
            <p:nvPr/>
          </p:nvSpPr>
          <p:spPr>
            <a:xfrm>
              <a:off x="4960750" y="3185650"/>
              <a:ext cx="33300" cy="49100"/>
            </a:xfrm>
            <a:custGeom>
              <a:avLst/>
              <a:gdLst/>
              <a:ahLst/>
              <a:cxnLst/>
              <a:rect l="l" t="t" r="r" b="b"/>
              <a:pathLst>
                <a:path w="1332" h="1964" extrusionOk="0">
                  <a:moveTo>
                    <a:pt x="666" y="222"/>
                  </a:moveTo>
                  <a:cubicBezTo>
                    <a:pt x="824" y="222"/>
                    <a:pt x="919" y="285"/>
                    <a:pt x="983" y="412"/>
                  </a:cubicBezTo>
                  <a:cubicBezTo>
                    <a:pt x="1014" y="570"/>
                    <a:pt x="1046" y="729"/>
                    <a:pt x="1046" y="950"/>
                  </a:cubicBezTo>
                  <a:cubicBezTo>
                    <a:pt x="1046" y="1267"/>
                    <a:pt x="1014" y="1457"/>
                    <a:pt x="951" y="1584"/>
                  </a:cubicBezTo>
                  <a:cubicBezTo>
                    <a:pt x="888" y="1679"/>
                    <a:pt x="761" y="1742"/>
                    <a:pt x="634" y="1742"/>
                  </a:cubicBezTo>
                  <a:cubicBezTo>
                    <a:pt x="476" y="1742"/>
                    <a:pt x="381" y="1647"/>
                    <a:pt x="318" y="1457"/>
                  </a:cubicBezTo>
                  <a:cubicBezTo>
                    <a:pt x="286" y="1362"/>
                    <a:pt x="254" y="1204"/>
                    <a:pt x="254" y="1014"/>
                  </a:cubicBezTo>
                  <a:cubicBezTo>
                    <a:pt x="254" y="729"/>
                    <a:pt x="286" y="539"/>
                    <a:pt x="349" y="412"/>
                  </a:cubicBezTo>
                  <a:cubicBezTo>
                    <a:pt x="413" y="285"/>
                    <a:pt x="508" y="222"/>
                    <a:pt x="666" y="222"/>
                  </a:cubicBezTo>
                  <a:close/>
                  <a:moveTo>
                    <a:pt x="634" y="0"/>
                  </a:moveTo>
                  <a:cubicBezTo>
                    <a:pt x="381" y="0"/>
                    <a:pt x="191" y="127"/>
                    <a:pt x="64" y="444"/>
                  </a:cubicBezTo>
                  <a:cubicBezTo>
                    <a:pt x="33" y="570"/>
                    <a:pt x="1" y="760"/>
                    <a:pt x="1" y="982"/>
                  </a:cubicBezTo>
                  <a:cubicBezTo>
                    <a:pt x="1" y="1267"/>
                    <a:pt x="33" y="1489"/>
                    <a:pt x="128" y="1647"/>
                  </a:cubicBezTo>
                  <a:cubicBezTo>
                    <a:pt x="254" y="1869"/>
                    <a:pt x="413" y="1964"/>
                    <a:pt x="666" y="1964"/>
                  </a:cubicBezTo>
                  <a:cubicBezTo>
                    <a:pt x="919" y="1964"/>
                    <a:pt x="1078" y="1837"/>
                    <a:pt x="1204" y="1584"/>
                  </a:cubicBezTo>
                  <a:cubicBezTo>
                    <a:pt x="1268" y="1425"/>
                    <a:pt x="1331" y="1204"/>
                    <a:pt x="1331" y="950"/>
                  </a:cubicBezTo>
                  <a:cubicBezTo>
                    <a:pt x="1331" y="665"/>
                    <a:pt x="1268" y="444"/>
                    <a:pt x="1204" y="285"/>
                  </a:cubicBezTo>
                  <a:cubicBezTo>
                    <a:pt x="1078" y="95"/>
                    <a:pt x="888" y="0"/>
                    <a:pt x="6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2" name="Google Shape;5132;p42"/>
            <p:cNvSpPr/>
            <p:nvPr/>
          </p:nvSpPr>
          <p:spPr>
            <a:xfrm>
              <a:off x="5003525" y="3185650"/>
              <a:ext cx="17425" cy="47525"/>
            </a:xfrm>
            <a:custGeom>
              <a:avLst/>
              <a:gdLst/>
              <a:ahLst/>
              <a:cxnLst/>
              <a:rect l="l" t="t" r="r" b="b"/>
              <a:pathLst>
                <a:path w="697" h="1901" extrusionOk="0">
                  <a:moveTo>
                    <a:pt x="507" y="0"/>
                  </a:moveTo>
                  <a:cubicBezTo>
                    <a:pt x="475" y="159"/>
                    <a:pt x="412" y="254"/>
                    <a:pt x="348" y="285"/>
                  </a:cubicBezTo>
                  <a:cubicBezTo>
                    <a:pt x="285" y="317"/>
                    <a:pt x="158" y="349"/>
                    <a:pt x="0" y="380"/>
                  </a:cubicBezTo>
                  <a:lnTo>
                    <a:pt x="0" y="539"/>
                  </a:lnTo>
                  <a:lnTo>
                    <a:pt x="443" y="539"/>
                  </a:lnTo>
                  <a:lnTo>
                    <a:pt x="443" y="1900"/>
                  </a:lnTo>
                  <a:lnTo>
                    <a:pt x="697" y="1900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3" name="Google Shape;5133;p42"/>
            <p:cNvSpPr/>
            <p:nvPr/>
          </p:nvSpPr>
          <p:spPr>
            <a:xfrm>
              <a:off x="5036775" y="3185650"/>
              <a:ext cx="33275" cy="49100"/>
            </a:xfrm>
            <a:custGeom>
              <a:avLst/>
              <a:gdLst/>
              <a:ahLst/>
              <a:cxnLst/>
              <a:rect l="l" t="t" r="r" b="b"/>
              <a:pathLst>
                <a:path w="1331" h="1964" extrusionOk="0">
                  <a:moveTo>
                    <a:pt x="697" y="222"/>
                  </a:moveTo>
                  <a:cubicBezTo>
                    <a:pt x="824" y="222"/>
                    <a:pt x="950" y="285"/>
                    <a:pt x="982" y="412"/>
                  </a:cubicBezTo>
                  <a:cubicBezTo>
                    <a:pt x="1045" y="570"/>
                    <a:pt x="1077" y="729"/>
                    <a:pt x="1077" y="950"/>
                  </a:cubicBezTo>
                  <a:cubicBezTo>
                    <a:pt x="1077" y="1267"/>
                    <a:pt x="1045" y="1457"/>
                    <a:pt x="950" y="1584"/>
                  </a:cubicBezTo>
                  <a:cubicBezTo>
                    <a:pt x="887" y="1679"/>
                    <a:pt x="792" y="1742"/>
                    <a:pt x="665" y="1742"/>
                  </a:cubicBezTo>
                  <a:cubicBezTo>
                    <a:pt x="507" y="1742"/>
                    <a:pt x="412" y="1647"/>
                    <a:pt x="349" y="1457"/>
                  </a:cubicBezTo>
                  <a:cubicBezTo>
                    <a:pt x="285" y="1362"/>
                    <a:pt x="254" y="1204"/>
                    <a:pt x="254" y="1014"/>
                  </a:cubicBezTo>
                  <a:cubicBezTo>
                    <a:pt x="254" y="729"/>
                    <a:pt x="285" y="539"/>
                    <a:pt x="380" y="412"/>
                  </a:cubicBezTo>
                  <a:cubicBezTo>
                    <a:pt x="444" y="285"/>
                    <a:pt x="539" y="222"/>
                    <a:pt x="697" y="222"/>
                  </a:cubicBezTo>
                  <a:close/>
                  <a:moveTo>
                    <a:pt x="665" y="0"/>
                  </a:moveTo>
                  <a:cubicBezTo>
                    <a:pt x="380" y="0"/>
                    <a:pt x="190" y="127"/>
                    <a:pt x="95" y="444"/>
                  </a:cubicBezTo>
                  <a:cubicBezTo>
                    <a:pt x="32" y="570"/>
                    <a:pt x="0" y="760"/>
                    <a:pt x="0" y="982"/>
                  </a:cubicBezTo>
                  <a:cubicBezTo>
                    <a:pt x="0" y="1267"/>
                    <a:pt x="64" y="1489"/>
                    <a:pt x="159" y="1647"/>
                  </a:cubicBezTo>
                  <a:cubicBezTo>
                    <a:pt x="254" y="1869"/>
                    <a:pt x="444" y="1964"/>
                    <a:pt x="665" y="1964"/>
                  </a:cubicBezTo>
                  <a:cubicBezTo>
                    <a:pt x="919" y="1964"/>
                    <a:pt x="1109" y="1837"/>
                    <a:pt x="1235" y="1584"/>
                  </a:cubicBezTo>
                  <a:cubicBezTo>
                    <a:pt x="1299" y="1425"/>
                    <a:pt x="1330" y="1204"/>
                    <a:pt x="1330" y="950"/>
                  </a:cubicBezTo>
                  <a:cubicBezTo>
                    <a:pt x="1330" y="665"/>
                    <a:pt x="1299" y="444"/>
                    <a:pt x="1204" y="285"/>
                  </a:cubicBezTo>
                  <a:cubicBezTo>
                    <a:pt x="1109" y="95"/>
                    <a:pt x="919" y="0"/>
                    <a:pt x="6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4" name="Google Shape;5134;p42"/>
            <p:cNvSpPr/>
            <p:nvPr/>
          </p:nvSpPr>
          <p:spPr>
            <a:xfrm>
              <a:off x="3240350" y="2719325"/>
              <a:ext cx="1123475" cy="880425"/>
            </a:xfrm>
            <a:custGeom>
              <a:avLst/>
              <a:gdLst/>
              <a:ahLst/>
              <a:cxnLst/>
              <a:rect l="l" t="t" r="r" b="b"/>
              <a:pathLst>
                <a:path w="44939" h="35217" extrusionOk="0">
                  <a:moveTo>
                    <a:pt x="1679" y="0"/>
                  </a:moveTo>
                  <a:cubicBezTo>
                    <a:pt x="760" y="0"/>
                    <a:pt x="0" y="760"/>
                    <a:pt x="0" y="1679"/>
                  </a:cubicBezTo>
                  <a:lnTo>
                    <a:pt x="0" y="33538"/>
                  </a:lnTo>
                  <a:cubicBezTo>
                    <a:pt x="0" y="34456"/>
                    <a:pt x="728" y="35216"/>
                    <a:pt x="1679" y="35216"/>
                  </a:cubicBezTo>
                  <a:lnTo>
                    <a:pt x="43260" y="35216"/>
                  </a:lnTo>
                  <a:cubicBezTo>
                    <a:pt x="44178" y="35216"/>
                    <a:pt x="44939" y="34456"/>
                    <a:pt x="44939" y="33538"/>
                  </a:cubicBezTo>
                  <a:lnTo>
                    <a:pt x="44939" y="1679"/>
                  </a:lnTo>
                  <a:cubicBezTo>
                    <a:pt x="44939" y="760"/>
                    <a:pt x="44178" y="0"/>
                    <a:pt x="43260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5" name="Google Shape;5135;p42"/>
            <p:cNvSpPr/>
            <p:nvPr/>
          </p:nvSpPr>
          <p:spPr>
            <a:xfrm>
              <a:off x="3321100" y="2791375"/>
              <a:ext cx="961975" cy="737900"/>
            </a:xfrm>
            <a:custGeom>
              <a:avLst/>
              <a:gdLst/>
              <a:ahLst/>
              <a:cxnLst/>
              <a:rect l="l" t="t" r="r" b="b"/>
              <a:pathLst>
                <a:path w="38479" h="29516" extrusionOk="0">
                  <a:moveTo>
                    <a:pt x="1805" y="0"/>
                  </a:moveTo>
                  <a:cubicBezTo>
                    <a:pt x="887" y="0"/>
                    <a:pt x="0" y="634"/>
                    <a:pt x="0" y="1520"/>
                  </a:cubicBezTo>
                  <a:lnTo>
                    <a:pt x="0" y="27805"/>
                  </a:lnTo>
                  <a:cubicBezTo>
                    <a:pt x="0" y="28724"/>
                    <a:pt x="887" y="29516"/>
                    <a:pt x="1805" y="29516"/>
                  </a:cubicBezTo>
                  <a:lnTo>
                    <a:pt x="36800" y="29516"/>
                  </a:lnTo>
                  <a:cubicBezTo>
                    <a:pt x="37718" y="29516"/>
                    <a:pt x="38478" y="28724"/>
                    <a:pt x="38478" y="27805"/>
                  </a:cubicBezTo>
                  <a:lnTo>
                    <a:pt x="38478" y="1520"/>
                  </a:lnTo>
                  <a:cubicBezTo>
                    <a:pt x="38478" y="634"/>
                    <a:pt x="37718" y="0"/>
                    <a:pt x="36800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6" name="Google Shape;5136;p42"/>
            <p:cNvSpPr/>
            <p:nvPr/>
          </p:nvSpPr>
          <p:spPr>
            <a:xfrm>
              <a:off x="3321100" y="2795325"/>
              <a:ext cx="948500" cy="730000"/>
            </a:xfrm>
            <a:custGeom>
              <a:avLst/>
              <a:gdLst/>
              <a:ahLst/>
              <a:cxnLst/>
              <a:rect l="l" t="t" r="r" b="b"/>
              <a:pathLst>
                <a:path w="37940" h="29200" extrusionOk="0">
                  <a:moveTo>
                    <a:pt x="697" y="0"/>
                  </a:moveTo>
                  <a:cubicBezTo>
                    <a:pt x="285" y="286"/>
                    <a:pt x="0" y="697"/>
                    <a:pt x="0" y="1204"/>
                  </a:cubicBezTo>
                  <a:lnTo>
                    <a:pt x="0" y="27489"/>
                  </a:lnTo>
                  <a:cubicBezTo>
                    <a:pt x="0" y="28407"/>
                    <a:pt x="887" y="29199"/>
                    <a:pt x="1805" y="29199"/>
                  </a:cubicBezTo>
                  <a:lnTo>
                    <a:pt x="36800" y="29199"/>
                  </a:lnTo>
                  <a:cubicBezTo>
                    <a:pt x="37243" y="29199"/>
                    <a:pt x="37623" y="29009"/>
                    <a:pt x="37940" y="28724"/>
                  </a:cubicBezTo>
                  <a:lnTo>
                    <a:pt x="697" y="0"/>
                  </a:ln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7" name="Google Shape;5137;p42"/>
            <p:cNvSpPr/>
            <p:nvPr/>
          </p:nvSpPr>
          <p:spPr>
            <a:xfrm>
              <a:off x="3116050" y="3488875"/>
              <a:ext cx="1393450" cy="128275"/>
            </a:xfrm>
            <a:custGeom>
              <a:avLst/>
              <a:gdLst/>
              <a:ahLst/>
              <a:cxnLst/>
              <a:rect l="l" t="t" r="r" b="b"/>
              <a:pathLst>
                <a:path w="55738" h="5131" extrusionOk="0">
                  <a:moveTo>
                    <a:pt x="0" y="0"/>
                  </a:moveTo>
                  <a:cubicBezTo>
                    <a:pt x="0" y="4972"/>
                    <a:pt x="5067" y="5131"/>
                    <a:pt x="5067" y="5131"/>
                  </a:cubicBezTo>
                  <a:lnTo>
                    <a:pt x="50639" y="5131"/>
                  </a:lnTo>
                  <a:cubicBezTo>
                    <a:pt x="50639" y="5131"/>
                    <a:pt x="55738" y="4972"/>
                    <a:pt x="55738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38" name="Google Shape;5138;p42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Medium"/>
                <a:ea typeface="Fira Sans Medium"/>
                <a:cs typeface="Fira Sans Medium"/>
                <a:sym typeface="Fira Sans Medium"/>
              </a:rPr>
              <a:t>Technology Infographics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139" name="Google Shape;5139;p42"/>
          <p:cNvSpPr txBox="1"/>
          <p:nvPr/>
        </p:nvSpPr>
        <p:spPr>
          <a:xfrm>
            <a:off x="467376" y="1180525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140" name="Google Shape;5140;p42"/>
          <p:cNvSpPr txBox="1"/>
          <p:nvPr/>
        </p:nvSpPr>
        <p:spPr>
          <a:xfrm>
            <a:off x="467376" y="1465574"/>
            <a:ext cx="18351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Jupiter is the biggest planet of them all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141" name="Google Shape;5141;p42"/>
          <p:cNvSpPr txBox="1"/>
          <p:nvPr/>
        </p:nvSpPr>
        <p:spPr>
          <a:xfrm>
            <a:off x="467375" y="2594409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142" name="Google Shape;5142;p42"/>
          <p:cNvSpPr txBox="1"/>
          <p:nvPr/>
        </p:nvSpPr>
        <p:spPr>
          <a:xfrm>
            <a:off x="467375" y="2855107"/>
            <a:ext cx="18351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farthest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143" name="Google Shape;5143;p42"/>
          <p:cNvSpPr txBox="1"/>
          <p:nvPr/>
        </p:nvSpPr>
        <p:spPr>
          <a:xfrm>
            <a:off x="467375" y="3983926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144" name="Google Shape;5144;p42"/>
          <p:cNvSpPr txBox="1"/>
          <p:nvPr/>
        </p:nvSpPr>
        <p:spPr>
          <a:xfrm>
            <a:off x="467375" y="4244625"/>
            <a:ext cx="18351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a gas giant and has several rings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145" name="Google Shape;5145;p42"/>
          <p:cNvSpPr txBox="1"/>
          <p:nvPr/>
        </p:nvSpPr>
        <p:spPr>
          <a:xfrm>
            <a:off x="6841500" y="1180525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Mercury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146" name="Google Shape;5146;p42"/>
          <p:cNvSpPr txBox="1"/>
          <p:nvPr/>
        </p:nvSpPr>
        <p:spPr>
          <a:xfrm>
            <a:off x="6841500" y="1465573"/>
            <a:ext cx="18351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closest planet of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147" name="Google Shape;5147;p42"/>
          <p:cNvSpPr txBox="1"/>
          <p:nvPr/>
        </p:nvSpPr>
        <p:spPr>
          <a:xfrm>
            <a:off x="6841500" y="2594390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Earth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148" name="Google Shape;5148;p42"/>
          <p:cNvSpPr txBox="1"/>
          <p:nvPr/>
        </p:nvSpPr>
        <p:spPr>
          <a:xfrm>
            <a:off x="6841500" y="2855087"/>
            <a:ext cx="18351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third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149" name="Google Shape;5149;p42"/>
          <p:cNvSpPr txBox="1"/>
          <p:nvPr/>
        </p:nvSpPr>
        <p:spPr>
          <a:xfrm>
            <a:off x="6841500" y="3983928"/>
            <a:ext cx="1835100" cy="2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Mars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150" name="Google Shape;5150;p42"/>
          <p:cNvSpPr txBox="1"/>
          <p:nvPr/>
        </p:nvSpPr>
        <p:spPr>
          <a:xfrm>
            <a:off x="6841500" y="4244625"/>
            <a:ext cx="18351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Despite being red, it’s actually a cold place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5" name="Google Shape;5155;p43"/>
          <p:cNvSpPr/>
          <p:nvPr/>
        </p:nvSpPr>
        <p:spPr>
          <a:xfrm>
            <a:off x="3432680" y="1795111"/>
            <a:ext cx="2273374" cy="2071100"/>
          </a:xfrm>
          <a:custGeom>
            <a:avLst/>
            <a:gdLst/>
            <a:ahLst/>
            <a:cxnLst/>
            <a:rect l="l" t="t" r="r" b="b"/>
            <a:pathLst>
              <a:path w="70750" h="64455" extrusionOk="0">
                <a:moveTo>
                  <a:pt x="35375" y="1"/>
                </a:moveTo>
                <a:cubicBezTo>
                  <a:pt x="27125" y="1"/>
                  <a:pt x="18875" y="3144"/>
                  <a:pt x="12573" y="9430"/>
                </a:cubicBezTo>
                <a:cubicBezTo>
                  <a:pt x="0" y="22034"/>
                  <a:pt x="0" y="42429"/>
                  <a:pt x="12573" y="55001"/>
                </a:cubicBezTo>
                <a:cubicBezTo>
                  <a:pt x="18875" y="61304"/>
                  <a:pt x="27125" y="64455"/>
                  <a:pt x="35375" y="64455"/>
                </a:cubicBezTo>
                <a:cubicBezTo>
                  <a:pt x="43625" y="64455"/>
                  <a:pt x="51874" y="61304"/>
                  <a:pt x="58177" y="55001"/>
                </a:cubicBezTo>
                <a:cubicBezTo>
                  <a:pt x="70749" y="42429"/>
                  <a:pt x="70749" y="22034"/>
                  <a:pt x="58177" y="9430"/>
                </a:cubicBezTo>
                <a:cubicBezTo>
                  <a:pt x="51874" y="3144"/>
                  <a:pt x="43625" y="1"/>
                  <a:pt x="35375" y="1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6" name="Google Shape;5156;p43"/>
          <p:cNvSpPr/>
          <p:nvPr/>
        </p:nvSpPr>
        <p:spPr>
          <a:xfrm>
            <a:off x="3402154" y="1663593"/>
            <a:ext cx="2334426" cy="2334394"/>
          </a:xfrm>
          <a:custGeom>
            <a:avLst/>
            <a:gdLst/>
            <a:ahLst/>
            <a:cxnLst/>
            <a:rect l="l" t="t" r="r" b="b"/>
            <a:pathLst>
              <a:path w="72650" h="72649" extrusionOk="0">
                <a:moveTo>
                  <a:pt x="36325" y="349"/>
                </a:moveTo>
                <a:cubicBezTo>
                  <a:pt x="56150" y="349"/>
                  <a:pt x="72301" y="16500"/>
                  <a:pt x="72301" y="36325"/>
                </a:cubicBezTo>
                <a:cubicBezTo>
                  <a:pt x="72301" y="56149"/>
                  <a:pt x="56150" y="72300"/>
                  <a:pt x="36325" y="72300"/>
                </a:cubicBezTo>
                <a:cubicBezTo>
                  <a:pt x="16500" y="72300"/>
                  <a:pt x="349" y="56149"/>
                  <a:pt x="349" y="36325"/>
                </a:cubicBezTo>
                <a:cubicBezTo>
                  <a:pt x="349" y="16500"/>
                  <a:pt x="16500" y="349"/>
                  <a:pt x="36325" y="349"/>
                </a:cubicBezTo>
                <a:close/>
                <a:moveTo>
                  <a:pt x="36325" y="0"/>
                </a:moveTo>
                <a:cubicBezTo>
                  <a:pt x="31416" y="0"/>
                  <a:pt x="26666" y="982"/>
                  <a:pt x="22200" y="2851"/>
                </a:cubicBezTo>
                <a:cubicBezTo>
                  <a:pt x="17862" y="4687"/>
                  <a:pt x="13998" y="7316"/>
                  <a:pt x="10641" y="10641"/>
                </a:cubicBezTo>
                <a:cubicBezTo>
                  <a:pt x="7316" y="13966"/>
                  <a:pt x="4687" y="17862"/>
                  <a:pt x="2851" y="22200"/>
                </a:cubicBezTo>
                <a:cubicBezTo>
                  <a:pt x="982" y="26666"/>
                  <a:pt x="0" y="31416"/>
                  <a:pt x="0" y="36325"/>
                </a:cubicBezTo>
                <a:cubicBezTo>
                  <a:pt x="0" y="41233"/>
                  <a:pt x="982" y="45984"/>
                  <a:pt x="2851" y="50449"/>
                </a:cubicBezTo>
                <a:cubicBezTo>
                  <a:pt x="4687" y="54787"/>
                  <a:pt x="7316" y="58683"/>
                  <a:pt x="10641" y="62008"/>
                </a:cubicBezTo>
                <a:cubicBezTo>
                  <a:pt x="13966" y="65333"/>
                  <a:pt x="17862" y="67962"/>
                  <a:pt x="22200" y="69799"/>
                </a:cubicBezTo>
                <a:cubicBezTo>
                  <a:pt x="26666" y="71667"/>
                  <a:pt x="31416" y="72649"/>
                  <a:pt x="36325" y="72649"/>
                </a:cubicBezTo>
                <a:cubicBezTo>
                  <a:pt x="41234" y="72649"/>
                  <a:pt x="45984" y="71667"/>
                  <a:pt x="50449" y="69799"/>
                </a:cubicBezTo>
                <a:cubicBezTo>
                  <a:pt x="54788" y="67962"/>
                  <a:pt x="58683" y="65333"/>
                  <a:pt x="62008" y="62008"/>
                </a:cubicBezTo>
                <a:cubicBezTo>
                  <a:pt x="65334" y="58683"/>
                  <a:pt x="67962" y="54787"/>
                  <a:pt x="69799" y="50449"/>
                </a:cubicBezTo>
                <a:cubicBezTo>
                  <a:pt x="71667" y="45984"/>
                  <a:pt x="72649" y="41233"/>
                  <a:pt x="72649" y="36325"/>
                </a:cubicBezTo>
                <a:cubicBezTo>
                  <a:pt x="72649" y="31416"/>
                  <a:pt x="71667" y="26666"/>
                  <a:pt x="69799" y="22200"/>
                </a:cubicBezTo>
                <a:cubicBezTo>
                  <a:pt x="67962" y="17862"/>
                  <a:pt x="65334" y="13966"/>
                  <a:pt x="62008" y="10641"/>
                </a:cubicBezTo>
                <a:cubicBezTo>
                  <a:pt x="58683" y="7316"/>
                  <a:pt x="54788" y="4687"/>
                  <a:pt x="50449" y="2851"/>
                </a:cubicBezTo>
                <a:cubicBezTo>
                  <a:pt x="45984" y="982"/>
                  <a:pt x="41234" y="0"/>
                  <a:pt x="36325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7" name="Google Shape;5157;p43"/>
          <p:cNvSpPr/>
          <p:nvPr/>
        </p:nvSpPr>
        <p:spPr>
          <a:xfrm>
            <a:off x="3043941" y="3236736"/>
            <a:ext cx="3080350" cy="895758"/>
          </a:xfrm>
          <a:custGeom>
            <a:avLst/>
            <a:gdLst/>
            <a:ahLst/>
            <a:cxnLst/>
            <a:rect l="l" t="t" r="r" b="b"/>
            <a:pathLst>
              <a:path w="95864" h="27877" extrusionOk="0">
                <a:moveTo>
                  <a:pt x="34067" y="0"/>
                </a:moveTo>
                <a:cubicBezTo>
                  <a:pt x="32123" y="0"/>
                  <a:pt x="30166" y="426"/>
                  <a:pt x="28535" y="1459"/>
                </a:cubicBezTo>
                <a:cubicBezTo>
                  <a:pt x="26286" y="2948"/>
                  <a:pt x="24956" y="5386"/>
                  <a:pt x="22993" y="7223"/>
                </a:cubicBezTo>
                <a:cubicBezTo>
                  <a:pt x="22074" y="8046"/>
                  <a:pt x="20934" y="8490"/>
                  <a:pt x="20079" y="9313"/>
                </a:cubicBezTo>
                <a:cubicBezTo>
                  <a:pt x="19161" y="10168"/>
                  <a:pt x="18749" y="11308"/>
                  <a:pt x="17482" y="11815"/>
                </a:cubicBezTo>
                <a:cubicBezTo>
                  <a:pt x="15329" y="12638"/>
                  <a:pt x="12827" y="12543"/>
                  <a:pt x="10547" y="12797"/>
                </a:cubicBezTo>
                <a:cubicBezTo>
                  <a:pt x="8457" y="13050"/>
                  <a:pt x="6335" y="13620"/>
                  <a:pt x="4561" y="14792"/>
                </a:cubicBezTo>
                <a:cubicBezTo>
                  <a:pt x="1743" y="16724"/>
                  <a:pt x="1" y="20429"/>
                  <a:pt x="2503" y="23374"/>
                </a:cubicBezTo>
                <a:cubicBezTo>
                  <a:pt x="3548" y="24546"/>
                  <a:pt x="5036" y="25211"/>
                  <a:pt x="6556" y="25749"/>
                </a:cubicBezTo>
                <a:cubicBezTo>
                  <a:pt x="12215" y="27664"/>
                  <a:pt x="18312" y="27877"/>
                  <a:pt x="24312" y="27877"/>
                </a:cubicBezTo>
                <a:cubicBezTo>
                  <a:pt x="24961" y="27877"/>
                  <a:pt x="25609" y="27874"/>
                  <a:pt x="26255" y="27871"/>
                </a:cubicBezTo>
                <a:cubicBezTo>
                  <a:pt x="40474" y="27871"/>
                  <a:pt x="54693" y="27839"/>
                  <a:pt x="68913" y="27808"/>
                </a:cubicBezTo>
                <a:cubicBezTo>
                  <a:pt x="75722" y="27808"/>
                  <a:pt x="82689" y="27744"/>
                  <a:pt x="89023" y="25338"/>
                </a:cubicBezTo>
                <a:cubicBezTo>
                  <a:pt x="92728" y="23881"/>
                  <a:pt x="95863" y="19954"/>
                  <a:pt x="91588" y="16819"/>
                </a:cubicBezTo>
                <a:cubicBezTo>
                  <a:pt x="90226" y="15805"/>
                  <a:pt x="88548" y="15393"/>
                  <a:pt x="86901" y="14918"/>
                </a:cubicBezTo>
                <a:cubicBezTo>
                  <a:pt x="85286" y="14475"/>
                  <a:pt x="83607" y="13937"/>
                  <a:pt x="82372" y="12765"/>
                </a:cubicBezTo>
                <a:cubicBezTo>
                  <a:pt x="81074" y="11530"/>
                  <a:pt x="80345" y="9693"/>
                  <a:pt x="78762" y="8806"/>
                </a:cubicBezTo>
                <a:cubicBezTo>
                  <a:pt x="78023" y="8382"/>
                  <a:pt x="77228" y="8246"/>
                  <a:pt x="76413" y="8246"/>
                </a:cubicBezTo>
                <a:cubicBezTo>
                  <a:pt x="75098" y="8246"/>
                  <a:pt x="73731" y="8601"/>
                  <a:pt x="72460" y="8680"/>
                </a:cubicBezTo>
                <a:cubicBezTo>
                  <a:pt x="72289" y="8689"/>
                  <a:pt x="72116" y="8693"/>
                  <a:pt x="71940" y="8693"/>
                </a:cubicBezTo>
                <a:cubicBezTo>
                  <a:pt x="70228" y="8693"/>
                  <a:pt x="68325" y="8269"/>
                  <a:pt x="66918" y="7350"/>
                </a:cubicBezTo>
                <a:cubicBezTo>
                  <a:pt x="64004" y="5418"/>
                  <a:pt x="62927" y="1047"/>
                  <a:pt x="59539" y="224"/>
                </a:cubicBezTo>
                <a:cubicBezTo>
                  <a:pt x="59176" y="136"/>
                  <a:pt x="58816" y="97"/>
                  <a:pt x="58459" y="97"/>
                </a:cubicBezTo>
                <a:cubicBezTo>
                  <a:pt x="56379" y="97"/>
                  <a:pt x="54372" y="1422"/>
                  <a:pt x="52318" y="2124"/>
                </a:cubicBezTo>
                <a:cubicBezTo>
                  <a:pt x="51215" y="2512"/>
                  <a:pt x="50205" y="2666"/>
                  <a:pt x="49236" y="2666"/>
                </a:cubicBezTo>
                <a:cubicBezTo>
                  <a:pt x="47118" y="2666"/>
                  <a:pt x="45194" y="1931"/>
                  <a:pt x="42912" y="1301"/>
                </a:cubicBezTo>
                <a:cubicBezTo>
                  <a:pt x="40506" y="636"/>
                  <a:pt x="37497" y="192"/>
                  <a:pt x="35027" y="34"/>
                </a:cubicBezTo>
                <a:cubicBezTo>
                  <a:pt x="34708" y="12"/>
                  <a:pt x="34388" y="0"/>
                  <a:pt x="34067" y="0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8" name="Google Shape;5158;p43"/>
          <p:cNvSpPr/>
          <p:nvPr/>
        </p:nvSpPr>
        <p:spPr>
          <a:xfrm>
            <a:off x="3657575" y="3353827"/>
            <a:ext cx="2056" cy="14267"/>
          </a:xfrm>
          <a:custGeom>
            <a:avLst/>
            <a:gdLst/>
            <a:ahLst/>
            <a:cxnLst/>
            <a:rect l="l" t="t" r="r" b="b"/>
            <a:pathLst>
              <a:path w="64" h="444" extrusionOk="0">
                <a:moveTo>
                  <a:pt x="32" y="0"/>
                </a:moveTo>
                <a:lnTo>
                  <a:pt x="32" y="0"/>
                </a:lnTo>
                <a:cubicBezTo>
                  <a:pt x="0" y="159"/>
                  <a:pt x="32" y="317"/>
                  <a:pt x="64" y="444"/>
                </a:cubicBezTo>
                <a:cubicBezTo>
                  <a:pt x="64" y="285"/>
                  <a:pt x="32" y="159"/>
                  <a:pt x="32" y="0"/>
                </a:cubicBezTo>
                <a:close/>
              </a:path>
            </a:pathLst>
          </a:custGeom>
          <a:solidFill>
            <a:srgbClr val="63A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9" name="Google Shape;5159;p43"/>
          <p:cNvSpPr/>
          <p:nvPr/>
        </p:nvSpPr>
        <p:spPr>
          <a:xfrm>
            <a:off x="3647389" y="3355851"/>
            <a:ext cx="16323" cy="79399"/>
          </a:xfrm>
          <a:custGeom>
            <a:avLst/>
            <a:gdLst/>
            <a:ahLst/>
            <a:cxnLst/>
            <a:rect l="l" t="t" r="r" b="b"/>
            <a:pathLst>
              <a:path w="508" h="2471" extrusionOk="0">
                <a:moveTo>
                  <a:pt x="1" y="1"/>
                </a:moveTo>
                <a:lnTo>
                  <a:pt x="1" y="1"/>
                </a:lnTo>
                <a:cubicBezTo>
                  <a:pt x="32" y="824"/>
                  <a:pt x="96" y="1647"/>
                  <a:pt x="159" y="2471"/>
                </a:cubicBezTo>
                <a:lnTo>
                  <a:pt x="507" y="2439"/>
                </a:lnTo>
                <a:cubicBezTo>
                  <a:pt x="444" y="1806"/>
                  <a:pt x="412" y="1141"/>
                  <a:pt x="381" y="476"/>
                </a:cubicBezTo>
                <a:cubicBezTo>
                  <a:pt x="254" y="317"/>
                  <a:pt x="127" y="159"/>
                  <a:pt x="1" y="1"/>
                </a:cubicBezTo>
                <a:close/>
              </a:path>
            </a:pathLst>
          </a:custGeom>
          <a:solidFill>
            <a:srgbClr val="63A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0" name="Google Shape;5160;p43"/>
          <p:cNvSpPr/>
          <p:nvPr/>
        </p:nvSpPr>
        <p:spPr>
          <a:xfrm>
            <a:off x="4012704" y="2650671"/>
            <a:ext cx="4113" cy="9190"/>
          </a:xfrm>
          <a:custGeom>
            <a:avLst/>
            <a:gdLst/>
            <a:ahLst/>
            <a:cxnLst/>
            <a:rect l="l" t="t" r="r" b="b"/>
            <a:pathLst>
              <a:path w="128" h="286" extrusionOk="0">
                <a:moveTo>
                  <a:pt x="96" y="0"/>
                </a:moveTo>
                <a:cubicBezTo>
                  <a:pt x="64" y="95"/>
                  <a:pt x="33" y="190"/>
                  <a:pt x="1" y="285"/>
                </a:cubicBezTo>
                <a:cubicBezTo>
                  <a:pt x="64" y="285"/>
                  <a:pt x="96" y="285"/>
                  <a:pt x="128" y="253"/>
                </a:cubicBezTo>
                <a:lnTo>
                  <a:pt x="96" y="0"/>
                </a:lnTo>
                <a:close/>
              </a:path>
            </a:pathLst>
          </a:custGeom>
          <a:solidFill>
            <a:srgbClr val="63A5C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1" name="Google Shape;5161;p43"/>
          <p:cNvSpPr/>
          <p:nvPr/>
        </p:nvSpPr>
        <p:spPr>
          <a:xfrm>
            <a:off x="3659600" y="3368061"/>
            <a:ext cx="4113" cy="8194"/>
          </a:xfrm>
          <a:custGeom>
            <a:avLst/>
            <a:gdLst/>
            <a:ahLst/>
            <a:cxnLst/>
            <a:rect l="l" t="t" r="r" b="b"/>
            <a:pathLst>
              <a:path w="128" h="255" extrusionOk="0">
                <a:moveTo>
                  <a:pt x="1" y="1"/>
                </a:moveTo>
                <a:cubicBezTo>
                  <a:pt x="1" y="32"/>
                  <a:pt x="1" y="64"/>
                  <a:pt x="1" y="96"/>
                </a:cubicBezTo>
                <a:cubicBezTo>
                  <a:pt x="32" y="127"/>
                  <a:pt x="64" y="191"/>
                  <a:pt x="127" y="254"/>
                </a:cubicBezTo>
                <a:cubicBezTo>
                  <a:pt x="64" y="159"/>
                  <a:pt x="32" y="64"/>
                  <a:pt x="1" y="1"/>
                </a:cubicBezTo>
                <a:close/>
              </a:path>
            </a:pathLst>
          </a:custGeom>
          <a:solidFill>
            <a:srgbClr val="7AC6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2" name="Google Shape;5162;p43"/>
          <p:cNvSpPr/>
          <p:nvPr/>
        </p:nvSpPr>
        <p:spPr>
          <a:xfrm>
            <a:off x="3767468" y="2159172"/>
            <a:ext cx="271745" cy="379581"/>
          </a:xfrm>
          <a:custGeom>
            <a:avLst/>
            <a:gdLst/>
            <a:ahLst/>
            <a:cxnLst/>
            <a:rect l="l" t="t" r="r" b="b"/>
            <a:pathLst>
              <a:path w="8457" h="11813" extrusionOk="0">
                <a:moveTo>
                  <a:pt x="4339" y="0"/>
                </a:moveTo>
                <a:cubicBezTo>
                  <a:pt x="3706" y="1267"/>
                  <a:pt x="3104" y="2597"/>
                  <a:pt x="2566" y="3990"/>
                </a:cubicBezTo>
                <a:cubicBezTo>
                  <a:pt x="1616" y="6429"/>
                  <a:pt x="761" y="8994"/>
                  <a:pt x="1" y="11813"/>
                </a:cubicBezTo>
                <a:cubicBezTo>
                  <a:pt x="159" y="11686"/>
                  <a:pt x="317" y="11591"/>
                  <a:pt x="507" y="11464"/>
                </a:cubicBezTo>
                <a:cubicBezTo>
                  <a:pt x="666" y="11369"/>
                  <a:pt x="824" y="11274"/>
                  <a:pt x="1014" y="11148"/>
                </a:cubicBezTo>
                <a:cubicBezTo>
                  <a:pt x="3294" y="9564"/>
                  <a:pt x="5764" y="8266"/>
                  <a:pt x="8330" y="7252"/>
                </a:cubicBezTo>
                <a:cubicBezTo>
                  <a:pt x="8425" y="6809"/>
                  <a:pt x="8456" y="6366"/>
                  <a:pt x="8298" y="5890"/>
                </a:cubicBezTo>
                <a:cubicBezTo>
                  <a:pt x="7886" y="4624"/>
                  <a:pt x="6904" y="4750"/>
                  <a:pt x="6144" y="3990"/>
                </a:cubicBezTo>
                <a:cubicBezTo>
                  <a:pt x="5258" y="3104"/>
                  <a:pt x="6018" y="1330"/>
                  <a:pt x="5004" y="443"/>
                </a:cubicBezTo>
                <a:cubicBezTo>
                  <a:pt x="4783" y="253"/>
                  <a:pt x="4529" y="127"/>
                  <a:pt x="4339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3" name="Google Shape;5163;p43"/>
          <p:cNvSpPr/>
          <p:nvPr/>
        </p:nvSpPr>
        <p:spPr>
          <a:xfrm>
            <a:off x="3530363" y="2152264"/>
            <a:ext cx="365347" cy="599175"/>
          </a:xfrm>
          <a:custGeom>
            <a:avLst/>
            <a:gdLst/>
            <a:ahLst/>
            <a:cxnLst/>
            <a:rect l="l" t="t" r="r" b="b"/>
            <a:pathLst>
              <a:path w="11370" h="18647" extrusionOk="0">
                <a:moveTo>
                  <a:pt x="10786" y="1"/>
                </a:moveTo>
                <a:cubicBezTo>
                  <a:pt x="9666" y="1"/>
                  <a:pt x="8685" y="956"/>
                  <a:pt x="7981" y="1957"/>
                </a:cubicBezTo>
                <a:cubicBezTo>
                  <a:pt x="7443" y="2717"/>
                  <a:pt x="6715" y="2812"/>
                  <a:pt x="5923" y="2844"/>
                </a:cubicBezTo>
                <a:cubicBezTo>
                  <a:pt x="5670" y="2844"/>
                  <a:pt x="5415" y="2833"/>
                  <a:pt x="5164" y="2833"/>
                </a:cubicBezTo>
                <a:cubicBezTo>
                  <a:pt x="4250" y="2833"/>
                  <a:pt x="3393" y="2970"/>
                  <a:pt x="2946" y="4237"/>
                </a:cubicBezTo>
                <a:cubicBezTo>
                  <a:pt x="2281" y="6042"/>
                  <a:pt x="3073" y="7879"/>
                  <a:pt x="1616" y="9431"/>
                </a:cubicBezTo>
                <a:cubicBezTo>
                  <a:pt x="1014" y="10032"/>
                  <a:pt x="254" y="10539"/>
                  <a:pt x="1" y="11363"/>
                </a:cubicBezTo>
                <a:cubicBezTo>
                  <a:pt x="2218" y="13421"/>
                  <a:pt x="4118" y="15923"/>
                  <a:pt x="5448" y="18646"/>
                </a:cubicBezTo>
                <a:cubicBezTo>
                  <a:pt x="5891" y="16525"/>
                  <a:pt x="6335" y="14561"/>
                  <a:pt x="6841" y="12661"/>
                </a:cubicBezTo>
                <a:lnTo>
                  <a:pt x="6746" y="12566"/>
                </a:lnTo>
                <a:lnTo>
                  <a:pt x="6841" y="12471"/>
                </a:lnTo>
                <a:cubicBezTo>
                  <a:pt x="6620" y="9209"/>
                  <a:pt x="5828" y="6042"/>
                  <a:pt x="4466" y="3065"/>
                </a:cubicBezTo>
                <a:lnTo>
                  <a:pt x="4783" y="2907"/>
                </a:lnTo>
                <a:cubicBezTo>
                  <a:pt x="6049" y="5694"/>
                  <a:pt x="6841" y="8607"/>
                  <a:pt x="7126" y="11648"/>
                </a:cubicBezTo>
                <a:cubicBezTo>
                  <a:pt x="7886" y="8924"/>
                  <a:pt x="8710" y="6454"/>
                  <a:pt x="9628" y="4079"/>
                </a:cubicBezTo>
                <a:cubicBezTo>
                  <a:pt x="10166" y="2685"/>
                  <a:pt x="10768" y="1355"/>
                  <a:pt x="11370" y="88"/>
                </a:cubicBezTo>
                <a:cubicBezTo>
                  <a:pt x="11172" y="28"/>
                  <a:pt x="10977" y="1"/>
                  <a:pt x="10786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4" name="Google Shape;5164;p43"/>
          <p:cNvSpPr/>
          <p:nvPr/>
        </p:nvSpPr>
        <p:spPr>
          <a:xfrm>
            <a:off x="3654523" y="2889801"/>
            <a:ext cx="292084" cy="464058"/>
          </a:xfrm>
          <a:custGeom>
            <a:avLst/>
            <a:gdLst/>
            <a:ahLst/>
            <a:cxnLst/>
            <a:rect l="l" t="t" r="r" b="b"/>
            <a:pathLst>
              <a:path w="9090" h="14442" extrusionOk="0">
                <a:moveTo>
                  <a:pt x="9089" y="0"/>
                </a:moveTo>
                <a:cubicBezTo>
                  <a:pt x="5922" y="855"/>
                  <a:pt x="2977" y="2407"/>
                  <a:pt x="507" y="4529"/>
                </a:cubicBezTo>
                <a:cubicBezTo>
                  <a:pt x="127" y="7949"/>
                  <a:pt x="0" y="11274"/>
                  <a:pt x="127" y="14441"/>
                </a:cubicBezTo>
                <a:cubicBezTo>
                  <a:pt x="285" y="13618"/>
                  <a:pt x="1394" y="12605"/>
                  <a:pt x="1742" y="12066"/>
                </a:cubicBezTo>
                <a:cubicBezTo>
                  <a:pt x="2756" y="10546"/>
                  <a:pt x="3927" y="9374"/>
                  <a:pt x="5257" y="8171"/>
                </a:cubicBezTo>
                <a:cubicBezTo>
                  <a:pt x="5859" y="7633"/>
                  <a:pt x="6366" y="6872"/>
                  <a:pt x="6207" y="6081"/>
                </a:cubicBezTo>
                <a:cubicBezTo>
                  <a:pt x="6112" y="5574"/>
                  <a:pt x="5764" y="5162"/>
                  <a:pt x="5732" y="4656"/>
                </a:cubicBezTo>
                <a:cubicBezTo>
                  <a:pt x="5606" y="3231"/>
                  <a:pt x="7253" y="2534"/>
                  <a:pt x="8139" y="1774"/>
                </a:cubicBezTo>
                <a:cubicBezTo>
                  <a:pt x="8773" y="1235"/>
                  <a:pt x="9026" y="634"/>
                  <a:pt x="9089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5" name="Google Shape;5165;p43"/>
          <p:cNvSpPr/>
          <p:nvPr/>
        </p:nvSpPr>
        <p:spPr>
          <a:xfrm>
            <a:off x="3671810" y="2659829"/>
            <a:ext cx="340926" cy="360237"/>
          </a:xfrm>
          <a:custGeom>
            <a:avLst/>
            <a:gdLst/>
            <a:ahLst/>
            <a:cxnLst/>
            <a:rect l="l" t="t" r="r" b="b"/>
            <a:pathLst>
              <a:path w="10610" h="11211" extrusionOk="0">
                <a:moveTo>
                  <a:pt x="10610" y="0"/>
                </a:moveTo>
                <a:lnTo>
                  <a:pt x="10610" y="0"/>
                </a:lnTo>
                <a:cubicBezTo>
                  <a:pt x="7316" y="570"/>
                  <a:pt x="4054" y="1805"/>
                  <a:pt x="1236" y="3610"/>
                </a:cubicBezTo>
                <a:cubicBezTo>
                  <a:pt x="1109" y="4275"/>
                  <a:pt x="982" y="4909"/>
                  <a:pt x="856" y="5606"/>
                </a:cubicBezTo>
                <a:cubicBezTo>
                  <a:pt x="507" y="7506"/>
                  <a:pt x="222" y="9374"/>
                  <a:pt x="1" y="11211"/>
                </a:cubicBezTo>
                <a:cubicBezTo>
                  <a:pt x="2503" y="9121"/>
                  <a:pt x="5416" y="7601"/>
                  <a:pt x="8583" y="6777"/>
                </a:cubicBezTo>
                <a:cubicBezTo>
                  <a:pt x="8551" y="6239"/>
                  <a:pt x="8425" y="5637"/>
                  <a:pt x="8298" y="5004"/>
                </a:cubicBezTo>
                <a:cubicBezTo>
                  <a:pt x="7918" y="3230"/>
                  <a:pt x="9565" y="2122"/>
                  <a:pt x="10293" y="760"/>
                </a:cubicBezTo>
                <a:cubicBezTo>
                  <a:pt x="10451" y="507"/>
                  <a:pt x="10546" y="253"/>
                  <a:pt x="10610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6" name="Google Shape;5166;p43"/>
          <p:cNvSpPr/>
          <p:nvPr/>
        </p:nvSpPr>
        <p:spPr>
          <a:xfrm>
            <a:off x="3714546" y="2406432"/>
            <a:ext cx="316505" cy="355193"/>
          </a:xfrm>
          <a:custGeom>
            <a:avLst/>
            <a:gdLst/>
            <a:ahLst/>
            <a:cxnLst/>
            <a:rect l="l" t="t" r="r" b="b"/>
            <a:pathLst>
              <a:path w="9850" h="11054" extrusionOk="0">
                <a:moveTo>
                  <a:pt x="9850" y="1"/>
                </a:moveTo>
                <a:lnTo>
                  <a:pt x="9850" y="1"/>
                </a:lnTo>
                <a:cubicBezTo>
                  <a:pt x="7380" y="982"/>
                  <a:pt x="5036" y="2249"/>
                  <a:pt x="2851" y="3738"/>
                </a:cubicBezTo>
                <a:cubicBezTo>
                  <a:pt x="2661" y="3864"/>
                  <a:pt x="2471" y="3991"/>
                  <a:pt x="2344" y="4086"/>
                </a:cubicBezTo>
                <a:cubicBezTo>
                  <a:pt x="2028" y="4276"/>
                  <a:pt x="1774" y="4434"/>
                  <a:pt x="1489" y="4688"/>
                </a:cubicBezTo>
                <a:cubicBezTo>
                  <a:pt x="951" y="6683"/>
                  <a:pt x="476" y="8773"/>
                  <a:pt x="1" y="11053"/>
                </a:cubicBezTo>
                <a:cubicBezTo>
                  <a:pt x="2851" y="9280"/>
                  <a:pt x="6050" y="8076"/>
                  <a:pt x="9343" y="7506"/>
                </a:cubicBezTo>
                <a:lnTo>
                  <a:pt x="9375" y="7601"/>
                </a:lnTo>
                <a:cubicBezTo>
                  <a:pt x="9470" y="7126"/>
                  <a:pt x="9438" y="6651"/>
                  <a:pt x="9216" y="6208"/>
                </a:cubicBezTo>
                <a:cubicBezTo>
                  <a:pt x="8710" y="5131"/>
                  <a:pt x="7570" y="4624"/>
                  <a:pt x="8076" y="3294"/>
                </a:cubicBezTo>
                <a:cubicBezTo>
                  <a:pt x="8488" y="2217"/>
                  <a:pt x="9407" y="1141"/>
                  <a:pt x="9850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7" name="Google Shape;5167;p43"/>
          <p:cNvSpPr/>
          <p:nvPr/>
        </p:nvSpPr>
        <p:spPr>
          <a:xfrm>
            <a:off x="3468283" y="2530592"/>
            <a:ext cx="234085" cy="825291"/>
          </a:xfrm>
          <a:custGeom>
            <a:avLst/>
            <a:gdLst/>
            <a:ahLst/>
            <a:cxnLst/>
            <a:rect l="l" t="t" r="r" b="b"/>
            <a:pathLst>
              <a:path w="7285" h="25684" extrusionOk="0">
                <a:moveTo>
                  <a:pt x="1838" y="0"/>
                </a:moveTo>
                <a:cubicBezTo>
                  <a:pt x="1774" y="380"/>
                  <a:pt x="1774" y="792"/>
                  <a:pt x="1838" y="1204"/>
                </a:cubicBezTo>
                <a:cubicBezTo>
                  <a:pt x="1901" y="1900"/>
                  <a:pt x="2028" y="2629"/>
                  <a:pt x="2249" y="3294"/>
                </a:cubicBezTo>
                <a:cubicBezTo>
                  <a:pt x="2471" y="4022"/>
                  <a:pt x="2978" y="4782"/>
                  <a:pt x="2883" y="5574"/>
                </a:cubicBezTo>
                <a:cubicBezTo>
                  <a:pt x="2819" y="6302"/>
                  <a:pt x="2249" y="6841"/>
                  <a:pt x="1711" y="7379"/>
                </a:cubicBezTo>
                <a:cubicBezTo>
                  <a:pt x="634" y="8456"/>
                  <a:pt x="191" y="10134"/>
                  <a:pt x="793" y="11591"/>
                </a:cubicBezTo>
                <a:cubicBezTo>
                  <a:pt x="1204" y="12509"/>
                  <a:pt x="2249" y="13491"/>
                  <a:pt x="1964" y="14600"/>
                </a:cubicBezTo>
                <a:cubicBezTo>
                  <a:pt x="1838" y="15201"/>
                  <a:pt x="1268" y="15581"/>
                  <a:pt x="983" y="16120"/>
                </a:cubicBezTo>
                <a:cubicBezTo>
                  <a:pt x="1" y="17861"/>
                  <a:pt x="1426" y="19952"/>
                  <a:pt x="2344" y="21345"/>
                </a:cubicBezTo>
                <a:cubicBezTo>
                  <a:pt x="3358" y="22865"/>
                  <a:pt x="4466" y="24259"/>
                  <a:pt x="5575" y="25684"/>
                </a:cubicBezTo>
                <a:cubicBezTo>
                  <a:pt x="5448" y="22517"/>
                  <a:pt x="5575" y="19223"/>
                  <a:pt x="5923" y="15835"/>
                </a:cubicBezTo>
                <a:lnTo>
                  <a:pt x="5828" y="15835"/>
                </a:lnTo>
                <a:cubicBezTo>
                  <a:pt x="5638" y="14948"/>
                  <a:pt x="5321" y="14061"/>
                  <a:pt x="4846" y="13269"/>
                </a:cubicBezTo>
                <a:cubicBezTo>
                  <a:pt x="4308" y="12319"/>
                  <a:pt x="3611" y="11496"/>
                  <a:pt x="2914" y="10704"/>
                </a:cubicBezTo>
                <a:cubicBezTo>
                  <a:pt x="2408" y="10103"/>
                  <a:pt x="1869" y="9533"/>
                  <a:pt x="1331" y="8962"/>
                </a:cubicBezTo>
                <a:lnTo>
                  <a:pt x="1584" y="8741"/>
                </a:lnTo>
                <a:cubicBezTo>
                  <a:pt x="2123" y="9311"/>
                  <a:pt x="2661" y="9881"/>
                  <a:pt x="3168" y="10483"/>
                </a:cubicBezTo>
                <a:cubicBezTo>
                  <a:pt x="3865" y="11274"/>
                  <a:pt x="4593" y="12129"/>
                  <a:pt x="5163" y="13111"/>
                </a:cubicBezTo>
                <a:cubicBezTo>
                  <a:pt x="5511" y="13713"/>
                  <a:pt x="5796" y="14378"/>
                  <a:pt x="6018" y="15075"/>
                </a:cubicBezTo>
                <a:cubicBezTo>
                  <a:pt x="6208" y="13269"/>
                  <a:pt x="6493" y="11433"/>
                  <a:pt x="6841" y="9533"/>
                </a:cubicBezTo>
                <a:cubicBezTo>
                  <a:pt x="6968" y="8836"/>
                  <a:pt x="7126" y="8107"/>
                  <a:pt x="7253" y="7442"/>
                </a:cubicBezTo>
                <a:lnTo>
                  <a:pt x="7253" y="7411"/>
                </a:lnTo>
                <a:cubicBezTo>
                  <a:pt x="7253" y="7411"/>
                  <a:pt x="7253" y="7379"/>
                  <a:pt x="7285" y="7347"/>
                </a:cubicBezTo>
                <a:lnTo>
                  <a:pt x="7285" y="7347"/>
                </a:lnTo>
                <a:lnTo>
                  <a:pt x="7221" y="7379"/>
                </a:lnTo>
                <a:cubicBezTo>
                  <a:pt x="5923" y="4592"/>
                  <a:pt x="4055" y="2059"/>
                  <a:pt x="1838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8" name="Google Shape;5168;p43"/>
          <p:cNvSpPr/>
          <p:nvPr/>
        </p:nvSpPr>
        <p:spPr>
          <a:xfrm>
            <a:off x="3643308" y="3028196"/>
            <a:ext cx="27538" cy="342950"/>
          </a:xfrm>
          <a:custGeom>
            <a:avLst/>
            <a:gdLst/>
            <a:ahLst/>
            <a:cxnLst/>
            <a:rect l="l" t="t" r="r" b="b"/>
            <a:pathLst>
              <a:path w="857" h="10673" extrusionOk="0">
                <a:moveTo>
                  <a:pt x="666" y="0"/>
                </a:moveTo>
                <a:cubicBezTo>
                  <a:pt x="698" y="95"/>
                  <a:pt x="729" y="190"/>
                  <a:pt x="729" y="285"/>
                </a:cubicBezTo>
                <a:lnTo>
                  <a:pt x="476" y="349"/>
                </a:lnTo>
                <a:cubicBezTo>
                  <a:pt x="128" y="3737"/>
                  <a:pt x="1" y="7031"/>
                  <a:pt x="128" y="10198"/>
                </a:cubicBezTo>
                <a:cubicBezTo>
                  <a:pt x="254" y="10356"/>
                  <a:pt x="381" y="10514"/>
                  <a:pt x="508" y="10673"/>
                </a:cubicBezTo>
                <a:cubicBezTo>
                  <a:pt x="508" y="10641"/>
                  <a:pt x="508" y="10609"/>
                  <a:pt x="508" y="10578"/>
                </a:cubicBezTo>
                <a:cubicBezTo>
                  <a:pt x="444" y="10419"/>
                  <a:pt x="444" y="10293"/>
                  <a:pt x="476" y="10134"/>
                </a:cubicBezTo>
                <a:cubicBezTo>
                  <a:pt x="349" y="6967"/>
                  <a:pt x="476" y="3642"/>
                  <a:pt x="856" y="222"/>
                </a:cubicBezTo>
                <a:lnTo>
                  <a:pt x="666" y="0"/>
                </a:ln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9" name="Google Shape;5169;p43"/>
          <p:cNvSpPr/>
          <p:nvPr/>
        </p:nvSpPr>
        <p:spPr>
          <a:xfrm>
            <a:off x="3747128" y="2552956"/>
            <a:ext cx="4081" cy="6137"/>
          </a:xfrm>
          <a:custGeom>
            <a:avLst/>
            <a:gdLst/>
            <a:ahLst/>
            <a:cxnLst/>
            <a:rect l="l" t="t" r="r" b="b"/>
            <a:pathLst>
              <a:path w="127" h="191" extrusionOk="0">
                <a:moveTo>
                  <a:pt x="95" y="1"/>
                </a:moveTo>
                <a:lnTo>
                  <a:pt x="0" y="96"/>
                </a:lnTo>
                <a:lnTo>
                  <a:pt x="95" y="191"/>
                </a:lnTo>
                <a:cubicBezTo>
                  <a:pt x="95" y="159"/>
                  <a:pt x="127" y="96"/>
                  <a:pt x="127" y="33"/>
                </a:cubicBezTo>
                <a:lnTo>
                  <a:pt x="95" y="33"/>
                </a:lnTo>
                <a:cubicBezTo>
                  <a:pt x="95" y="33"/>
                  <a:pt x="95" y="1"/>
                  <a:pt x="95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0" name="Google Shape;5170;p43"/>
          <p:cNvSpPr/>
          <p:nvPr/>
        </p:nvSpPr>
        <p:spPr>
          <a:xfrm>
            <a:off x="3701340" y="2768694"/>
            <a:ext cx="32" cy="1060"/>
          </a:xfrm>
          <a:custGeom>
            <a:avLst/>
            <a:gdLst/>
            <a:ahLst/>
            <a:cxnLst/>
            <a:rect l="l" t="t" r="r" b="b"/>
            <a:pathLst>
              <a:path w="1" h="33" extrusionOk="0">
                <a:moveTo>
                  <a:pt x="0" y="32"/>
                </a:moveTo>
                <a:lnTo>
                  <a:pt x="0" y="32"/>
                </a:lnTo>
                <a:lnTo>
                  <a:pt x="0" y="1"/>
                </a:lnTo>
                <a:close/>
              </a:path>
            </a:pathLst>
          </a:custGeom>
          <a:solidFill>
            <a:srgbClr val="7AC6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1" name="Google Shape;5171;p43"/>
          <p:cNvSpPr/>
          <p:nvPr/>
        </p:nvSpPr>
        <p:spPr>
          <a:xfrm>
            <a:off x="3663680" y="3020034"/>
            <a:ext cx="8162" cy="15295"/>
          </a:xfrm>
          <a:custGeom>
            <a:avLst/>
            <a:gdLst/>
            <a:ahLst/>
            <a:cxnLst/>
            <a:rect l="l" t="t" r="r" b="b"/>
            <a:pathLst>
              <a:path w="254" h="476" extrusionOk="0">
                <a:moveTo>
                  <a:pt x="254" y="1"/>
                </a:moveTo>
                <a:lnTo>
                  <a:pt x="254" y="1"/>
                </a:lnTo>
                <a:cubicBezTo>
                  <a:pt x="190" y="64"/>
                  <a:pt x="95" y="128"/>
                  <a:pt x="0" y="191"/>
                </a:cubicBezTo>
                <a:cubicBezTo>
                  <a:pt x="0" y="223"/>
                  <a:pt x="32" y="223"/>
                  <a:pt x="32" y="254"/>
                </a:cubicBezTo>
                <a:lnTo>
                  <a:pt x="222" y="476"/>
                </a:lnTo>
                <a:cubicBezTo>
                  <a:pt x="222" y="318"/>
                  <a:pt x="222" y="159"/>
                  <a:pt x="254" y="1"/>
                </a:cubicBezTo>
                <a:close/>
              </a:path>
            </a:pathLst>
          </a:custGeom>
          <a:solidFill>
            <a:srgbClr val="7AC6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2" name="Google Shape;5172;p43"/>
          <p:cNvSpPr/>
          <p:nvPr/>
        </p:nvSpPr>
        <p:spPr>
          <a:xfrm>
            <a:off x="3750181" y="2550932"/>
            <a:ext cx="2056" cy="3085"/>
          </a:xfrm>
          <a:custGeom>
            <a:avLst/>
            <a:gdLst/>
            <a:ahLst/>
            <a:cxnLst/>
            <a:rect l="l" t="t" r="r" b="b"/>
            <a:pathLst>
              <a:path w="64" h="96" extrusionOk="0">
                <a:moveTo>
                  <a:pt x="64" y="1"/>
                </a:moveTo>
                <a:cubicBezTo>
                  <a:pt x="32" y="32"/>
                  <a:pt x="32" y="64"/>
                  <a:pt x="0" y="64"/>
                </a:cubicBezTo>
                <a:cubicBezTo>
                  <a:pt x="0" y="64"/>
                  <a:pt x="0" y="96"/>
                  <a:pt x="0" y="96"/>
                </a:cubicBezTo>
                <a:lnTo>
                  <a:pt x="32" y="96"/>
                </a:lnTo>
                <a:lnTo>
                  <a:pt x="64" y="1"/>
                </a:lnTo>
                <a:close/>
              </a:path>
            </a:pathLst>
          </a:custGeom>
          <a:solidFill>
            <a:srgbClr val="7AC6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3" name="Google Shape;5173;p43"/>
          <p:cNvSpPr/>
          <p:nvPr/>
        </p:nvSpPr>
        <p:spPr>
          <a:xfrm>
            <a:off x="3527310" y="2155092"/>
            <a:ext cx="507822" cy="871080"/>
          </a:xfrm>
          <a:custGeom>
            <a:avLst/>
            <a:gdLst/>
            <a:ahLst/>
            <a:cxnLst/>
            <a:rect l="l" t="t" r="r" b="b"/>
            <a:pathLst>
              <a:path w="15804" h="27109" extrusionOk="0">
                <a:moveTo>
                  <a:pt x="11465" y="0"/>
                </a:moveTo>
                <a:cubicBezTo>
                  <a:pt x="10863" y="1267"/>
                  <a:pt x="10261" y="2597"/>
                  <a:pt x="9723" y="3991"/>
                </a:cubicBezTo>
                <a:cubicBezTo>
                  <a:pt x="8805" y="6366"/>
                  <a:pt x="7981" y="8836"/>
                  <a:pt x="7221" y="11560"/>
                </a:cubicBezTo>
                <a:cubicBezTo>
                  <a:pt x="6936" y="8519"/>
                  <a:pt x="6144" y="5606"/>
                  <a:pt x="4878" y="2819"/>
                </a:cubicBezTo>
                <a:lnTo>
                  <a:pt x="4561" y="2977"/>
                </a:lnTo>
                <a:cubicBezTo>
                  <a:pt x="5923" y="5954"/>
                  <a:pt x="6715" y="9121"/>
                  <a:pt x="6936" y="12383"/>
                </a:cubicBezTo>
                <a:cubicBezTo>
                  <a:pt x="6968" y="12383"/>
                  <a:pt x="7000" y="12351"/>
                  <a:pt x="7000" y="12320"/>
                </a:cubicBezTo>
                <a:lnTo>
                  <a:pt x="7000" y="12415"/>
                </a:lnTo>
                <a:cubicBezTo>
                  <a:pt x="6968" y="12478"/>
                  <a:pt x="6968" y="12541"/>
                  <a:pt x="6936" y="12605"/>
                </a:cubicBezTo>
                <a:cubicBezTo>
                  <a:pt x="6461" y="14473"/>
                  <a:pt x="5986" y="16437"/>
                  <a:pt x="5543" y="18558"/>
                </a:cubicBezTo>
                <a:cubicBezTo>
                  <a:pt x="4213" y="15835"/>
                  <a:pt x="2344" y="13333"/>
                  <a:pt x="96" y="11306"/>
                </a:cubicBezTo>
                <a:cubicBezTo>
                  <a:pt x="64" y="11338"/>
                  <a:pt x="64" y="11370"/>
                  <a:pt x="32" y="11433"/>
                </a:cubicBezTo>
                <a:cubicBezTo>
                  <a:pt x="32" y="11496"/>
                  <a:pt x="1" y="11591"/>
                  <a:pt x="1" y="11686"/>
                </a:cubicBezTo>
                <a:cubicBezTo>
                  <a:pt x="2249" y="13776"/>
                  <a:pt x="4118" y="16310"/>
                  <a:pt x="5384" y="19065"/>
                </a:cubicBezTo>
                <a:lnTo>
                  <a:pt x="5448" y="19033"/>
                </a:lnTo>
                <a:lnTo>
                  <a:pt x="5448" y="19033"/>
                </a:lnTo>
                <a:cubicBezTo>
                  <a:pt x="5448" y="19065"/>
                  <a:pt x="5448" y="19097"/>
                  <a:pt x="5416" y="19128"/>
                </a:cubicBezTo>
                <a:cubicBezTo>
                  <a:pt x="5289" y="19825"/>
                  <a:pt x="5163" y="20522"/>
                  <a:pt x="5004" y="21250"/>
                </a:cubicBezTo>
                <a:cubicBezTo>
                  <a:pt x="4656" y="23119"/>
                  <a:pt x="4403" y="24955"/>
                  <a:pt x="4181" y="26761"/>
                </a:cubicBezTo>
                <a:cubicBezTo>
                  <a:pt x="4213" y="26887"/>
                  <a:pt x="4244" y="27014"/>
                  <a:pt x="4276" y="27109"/>
                </a:cubicBezTo>
                <a:cubicBezTo>
                  <a:pt x="4339" y="27046"/>
                  <a:pt x="4434" y="26982"/>
                  <a:pt x="4529" y="26919"/>
                </a:cubicBezTo>
                <a:cubicBezTo>
                  <a:pt x="4719" y="25082"/>
                  <a:pt x="5004" y="23214"/>
                  <a:pt x="5353" y="21314"/>
                </a:cubicBezTo>
                <a:cubicBezTo>
                  <a:pt x="5479" y="20648"/>
                  <a:pt x="5606" y="19983"/>
                  <a:pt x="5733" y="19350"/>
                </a:cubicBezTo>
                <a:cubicBezTo>
                  <a:pt x="8583" y="17513"/>
                  <a:pt x="11813" y="16278"/>
                  <a:pt x="15139" y="15708"/>
                </a:cubicBezTo>
                <a:cubicBezTo>
                  <a:pt x="15170" y="15613"/>
                  <a:pt x="15170" y="15518"/>
                  <a:pt x="15202" y="15423"/>
                </a:cubicBezTo>
                <a:lnTo>
                  <a:pt x="15202" y="15360"/>
                </a:lnTo>
                <a:cubicBezTo>
                  <a:pt x="11908" y="15898"/>
                  <a:pt x="8678" y="17102"/>
                  <a:pt x="5828" y="18875"/>
                </a:cubicBezTo>
                <a:cubicBezTo>
                  <a:pt x="6303" y="16627"/>
                  <a:pt x="6810" y="14505"/>
                  <a:pt x="7316" y="12510"/>
                </a:cubicBezTo>
                <a:cubicBezTo>
                  <a:pt x="7601" y="12256"/>
                  <a:pt x="7855" y="12098"/>
                  <a:pt x="8171" y="11908"/>
                </a:cubicBezTo>
                <a:cubicBezTo>
                  <a:pt x="8330" y="11813"/>
                  <a:pt x="8488" y="11686"/>
                  <a:pt x="8678" y="11560"/>
                </a:cubicBezTo>
                <a:cubicBezTo>
                  <a:pt x="10863" y="10071"/>
                  <a:pt x="13207" y="8804"/>
                  <a:pt x="15677" y="7823"/>
                </a:cubicBezTo>
                <a:cubicBezTo>
                  <a:pt x="15740" y="7664"/>
                  <a:pt x="15772" y="7538"/>
                  <a:pt x="15804" y="7379"/>
                </a:cubicBezTo>
                <a:lnTo>
                  <a:pt x="15804" y="7379"/>
                </a:lnTo>
                <a:cubicBezTo>
                  <a:pt x="13238" y="8393"/>
                  <a:pt x="10768" y="9691"/>
                  <a:pt x="8488" y="11275"/>
                </a:cubicBezTo>
                <a:cubicBezTo>
                  <a:pt x="8298" y="11401"/>
                  <a:pt x="8140" y="11496"/>
                  <a:pt x="7981" y="11591"/>
                </a:cubicBezTo>
                <a:cubicBezTo>
                  <a:pt x="7791" y="11718"/>
                  <a:pt x="7633" y="11813"/>
                  <a:pt x="7475" y="11940"/>
                </a:cubicBezTo>
                <a:cubicBezTo>
                  <a:pt x="8235" y="9121"/>
                  <a:pt x="9090" y="6556"/>
                  <a:pt x="10040" y="4117"/>
                </a:cubicBezTo>
                <a:cubicBezTo>
                  <a:pt x="10578" y="2724"/>
                  <a:pt x="11180" y="1394"/>
                  <a:pt x="11813" y="127"/>
                </a:cubicBezTo>
                <a:cubicBezTo>
                  <a:pt x="11687" y="95"/>
                  <a:pt x="11592" y="32"/>
                  <a:pt x="11465" y="0"/>
                </a:cubicBez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4" name="Google Shape;5174;p43"/>
          <p:cNvSpPr/>
          <p:nvPr/>
        </p:nvSpPr>
        <p:spPr>
          <a:xfrm>
            <a:off x="3670814" y="2877591"/>
            <a:ext cx="276789" cy="157738"/>
          </a:xfrm>
          <a:custGeom>
            <a:avLst/>
            <a:gdLst/>
            <a:ahLst/>
            <a:cxnLst/>
            <a:rect l="l" t="t" r="r" b="b"/>
            <a:pathLst>
              <a:path w="8614" h="4909" extrusionOk="0">
                <a:moveTo>
                  <a:pt x="8614" y="0"/>
                </a:moveTo>
                <a:lnTo>
                  <a:pt x="8614" y="0"/>
                </a:lnTo>
                <a:cubicBezTo>
                  <a:pt x="5479" y="824"/>
                  <a:pt x="2534" y="2344"/>
                  <a:pt x="32" y="4434"/>
                </a:cubicBezTo>
                <a:cubicBezTo>
                  <a:pt x="32" y="4592"/>
                  <a:pt x="0" y="4751"/>
                  <a:pt x="0" y="4909"/>
                </a:cubicBezTo>
                <a:cubicBezTo>
                  <a:pt x="2470" y="2755"/>
                  <a:pt x="5415" y="1204"/>
                  <a:pt x="8582" y="380"/>
                </a:cubicBezTo>
                <a:cubicBezTo>
                  <a:pt x="8582" y="254"/>
                  <a:pt x="8614" y="127"/>
                  <a:pt x="8614" y="0"/>
                </a:cubicBez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5" name="Google Shape;5175;p43"/>
          <p:cNvSpPr/>
          <p:nvPr/>
        </p:nvSpPr>
        <p:spPr>
          <a:xfrm>
            <a:off x="3511019" y="2811430"/>
            <a:ext cx="150637" cy="227980"/>
          </a:xfrm>
          <a:custGeom>
            <a:avLst/>
            <a:gdLst/>
            <a:ahLst/>
            <a:cxnLst/>
            <a:rect l="l" t="t" r="r" b="b"/>
            <a:pathLst>
              <a:path w="4688" h="7095" extrusionOk="0">
                <a:moveTo>
                  <a:pt x="286" y="1"/>
                </a:moveTo>
                <a:lnTo>
                  <a:pt x="1" y="222"/>
                </a:lnTo>
                <a:cubicBezTo>
                  <a:pt x="539" y="793"/>
                  <a:pt x="1078" y="1363"/>
                  <a:pt x="1584" y="1964"/>
                </a:cubicBezTo>
                <a:cubicBezTo>
                  <a:pt x="2281" y="2756"/>
                  <a:pt x="2978" y="3579"/>
                  <a:pt x="3548" y="4529"/>
                </a:cubicBezTo>
                <a:cubicBezTo>
                  <a:pt x="3991" y="5321"/>
                  <a:pt x="4308" y="6208"/>
                  <a:pt x="4498" y="7095"/>
                </a:cubicBezTo>
                <a:lnTo>
                  <a:pt x="4593" y="7063"/>
                </a:lnTo>
                <a:cubicBezTo>
                  <a:pt x="4625" y="6841"/>
                  <a:pt x="4656" y="6588"/>
                  <a:pt x="4688" y="6335"/>
                </a:cubicBezTo>
                <a:cubicBezTo>
                  <a:pt x="4466" y="5638"/>
                  <a:pt x="4181" y="4973"/>
                  <a:pt x="3833" y="4371"/>
                </a:cubicBezTo>
                <a:cubicBezTo>
                  <a:pt x="3295" y="3389"/>
                  <a:pt x="2566" y="2534"/>
                  <a:pt x="1869" y="1743"/>
                </a:cubicBezTo>
                <a:cubicBezTo>
                  <a:pt x="1331" y="1141"/>
                  <a:pt x="793" y="571"/>
                  <a:pt x="286" y="1"/>
                </a:cubicBez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6" name="Google Shape;5176;p43"/>
          <p:cNvSpPr/>
          <p:nvPr/>
        </p:nvSpPr>
        <p:spPr>
          <a:xfrm>
            <a:off x="3658571" y="3014957"/>
            <a:ext cx="8194" cy="24453"/>
          </a:xfrm>
          <a:custGeom>
            <a:avLst/>
            <a:gdLst/>
            <a:ahLst/>
            <a:cxnLst/>
            <a:rect l="l" t="t" r="r" b="b"/>
            <a:pathLst>
              <a:path w="255" h="761" extrusionOk="0">
                <a:moveTo>
                  <a:pt x="96" y="1"/>
                </a:moveTo>
                <a:cubicBezTo>
                  <a:pt x="64" y="254"/>
                  <a:pt x="33" y="507"/>
                  <a:pt x="1" y="761"/>
                </a:cubicBezTo>
                <a:lnTo>
                  <a:pt x="254" y="697"/>
                </a:lnTo>
                <a:cubicBezTo>
                  <a:pt x="223" y="602"/>
                  <a:pt x="191" y="507"/>
                  <a:pt x="191" y="412"/>
                </a:cubicBezTo>
                <a:lnTo>
                  <a:pt x="159" y="381"/>
                </a:lnTo>
                <a:cubicBezTo>
                  <a:pt x="159" y="381"/>
                  <a:pt x="159" y="349"/>
                  <a:pt x="159" y="349"/>
                </a:cubicBezTo>
                <a:cubicBezTo>
                  <a:pt x="159" y="222"/>
                  <a:pt x="128" y="127"/>
                  <a:pt x="96" y="1"/>
                </a:cubicBezTo>
                <a:close/>
              </a:path>
            </a:pathLst>
          </a:custGeom>
          <a:solidFill>
            <a:srgbClr val="7AC6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7" name="Google Shape;5177;p43"/>
          <p:cNvSpPr/>
          <p:nvPr/>
        </p:nvSpPr>
        <p:spPr>
          <a:xfrm>
            <a:off x="3663680" y="3026139"/>
            <a:ext cx="1060" cy="2089"/>
          </a:xfrm>
          <a:custGeom>
            <a:avLst/>
            <a:gdLst/>
            <a:ahLst/>
            <a:cxnLst/>
            <a:rect l="l" t="t" r="r" b="b"/>
            <a:pathLst>
              <a:path w="33" h="65" extrusionOk="0">
                <a:moveTo>
                  <a:pt x="0" y="1"/>
                </a:moveTo>
                <a:cubicBezTo>
                  <a:pt x="0" y="1"/>
                  <a:pt x="0" y="33"/>
                  <a:pt x="0" y="33"/>
                </a:cubicBezTo>
                <a:lnTo>
                  <a:pt x="32" y="64"/>
                </a:lnTo>
                <a:cubicBezTo>
                  <a:pt x="32" y="33"/>
                  <a:pt x="0" y="33"/>
                  <a:pt x="0" y="1"/>
                </a:cubicBezTo>
                <a:close/>
              </a:path>
            </a:pathLst>
          </a:custGeom>
          <a:solidFill>
            <a:srgbClr val="7AC6E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8" name="Google Shape;5178;p43"/>
          <p:cNvSpPr/>
          <p:nvPr/>
        </p:nvSpPr>
        <p:spPr>
          <a:xfrm>
            <a:off x="3198627" y="2561471"/>
            <a:ext cx="520032" cy="858516"/>
          </a:xfrm>
          <a:custGeom>
            <a:avLst/>
            <a:gdLst/>
            <a:ahLst/>
            <a:cxnLst/>
            <a:rect l="l" t="t" r="r" b="b"/>
            <a:pathLst>
              <a:path w="16184" h="26718" extrusionOk="0">
                <a:moveTo>
                  <a:pt x="3151" y="1"/>
                </a:moveTo>
                <a:cubicBezTo>
                  <a:pt x="2694" y="1"/>
                  <a:pt x="2235" y="202"/>
                  <a:pt x="1806" y="718"/>
                </a:cubicBezTo>
                <a:cubicBezTo>
                  <a:pt x="1204" y="1509"/>
                  <a:pt x="1996" y="2681"/>
                  <a:pt x="1489" y="3441"/>
                </a:cubicBezTo>
                <a:cubicBezTo>
                  <a:pt x="1014" y="4106"/>
                  <a:pt x="286" y="4138"/>
                  <a:pt x="159" y="5120"/>
                </a:cubicBezTo>
                <a:cubicBezTo>
                  <a:pt x="1" y="6545"/>
                  <a:pt x="1584" y="7463"/>
                  <a:pt x="2217" y="8572"/>
                </a:cubicBezTo>
                <a:cubicBezTo>
                  <a:pt x="2756" y="9458"/>
                  <a:pt x="2027" y="9997"/>
                  <a:pt x="1806" y="10820"/>
                </a:cubicBezTo>
                <a:cubicBezTo>
                  <a:pt x="1647" y="11485"/>
                  <a:pt x="1901" y="12087"/>
                  <a:pt x="2312" y="12593"/>
                </a:cubicBezTo>
                <a:cubicBezTo>
                  <a:pt x="3041" y="13480"/>
                  <a:pt x="4403" y="14050"/>
                  <a:pt x="4371" y="15380"/>
                </a:cubicBezTo>
                <a:cubicBezTo>
                  <a:pt x="4339" y="16489"/>
                  <a:pt x="4308" y="17502"/>
                  <a:pt x="5416" y="18104"/>
                </a:cubicBezTo>
                <a:cubicBezTo>
                  <a:pt x="6176" y="18547"/>
                  <a:pt x="7474" y="18832"/>
                  <a:pt x="7569" y="19877"/>
                </a:cubicBezTo>
                <a:cubicBezTo>
                  <a:pt x="7601" y="20257"/>
                  <a:pt x="7411" y="20606"/>
                  <a:pt x="7411" y="20986"/>
                </a:cubicBezTo>
                <a:cubicBezTo>
                  <a:pt x="7411" y="21556"/>
                  <a:pt x="7886" y="22062"/>
                  <a:pt x="8393" y="22348"/>
                </a:cubicBezTo>
                <a:cubicBezTo>
                  <a:pt x="9533" y="23044"/>
                  <a:pt x="10546" y="23741"/>
                  <a:pt x="11465" y="24723"/>
                </a:cubicBezTo>
                <a:cubicBezTo>
                  <a:pt x="11875" y="25133"/>
                  <a:pt x="13322" y="25983"/>
                  <a:pt x="12957" y="26709"/>
                </a:cubicBezTo>
                <a:lnTo>
                  <a:pt x="12957" y="26709"/>
                </a:lnTo>
                <a:cubicBezTo>
                  <a:pt x="13653" y="25351"/>
                  <a:pt x="14379" y="24023"/>
                  <a:pt x="14948" y="22633"/>
                </a:cubicBezTo>
                <a:cubicBezTo>
                  <a:pt x="15455" y="21461"/>
                  <a:pt x="16183" y="19782"/>
                  <a:pt x="15233" y="18642"/>
                </a:cubicBezTo>
                <a:cubicBezTo>
                  <a:pt x="14948" y="18294"/>
                  <a:pt x="14505" y="18072"/>
                  <a:pt x="14315" y="17661"/>
                </a:cubicBezTo>
                <a:cubicBezTo>
                  <a:pt x="13967" y="16900"/>
                  <a:pt x="14600" y="16045"/>
                  <a:pt x="14758" y="15317"/>
                </a:cubicBezTo>
                <a:cubicBezTo>
                  <a:pt x="14980" y="14177"/>
                  <a:pt x="14442" y="13005"/>
                  <a:pt x="13492" y="12372"/>
                </a:cubicBezTo>
                <a:cubicBezTo>
                  <a:pt x="13048" y="12087"/>
                  <a:pt x="12573" y="11738"/>
                  <a:pt x="12415" y="11232"/>
                </a:cubicBezTo>
                <a:cubicBezTo>
                  <a:pt x="12225" y="10662"/>
                  <a:pt x="12478" y="10060"/>
                  <a:pt x="12542" y="9522"/>
                </a:cubicBezTo>
                <a:cubicBezTo>
                  <a:pt x="12605" y="8983"/>
                  <a:pt x="12605" y="8445"/>
                  <a:pt x="12573" y="7938"/>
                </a:cubicBezTo>
                <a:cubicBezTo>
                  <a:pt x="12542" y="7558"/>
                  <a:pt x="12478" y="7210"/>
                  <a:pt x="12320" y="6861"/>
                </a:cubicBezTo>
                <a:cubicBezTo>
                  <a:pt x="12035" y="6228"/>
                  <a:pt x="11370" y="5975"/>
                  <a:pt x="10831" y="5595"/>
                </a:cubicBezTo>
                <a:cubicBezTo>
                  <a:pt x="9565" y="4676"/>
                  <a:pt x="9850" y="3251"/>
                  <a:pt x="9153" y="2016"/>
                </a:cubicBezTo>
                <a:cubicBezTo>
                  <a:pt x="8802" y="1402"/>
                  <a:pt x="8383" y="1235"/>
                  <a:pt x="7929" y="1235"/>
                </a:cubicBezTo>
                <a:cubicBezTo>
                  <a:pt x="7563" y="1235"/>
                  <a:pt x="7173" y="1344"/>
                  <a:pt x="6778" y="1414"/>
                </a:cubicBezTo>
                <a:cubicBezTo>
                  <a:pt x="6594" y="1447"/>
                  <a:pt x="6406" y="1472"/>
                  <a:pt x="6220" y="1472"/>
                </a:cubicBezTo>
                <a:cubicBezTo>
                  <a:pt x="5861" y="1472"/>
                  <a:pt x="5507" y="1379"/>
                  <a:pt x="5194" y="1066"/>
                </a:cubicBezTo>
                <a:cubicBezTo>
                  <a:pt x="4593" y="504"/>
                  <a:pt x="3873" y="1"/>
                  <a:pt x="3151" y="1"/>
                </a:cubicBezTo>
                <a:close/>
                <a:moveTo>
                  <a:pt x="12957" y="26709"/>
                </a:moveTo>
                <a:lnTo>
                  <a:pt x="12957" y="26709"/>
                </a:lnTo>
                <a:cubicBezTo>
                  <a:pt x="12956" y="26712"/>
                  <a:pt x="12955" y="26715"/>
                  <a:pt x="12953" y="26718"/>
                </a:cubicBezTo>
                <a:cubicBezTo>
                  <a:pt x="12955" y="26715"/>
                  <a:pt x="12956" y="26712"/>
                  <a:pt x="12957" y="26709"/>
                </a:cubicBez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9" name="Google Shape;5179;p43"/>
          <p:cNvSpPr/>
          <p:nvPr/>
        </p:nvSpPr>
        <p:spPr>
          <a:xfrm>
            <a:off x="3247468" y="2536697"/>
            <a:ext cx="385719" cy="926027"/>
          </a:xfrm>
          <a:custGeom>
            <a:avLst/>
            <a:gdLst/>
            <a:ahLst/>
            <a:cxnLst/>
            <a:rect l="l" t="t" r="r" b="b"/>
            <a:pathLst>
              <a:path w="12004" h="28819" extrusionOk="0">
                <a:moveTo>
                  <a:pt x="286" y="0"/>
                </a:moveTo>
                <a:lnTo>
                  <a:pt x="1" y="222"/>
                </a:lnTo>
                <a:cubicBezTo>
                  <a:pt x="856" y="1299"/>
                  <a:pt x="1711" y="2502"/>
                  <a:pt x="2503" y="3769"/>
                </a:cubicBezTo>
                <a:cubicBezTo>
                  <a:pt x="4561" y="7031"/>
                  <a:pt x="6398" y="10768"/>
                  <a:pt x="8298" y="15550"/>
                </a:cubicBezTo>
                <a:cubicBezTo>
                  <a:pt x="10071" y="20142"/>
                  <a:pt x="11212" y="24607"/>
                  <a:pt x="11655" y="28819"/>
                </a:cubicBezTo>
                <a:lnTo>
                  <a:pt x="12003" y="28787"/>
                </a:lnTo>
                <a:cubicBezTo>
                  <a:pt x="11560" y="24544"/>
                  <a:pt x="10420" y="20047"/>
                  <a:pt x="8615" y="15423"/>
                </a:cubicBezTo>
                <a:cubicBezTo>
                  <a:pt x="6715" y="10641"/>
                  <a:pt x="4878" y="6872"/>
                  <a:pt x="2788" y="3579"/>
                </a:cubicBezTo>
                <a:cubicBezTo>
                  <a:pt x="1996" y="2280"/>
                  <a:pt x="1141" y="1109"/>
                  <a:pt x="286" y="0"/>
                </a:cubicBezTo>
                <a:close/>
              </a:path>
            </a:pathLst>
          </a:custGeom>
          <a:solidFill>
            <a:srgbClr val="2335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0" name="Google Shape;5180;p43"/>
          <p:cNvSpPr/>
          <p:nvPr/>
        </p:nvSpPr>
        <p:spPr>
          <a:xfrm>
            <a:off x="3174206" y="2751407"/>
            <a:ext cx="267664" cy="93634"/>
          </a:xfrm>
          <a:custGeom>
            <a:avLst/>
            <a:gdLst/>
            <a:ahLst/>
            <a:cxnLst/>
            <a:rect l="l" t="t" r="r" b="b"/>
            <a:pathLst>
              <a:path w="8330" h="2914" extrusionOk="0">
                <a:moveTo>
                  <a:pt x="64" y="0"/>
                </a:moveTo>
                <a:lnTo>
                  <a:pt x="1" y="317"/>
                </a:lnTo>
                <a:cubicBezTo>
                  <a:pt x="2344" y="697"/>
                  <a:pt x="4656" y="1362"/>
                  <a:pt x="6841" y="2312"/>
                </a:cubicBezTo>
                <a:cubicBezTo>
                  <a:pt x="6999" y="2376"/>
                  <a:pt x="7126" y="2439"/>
                  <a:pt x="7253" y="2471"/>
                </a:cubicBezTo>
                <a:cubicBezTo>
                  <a:pt x="7569" y="2597"/>
                  <a:pt x="7791" y="2692"/>
                  <a:pt x="8139" y="2914"/>
                </a:cubicBezTo>
                <a:lnTo>
                  <a:pt x="8329" y="2661"/>
                </a:lnTo>
                <a:cubicBezTo>
                  <a:pt x="7981" y="2376"/>
                  <a:pt x="7696" y="2281"/>
                  <a:pt x="7379" y="2154"/>
                </a:cubicBezTo>
                <a:cubicBezTo>
                  <a:pt x="7253" y="2090"/>
                  <a:pt x="7126" y="2059"/>
                  <a:pt x="6968" y="1964"/>
                </a:cubicBezTo>
                <a:cubicBezTo>
                  <a:pt x="4751" y="1014"/>
                  <a:pt x="2439" y="349"/>
                  <a:pt x="64" y="0"/>
                </a:cubicBezTo>
                <a:close/>
              </a:path>
            </a:pathLst>
          </a:custGeom>
          <a:solidFill>
            <a:srgbClr val="2335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1" name="Google Shape;5181;p43"/>
          <p:cNvSpPr/>
          <p:nvPr/>
        </p:nvSpPr>
        <p:spPr>
          <a:xfrm>
            <a:off x="3259678" y="2939478"/>
            <a:ext cx="245267" cy="55172"/>
          </a:xfrm>
          <a:custGeom>
            <a:avLst/>
            <a:gdLst/>
            <a:ahLst/>
            <a:cxnLst/>
            <a:rect l="l" t="t" r="r" b="b"/>
            <a:pathLst>
              <a:path w="7633" h="1717" extrusionOk="0">
                <a:moveTo>
                  <a:pt x="460" y="0"/>
                </a:moveTo>
                <a:cubicBezTo>
                  <a:pt x="307" y="0"/>
                  <a:pt x="154" y="2"/>
                  <a:pt x="1" y="6"/>
                </a:cubicBezTo>
                <a:lnTo>
                  <a:pt x="1" y="354"/>
                </a:lnTo>
                <a:cubicBezTo>
                  <a:pt x="150" y="351"/>
                  <a:pt x="300" y="349"/>
                  <a:pt x="450" y="349"/>
                </a:cubicBezTo>
                <a:cubicBezTo>
                  <a:pt x="2840" y="349"/>
                  <a:pt x="5269" y="822"/>
                  <a:pt x="7475" y="1716"/>
                </a:cubicBezTo>
                <a:lnTo>
                  <a:pt x="7633" y="1400"/>
                </a:lnTo>
                <a:cubicBezTo>
                  <a:pt x="5368" y="476"/>
                  <a:pt x="2907" y="0"/>
                  <a:pt x="460" y="0"/>
                </a:cubicBezTo>
                <a:close/>
              </a:path>
            </a:pathLst>
          </a:custGeom>
          <a:solidFill>
            <a:srgbClr val="2335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2" name="Google Shape;5182;p43"/>
          <p:cNvSpPr/>
          <p:nvPr/>
        </p:nvSpPr>
        <p:spPr>
          <a:xfrm>
            <a:off x="3319734" y="3095353"/>
            <a:ext cx="248320" cy="80428"/>
          </a:xfrm>
          <a:custGeom>
            <a:avLst/>
            <a:gdLst/>
            <a:ahLst/>
            <a:cxnLst/>
            <a:rect l="l" t="t" r="r" b="b"/>
            <a:pathLst>
              <a:path w="7728" h="2503" extrusionOk="0">
                <a:moveTo>
                  <a:pt x="32" y="0"/>
                </a:moveTo>
                <a:lnTo>
                  <a:pt x="0" y="349"/>
                </a:lnTo>
                <a:cubicBezTo>
                  <a:pt x="2660" y="444"/>
                  <a:pt x="5257" y="1172"/>
                  <a:pt x="7537" y="2502"/>
                </a:cubicBezTo>
                <a:lnTo>
                  <a:pt x="7727" y="2186"/>
                </a:lnTo>
                <a:cubicBezTo>
                  <a:pt x="5384" y="855"/>
                  <a:pt x="2724" y="95"/>
                  <a:pt x="32" y="0"/>
                </a:cubicBezTo>
                <a:close/>
              </a:path>
            </a:pathLst>
          </a:custGeom>
          <a:solidFill>
            <a:srgbClr val="2335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3" name="Google Shape;5183;p43"/>
          <p:cNvSpPr/>
          <p:nvPr/>
        </p:nvSpPr>
        <p:spPr>
          <a:xfrm>
            <a:off x="3419441" y="2602826"/>
            <a:ext cx="33611" cy="235114"/>
          </a:xfrm>
          <a:custGeom>
            <a:avLst/>
            <a:gdLst/>
            <a:ahLst/>
            <a:cxnLst/>
            <a:rect l="l" t="t" r="r" b="b"/>
            <a:pathLst>
              <a:path w="1046" h="7317" extrusionOk="0">
                <a:moveTo>
                  <a:pt x="729" y="1"/>
                </a:moveTo>
                <a:cubicBezTo>
                  <a:pt x="127" y="2408"/>
                  <a:pt x="1" y="4846"/>
                  <a:pt x="286" y="7316"/>
                </a:cubicBezTo>
                <a:lnTo>
                  <a:pt x="634" y="7253"/>
                </a:lnTo>
                <a:cubicBezTo>
                  <a:pt x="349" y="4846"/>
                  <a:pt x="476" y="2439"/>
                  <a:pt x="1046" y="96"/>
                </a:cubicBezTo>
                <a:lnTo>
                  <a:pt x="729" y="1"/>
                </a:lnTo>
                <a:close/>
              </a:path>
            </a:pathLst>
          </a:custGeom>
          <a:solidFill>
            <a:srgbClr val="2335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4" name="Google Shape;5184;p43"/>
          <p:cNvSpPr/>
          <p:nvPr/>
        </p:nvSpPr>
        <p:spPr>
          <a:xfrm>
            <a:off x="3494760" y="2771746"/>
            <a:ext cx="110954" cy="212717"/>
          </a:xfrm>
          <a:custGeom>
            <a:avLst/>
            <a:gdLst/>
            <a:ahLst/>
            <a:cxnLst/>
            <a:rect l="l" t="t" r="r" b="b"/>
            <a:pathLst>
              <a:path w="3453" h="6620" extrusionOk="0">
                <a:moveTo>
                  <a:pt x="3199" y="1"/>
                </a:moveTo>
                <a:cubicBezTo>
                  <a:pt x="1710" y="1933"/>
                  <a:pt x="602" y="4181"/>
                  <a:pt x="0" y="6525"/>
                </a:cubicBezTo>
                <a:lnTo>
                  <a:pt x="349" y="6620"/>
                </a:lnTo>
                <a:cubicBezTo>
                  <a:pt x="919" y="4308"/>
                  <a:pt x="1995" y="2091"/>
                  <a:pt x="3452" y="222"/>
                </a:cubicBezTo>
                <a:lnTo>
                  <a:pt x="3199" y="1"/>
                </a:lnTo>
                <a:close/>
              </a:path>
            </a:pathLst>
          </a:custGeom>
          <a:solidFill>
            <a:srgbClr val="2335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5" name="Google Shape;5185;p43"/>
          <p:cNvSpPr/>
          <p:nvPr/>
        </p:nvSpPr>
        <p:spPr>
          <a:xfrm>
            <a:off x="3564969" y="2989508"/>
            <a:ext cx="84476" cy="186272"/>
          </a:xfrm>
          <a:custGeom>
            <a:avLst/>
            <a:gdLst/>
            <a:ahLst/>
            <a:cxnLst/>
            <a:rect l="l" t="t" r="r" b="b"/>
            <a:pathLst>
              <a:path w="2629" h="5797" extrusionOk="0">
                <a:moveTo>
                  <a:pt x="2344" y="1"/>
                </a:moveTo>
                <a:cubicBezTo>
                  <a:pt x="2027" y="508"/>
                  <a:pt x="1742" y="1014"/>
                  <a:pt x="1426" y="1489"/>
                </a:cubicBezTo>
                <a:cubicBezTo>
                  <a:pt x="1046" y="2154"/>
                  <a:pt x="634" y="2883"/>
                  <a:pt x="349" y="3674"/>
                </a:cubicBezTo>
                <a:cubicBezTo>
                  <a:pt x="127" y="4371"/>
                  <a:pt x="0" y="5068"/>
                  <a:pt x="0" y="5765"/>
                </a:cubicBezTo>
                <a:lnTo>
                  <a:pt x="349" y="5796"/>
                </a:lnTo>
                <a:cubicBezTo>
                  <a:pt x="349" y="5100"/>
                  <a:pt x="475" y="4435"/>
                  <a:pt x="697" y="3801"/>
                </a:cubicBezTo>
                <a:cubicBezTo>
                  <a:pt x="951" y="3041"/>
                  <a:pt x="1362" y="2313"/>
                  <a:pt x="1742" y="1679"/>
                </a:cubicBezTo>
                <a:cubicBezTo>
                  <a:pt x="2027" y="1173"/>
                  <a:pt x="2344" y="666"/>
                  <a:pt x="2629" y="191"/>
                </a:cubicBezTo>
                <a:lnTo>
                  <a:pt x="2344" y="1"/>
                </a:lnTo>
                <a:close/>
              </a:path>
            </a:pathLst>
          </a:custGeom>
          <a:solidFill>
            <a:srgbClr val="23354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6" name="Google Shape;5186;p43"/>
          <p:cNvSpPr/>
          <p:nvPr/>
        </p:nvSpPr>
        <p:spPr>
          <a:xfrm>
            <a:off x="3434704" y="3411826"/>
            <a:ext cx="367403" cy="367371"/>
          </a:xfrm>
          <a:custGeom>
            <a:avLst/>
            <a:gdLst/>
            <a:ahLst/>
            <a:cxnLst/>
            <a:rect l="l" t="t" r="r" b="b"/>
            <a:pathLst>
              <a:path w="11434" h="11433" extrusionOk="0">
                <a:moveTo>
                  <a:pt x="1" y="0"/>
                </a:moveTo>
                <a:lnTo>
                  <a:pt x="1996" y="11433"/>
                </a:lnTo>
                <a:lnTo>
                  <a:pt x="9438" y="11433"/>
                </a:lnTo>
                <a:lnTo>
                  <a:pt x="11433" y="0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7" name="Google Shape;5187;p43"/>
          <p:cNvSpPr/>
          <p:nvPr/>
        </p:nvSpPr>
        <p:spPr>
          <a:xfrm>
            <a:off x="3388915" y="3308038"/>
            <a:ext cx="457952" cy="103820"/>
          </a:xfrm>
          <a:custGeom>
            <a:avLst/>
            <a:gdLst/>
            <a:ahLst/>
            <a:cxnLst/>
            <a:rect l="l" t="t" r="r" b="b"/>
            <a:pathLst>
              <a:path w="14252" h="3231" extrusionOk="0">
                <a:moveTo>
                  <a:pt x="1" y="0"/>
                </a:moveTo>
                <a:lnTo>
                  <a:pt x="1" y="3230"/>
                </a:lnTo>
                <a:lnTo>
                  <a:pt x="14252" y="3230"/>
                </a:lnTo>
                <a:lnTo>
                  <a:pt x="14252" y="0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8" name="Google Shape;5188;p43"/>
          <p:cNvSpPr/>
          <p:nvPr/>
        </p:nvSpPr>
        <p:spPr>
          <a:xfrm>
            <a:off x="3434704" y="3411826"/>
            <a:ext cx="367403" cy="48874"/>
          </a:xfrm>
          <a:custGeom>
            <a:avLst/>
            <a:gdLst/>
            <a:ahLst/>
            <a:cxnLst/>
            <a:rect l="l" t="t" r="r" b="b"/>
            <a:pathLst>
              <a:path w="11434" h="1521" extrusionOk="0">
                <a:moveTo>
                  <a:pt x="1" y="0"/>
                </a:moveTo>
                <a:lnTo>
                  <a:pt x="254" y="1521"/>
                </a:lnTo>
                <a:lnTo>
                  <a:pt x="11180" y="1521"/>
                </a:lnTo>
                <a:lnTo>
                  <a:pt x="11433" y="0"/>
                </a:lnTo>
                <a:close/>
              </a:path>
            </a:pathLst>
          </a:custGeom>
          <a:solidFill>
            <a:srgbClr val="DD91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9" name="Google Shape;5189;p43"/>
          <p:cNvSpPr/>
          <p:nvPr/>
        </p:nvSpPr>
        <p:spPr>
          <a:xfrm>
            <a:off x="3373652" y="3797480"/>
            <a:ext cx="2375138" cy="176086"/>
          </a:xfrm>
          <a:custGeom>
            <a:avLst/>
            <a:gdLst/>
            <a:ahLst/>
            <a:cxnLst/>
            <a:rect l="l" t="t" r="r" b="b"/>
            <a:pathLst>
              <a:path w="73917" h="5480" extrusionOk="0">
                <a:moveTo>
                  <a:pt x="36958" y="1"/>
                </a:moveTo>
                <a:cubicBezTo>
                  <a:pt x="16532" y="1"/>
                  <a:pt x="1" y="1236"/>
                  <a:pt x="1" y="2756"/>
                </a:cubicBezTo>
                <a:cubicBezTo>
                  <a:pt x="1" y="4245"/>
                  <a:pt x="16532" y="5480"/>
                  <a:pt x="36958" y="5480"/>
                </a:cubicBezTo>
                <a:cubicBezTo>
                  <a:pt x="57353" y="5480"/>
                  <a:pt x="73916" y="4245"/>
                  <a:pt x="73916" y="2756"/>
                </a:cubicBezTo>
                <a:cubicBezTo>
                  <a:pt x="73916" y="1236"/>
                  <a:pt x="57353" y="1"/>
                  <a:pt x="36958" y="1"/>
                </a:cubicBezTo>
                <a:close/>
              </a:path>
            </a:pathLst>
          </a:custGeom>
          <a:solidFill>
            <a:srgbClr val="A3A3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0" name="Google Shape;5190;p43"/>
          <p:cNvSpPr/>
          <p:nvPr/>
        </p:nvSpPr>
        <p:spPr>
          <a:xfrm>
            <a:off x="4179600" y="1779334"/>
            <a:ext cx="960665" cy="1027533"/>
          </a:xfrm>
          <a:custGeom>
            <a:avLst/>
            <a:gdLst/>
            <a:ahLst/>
            <a:cxnLst/>
            <a:rect l="l" t="t" r="r" b="b"/>
            <a:pathLst>
              <a:path w="29897" h="31978" extrusionOk="0">
                <a:moveTo>
                  <a:pt x="13297" y="0"/>
                </a:moveTo>
                <a:cubicBezTo>
                  <a:pt x="12541" y="0"/>
                  <a:pt x="11808" y="149"/>
                  <a:pt x="11116" y="547"/>
                </a:cubicBezTo>
                <a:cubicBezTo>
                  <a:pt x="10515" y="895"/>
                  <a:pt x="9976" y="1307"/>
                  <a:pt x="9375" y="1687"/>
                </a:cubicBezTo>
                <a:cubicBezTo>
                  <a:pt x="8076" y="2447"/>
                  <a:pt x="6651" y="2827"/>
                  <a:pt x="5416" y="3777"/>
                </a:cubicBezTo>
                <a:cubicBezTo>
                  <a:pt x="3389" y="5392"/>
                  <a:pt x="1267" y="8432"/>
                  <a:pt x="2502" y="11124"/>
                </a:cubicBezTo>
                <a:cubicBezTo>
                  <a:pt x="2882" y="11948"/>
                  <a:pt x="3611" y="12739"/>
                  <a:pt x="3452" y="13626"/>
                </a:cubicBezTo>
                <a:cubicBezTo>
                  <a:pt x="3421" y="13975"/>
                  <a:pt x="3231" y="14291"/>
                  <a:pt x="3041" y="14608"/>
                </a:cubicBezTo>
                <a:cubicBezTo>
                  <a:pt x="2217" y="15906"/>
                  <a:pt x="1046" y="17078"/>
                  <a:pt x="982" y="18662"/>
                </a:cubicBezTo>
                <a:cubicBezTo>
                  <a:pt x="951" y="18947"/>
                  <a:pt x="982" y="19263"/>
                  <a:pt x="1077" y="19517"/>
                </a:cubicBezTo>
                <a:cubicBezTo>
                  <a:pt x="1172" y="19833"/>
                  <a:pt x="1362" y="20055"/>
                  <a:pt x="1521" y="20340"/>
                </a:cubicBezTo>
                <a:cubicBezTo>
                  <a:pt x="2217" y="21543"/>
                  <a:pt x="1647" y="22367"/>
                  <a:pt x="1014" y="23475"/>
                </a:cubicBezTo>
                <a:cubicBezTo>
                  <a:pt x="159" y="24964"/>
                  <a:pt x="1" y="26895"/>
                  <a:pt x="761" y="28447"/>
                </a:cubicBezTo>
                <a:cubicBezTo>
                  <a:pt x="1452" y="29859"/>
                  <a:pt x="2983" y="30852"/>
                  <a:pt x="4542" y="30852"/>
                </a:cubicBezTo>
                <a:cubicBezTo>
                  <a:pt x="4696" y="30852"/>
                  <a:pt x="4850" y="30842"/>
                  <a:pt x="5004" y="30822"/>
                </a:cubicBezTo>
                <a:cubicBezTo>
                  <a:pt x="6303" y="30632"/>
                  <a:pt x="7253" y="29651"/>
                  <a:pt x="8456" y="29366"/>
                </a:cubicBezTo>
                <a:cubicBezTo>
                  <a:pt x="9783" y="29026"/>
                  <a:pt x="11110" y="28446"/>
                  <a:pt x="12525" y="28446"/>
                </a:cubicBezTo>
                <a:cubicBezTo>
                  <a:pt x="12562" y="28446"/>
                  <a:pt x="12599" y="28446"/>
                  <a:pt x="12637" y="28447"/>
                </a:cubicBezTo>
                <a:cubicBezTo>
                  <a:pt x="14948" y="28511"/>
                  <a:pt x="16627" y="29461"/>
                  <a:pt x="18464" y="30791"/>
                </a:cubicBezTo>
                <a:cubicBezTo>
                  <a:pt x="19573" y="31569"/>
                  <a:pt x="20994" y="31977"/>
                  <a:pt x="22402" y="31977"/>
                </a:cubicBezTo>
                <a:cubicBezTo>
                  <a:pt x="23285" y="31977"/>
                  <a:pt x="24163" y="31817"/>
                  <a:pt x="24956" y="31487"/>
                </a:cubicBezTo>
                <a:cubicBezTo>
                  <a:pt x="24956" y="31487"/>
                  <a:pt x="24956" y="31487"/>
                  <a:pt x="24956" y="31456"/>
                </a:cubicBezTo>
                <a:cubicBezTo>
                  <a:pt x="25969" y="31044"/>
                  <a:pt x="26856" y="30442"/>
                  <a:pt x="27743" y="29809"/>
                </a:cubicBezTo>
                <a:cubicBezTo>
                  <a:pt x="28313" y="29397"/>
                  <a:pt x="28914" y="28954"/>
                  <a:pt x="29263" y="28321"/>
                </a:cubicBezTo>
                <a:cubicBezTo>
                  <a:pt x="29548" y="27877"/>
                  <a:pt x="29643" y="27339"/>
                  <a:pt x="29706" y="26832"/>
                </a:cubicBezTo>
                <a:cubicBezTo>
                  <a:pt x="29896" y="24679"/>
                  <a:pt x="29136" y="22462"/>
                  <a:pt x="27648" y="20910"/>
                </a:cubicBezTo>
                <a:cubicBezTo>
                  <a:pt x="27363" y="20625"/>
                  <a:pt x="27046" y="20340"/>
                  <a:pt x="26856" y="19992"/>
                </a:cubicBezTo>
                <a:cubicBezTo>
                  <a:pt x="25938" y="18440"/>
                  <a:pt x="27426" y="16191"/>
                  <a:pt x="26413" y="14671"/>
                </a:cubicBezTo>
                <a:cubicBezTo>
                  <a:pt x="25906" y="13943"/>
                  <a:pt x="25019" y="13658"/>
                  <a:pt x="24322" y="13151"/>
                </a:cubicBezTo>
                <a:cubicBezTo>
                  <a:pt x="22011" y="11504"/>
                  <a:pt x="22866" y="8781"/>
                  <a:pt x="22327" y="6437"/>
                </a:cubicBezTo>
                <a:cubicBezTo>
                  <a:pt x="21567" y="2954"/>
                  <a:pt x="17799" y="547"/>
                  <a:pt x="14473" y="104"/>
                </a:cubicBezTo>
                <a:cubicBezTo>
                  <a:pt x="14077" y="39"/>
                  <a:pt x="13684" y="0"/>
                  <a:pt x="13297" y="0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1" name="Google Shape;5191;p43"/>
          <p:cNvSpPr/>
          <p:nvPr/>
        </p:nvSpPr>
        <p:spPr>
          <a:xfrm>
            <a:off x="4181624" y="1760858"/>
            <a:ext cx="899614" cy="820632"/>
          </a:xfrm>
          <a:custGeom>
            <a:avLst/>
            <a:gdLst/>
            <a:ahLst/>
            <a:cxnLst/>
            <a:rect l="l" t="t" r="r" b="b"/>
            <a:pathLst>
              <a:path w="27997" h="25539" extrusionOk="0">
                <a:moveTo>
                  <a:pt x="14013" y="1"/>
                </a:moveTo>
                <a:cubicBezTo>
                  <a:pt x="12667" y="1"/>
                  <a:pt x="11445" y="309"/>
                  <a:pt x="10452" y="900"/>
                </a:cubicBezTo>
                <a:cubicBezTo>
                  <a:pt x="10040" y="1154"/>
                  <a:pt x="9723" y="1502"/>
                  <a:pt x="9438" y="1819"/>
                </a:cubicBezTo>
                <a:cubicBezTo>
                  <a:pt x="9343" y="1914"/>
                  <a:pt x="9217" y="2040"/>
                  <a:pt x="9122" y="2167"/>
                </a:cubicBezTo>
                <a:cubicBezTo>
                  <a:pt x="8710" y="2579"/>
                  <a:pt x="8203" y="2895"/>
                  <a:pt x="7601" y="3275"/>
                </a:cubicBezTo>
                <a:cubicBezTo>
                  <a:pt x="6746" y="3814"/>
                  <a:pt x="5796" y="4289"/>
                  <a:pt x="4878" y="4732"/>
                </a:cubicBezTo>
                <a:cubicBezTo>
                  <a:pt x="4688" y="4827"/>
                  <a:pt x="4466" y="4922"/>
                  <a:pt x="4276" y="5049"/>
                </a:cubicBezTo>
                <a:cubicBezTo>
                  <a:pt x="3484" y="5429"/>
                  <a:pt x="2756" y="5809"/>
                  <a:pt x="2218" y="6411"/>
                </a:cubicBezTo>
                <a:cubicBezTo>
                  <a:pt x="1616" y="7139"/>
                  <a:pt x="1268" y="8152"/>
                  <a:pt x="1299" y="9229"/>
                </a:cubicBezTo>
                <a:cubicBezTo>
                  <a:pt x="1331" y="10116"/>
                  <a:pt x="1584" y="11066"/>
                  <a:pt x="2091" y="12079"/>
                </a:cubicBezTo>
                <a:cubicBezTo>
                  <a:pt x="2186" y="12238"/>
                  <a:pt x="2281" y="12396"/>
                  <a:pt x="2376" y="12554"/>
                </a:cubicBezTo>
                <a:cubicBezTo>
                  <a:pt x="2598" y="12998"/>
                  <a:pt x="2851" y="13441"/>
                  <a:pt x="2978" y="13884"/>
                </a:cubicBezTo>
                <a:cubicBezTo>
                  <a:pt x="3358" y="15120"/>
                  <a:pt x="2376" y="16133"/>
                  <a:pt x="1933" y="16513"/>
                </a:cubicBezTo>
                <a:cubicBezTo>
                  <a:pt x="1838" y="16608"/>
                  <a:pt x="1743" y="16703"/>
                  <a:pt x="1616" y="16798"/>
                </a:cubicBezTo>
                <a:cubicBezTo>
                  <a:pt x="1109" y="17210"/>
                  <a:pt x="571" y="17653"/>
                  <a:pt x="286" y="18286"/>
                </a:cubicBezTo>
                <a:cubicBezTo>
                  <a:pt x="1" y="18920"/>
                  <a:pt x="33" y="19712"/>
                  <a:pt x="349" y="20313"/>
                </a:cubicBezTo>
                <a:cubicBezTo>
                  <a:pt x="508" y="20598"/>
                  <a:pt x="698" y="20820"/>
                  <a:pt x="888" y="21042"/>
                </a:cubicBezTo>
                <a:cubicBezTo>
                  <a:pt x="1109" y="21295"/>
                  <a:pt x="1299" y="21548"/>
                  <a:pt x="1458" y="21802"/>
                </a:cubicBezTo>
                <a:cubicBezTo>
                  <a:pt x="1679" y="22308"/>
                  <a:pt x="1679" y="22910"/>
                  <a:pt x="1458" y="23417"/>
                </a:cubicBezTo>
                <a:cubicBezTo>
                  <a:pt x="1363" y="23607"/>
                  <a:pt x="1236" y="23797"/>
                  <a:pt x="1109" y="23987"/>
                </a:cubicBezTo>
                <a:cubicBezTo>
                  <a:pt x="793" y="24494"/>
                  <a:pt x="476" y="24969"/>
                  <a:pt x="666" y="25539"/>
                </a:cubicBezTo>
                <a:lnTo>
                  <a:pt x="919" y="25444"/>
                </a:lnTo>
                <a:cubicBezTo>
                  <a:pt x="793" y="25000"/>
                  <a:pt x="1078" y="24589"/>
                  <a:pt x="1363" y="24145"/>
                </a:cubicBezTo>
                <a:cubicBezTo>
                  <a:pt x="1489" y="23955"/>
                  <a:pt x="1616" y="23734"/>
                  <a:pt x="1711" y="23512"/>
                </a:cubicBezTo>
                <a:cubicBezTo>
                  <a:pt x="1996" y="22942"/>
                  <a:pt x="1996" y="22245"/>
                  <a:pt x="1711" y="21675"/>
                </a:cubicBezTo>
                <a:cubicBezTo>
                  <a:pt x="1553" y="21390"/>
                  <a:pt x="1331" y="21137"/>
                  <a:pt x="1141" y="20883"/>
                </a:cubicBezTo>
                <a:cubicBezTo>
                  <a:pt x="951" y="20662"/>
                  <a:pt x="761" y="20440"/>
                  <a:pt x="634" y="20187"/>
                </a:cubicBezTo>
                <a:cubicBezTo>
                  <a:pt x="318" y="19648"/>
                  <a:pt x="318" y="18952"/>
                  <a:pt x="571" y="18413"/>
                </a:cubicBezTo>
                <a:cubicBezTo>
                  <a:pt x="824" y="17843"/>
                  <a:pt x="1331" y="17400"/>
                  <a:pt x="1806" y="17020"/>
                </a:cubicBezTo>
                <a:cubicBezTo>
                  <a:pt x="1933" y="16925"/>
                  <a:pt x="2028" y="16830"/>
                  <a:pt x="2154" y="16735"/>
                </a:cubicBezTo>
                <a:cubicBezTo>
                  <a:pt x="3168" y="15848"/>
                  <a:pt x="3580" y="14771"/>
                  <a:pt x="3263" y="13821"/>
                </a:cubicBezTo>
                <a:cubicBezTo>
                  <a:pt x="3136" y="13314"/>
                  <a:pt x="2883" y="12871"/>
                  <a:pt x="2629" y="12428"/>
                </a:cubicBezTo>
                <a:cubicBezTo>
                  <a:pt x="2534" y="12269"/>
                  <a:pt x="2439" y="12111"/>
                  <a:pt x="2376" y="11953"/>
                </a:cubicBezTo>
                <a:cubicBezTo>
                  <a:pt x="1869" y="10971"/>
                  <a:pt x="1616" y="10084"/>
                  <a:pt x="1584" y="9229"/>
                </a:cubicBezTo>
                <a:cubicBezTo>
                  <a:pt x="1553" y="8216"/>
                  <a:pt x="1869" y="7266"/>
                  <a:pt x="2439" y="6601"/>
                </a:cubicBezTo>
                <a:cubicBezTo>
                  <a:pt x="2946" y="6031"/>
                  <a:pt x="3643" y="5651"/>
                  <a:pt x="4403" y="5271"/>
                </a:cubicBezTo>
                <a:cubicBezTo>
                  <a:pt x="4593" y="5176"/>
                  <a:pt x="4815" y="5081"/>
                  <a:pt x="5005" y="4986"/>
                </a:cubicBezTo>
                <a:cubicBezTo>
                  <a:pt x="5923" y="4542"/>
                  <a:pt x="6873" y="4067"/>
                  <a:pt x="7760" y="3529"/>
                </a:cubicBezTo>
                <a:cubicBezTo>
                  <a:pt x="8362" y="3149"/>
                  <a:pt x="8900" y="2800"/>
                  <a:pt x="9312" y="2357"/>
                </a:cubicBezTo>
                <a:cubicBezTo>
                  <a:pt x="9438" y="2230"/>
                  <a:pt x="9533" y="2135"/>
                  <a:pt x="9660" y="2009"/>
                </a:cubicBezTo>
                <a:cubicBezTo>
                  <a:pt x="9945" y="1692"/>
                  <a:pt x="10230" y="1375"/>
                  <a:pt x="10610" y="1154"/>
                </a:cubicBezTo>
                <a:cubicBezTo>
                  <a:pt x="11589" y="557"/>
                  <a:pt x="12768" y="297"/>
                  <a:pt x="13979" y="297"/>
                </a:cubicBezTo>
                <a:cubicBezTo>
                  <a:pt x="16176" y="297"/>
                  <a:pt x="18480" y="1155"/>
                  <a:pt x="19889" y="2420"/>
                </a:cubicBezTo>
                <a:cubicBezTo>
                  <a:pt x="20016" y="2515"/>
                  <a:pt x="20142" y="2642"/>
                  <a:pt x="20269" y="2800"/>
                </a:cubicBezTo>
                <a:cubicBezTo>
                  <a:pt x="21283" y="3845"/>
                  <a:pt x="21916" y="5081"/>
                  <a:pt x="22043" y="6221"/>
                </a:cubicBezTo>
                <a:cubicBezTo>
                  <a:pt x="22169" y="7392"/>
                  <a:pt x="22169" y="8564"/>
                  <a:pt x="22169" y="9578"/>
                </a:cubicBezTo>
                <a:cubicBezTo>
                  <a:pt x="22169" y="9768"/>
                  <a:pt x="22169" y="9989"/>
                  <a:pt x="22169" y="10179"/>
                </a:cubicBezTo>
                <a:cubicBezTo>
                  <a:pt x="22138" y="10813"/>
                  <a:pt x="22138" y="11383"/>
                  <a:pt x="22391" y="12048"/>
                </a:cubicBezTo>
                <a:cubicBezTo>
                  <a:pt x="22613" y="12713"/>
                  <a:pt x="23024" y="13631"/>
                  <a:pt x="23943" y="14075"/>
                </a:cubicBezTo>
                <a:cubicBezTo>
                  <a:pt x="24228" y="14201"/>
                  <a:pt x="24576" y="14265"/>
                  <a:pt x="24893" y="14360"/>
                </a:cubicBezTo>
                <a:cubicBezTo>
                  <a:pt x="25114" y="14391"/>
                  <a:pt x="25368" y="14455"/>
                  <a:pt x="25590" y="14518"/>
                </a:cubicBezTo>
                <a:cubicBezTo>
                  <a:pt x="26571" y="14866"/>
                  <a:pt x="27300" y="15880"/>
                  <a:pt x="27363" y="16925"/>
                </a:cubicBezTo>
                <a:cubicBezTo>
                  <a:pt x="27363" y="17526"/>
                  <a:pt x="27205" y="18065"/>
                  <a:pt x="27015" y="18666"/>
                </a:cubicBezTo>
                <a:cubicBezTo>
                  <a:pt x="26951" y="18952"/>
                  <a:pt x="26856" y="19205"/>
                  <a:pt x="26793" y="19490"/>
                </a:cubicBezTo>
                <a:cubicBezTo>
                  <a:pt x="26540" y="20725"/>
                  <a:pt x="26635" y="22372"/>
                  <a:pt x="27806" y="23385"/>
                </a:cubicBezTo>
                <a:lnTo>
                  <a:pt x="27996" y="23163"/>
                </a:lnTo>
                <a:cubicBezTo>
                  <a:pt x="26920" y="22245"/>
                  <a:pt x="26825" y="20693"/>
                  <a:pt x="27078" y="19553"/>
                </a:cubicBezTo>
                <a:cubicBezTo>
                  <a:pt x="27141" y="19268"/>
                  <a:pt x="27205" y="19015"/>
                  <a:pt x="27300" y="18762"/>
                </a:cubicBezTo>
                <a:cubicBezTo>
                  <a:pt x="27490" y="18160"/>
                  <a:pt x="27648" y="17558"/>
                  <a:pt x="27616" y="16925"/>
                </a:cubicBezTo>
                <a:cubicBezTo>
                  <a:pt x="27585" y="15753"/>
                  <a:pt x="26793" y="14645"/>
                  <a:pt x="25685" y="14265"/>
                </a:cubicBezTo>
                <a:cubicBezTo>
                  <a:pt x="25431" y="14170"/>
                  <a:pt x="25178" y="14138"/>
                  <a:pt x="24956" y="14075"/>
                </a:cubicBezTo>
                <a:cubicBezTo>
                  <a:pt x="24639" y="14011"/>
                  <a:pt x="24323" y="13948"/>
                  <a:pt x="24038" y="13821"/>
                </a:cubicBezTo>
                <a:cubicBezTo>
                  <a:pt x="23436" y="13504"/>
                  <a:pt x="22993" y="12934"/>
                  <a:pt x="22644" y="11953"/>
                </a:cubicBezTo>
                <a:cubicBezTo>
                  <a:pt x="22423" y="11351"/>
                  <a:pt x="22423" y="10813"/>
                  <a:pt x="22454" y="10179"/>
                </a:cubicBezTo>
                <a:cubicBezTo>
                  <a:pt x="22454" y="9989"/>
                  <a:pt x="22454" y="9768"/>
                  <a:pt x="22454" y="9578"/>
                </a:cubicBezTo>
                <a:cubicBezTo>
                  <a:pt x="22454" y="8564"/>
                  <a:pt x="22423" y="7392"/>
                  <a:pt x="22296" y="6189"/>
                </a:cubicBezTo>
                <a:cubicBezTo>
                  <a:pt x="22201" y="4986"/>
                  <a:pt x="21504" y="3687"/>
                  <a:pt x="20491" y="2579"/>
                </a:cubicBezTo>
                <a:cubicBezTo>
                  <a:pt x="20332" y="2452"/>
                  <a:pt x="20206" y="2325"/>
                  <a:pt x="20079" y="2199"/>
                </a:cubicBezTo>
                <a:cubicBezTo>
                  <a:pt x="18907" y="1154"/>
                  <a:pt x="17229" y="394"/>
                  <a:pt x="15424" y="109"/>
                </a:cubicBezTo>
                <a:cubicBezTo>
                  <a:pt x="14942" y="36"/>
                  <a:pt x="14470" y="1"/>
                  <a:pt x="14013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2" name="Google Shape;5192;p43"/>
          <p:cNvSpPr/>
          <p:nvPr/>
        </p:nvSpPr>
        <p:spPr>
          <a:xfrm>
            <a:off x="3667761" y="3324490"/>
            <a:ext cx="1824580" cy="505862"/>
          </a:xfrm>
          <a:custGeom>
            <a:avLst/>
            <a:gdLst/>
            <a:ahLst/>
            <a:cxnLst/>
            <a:rect l="l" t="t" r="r" b="b"/>
            <a:pathLst>
              <a:path w="56783" h="15743" extrusionOk="0">
                <a:moveTo>
                  <a:pt x="49793" y="1"/>
                </a:moveTo>
                <a:cubicBezTo>
                  <a:pt x="46715" y="1"/>
                  <a:pt x="43498" y="797"/>
                  <a:pt x="40568" y="1515"/>
                </a:cubicBezTo>
                <a:cubicBezTo>
                  <a:pt x="36445" y="2515"/>
                  <a:pt x="32475" y="3638"/>
                  <a:pt x="28174" y="3638"/>
                </a:cubicBezTo>
                <a:cubicBezTo>
                  <a:pt x="28114" y="3638"/>
                  <a:pt x="28055" y="3637"/>
                  <a:pt x="27995" y="3637"/>
                </a:cubicBezTo>
                <a:cubicBezTo>
                  <a:pt x="20205" y="3574"/>
                  <a:pt x="12731" y="977"/>
                  <a:pt x="4972" y="375"/>
                </a:cubicBezTo>
                <a:cubicBezTo>
                  <a:pt x="4608" y="350"/>
                  <a:pt x="4232" y="329"/>
                  <a:pt x="3858" y="329"/>
                </a:cubicBezTo>
                <a:cubicBezTo>
                  <a:pt x="2834" y="329"/>
                  <a:pt x="1819" y="485"/>
                  <a:pt x="1077" y="1135"/>
                </a:cubicBezTo>
                <a:cubicBezTo>
                  <a:pt x="222" y="1895"/>
                  <a:pt x="0" y="3098"/>
                  <a:pt x="127" y="4207"/>
                </a:cubicBezTo>
                <a:cubicBezTo>
                  <a:pt x="475" y="6994"/>
                  <a:pt x="2597" y="8451"/>
                  <a:pt x="4909" y="9622"/>
                </a:cubicBezTo>
                <a:cubicBezTo>
                  <a:pt x="7886" y="11142"/>
                  <a:pt x="11021" y="12251"/>
                  <a:pt x="14188" y="13201"/>
                </a:cubicBezTo>
                <a:cubicBezTo>
                  <a:pt x="17260" y="14119"/>
                  <a:pt x="20458" y="15133"/>
                  <a:pt x="23657" y="15449"/>
                </a:cubicBezTo>
                <a:cubicBezTo>
                  <a:pt x="25524" y="15626"/>
                  <a:pt x="27405" y="15742"/>
                  <a:pt x="29284" y="15742"/>
                </a:cubicBezTo>
                <a:cubicBezTo>
                  <a:pt x="32123" y="15742"/>
                  <a:pt x="34955" y="15477"/>
                  <a:pt x="37718" y="14753"/>
                </a:cubicBezTo>
                <a:cubicBezTo>
                  <a:pt x="42848" y="13423"/>
                  <a:pt x="48010" y="11364"/>
                  <a:pt x="52349" y="8356"/>
                </a:cubicBezTo>
                <a:cubicBezTo>
                  <a:pt x="53141" y="7785"/>
                  <a:pt x="53932" y="7120"/>
                  <a:pt x="54534" y="6360"/>
                </a:cubicBezTo>
                <a:cubicBezTo>
                  <a:pt x="56783" y="3542"/>
                  <a:pt x="53774" y="153"/>
                  <a:pt x="50734" y="27"/>
                </a:cubicBezTo>
                <a:cubicBezTo>
                  <a:pt x="50422" y="9"/>
                  <a:pt x="50108" y="1"/>
                  <a:pt x="49793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3" name="Google Shape;5193;p43"/>
          <p:cNvSpPr/>
          <p:nvPr/>
        </p:nvSpPr>
        <p:spPr>
          <a:xfrm>
            <a:off x="3959813" y="2994907"/>
            <a:ext cx="377557" cy="568392"/>
          </a:xfrm>
          <a:custGeom>
            <a:avLst/>
            <a:gdLst/>
            <a:ahLst/>
            <a:cxnLst/>
            <a:rect l="l" t="t" r="r" b="b"/>
            <a:pathLst>
              <a:path w="11750" h="17689" extrusionOk="0">
                <a:moveTo>
                  <a:pt x="3246" y="0"/>
                </a:moveTo>
                <a:cubicBezTo>
                  <a:pt x="2774" y="0"/>
                  <a:pt x="2315" y="41"/>
                  <a:pt x="1932" y="86"/>
                </a:cubicBezTo>
                <a:cubicBezTo>
                  <a:pt x="1425" y="150"/>
                  <a:pt x="918" y="340"/>
                  <a:pt x="602" y="751"/>
                </a:cubicBezTo>
                <a:cubicBezTo>
                  <a:pt x="95" y="1416"/>
                  <a:pt x="158" y="2936"/>
                  <a:pt x="127" y="3728"/>
                </a:cubicBezTo>
                <a:cubicBezTo>
                  <a:pt x="0" y="8668"/>
                  <a:pt x="3895" y="12722"/>
                  <a:pt x="7062" y="16047"/>
                </a:cubicBezTo>
                <a:cubicBezTo>
                  <a:pt x="7664" y="16681"/>
                  <a:pt x="8329" y="17346"/>
                  <a:pt x="9184" y="17599"/>
                </a:cubicBezTo>
                <a:cubicBezTo>
                  <a:pt x="9387" y="17659"/>
                  <a:pt x="9602" y="17689"/>
                  <a:pt x="9817" y="17689"/>
                </a:cubicBezTo>
                <a:cubicBezTo>
                  <a:pt x="10509" y="17689"/>
                  <a:pt x="11198" y="17380"/>
                  <a:pt x="11464" y="16776"/>
                </a:cubicBezTo>
                <a:cubicBezTo>
                  <a:pt x="11749" y="16174"/>
                  <a:pt x="11591" y="15509"/>
                  <a:pt x="11369" y="14876"/>
                </a:cubicBezTo>
                <a:cubicBezTo>
                  <a:pt x="10989" y="13831"/>
                  <a:pt x="10451" y="12880"/>
                  <a:pt x="9817" y="11962"/>
                </a:cubicBezTo>
                <a:cubicBezTo>
                  <a:pt x="9374" y="11329"/>
                  <a:pt x="9089" y="10727"/>
                  <a:pt x="8804" y="10094"/>
                </a:cubicBezTo>
                <a:cubicBezTo>
                  <a:pt x="8709" y="9872"/>
                  <a:pt x="8646" y="9682"/>
                  <a:pt x="8551" y="9492"/>
                </a:cubicBezTo>
                <a:cubicBezTo>
                  <a:pt x="7601" y="7370"/>
                  <a:pt x="6904" y="5153"/>
                  <a:pt x="6492" y="2873"/>
                </a:cubicBezTo>
                <a:cubicBezTo>
                  <a:pt x="6334" y="2050"/>
                  <a:pt x="6176" y="1163"/>
                  <a:pt x="5574" y="625"/>
                </a:cubicBezTo>
                <a:cubicBezTo>
                  <a:pt x="5002" y="135"/>
                  <a:pt x="4102" y="0"/>
                  <a:pt x="3246" y="0"/>
                </a:cubicBezTo>
                <a:close/>
              </a:path>
            </a:pathLst>
          </a:custGeom>
          <a:solidFill>
            <a:srgbClr val="E29F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4" name="Google Shape;5194;p43"/>
          <p:cNvSpPr/>
          <p:nvPr/>
        </p:nvSpPr>
        <p:spPr>
          <a:xfrm>
            <a:off x="4325128" y="2164892"/>
            <a:ext cx="520032" cy="459720"/>
          </a:xfrm>
          <a:custGeom>
            <a:avLst/>
            <a:gdLst/>
            <a:ahLst/>
            <a:cxnLst/>
            <a:rect l="l" t="t" r="r" b="b"/>
            <a:pathLst>
              <a:path w="16184" h="14307" extrusionOk="0">
                <a:moveTo>
                  <a:pt x="6737" y="1"/>
                </a:moveTo>
                <a:cubicBezTo>
                  <a:pt x="5780" y="1"/>
                  <a:pt x="4803" y="215"/>
                  <a:pt x="4022" y="772"/>
                </a:cubicBezTo>
                <a:cubicBezTo>
                  <a:pt x="3357" y="1247"/>
                  <a:pt x="2597" y="2102"/>
                  <a:pt x="2280" y="2831"/>
                </a:cubicBezTo>
                <a:cubicBezTo>
                  <a:pt x="1869" y="3812"/>
                  <a:pt x="2249" y="4952"/>
                  <a:pt x="1805" y="5934"/>
                </a:cubicBezTo>
                <a:cubicBezTo>
                  <a:pt x="1552" y="6441"/>
                  <a:pt x="1140" y="6853"/>
                  <a:pt x="855" y="7359"/>
                </a:cubicBezTo>
                <a:cubicBezTo>
                  <a:pt x="602" y="7803"/>
                  <a:pt x="444" y="8341"/>
                  <a:pt x="317" y="8848"/>
                </a:cubicBezTo>
                <a:cubicBezTo>
                  <a:pt x="95" y="9766"/>
                  <a:pt x="0" y="10748"/>
                  <a:pt x="380" y="11571"/>
                </a:cubicBezTo>
                <a:cubicBezTo>
                  <a:pt x="665" y="12173"/>
                  <a:pt x="1204" y="12648"/>
                  <a:pt x="1774" y="12996"/>
                </a:cubicBezTo>
                <a:cubicBezTo>
                  <a:pt x="2945" y="13725"/>
                  <a:pt x="4307" y="14136"/>
                  <a:pt x="5701" y="14168"/>
                </a:cubicBezTo>
                <a:cubicBezTo>
                  <a:pt x="5783" y="14172"/>
                  <a:pt x="5864" y="14173"/>
                  <a:pt x="5945" y="14173"/>
                </a:cubicBezTo>
                <a:cubicBezTo>
                  <a:pt x="6309" y="14173"/>
                  <a:pt x="6658" y="14142"/>
                  <a:pt x="7007" y="14142"/>
                </a:cubicBezTo>
                <a:cubicBezTo>
                  <a:pt x="7236" y="14142"/>
                  <a:pt x="7464" y="14156"/>
                  <a:pt x="7696" y="14200"/>
                </a:cubicBezTo>
                <a:cubicBezTo>
                  <a:pt x="8290" y="14271"/>
                  <a:pt x="8883" y="14307"/>
                  <a:pt x="9477" y="14307"/>
                </a:cubicBezTo>
                <a:cubicBezTo>
                  <a:pt x="9675" y="14307"/>
                  <a:pt x="9873" y="14303"/>
                  <a:pt x="10071" y="14295"/>
                </a:cubicBezTo>
                <a:cubicBezTo>
                  <a:pt x="12161" y="14231"/>
                  <a:pt x="14695" y="13820"/>
                  <a:pt x="15708" y="11698"/>
                </a:cubicBezTo>
                <a:cubicBezTo>
                  <a:pt x="16088" y="10906"/>
                  <a:pt x="16183" y="10051"/>
                  <a:pt x="16056" y="9196"/>
                </a:cubicBezTo>
                <a:cubicBezTo>
                  <a:pt x="15708" y="6916"/>
                  <a:pt x="13396" y="5744"/>
                  <a:pt x="12890" y="3591"/>
                </a:cubicBezTo>
                <a:cubicBezTo>
                  <a:pt x="12731" y="2926"/>
                  <a:pt x="12890" y="2071"/>
                  <a:pt x="12415" y="1532"/>
                </a:cubicBezTo>
                <a:cubicBezTo>
                  <a:pt x="11813" y="867"/>
                  <a:pt x="11116" y="1025"/>
                  <a:pt x="10293" y="740"/>
                </a:cubicBezTo>
                <a:cubicBezTo>
                  <a:pt x="9279" y="424"/>
                  <a:pt x="8203" y="75"/>
                  <a:pt x="7126" y="12"/>
                </a:cubicBezTo>
                <a:cubicBezTo>
                  <a:pt x="6997" y="4"/>
                  <a:pt x="6867" y="1"/>
                  <a:pt x="6737" y="1"/>
                </a:cubicBezTo>
                <a:close/>
              </a:path>
            </a:pathLst>
          </a:custGeom>
          <a:solidFill>
            <a:srgbClr val="1B1F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5" name="Google Shape;5195;p43"/>
          <p:cNvSpPr/>
          <p:nvPr/>
        </p:nvSpPr>
        <p:spPr>
          <a:xfrm>
            <a:off x="3950656" y="2500516"/>
            <a:ext cx="468106" cy="624367"/>
          </a:xfrm>
          <a:custGeom>
            <a:avLst/>
            <a:gdLst/>
            <a:ahLst/>
            <a:cxnLst/>
            <a:rect l="l" t="t" r="r" b="b"/>
            <a:pathLst>
              <a:path w="14568" h="19431" extrusionOk="0">
                <a:moveTo>
                  <a:pt x="11233" y="0"/>
                </a:moveTo>
                <a:cubicBezTo>
                  <a:pt x="9357" y="0"/>
                  <a:pt x="7943" y="1924"/>
                  <a:pt x="7094" y="3596"/>
                </a:cubicBezTo>
                <a:cubicBezTo>
                  <a:pt x="5827" y="6098"/>
                  <a:pt x="4402" y="8537"/>
                  <a:pt x="3072" y="11007"/>
                </a:cubicBezTo>
                <a:cubicBezTo>
                  <a:pt x="1773" y="13382"/>
                  <a:pt x="348" y="15852"/>
                  <a:pt x="0" y="18576"/>
                </a:cubicBezTo>
                <a:cubicBezTo>
                  <a:pt x="2027" y="18956"/>
                  <a:pt x="4085" y="19399"/>
                  <a:pt x="6144" y="19431"/>
                </a:cubicBezTo>
                <a:cubicBezTo>
                  <a:pt x="6587" y="17974"/>
                  <a:pt x="7442" y="16644"/>
                  <a:pt x="8266" y="15377"/>
                </a:cubicBezTo>
                <a:cubicBezTo>
                  <a:pt x="9754" y="13065"/>
                  <a:pt x="11306" y="10785"/>
                  <a:pt x="12699" y="8410"/>
                </a:cubicBezTo>
                <a:cubicBezTo>
                  <a:pt x="13206" y="7555"/>
                  <a:pt x="13649" y="6668"/>
                  <a:pt x="13871" y="5750"/>
                </a:cubicBezTo>
                <a:cubicBezTo>
                  <a:pt x="14283" y="3976"/>
                  <a:pt x="14568" y="1285"/>
                  <a:pt x="12604" y="334"/>
                </a:cubicBezTo>
                <a:cubicBezTo>
                  <a:pt x="12123" y="103"/>
                  <a:pt x="11666" y="0"/>
                  <a:pt x="11233" y="0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6" name="Google Shape;5196;p43"/>
          <p:cNvSpPr/>
          <p:nvPr/>
        </p:nvSpPr>
        <p:spPr>
          <a:xfrm>
            <a:off x="4762676" y="2994907"/>
            <a:ext cx="376561" cy="568392"/>
          </a:xfrm>
          <a:custGeom>
            <a:avLst/>
            <a:gdLst/>
            <a:ahLst/>
            <a:cxnLst/>
            <a:rect l="l" t="t" r="r" b="b"/>
            <a:pathLst>
              <a:path w="11719" h="17689" extrusionOk="0">
                <a:moveTo>
                  <a:pt x="8504" y="0"/>
                </a:moveTo>
                <a:cubicBezTo>
                  <a:pt x="7648" y="0"/>
                  <a:pt x="6748" y="135"/>
                  <a:pt x="6176" y="625"/>
                </a:cubicBezTo>
                <a:cubicBezTo>
                  <a:pt x="5575" y="1163"/>
                  <a:pt x="5416" y="2050"/>
                  <a:pt x="5258" y="2873"/>
                </a:cubicBezTo>
                <a:cubicBezTo>
                  <a:pt x="4846" y="5153"/>
                  <a:pt x="4150" y="7370"/>
                  <a:pt x="3200" y="9492"/>
                </a:cubicBezTo>
                <a:cubicBezTo>
                  <a:pt x="3105" y="9682"/>
                  <a:pt x="3041" y="9872"/>
                  <a:pt x="2946" y="10094"/>
                </a:cubicBezTo>
                <a:cubicBezTo>
                  <a:pt x="2661" y="10727"/>
                  <a:pt x="2376" y="11329"/>
                  <a:pt x="1933" y="11962"/>
                </a:cubicBezTo>
                <a:cubicBezTo>
                  <a:pt x="1299" y="12880"/>
                  <a:pt x="761" y="13831"/>
                  <a:pt x="381" y="14876"/>
                </a:cubicBezTo>
                <a:cubicBezTo>
                  <a:pt x="159" y="15509"/>
                  <a:pt x="1" y="16174"/>
                  <a:pt x="286" y="16776"/>
                </a:cubicBezTo>
                <a:cubicBezTo>
                  <a:pt x="552" y="17380"/>
                  <a:pt x="1242" y="17689"/>
                  <a:pt x="1934" y="17689"/>
                </a:cubicBezTo>
                <a:cubicBezTo>
                  <a:pt x="2148" y="17689"/>
                  <a:pt x="2364" y="17659"/>
                  <a:pt x="2566" y="17599"/>
                </a:cubicBezTo>
                <a:cubicBezTo>
                  <a:pt x="3421" y="17346"/>
                  <a:pt x="4055" y="16681"/>
                  <a:pt x="4688" y="16047"/>
                </a:cubicBezTo>
                <a:cubicBezTo>
                  <a:pt x="7855" y="12722"/>
                  <a:pt x="11718" y="8668"/>
                  <a:pt x="11623" y="3728"/>
                </a:cubicBezTo>
                <a:cubicBezTo>
                  <a:pt x="11592" y="2936"/>
                  <a:pt x="11655" y="1416"/>
                  <a:pt x="11148" y="751"/>
                </a:cubicBezTo>
                <a:cubicBezTo>
                  <a:pt x="10832" y="340"/>
                  <a:pt x="10325" y="150"/>
                  <a:pt x="9818" y="86"/>
                </a:cubicBezTo>
                <a:cubicBezTo>
                  <a:pt x="9435" y="41"/>
                  <a:pt x="8976" y="0"/>
                  <a:pt x="8504" y="0"/>
                </a:cubicBezTo>
                <a:close/>
              </a:path>
            </a:pathLst>
          </a:custGeom>
          <a:solidFill>
            <a:srgbClr val="E29F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7" name="Google Shape;5197;p43"/>
          <p:cNvSpPr/>
          <p:nvPr/>
        </p:nvSpPr>
        <p:spPr>
          <a:xfrm>
            <a:off x="4681284" y="2500516"/>
            <a:ext cx="468138" cy="624367"/>
          </a:xfrm>
          <a:custGeom>
            <a:avLst/>
            <a:gdLst/>
            <a:ahLst/>
            <a:cxnLst/>
            <a:rect l="l" t="t" r="r" b="b"/>
            <a:pathLst>
              <a:path w="14569" h="19431" extrusionOk="0">
                <a:moveTo>
                  <a:pt x="3335" y="0"/>
                </a:moveTo>
                <a:cubicBezTo>
                  <a:pt x="2902" y="0"/>
                  <a:pt x="2445" y="103"/>
                  <a:pt x="1964" y="334"/>
                </a:cubicBezTo>
                <a:cubicBezTo>
                  <a:pt x="0" y="1285"/>
                  <a:pt x="317" y="3976"/>
                  <a:pt x="697" y="5750"/>
                </a:cubicBezTo>
                <a:cubicBezTo>
                  <a:pt x="919" y="6668"/>
                  <a:pt x="1362" y="7555"/>
                  <a:pt x="1869" y="8410"/>
                </a:cubicBezTo>
                <a:cubicBezTo>
                  <a:pt x="3262" y="10785"/>
                  <a:pt x="4814" y="13065"/>
                  <a:pt x="6303" y="15377"/>
                </a:cubicBezTo>
                <a:cubicBezTo>
                  <a:pt x="7126" y="16644"/>
                  <a:pt x="7981" y="17974"/>
                  <a:pt x="8424" y="19431"/>
                </a:cubicBezTo>
                <a:cubicBezTo>
                  <a:pt x="10483" y="19399"/>
                  <a:pt x="12541" y="18956"/>
                  <a:pt x="14568" y="18576"/>
                </a:cubicBezTo>
                <a:cubicBezTo>
                  <a:pt x="14251" y="15852"/>
                  <a:pt x="12795" y="13382"/>
                  <a:pt x="11528" y="11007"/>
                </a:cubicBezTo>
                <a:cubicBezTo>
                  <a:pt x="10166" y="8537"/>
                  <a:pt x="8741" y="6098"/>
                  <a:pt x="7474" y="3596"/>
                </a:cubicBezTo>
                <a:cubicBezTo>
                  <a:pt x="6625" y="1924"/>
                  <a:pt x="5212" y="0"/>
                  <a:pt x="3335" y="0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8" name="Google Shape;5198;p43"/>
          <p:cNvSpPr/>
          <p:nvPr/>
        </p:nvSpPr>
        <p:spPr>
          <a:xfrm>
            <a:off x="4225389" y="2460382"/>
            <a:ext cx="657399" cy="1024738"/>
          </a:xfrm>
          <a:custGeom>
            <a:avLst/>
            <a:gdLst/>
            <a:ahLst/>
            <a:cxnLst/>
            <a:rect l="l" t="t" r="r" b="b"/>
            <a:pathLst>
              <a:path w="20459" h="31891" extrusionOk="0">
                <a:moveTo>
                  <a:pt x="10166" y="0"/>
                </a:moveTo>
                <a:cubicBezTo>
                  <a:pt x="8868" y="32"/>
                  <a:pt x="7601" y="127"/>
                  <a:pt x="6303" y="348"/>
                </a:cubicBezTo>
                <a:cubicBezTo>
                  <a:pt x="5574" y="475"/>
                  <a:pt x="4814" y="665"/>
                  <a:pt x="4086" y="792"/>
                </a:cubicBezTo>
                <a:cubicBezTo>
                  <a:pt x="1964" y="1140"/>
                  <a:pt x="1774" y="1742"/>
                  <a:pt x="1331" y="3895"/>
                </a:cubicBezTo>
                <a:cubicBezTo>
                  <a:pt x="887" y="6080"/>
                  <a:pt x="444" y="8266"/>
                  <a:pt x="476" y="10514"/>
                </a:cubicBezTo>
                <a:cubicBezTo>
                  <a:pt x="539" y="13111"/>
                  <a:pt x="1552" y="14948"/>
                  <a:pt x="2376" y="17291"/>
                </a:cubicBezTo>
                <a:cubicBezTo>
                  <a:pt x="3136" y="19508"/>
                  <a:pt x="2693" y="22517"/>
                  <a:pt x="1996" y="24670"/>
                </a:cubicBezTo>
                <a:cubicBezTo>
                  <a:pt x="1521" y="26222"/>
                  <a:pt x="666" y="27489"/>
                  <a:pt x="96" y="28977"/>
                </a:cubicBezTo>
                <a:cubicBezTo>
                  <a:pt x="32" y="29104"/>
                  <a:pt x="1" y="29230"/>
                  <a:pt x="32" y="29357"/>
                </a:cubicBezTo>
                <a:cubicBezTo>
                  <a:pt x="64" y="29515"/>
                  <a:pt x="222" y="29610"/>
                  <a:pt x="381" y="29674"/>
                </a:cubicBezTo>
                <a:cubicBezTo>
                  <a:pt x="3168" y="31162"/>
                  <a:pt x="6303" y="31606"/>
                  <a:pt x="9375" y="31827"/>
                </a:cubicBezTo>
                <a:cubicBezTo>
                  <a:pt x="9660" y="31827"/>
                  <a:pt x="9913" y="31859"/>
                  <a:pt x="10166" y="31859"/>
                </a:cubicBezTo>
                <a:lnTo>
                  <a:pt x="10166" y="31891"/>
                </a:lnTo>
                <a:cubicBezTo>
                  <a:pt x="10198" y="31891"/>
                  <a:pt x="10198" y="31859"/>
                  <a:pt x="10230" y="31859"/>
                </a:cubicBezTo>
                <a:cubicBezTo>
                  <a:pt x="10261" y="31859"/>
                  <a:pt x="10261" y="31891"/>
                  <a:pt x="10293" y="31891"/>
                </a:cubicBezTo>
                <a:lnTo>
                  <a:pt x="10293" y="31859"/>
                </a:lnTo>
                <a:cubicBezTo>
                  <a:pt x="10546" y="31859"/>
                  <a:pt x="10800" y="31827"/>
                  <a:pt x="11085" y="31827"/>
                </a:cubicBezTo>
                <a:cubicBezTo>
                  <a:pt x="14125" y="31606"/>
                  <a:pt x="17292" y="31162"/>
                  <a:pt x="20079" y="29674"/>
                </a:cubicBezTo>
                <a:cubicBezTo>
                  <a:pt x="20237" y="29610"/>
                  <a:pt x="20364" y="29515"/>
                  <a:pt x="20427" y="29357"/>
                </a:cubicBezTo>
                <a:cubicBezTo>
                  <a:pt x="20459" y="29230"/>
                  <a:pt x="20396" y="29104"/>
                  <a:pt x="20364" y="28977"/>
                </a:cubicBezTo>
                <a:cubicBezTo>
                  <a:pt x="19794" y="27489"/>
                  <a:pt x="18939" y="26222"/>
                  <a:pt x="18432" y="24670"/>
                </a:cubicBezTo>
                <a:cubicBezTo>
                  <a:pt x="17767" y="22548"/>
                  <a:pt x="17324" y="19508"/>
                  <a:pt x="18084" y="17291"/>
                </a:cubicBezTo>
                <a:cubicBezTo>
                  <a:pt x="18907" y="14948"/>
                  <a:pt x="19889" y="13111"/>
                  <a:pt x="19952" y="10514"/>
                </a:cubicBezTo>
                <a:cubicBezTo>
                  <a:pt x="20016" y="8266"/>
                  <a:pt x="19572" y="6080"/>
                  <a:pt x="19129" y="3895"/>
                </a:cubicBezTo>
                <a:cubicBezTo>
                  <a:pt x="18685" y="1742"/>
                  <a:pt x="18464" y="1108"/>
                  <a:pt x="16374" y="792"/>
                </a:cubicBezTo>
                <a:cubicBezTo>
                  <a:pt x="15614" y="665"/>
                  <a:pt x="14885" y="475"/>
                  <a:pt x="14125" y="348"/>
                </a:cubicBezTo>
                <a:cubicBezTo>
                  <a:pt x="12858" y="127"/>
                  <a:pt x="11560" y="0"/>
                  <a:pt x="10261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9" name="Google Shape;5199;p43"/>
          <p:cNvSpPr/>
          <p:nvPr/>
        </p:nvSpPr>
        <p:spPr>
          <a:xfrm>
            <a:off x="4348520" y="2438661"/>
            <a:ext cx="439637" cy="236656"/>
          </a:xfrm>
          <a:custGeom>
            <a:avLst/>
            <a:gdLst/>
            <a:ahLst/>
            <a:cxnLst/>
            <a:rect l="l" t="t" r="r" b="b"/>
            <a:pathLst>
              <a:path w="13682" h="7365" extrusionOk="0">
                <a:moveTo>
                  <a:pt x="12401" y="0"/>
                </a:moveTo>
                <a:cubicBezTo>
                  <a:pt x="12204" y="0"/>
                  <a:pt x="12024" y="11"/>
                  <a:pt x="11908" y="11"/>
                </a:cubicBezTo>
                <a:cubicBezTo>
                  <a:pt x="7950" y="138"/>
                  <a:pt x="3991" y="296"/>
                  <a:pt x="1" y="423"/>
                </a:cubicBezTo>
                <a:cubicBezTo>
                  <a:pt x="254" y="1278"/>
                  <a:pt x="254" y="2069"/>
                  <a:pt x="571" y="2893"/>
                </a:cubicBezTo>
                <a:cubicBezTo>
                  <a:pt x="856" y="3621"/>
                  <a:pt x="1236" y="4286"/>
                  <a:pt x="1679" y="4888"/>
                </a:cubicBezTo>
                <a:cubicBezTo>
                  <a:pt x="2629" y="6123"/>
                  <a:pt x="3959" y="6946"/>
                  <a:pt x="5448" y="7263"/>
                </a:cubicBezTo>
                <a:cubicBezTo>
                  <a:pt x="5815" y="7331"/>
                  <a:pt x="6187" y="7364"/>
                  <a:pt x="6559" y="7364"/>
                </a:cubicBezTo>
                <a:cubicBezTo>
                  <a:pt x="8788" y="7364"/>
                  <a:pt x="11017" y="6181"/>
                  <a:pt x="12130" y="4255"/>
                </a:cubicBezTo>
                <a:cubicBezTo>
                  <a:pt x="12542" y="3526"/>
                  <a:pt x="12795" y="2735"/>
                  <a:pt x="13048" y="1911"/>
                </a:cubicBezTo>
                <a:cubicBezTo>
                  <a:pt x="13175" y="1531"/>
                  <a:pt x="13682" y="613"/>
                  <a:pt x="13428" y="296"/>
                </a:cubicBezTo>
                <a:cubicBezTo>
                  <a:pt x="13259" y="43"/>
                  <a:pt x="12795" y="0"/>
                  <a:pt x="12401" y="0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0" name="Google Shape;5200;p43"/>
          <p:cNvSpPr/>
          <p:nvPr/>
        </p:nvSpPr>
        <p:spPr>
          <a:xfrm>
            <a:off x="4425863" y="2265274"/>
            <a:ext cx="266635" cy="371227"/>
          </a:xfrm>
          <a:custGeom>
            <a:avLst/>
            <a:gdLst/>
            <a:ahLst/>
            <a:cxnLst/>
            <a:rect l="l" t="t" r="r" b="b"/>
            <a:pathLst>
              <a:path w="8298" h="11553" extrusionOk="0">
                <a:moveTo>
                  <a:pt x="2592" y="1"/>
                </a:moveTo>
                <a:cubicBezTo>
                  <a:pt x="2393" y="1"/>
                  <a:pt x="2194" y="7"/>
                  <a:pt x="1996" y="23"/>
                </a:cubicBezTo>
                <a:cubicBezTo>
                  <a:pt x="1932" y="23"/>
                  <a:pt x="1869" y="23"/>
                  <a:pt x="1837" y="87"/>
                </a:cubicBezTo>
                <a:cubicBezTo>
                  <a:pt x="1774" y="118"/>
                  <a:pt x="1774" y="182"/>
                  <a:pt x="1774" y="245"/>
                </a:cubicBezTo>
                <a:cubicBezTo>
                  <a:pt x="1679" y="1385"/>
                  <a:pt x="1774" y="2588"/>
                  <a:pt x="1711" y="3760"/>
                </a:cubicBezTo>
                <a:cubicBezTo>
                  <a:pt x="1616" y="4837"/>
                  <a:pt x="1394" y="5914"/>
                  <a:pt x="761" y="6800"/>
                </a:cubicBezTo>
                <a:cubicBezTo>
                  <a:pt x="0" y="7877"/>
                  <a:pt x="190" y="9334"/>
                  <a:pt x="1014" y="10284"/>
                </a:cubicBezTo>
                <a:cubicBezTo>
                  <a:pt x="1808" y="11180"/>
                  <a:pt x="3074" y="11552"/>
                  <a:pt x="4322" y="11552"/>
                </a:cubicBezTo>
                <a:cubicBezTo>
                  <a:pt x="5016" y="11552"/>
                  <a:pt x="5703" y="11438"/>
                  <a:pt x="6303" y="11234"/>
                </a:cubicBezTo>
                <a:cubicBezTo>
                  <a:pt x="7443" y="10822"/>
                  <a:pt x="8234" y="9936"/>
                  <a:pt x="8266" y="8701"/>
                </a:cubicBezTo>
                <a:cubicBezTo>
                  <a:pt x="8298" y="7339"/>
                  <a:pt x="7094" y="6357"/>
                  <a:pt x="6778" y="5059"/>
                </a:cubicBezTo>
                <a:cubicBezTo>
                  <a:pt x="6619" y="4330"/>
                  <a:pt x="6619" y="3602"/>
                  <a:pt x="6651" y="2842"/>
                </a:cubicBezTo>
                <a:cubicBezTo>
                  <a:pt x="6651" y="1987"/>
                  <a:pt x="6683" y="1132"/>
                  <a:pt x="6714" y="245"/>
                </a:cubicBezTo>
                <a:cubicBezTo>
                  <a:pt x="5970" y="107"/>
                  <a:pt x="5345" y="17"/>
                  <a:pt x="4590" y="17"/>
                </a:cubicBezTo>
                <a:cubicBezTo>
                  <a:pt x="4478" y="17"/>
                  <a:pt x="4363" y="19"/>
                  <a:pt x="4244" y="23"/>
                </a:cubicBezTo>
                <a:cubicBezTo>
                  <a:pt x="4135" y="28"/>
                  <a:pt x="4024" y="30"/>
                  <a:pt x="3913" y="30"/>
                </a:cubicBezTo>
                <a:cubicBezTo>
                  <a:pt x="3480" y="30"/>
                  <a:pt x="3037" y="1"/>
                  <a:pt x="2592" y="1"/>
                </a:cubicBezTo>
                <a:close/>
              </a:path>
            </a:pathLst>
          </a:custGeom>
          <a:solidFill>
            <a:srgbClr val="E29F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1" name="Google Shape;5201;p43"/>
          <p:cNvSpPr/>
          <p:nvPr/>
        </p:nvSpPr>
        <p:spPr>
          <a:xfrm>
            <a:off x="4531708" y="1854685"/>
            <a:ext cx="501685" cy="786861"/>
          </a:xfrm>
          <a:custGeom>
            <a:avLst/>
            <a:gdLst/>
            <a:ahLst/>
            <a:cxnLst/>
            <a:rect l="l" t="t" r="r" b="b"/>
            <a:pathLst>
              <a:path w="15613" h="24488" extrusionOk="0">
                <a:moveTo>
                  <a:pt x="2308" y="1"/>
                </a:moveTo>
                <a:cubicBezTo>
                  <a:pt x="2215" y="1"/>
                  <a:pt x="2121" y="3"/>
                  <a:pt x="2027" y="7"/>
                </a:cubicBezTo>
                <a:cubicBezTo>
                  <a:pt x="1330" y="39"/>
                  <a:pt x="633" y="197"/>
                  <a:pt x="0" y="514"/>
                </a:cubicBezTo>
                <a:cubicBezTo>
                  <a:pt x="633" y="229"/>
                  <a:pt x="1330" y="70"/>
                  <a:pt x="2027" y="70"/>
                </a:cubicBezTo>
                <a:cubicBezTo>
                  <a:pt x="2115" y="66"/>
                  <a:pt x="2204" y="64"/>
                  <a:pt x="2292" y="64"/>
                </a:cubicBezTo>
                <a:cubicBezTo>
                  <a:pt x="2901" y="64"/>
                  <a:pt x="3509" y="158"/>
                  <a:pt x="4117" y="324"/>
                </a:cubicBezTo>
                <a:cubicBezTo>
                  <a:pt x="5479" y="640"/>
                  <a:pt x="6714" y="1337"/>
                  <a:pt x="7696" y="2351"/>
                </a:cubicBezTo>
                <a:cubicBezTo>
                  <a:pt x="8677" y="3332"/>
                  <a:pt x="9342" y="4631"/>
                  <a:pt x="9532" y="5992"/>
                </a:cubicBezTo>
                <a:cubicBezTo>
                  <a:pt x="9627" y="6689"/>
                  <a:pt x="9596" y="7386"/>
                  <a:pt x="9596" y="8083"/>
                </a:cubicBezTo>
                <a:cubicBezTo>
                  <a:pt x="9627" y="8811"/>
                  <a:pt x="9659" y="9539"/>
                  <a:pt x="9976" y="10204"/>
                </a:cubicBezTo>
                <a:cubicBezTo>
                  <a:pt x="10293" y="10869"/>
                  <a:pt x="10831" y="11376"/>
                  <a:pt x="11401" y="11788"/>
                </a:cubicBezTo>
                <a:cubicBezTo>
                  <a:pt x="11971" y="12200"/>
                  <a:pt x="12604" y="12516"/>
                  <a:pt x="13206" y="12896"/>
                </a:cubicBezTo>
                <a:cubicBezTo>
                  <a:pt x="13491" y="13055"/>
                  <a:pt x="13776" y="13245"/>
                  <a:pt x="13966" y="13530"/>
                </a:cubicBezTo>
                <a:cubicBezTo>
                  <a:pt x="14156" y="13783"/>
                  <a:pt x="14219" y="14131"/>
                  <a:pt x="14219" y="14480"/>
                </a:cubicBezTo>
                <a:cubicBezTo>
                  <a:pt x="14219" y="14828"/>
                  <a:pt x="14188" y="15176"/>
                  <a:pt x="14093" y="15493"/>
                </a:cubicBezTo>
                <a:cubicBezTo>
                  <a:pt x="14029" y="15842"/>
                  <a:pt x="13871" y="16158"/>
                  <a:pt x="13744" y="16475"/>
                </a:cubicBezTo>
                <a:cubicBezTo>
                  <a:pt x="13586" y="16792"/>
                  <a:pt x="13491" y="17172"/>
                  <a:pt x="13554" y="17552"/>
                </a:cubicBezTo>
                <a:cubicBezTo>
                  <a:pt x="13586" y="17900"/>
                  <a:pt x="13713" y="18248"/>
                  <a:pt x="13871" y="18565"/>
                </a:cubicBezTo>
                <a:cubicBezTo>
                  <a:pt x="14188" y="19198"/>
                  <a:pt x="14536" y="19800"/>
                  <a:pt x="14853" y="20433"/>
                </a:cubicBezTo>
                <a:cubicBezTo>
                  <a:pt x="15170" y="21035"/>
                  <a:pt x="15423" y="21700"/>
                  <a:pt x="15486" y="22397"/>
                </a:cubicBezTo>
                <a:cubicBezTo>
                  <a:pt x="15581" y="23094"/>
                  <a:pt x="15486" y="23822"/>
                  <a:pt x="15265" y="24487"/>
                </a:cubicBezTo>
                <a:cubicBezTo>
                  <a:pt x="15518" y="23822"/>
                  <a:pt x="15613" y="23125"/>
                  <a:pt x="15550" y="22397"/>
                </a:cubicBezTo>
                <a:cubicBezTo>
                  <a:pt x="15486" y="21700"/>
                  <a:pt x="15233" y="21035"/>
                  <a:pt x="14948" y="20370"/>
                </a:cubicBezTo>
                <a:cubicBezTo>
                  <a:pt x="14631" y="19737"/>
                  <a:pt x="14283" y="19135"/>
                  <a:pt x="13966" y="18502"/>
                </a:cubicBezTo>
                <a:cubicBezTo>
                  <a:pt x="13839" y="18185"/>
                  <a:pt x="13713" y="17868"/>
                  <a:pt x="13681" y="17520"/>
                </a:cubicBezTo>
                <a:cubicBezTo>
                  <a:pt x="13649" y="17203"/>
                  <a:pt x="13744" y="16855"/>
                  <a:pt x="13871" y="16538"/>
                </a:cubicBezTo>
                <a:cubicBezTo>
                  <a:pt x="14029" y="16222"/>
                  <a:pt x="14188" y="15905"/>
                  <a:pt x="14283" y="15556"/>
                </a:cubicBezTo>
                <a:cubicBezTo>
                  <a:pt x="14378" y="15208"/>
                  <a:pt x="14409" y="14860"/>
                  <a:pt x="14409" y="14480"/>
                </a:cubicBezTo>
                <a:cubicBezTo>
                  <a:pt x="14409" y="14131"/>
                  <a:pt x="14346" y="13751"/>
                  <a:pt x="14124" y="13435"/>
                </a:cubicBezTo>
                <a:cubicBezTo>
                  <a:pt x="13903" y="13118"/>
                  <a:pt x="13586" y="12928"/>
                  <a:pt x="13301" y="12738"/>
                </a:cubicBezTo>
                <a:cubicBezTo>
                  <a:pt x="12699" y="12358"/>
                  <a:pt x="12066" y="12041"/>
                  <a:pt x="11496" y="11630"/>
                </a:cubicBezTo>
                <a:cubicBezTo>
                  <a:pt x="10958" y="11250"/>
                  <a:pt x="10451" y="10743"/>
                  <a:pt x="10166" y="10109"/>
                </a:cubicBezTo>
                <a:cubicBezTo>
                  <a:pt x="9881" y="9508"/>
                  <a:pt x="9817" y="8779"/>
                  <a:pt x="9786" y="8114"/>
                </a:cubicBezTo>
                <a:cubicBezTo>
                  <a:pt x="9786" y="7418"/>
                  <a:pt x="9817" y="6689"/>
                  <a:pt x="9722" y="5992"/>
                </a:cubicBezTo>
                <a:cubicBezTo>
                  <a:pt x="9532" y="4567"/>
                  <a:pt x="8804" y="3237"/>
                  <a:pt x="7822" y="2256"/>
                </a:cubicBezTo>
                <a:cubicBezTo>
                  <a:pt x="6809" y="1242"/>
                  <a:pt x="5510" y="545"/>
                  <a:pt x="4149" y="229"/>
                </a:cubicBezTo>
                <a:cubicBezTo>
                  <a:pt x="3542" y="91"/>
                  <a:pt x="2935" y="1"/>
                  <a:pt x="2308" y="1"/>
                </a:cubicBezTo>
                <a:close/>
              </a:path>
            </a:pathLst>
          </a:custGeom>
          <a:solidFill>
            <a:srgbClr val="1B1F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2" name="Google Shape;5202;p43"/>
          <p:cNvSpPr/>
          <p:nvPr/>
        </p:nvSpPr>
        <p:spPr>
          <a:xfrm>
            <a:off x="4475733" y="2265274"/>
            <a:ext cx="166896" cy="185437"/>
          </a:xfrm>
          <a:custGeom>
            <a:avLst/>
            <a:gdLst/>
            <a:ahLst/>
            <a:cxnLst/>
            <a:rect l="l" t="t" r="r" b="b"/>
            <a:pathLst>
              <a:path w="5194" h="5771" extrusionOk="0">
                <a:moveTo>
                  <a:pt x="1021" y="1"/>
                </a:moveTo>
                <a:cubicBezTo>
                  <a:pt x="827" y="1"/>
                  <a:pt x="634" y="7"/>
                  <a:pt x="444" y="23"/>
                </a:cubicBezTo>
                <a:cubicBezTo>
                  <a:pt x="380" y="23"/>
                  <a:pt x="317" y="23"/>
                  <a:pt x="254" y="55"/>
                </a:cubicBezTo>
                <a:cubicBezTo>
                  <a:pt x="222" y="87"/>
                  <a:pt x="222" y="150"/>
                  <a:pt x="222" y="213"/>
                </a:cubicBezTo>
                <a:cubicBezTo>
                  <a:pt x="127" y="1385"/>
                  <a:pt x="222" y="2557"/>
                  <a:pt x="127" y="3729"/>
                </a:cubicBezTo>
                <a:cubicBezTo>
                  <a:pt x="95" y="4077"/>
                  <a:pt x="64" y="4425"/>
                  <a:pt x="0" y="4742"/>
                </a:cubicBezTo>
                <a:cubicBezTo>
                  <a:pt x="127" y="4837"/>
                  <a:pt x="254" y="4932"/>
                  <a:pt x="380" y="5027"/>
                </a:cubicBezTo>
                <a:cubicBezTo>
                  <a:pt x="1024" y="5515"/>
                  <a:pt x="1823" y="5770"/>
                  <a:pt x="2624" y="5770"/>
                </a:cubicBezTo>
                <a:cubicBezTo>
                  <a:pt x="2967" y="5770"/>
                  <a:pt x="3310" y="5723"/>
                  <a:pt x="3642" y="5629"/>
                </a:cubicBezTo>
                <a:cubicBezTo>
                  <a:pt x="4212" y="5470"/>
                  <a:pt x="4719" y="5217"/>
                  <a:pt x="5194" y="4900"/>
                </a:cubicBezTo>
                <a:cubicBezTo>
                  <a:pt x="5036" y="4204"/>
                  <a:pt x="5067" y="3539"/>
                  <a:pt x="5067" y="2842"/>
                </a:cubicBezTo>
                <a:cubicBezTo>
                  <a:pt x="5099" y="1987"/>
                  <a:pt x="5099" y="1100"/>
                  <a:pt x="5162" y="245"/>
                </a:cubicBezTo>
                <a:cubicBezTo>
                  <a:pt x="4486" y="95"/>
                  <a:pt x="3908" y="4"/>
                  <a:pt x="3242" y="4"/>
                </a:cubicBezTo>
                <a:cubicBezTo>
                  <a:pt x="3066" y="4"/>
                  <a:pt x="2884" y="10"/>
                  <a:pt x="2692" y="23"/>
                </a:cubicBezTo>
                <a:cubicBezTo>
                  <a:pt x="2578" y="28"/>
                  <a:pt x="2463" y="30"/>
                  <a:pt x="2349" y="30"/>
                </a:cubicBezTo>
                <a:cubicBezTo>
                  <a:pt x="1903" y="30"/>
                  <a:pt x="1458" y="1"/>
                  <a:pt x="1021" y="1"/>
                </a:cubicBezTo>
                <a:close/>
              </a:path>
            </a:pathLst>
          </a:custGeom>
          <a:solidFill>
            <a:srgbClr val="CB7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3" name="Google Shape;5203;p43"/>
          <p:cNvSpPr/>
          <p:nvPr/>
        </p:nvSpPr>
        <p:spPr>
          <a:xfrm>
            <a:off x="4333257" y="1908925"/>
            <a:ext cx="413192" cy="500046"/>
          </a:xfrm>
          <a:custGeom>
            <a:avLst/>
            <a:gdLst/>
            <a:ahLst/>
            <a:cxnLst/>
            <a:rect l="l" t="t" r="r" b="b"/>
            <a:pathLst>
              <a:path w="12859" h="15562" extrusionOk="0">
                <a:moveTo>
                  <a:pt x="7233" y="1"/>
                </a:moveTo>
                <a:cubicBezTo>
                  <a:pt x="5805" y="1"/>
                  <a:pt x="4344" y="543"/>
                  <a:pt x="3199" y="1676"/>
                </a:cubicBezTo>
                <a:cubicBezTo>
                  <a:pt x="1" y="4811"/>
                  <a:pt x="1362" y="12253"/>
                  <a:pt x="4814" y="14819"/>
                </a:cubicBezTo>
                <a:cubicBezTo>
                  <a:pt x="5480" y="15307"/>
                  <a:pt x="6285" y="15562"/>
                  <a:pt x="7089" y="15562"/>
                </a:cubicBezTo>
                <a:cubicBezTo>
                  <a:pt x="7433" y="15562"/>
                  <a:pt x="7776" y="15515"/>
                  <a:pt x="8108" y="15420"/>
                </a:cubicBezTo>
                <a:cubicBezTo>
                  <a:pt x="11465" y="14470"/>
                  <a:pt x="12858" y="10290"/>
                  <a:pt x="12795" y="6711"/>
                </a:cubicBezTo>
                <a:cubicBezTo>
                  <a:pt x="12763" y="5571"/>
                  <a:pt x="12605" y="4494"/>
                  <a:pt x="12288" y="3576"/>
                </a:cubicBezTo>
                <a:cubicBezTo>
                  <a:pt x="11487" y="1248"/>
                  <a:pt x="9397" y="1"/>
                  <a:pt x="7233" y="1"/>
                </a:cubicBezTo>
                <a:close/>
              </a:path>
            </a:pathLst>
          </a:custGeom>
          <a:solidFill>
            <a:srgbClr val="E29F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4" name="Google Shape;5204;p43"/>
          <p:cNvSpPr/>
          <p:nvPr/>
        </p:nvSpPr>
        <p:spPr>
          <a:xfrm>
            <a:off x="4370917" y="1889613"/>
            <a:ext cx="383662" cy="341826"/>
          </a:xfrm>
          <a:custGeom>
            <a:avLst/>
            <a:gdLst/>
            <a:ahLst/>
            <a:cxnLst/>
            <a:rect l="l" t="t" r="r" b="b"/>
            <a:pathLst>
              <a:path w="11940" h="10638" extrusionOk="0">
                <a:moveTo>
                  <a:pt x="6421" y="0"/>
                </a:moveTo>
                <a:cubicBezTo>
                  <a:pt x="5124" y="0"/>
                  <a:pt x="3796" y="446"/>
                  <a:pt x="2692" y="1390"/>
                </a:cubicBezTo>
                <a:cubicBezTo>
                  <a:pt x="2217" y="1802"/>
                  <a:pt x="1869" y="2309"/>
                  <a:pt x="1520" y="2815"/>
                </a:cubicBezTo>
                <a:cubicBezTo>
                  <a:pt x="1204" y="3290"/>
                  <a:pt x="792" y="3607"/>
                  <a:pt x="539" y="4114"/>
                </a:cubicBezTo>
                <a:cubicBezTo>
                  <a:pt x="285" y="4620"/>
                  <a:pt x="95" y="5190"/>
                  <a:pt x="32" y="5761"/>
                </a:cubicBezTo>
                <a:cubicBezTo>
                  <a:pt x="0" y="6331"/>
                  <a:pt x="159" y="6806"/>
                  <a:pt x="190" y="7344"/>
                </a:cubicBezTo>
                <a:cubicBezTo>
                  <a:pt x="159" y="6806"/>
                  <a:pt x="412" y="6236"/>
                  <a:pt x="824" y="5856"/>
                </a:cubicBezTo>
                <a:cubicBezTo>
                  <a:pt x="1172" y="5571"/>
                  <a:pt x="1584" y="5412"/>
                  <a:pt x="1964" y="5190"/>
                </a:cubicBezTo>
                <a:cubicBezTo>
                  <a:pt x="2344" y="4969"/>
                  <a:pt x="2724" y="4684"/>
                  <a:pt x="2851" y="4272"/>
                </a:cubicBezTo>
                <a:cubicBezTo>
                  <a:pt x="4086" y="5856"/>
                  <a:pt x="5986" y="6362"/>
                  <a:pt x="7854" y="6837"/>
                </a:cubicBezTo>
                <a:cubicBezTo>
                  <a:pt x="9406" y="7217"/>
                  <a:pt x="11148" y="8199"/>
                  <a:pt x="11180" y="10036"/>
                </a:cubicBezTo>
                <a:cubicBezTo>
                  <a:pt x="11180" y="10258"/>
                  <a:pt x="11180" y="10321"/>
                  <a:pt x="11306" y="10638"/>
                </a:cubicBezTo>
                <a:cubicBezTo>
                  <a:pt x="11401" y="10353"/>
                  <a:pt x="11433" y="10163"/>
                  <a:pt x="11465" y="9877"/>
                </a:cubicBezTo>
                <a:cubicBezTo>
                  <a:pt x="11496" y="9561"/>
                  <a:pt x="11591" y="9276"/>
                  <a:pt x="11655" y="8959"/>
                </a:cubicBezTo>
                <a:cubicBezTo>
                  <a:pt x="11781" y="8357"/>
                  <a:pt x="11845" y="7724"/>
                  <a:pt x="11876" y="7091"/>
                </a:cubicBezTo>
                <a:cubicBezTo>
                  <a:pt x="11940" y="5951"/>
                  <a:pt x="11845" y="4874"/>
                  <a:pt x="11623" y="3955"/>
                </a:cubicBezTo>
                <a:cubicBezTo>
                  <a:pt x="10953" y="1419"/>
                  <a:pt x="8736" y="0"/>
                  <a:pt x="6421" y="0"/>
                </a:cubicBezTo>
                <a:close/>
              </a:path>
            </a:pathLst>
          </a:custGeom>
          <a:solidFill>
            <a:srgbClr val="CB7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5" name="Google Shape;5205;p43"/>
          <p:cNvSpPr/>
          <p:nvPr/>
        </p:nvSpPr>
        <p:spPr>
          <a:xfrm>
            <a:off x="4315970" y="1867506"/>
            <a:ext cx="491531" cy="373862"/>
          </a:xfrm>
          <a:custGeom>
            <a:avLst/>
            <a:gdLst/>
            <a:ahLst/>
            <a:cxnLst/>
            <a:rect l="l" t="t" r="r" b="b"/>
            <a:pathLst>
              <a:path w="15297" h="11635" extrusionOk="0">
                <a:moveTo>
                  <a:pt x="8736" y="1"/>
                </a:moveTo>
                <a:cubicBezTo>
                  <a:pt x="8568" y="1"/>
                  <a:pt x="8401" y="7"/>
                  <a:pt x="8234" y="20"/>
                </a:cubicBezTo>
                <a:cubicBezTo>
                  <a:pt x="7442" y="83"/>
                  <a:pt x="6841" y="495"/>
                  <a:pt x="6112" y="811"/>
                </a:cubicBezTo>
                <a:cubicBezTo>
                  <a:pt x="5416" y="1128"/>
                  <a:pt x="4592" y="1318"/>
                  <a:pt x="3832" y="1572"/>
                </a:cubicBezTo>
                <a:cubicBezTo>
                  <a:pt x="3009" y="1857"/>
                  <a:pt x="2122" y="2142"/>
                  <a:pt x="1457" y="2712"/>
                </a:cubicBezTo>
                <a:cubicBezTo>
                  <a:pt x="950" y="3155"/>
                  <a:pt x="602" y="3725"/>
                  <a:pt x="349" y="4327"/>
                </a:cubicBezTo>
                <a:cubicBezTo>
                  <a:pt x="32" y="5055"/>
                  <a:pt x="0" y="5847"/>
                  <a:pt x="95" y="6639"/>
                </a:cubicBezTo>
                <a:cubicBezTo>
                  <a:pt x="159" y="7272"/>
                  <a:pt x="254" y="7937"/>
                  <a:pt x="539" y="8539"/>
                </a:cubicBezTo>
                <a:cubicBezTo>
                  <a:pt x="792" y="9077"/>
                  <a:pt x="1362" y="9457"/>
                  <a:pt x="1900" y="9710"/>
                </a:cubicBezTo>
                <a:cubicBezTo>
                  <a:pt x="1837" y="9679"/>
                  <a:pt x="1900" y="8760"/>
                  <a:pt x="1900" y="8634"/>
                </a:cubicBezTo>
                <a:cubicBezTo>
                  <a:pt x="1869" y="7810"/>
                  <a:pt x="1932" y="6987"/>
                  <a:pt x="2185" y="6227"/>
                </a:cubicBezTo>
                <a:cubicBezTo>
                  <a:pt x="2407" y="5467"/>
                  <a:pt x="2914" y="4992"/>
                  <a:pt x="3547" y="4517"/>
                </a:cubicBezTo>
                <a:cubicBezTo>
                  <a:pt x="3801" y="4358"/>
                  <a:pt x="4054" y="4168"/>
                  <a:pt x="4244" y="3915"/>
                </a:cubicBezTo>
                <a:cubicBezTo>
                  <a:pt x="4371" y="3820"/>
                  <a:pt x="4814" y="3282"/>
                  <a:pt x="4751" y="3092"/>
                </a:cubicBezTo>
                <a:lnTo>
                  <a:pt x="4751" y="3092"/>
                </a:lnTo>
                <a:cubicBezTo>
                  <a:pt x="5099" y="3883"/>
                  <a:pt x="5669" y="4707"/>
                  <a:pt x="6366" y="5213"/>
                </a:cubicBezTo>
                <a:cubicBezTo>
                  <a:pt x="7696" y="6195"/>
                  <a:pt x="9184" y="6892"/>
                  <a:pt x="10673" y="7462"/>
                </a:cubicBezTo>
                <a:lnTo>
                  <a:pt x="11021" y="7620"/>
                </a:lnTo>
                <a:cubicBezTo>
                  <a:pt x="11433" y="7779"/>
                  <a:pt x="11813" y="7969"/>
                  <a:pt x="12161" y="8285"/>
                </a:cubicBezTo>
                <a:cubicBezTo>
                  <a:pt x="12921" y="8950"/>
                  <a:pt x="12985" y="10027"/>
                  <a:pt x="12953" y="10977"/>
                </a:cubicBezTo>
                <a:cubicBezTo>
                  <a:pt x="12953" y="11072"/>
                  <a:pt x="12953" y="11199"/>
                  <a:pt x="12985" y="11294"/>
                </a:cubicBezTo>
                <a:cubicBezTo>
                  <a:pt x="13067" y="11542"/>
                  <a:pt x="13315" y="11635"/>
                  <a:pt x="13577" y="11635"/>
                </a:cubicBezTo>
                <a:cubicBezTo>
                  <a:pt x="13817" y="11635"/>
                  <a:pt x="14069" y="11558"/>
                  <a:pt x="14220" y="11452"/>
                </a:cubicBezTo>
                <a:cubicBezTo>
                  <a:pt x="14505" y="11199"/>
                  <a:pt x="14758" y="10851"/>
                  <a:pt x="14885" y="10502"/>
                </a:cubicBezTo>
                <a:cubicBezTo>
                  <a:pt x="15296" y="9267"/>
                  <a:pt x="15265" y="7905"/>
                  <a:pt x="15201" y="6575"/>
                </a:cubicBezTo>
                <a:cubicBezTo>
                  <a:pt x="15170" y="5847"/>
                  <a:pt x="15138" y="5087"/>
                  <a:pt x="14948" y="4390"/>
                </a:cubicBezTo>
                <a:cubicBezTo>
                  <a:pt x="14726" y="3630"/>
                  <a:pt x="14315" y="2965"/>
                  <a:pt x="13808" y="2363"/>
                </a:cubicBezTo>
                <a:cubicBezTo>
                  <a:pt x="12527" y="821"/>
                  <a:pt x="10632" y="1"/>
                  <a:pt x="8736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6" name="Google Shape;5206;p43"/>
          <p:cNvSpPr/>
          <p:nvPr/>
        </p:nvSpPr>
        <p:spPr>
          <a:xfrm>
            <a:off x="4092103" y="2973249"/>
            <a:ext cx="924002" cy="20372"/>
          </a:xfrm>
          <a:custGeom>
            <a:avLst/>
            <a:gdLst/>
            <a:ahLst/>
            <a:cxnLst/>
            <a:rect l="l" t="t" r="r" b="b"/>
            <a:pathLst>
              <a:path w="28756" h="634" extrusionOk="0">
                <a:moveTo>
                  <a:pt x="28471" y="0"/>
                </a:moveTo>
                <a:lnTo>
                  <a:pt x="222" y="64"/>
                </a:lnTo>
                <a:lnTo>
                  <a:pt x="0" y="634"/>
                </a:lnTo>
                <a:lnTo>
                  <a:pt x="28756" y="634"/>
                </a:lnTo>
                <a:lnTo>
                  <a:pt x="28471" y="0"/>
                </a:lnTo>
                <a:close/>
              </a:path>
            </a:pathLst>
          </a:custGeom>
          <a:solidFill>
            <a:srgbClr val="BD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7" name="Google Shape;5207;p43"/>
          <p:cNvSpPr/>
          <p:nvPr/>
        </p:nvSpPr>
        <p:spPr>
          <a:xfrm>
            <a:off x="4450284" y="3733376"/>
            <a:ext cx="480349" cy="175058"/>
          </a:xfrm>
          <a:custGeom>
            <a:avLst/>
            <a:gdLst/>
            <a:ahLst/>
            <a:cxnLst/>
            <a:rect l="l" t="t" r="r" b="b"/>
            <a:pathLst>
              <a:path w="14949" h="5448" extrusionOk="0">
                <a:moveTo>
                  <a:pt x="13460" y="1"/>
                </a:moveTo>
                <a:cubicBezTo>
                  <a:pt x="13048" y="1"/>
                  <a:pt x="12605" y="32"/>
                  <a:pt x="12161" y="64"/>
                </a:cubicBezTo>
                <a:cubicBezTo>
                  <a:pt x="10483" y="286"/>
                  <a:pt x="8868" y="951"/>
                  <a:pt x="7158" y="1141"/>
                </a:cubicBezTo>
                <a:cubicBezTo>
                  <a:pt x="6740" y="1189"/>
                  <a:pt x="6326" y="1205"/>
                  <a:pt x="5914" y="1205"/>
                </a:cubicBezTo>
                <a:cubicBezTo>
                  <a:pt x="5233" y="1205"/>
                  <a:pt x="4555" y="1161"/>
                  <a:pt x="3864" y="1141"/>
                </a:cubicBezTo>
                <a:cubicBezTo>
                  <a:pt x="3437" y="1109"/>
                  <a:pt x="2890" y="1038"/>
                  <a:pt x="2352" y="1038"/>
                </a:cubicBezTo>
                <a:cubicBezTo>
                  <a:pt x="1814" y="1038"/>
                  <a:pt x="1283" y="1109"/>
                  <a:pt x="887" y="1363"/>
                </a:cubicBezTo>
                <a:cubicBezTo>
                  <a:pt x="571" y="1553"/>
                  <a:pt x="64" y="2059"/>
                  <a:pt x="32" y="2439"/>
                </a:cubicBezTo>
                <a:cubicBezTo>
                  <a:pt x="1" y="2946"/>
                  <a:pt x="539" y="3453"/>
                  <a:pt x="887" y="3706"/>
                </a:cubicBezTo>
                <a:cubicBezTo>
                  <a:pt x="1521" y="4181"/>
                  <a:pt x="2312" y="4466"/>
                  <a:pt x="3136" y="4656"/>
                </a:cubicBezTo>
                <a:cubicBezTo>
                  <a:pt x="4213" y="4910"/>
                  <a:pt x="5353" y="5005"/>
                  <a:pt x="6366" y="5163"/>
                </a:cubicBezTo>
                <a:cubicBezTo>
                  <a:pt x="6809" y="5258"/>
                  <a:pt x="7253" y="5321"/>
                  <a:pt x="7728" y="5385"/>
                </a:cubicBezTo>
                <a:cubicBezTo>
                  <a:pt x="8425" y="5448"/>
                  <a:pt x="9185" y="5448"/>
                  <a:pt x="9913" y="5448"/>
                </a:cubicBezTo>
                <a:lnTo>
                  <a:pt x="11496" y="5448"/>
                </a:lnTo>
                <a:cubicBezTo>
                  <a:pt x="11781" y="5448"/>
                  <a:pt x="12098" y="5448"/>
                  <a:pt x="12351" y="5321"/>
                </a:cubicBezTo>
                <a:cubicBezTo>
                  <a:pt x="12636" y="5163"/>
                  <a:pt x="12827" y="4846"/>
                  <a:pt x="12985" y="4561"/>
                </a:cubicBezTo>
                <a:cubicBezTo>
                  <a:pt x="13333" y="3959"/>
                  <a:pt x="13745" y="3389"/>
                  <a:pt x="14030" y="2756"/>
                </a:cubicBezTo>
                <a:cubicBezTo>
                  <a:pt x="14188" y="2376"/>
                  <a:pt x="14252" y="2091"/>
                  <a:pt x="14505" y="1743"/>
                </a:cubicBezTo>
                <a:cubicBezTo>
                  <a:pt x="14727" y="1426"/>
                  <a:pt x="14948" y="1014"/>
                  <a:pt x="14790" y="603"/>
                </a:cubicBezTo>
                <a:cubicBezTo>
                  <a:pt x="14600" y="128"/>
                  <a:pt x="13967" y="32"/>
                  <a:pt x="13460" y="1"/>
                </a:cubicBezTo>
                <a:close/>
              </a:path>
            </a:pathLst>
          </a:custGeom>
          <a:solidFill>
            <a:srgbClr val="E29F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8" name="Google Shape;5208;p43"/>
          <p:cNvSpPr/>
          <p:nvPr/>
        </p:nvSpPr>
        <p:spPr>
          <a:xfrm>
            <a:off x="4461466" y="3733376"/>
            <a:ext cx="469167" cy="160823"/>
          </a:xfrm>
          <a:custGeom>
            <a:avLst/>
            <a:gdLst/>
            <a:ahLst/>
            <a:cxnLst/>
            <a:rect l="l" t="t" r="r" b="b"/>
            <a:pathLst>
              <a:path w="14601" h="5005" extrusionOk="0">
                <a:moveTo>
                  <a:pt x="13112" y="1"/>
                </a:moveTo>
                <a:cubicBezTo>
                  <a:pt x="12700" y="1"/>
                  <a:pt x="12257" y="32"/>
                  <a:pt x="11813" y="64"/>
                </a:cubicBezTo>
                <a:cubicBezTo>
                  <a:pt x="10135" y="286"/>
                  <a:pt x="8520" y="951"/>
                  <a:pt x="6810" y="1141"/>
                </a:cubicBezTo>
                <a:cubicBezTo>
                  <a:pt x="6409" y="1184"/>
                  <a:pt x="6003" y="1201"/>
                  <a:pt x="5595" y="1201"/>
                </a:cubicBezTo>
                <a:cubicBezTo>
                  <a:pt x="5100" y="1201"/>
                  <a:pt x="4604" y="1176"/>
                  <a:pt x="4118" y="1141"/>
                </a:cubicBezTo>
                <a:cubicBezTo>
                  <a:pt x="3453" y="1458"/>
                  <a:pt x="1109" y="2218"/>
                  <a:pt x="1" y="3231"/>
                </a:cubicBezTo>
                <a:cubicBezTo>
                  <a:pt x="159" y="3421"/>
                  <a:pt x="381" y="3579"/>
                  <a:pt x="539" y="3706"/>
                </a:cubicBezTo>
                <a:cubicBezTo>
                  <a:pt x="1173" y="4181"/>
                  <a:pt x="1964" y="4466"/>
                  <a:pt x="2788" y="4656"/>
                </a:cubicBezTo>
                <a:cubicBezTo>
                  <a:pt x="3453" y="4814"/>
                  <a:pt x="4150" y="4910"/>
                  <a:pt x="4846" y="5005"/>
                </a:cubicBezTo>
                <a:cubicBezTo>
                  <a:pt x="7126" y="4593"/>
                  <a:pt x="9375" y="3896"/>
                  <a:pt x="11592" y="3358"/>
                </a:cubicBezTo>
                <a:cubicBezTo>
                  <a:pt x="12257" y="3168"/>
                  <a:pt x="12954" y="3009"/>
                  <a:pt x="13650" y="2819"/>
                </a:cubicBezTo>
                <a:cubicBezTo>
                  <a:pt x="13650" y="2788"/>
                  <a:pt x="13650" y="2788"/>
                  <a:pt x="13682" y="2756"/>
                </a:cubicBezTo>
                <a:cubicBezTo>
                  <a:pt x="13840" y="2376"/>
                  <a:pt x="13904" y="2059"/>
                  <a:pt x="14157" y="1743"/>
                </a:cubicBezTo>
                <a:cubicBezTo>
                  <a:pt x="14379" y="1426"/>
                  <a:pt x="14600" y="1014"/>
                  <a:pt x="14442" y="603"/>
                </a:cubicBezTo>
                <a:cubicBezTo>
                  <a:pt x="14252" y="128"/>
                  <a:pt x="13650" y="1"/>
                  <a:pt x="13112" y="1"/>
                </a:cubicBezTo>
                <a:close/>
              </a:path>
            </a:pathLst>
          </a:custGeom>
          <a:solidFill>
            <a:srgbClr val="CB7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9" name="Google Shape;5209;p43"/>
          <p:cNvSpPr/>
          <p:nvPr/>
        </p:nvSpPr>
        <p:spPr>
          <a:xfrm>
            <a:off x="4097180" y="2964092"/>
            <a:ext cx="913848" cy="613634"/>
          </a:xfrm>
          <a:custGeom>
            <a:avLst/>
            <a:gdLst/>
            <a:ahLst/>
            <a:cxnLst/>
            <a:rect l="l" t="t" r="r" b="b"/>
            <a:pathLst>
              <a:path w="28440" h="19097" extrusionOk="0">
                <a:moveTo>
                  <a:pt x="570" y="0"/>
                </a:moveTo>
                <a:cubicBezTo>
                  <a:pt x="254" y="0"/>
                  <a:pt x="0" y="285"/>
                  <a:pt x="32" y="634"/>
                </a:cubicBezTo>
                <a:lnTo>
                  <a:pt x="1806" y="19096"/>
                </a:lnTo>
                <a:lnTo>
                  <a:pt x="26634" y="19096"/>
                </a:lnTo>
                <a:lnTo>
                  <a:pt x="28408" y="634"/>
                </a:lnTo>
                <a:cubicBezTo>
                  <a:pt x="28439" y="285"/>
                  <a:pt x="28186" y="0"/>
                  <a:pt x="27837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0" name="Google Shape;5210;p43"/>
          <p:cNvSpPr/>
          <p:nvPr/>
        </p:nvSpPr>
        <p:spPr>
          <a:xfrm>
            <a:off x="4670102" y="3734436"/>
            <a:ext cx="305291" cy="190385"/>
          </a:xfrm>
          <a:custGeom>
            <a:avLst/>
            <a:gdLst/>
            <a:ahLst/>
            <a:cxnLst/>
            <a:rect l="l" t="t" r="r" b="b"/>
            <a:pathLst>
              <a:path w="9501" h="5925" extrusionOk="0">
                <a:moveTo>
                  <a:pt x="4954" y="1"/>
                </a:moveTo>
                <a:cubicBezTo>
                  <a:pt x="4094" y="1"/>
                  <a:pt x="3211" y="222"/>
                  <a:pt x="2280" y="696"/>
                </a:cubicBezTo>
                <a:cubicBezTo>
                  <a:pt x="2914" y="1013"/>
                  <a:pt x="3484" y="1583"/>
                  <a:pt x="3484" y="2280"/>
                </a:cubicBezTo>
                <a:cubicBezTo>
                  <a:pt x="3484" y="3008"/>
                  <a:pt x="3294" y="3705"/>
                  <a:pt x="2787" y="4243"/>
                </a:cubicBezTo>
                <a:cubicBezTo>
                  <a:pt x="2154" y="4940"/>
                  <a:pt x="950" y="5162"/>
                  <a:pt x="0" y="5225"/>
                </a:cubicBezTo>
                <a:cubicBezTo>
                  <a:pt x="950" y="5415"/>
                  <a:pt x="1362" y="5637"/>
                  <a:pt x="2185" y="5732"/>
                </a:cubicBezTo>
                <a:cubicBezTo>
                  <a:pt x="2882" y="5795"/>
                  <a:pt x="3325" y="5890"/>
                  <a:pt x="4022" y="5922"/>
                </a:cubicBezTo>
                <a:cubicBezTo>
                  <a:pt x="4076" y="5924"/>
                  <a:pt x="4130" y="5925"/>
                  <a:pt x="4184" y="5925"/>
                </a:cubicBezTo>
                <a:cubicBezTo>
                  <a:pt x="4985" y="5925"/>
                  <a:pt x="5780" y="5708"/>
                  <a:pt x="6492" y="5352"/>
                </a:cubicBezTo>
                <a:cubicBezTo>
                  <a:pt x="8171" y="4465"/>
                  <a:pt x="9501" y="1931"/>
                  <a:pt x="7474" y="633"/>
                </a:cubicBezTo>
                <a:cubicBezTo>
                  <a:pt x="7316" y="538"/>
                  <a:pt x="7157" y="475"/>
                  <a:pt x="6999" y="411"/>
                </a:cubicBezTo>
                <a:cubicBezTo>
                  <a:pt x="6322" y="143"/>
                  <a:pt x="5645" y="1"/>
                  <a:pt x="4954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1" name="Google Shape;5211;p43"/>
          <p:cNvSpPr/>
          <p:nvPr/>
        </p:nvSpPr>
        <p:spPr>
          <a:xfrm>
            <a:off x="4090046" y="2981379"/>
            <a:ext cx="928083" cy="613634"/>
          </a:xfrm>
          <a:custGeom>
            <a:avLst/>
            <a:gdLst/>
            <a:ahLst/>
            <a:cxnLst/>
            <a:rect l="l" t="t" r="r" b="b"/>
            <a:pathLst>
              <a:path w="28883" h="19097" extrusionOk="0">
                <a:moveTo>
                  <a:pt x="602" y="1"/>
                </a:moveTo>
                <a:cubicBezTo>
                  <a:pt x="254" y="1"/>
                  <a:pt x="1" y="286"/>
                  <a:pt x="32" y="602"/>
                </a:cubicBezTo>
                <a:lnTo>
                  <a:pt x="1837" y="19097"/>
                </a:lnTo>
                <a:lnTo>
                  <a:pt x="27046" y="19097"/>
                </a:lnTo>
                <a:lnTo>
                  <a:pt x="28851" y="602"/>
                </a:lnTo>
                <a:cubicBezTo>
                  <a:pt x="28883" y="286"/>
                  <a:pt x="28630" y="1"/>
                  <a:pt x="2828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2" name="Google Shape;5212;p43"/>
          <p:cNvSpPr/>
          <p:nvPr/>
        </p:nvSpPr>
        <p:spPr>
          <a:xfrm>
            <a:off x="4149074" y="3593985"/>
            <a:ext cx="809032" cy="36663"/>
          </a:xfrm>
          <a:custGeom>
            <a:avLst/>
            <a:gdLst/>
            <a:ahLst/>
            <a:cxnLst/>
            <a:rect l="l" t="t" r="r" b="b"/>
            <a:pathLst>
              <a:path w="25178" h="1141" extrusionOk="0">
                <a:moveTo>
                  <a:pt x="0" y="0"/>
                </a:moveTo>
                <a:lnTo>
                  <a:pt x="0" y="1140"/>
                </a:lnTo>
                <a:lnTo>
                  <a:pt x="25177" y="1140"/>
                </a:lnTo>
                <a:lnTo>
                  <a:pt x="25177" y="0"/>
                </a:ln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3" name="Google Shape;5213;p43"/>
          <p:cNvSpPr/>
          <p:nvPr/>
        </p:nvSpPr>
        <p:spPr>
          <a:xfrm>
            <a:off x="4494048" y="3231980"/>
            <a:ext cx="120111" cy="112207"/>
          </a:xfrm>
          <a:custGeom>
            <a:avLst/>
            <a:gdLst/>
            <a:ahLst/>
            <a:cxnLst/>
            <a:rect l="l" t="t" r="r" b="b"/>
            <a:pathLst>
              <a:path w="3738" h="3492" extrusionOk="0">
                <a:moveTo>
                  <a:pt x="1841" y="0"/>
                </a:moveTo>
                <a:cubicBezTo>
                  <a:pt x="1003" y="0"/>
                  <a:pt x="270" y="625"/>
                  <a:pt x="127" y="1481"/>
                </a:cubicBezTo>
                <a:cubicBezTo>
                  <a:pt x="0" y="2431"/>
                  <a:pt x="665" y="3317"/>
                  <a:pt x="1615" y="3476"/>
                </a:cubicBezTo>
                <a:cubicBezTo>
                  <a:pt x="1693" y="3486"/>
                  <a:pt x="1771" y="3491"/>
                  <a:pt x="1848" y="3491"/>
                </a:cubicBezTo>
                <a:cubicBezTo>
                  <a:pt x="2706" y="3491"/>
                  <a:pt x="3463" y="2859"/>
                  <a:pt x="3579" y="1987"/>
                </a:cubicBezTo>
                <a:cubicBezTo>
                  <a:pt x="3737" y="1037"/>
                  <a:pt x="3072" y="150"/>
                  <a:pt x="2122" y="24"/>
                </a:cubicBezTo>
                <a:cubicBezTo>
                  <a:pt x="2028" y="8"/>
                  <a:pt x="1934" y="0"/>
                  <a:pt x="1841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4" name="Google Shape;5214;p43"/>
          <p:cNvSpPr/>
          <p:nvPr/>
        </p:nvSpPr>
        <p:spPr>
          <a:xfrm>
            <a:off x="3628945" y="3333165"/>
            <a:ext cx="1012688" cy="548213"/>
          </a:xfrm>
          <a:custGeom>
            <a:avLst/>
            <a:gdLst/>
            <a:ahLst/>
            <a:cxnLst/>
            <a:rect l="l" t="t" r="r" b="b"/>
            <a:pathLst>
              <a:path w="31516" h="17061" extrusionOk="0">
                <a:moveTo>
                  <a:pt x="4773" y="0"/>
                </a:moveTo>
                <a:cubicBezTo>
                  <a:pt x="2249" y="0"/>
                  <a:pt x="1" y="2254"/>
                  <a:pt x="1018" y="5045"/>
                </a:cubicBezTo>
                <a:cubicBezTo>
                  <a:pt x="1493" y="6312"/>
                  <a:pt x="2633" y="7420"/>
                  <a:pt x="3742" y="8181"/>
                </a:cubicBezTo>
                <a:cubicBezTo>
                  <a:pt x="8587" y="11442"/>
                  <a:pt x="14382" y="13248"/>
                  <a:pt x="19924" y="14831"/>
                </a:cubicBezTo>
                <a:cubicBezTo>
                  <a:pt x="21128" y="15179"/>
                  <a:pt x="22268" y="15559"/>
                  <a:pt x="23471" y="15908"/>
                </a:cubicBezTo>
                <a:cubicBezTo>
                  <a:pt x="24643" y="16256"/>
                  <a:pt x="25847" y="16573"/>
                  <a:pt x="27050" y="16826"/>
                </a:cubicBezTo>
                <a:cubicBezTo>
                  <a:pt x="27303" y="16889"/>
                  <a:pt x="27588" y="16921"/>
                  <a:pt x="27842" y="16984"/>
                </a:cubicBezTo>
                <a:cubicBezTo>
                  <a:pt x="27968" y="16984"/>
                  <a:pt x="28127" y="17016"/>
                  <a:pt x="28253" y="17016"/>
                </a:cubicBezTo>
                <a:cubicBezTo>
                  <a:pt x="28343" y="17039"/>
                  <a:pt x="28433" y="17061"/>
                  <a:pt x="28522" y="17061"/>
                </a:cubicBezTo>
                <a:cubicBezTo>
                  <a:pt x="28559" y="17061"/>
                  <a:pt x="28596" y="17057"/>
                  <a:pt x="28633" y="17048"/>
                </a:cubicBezTo>
                <a:cubicBezTo>
                  <a:pt x="28887" y="17016"/>
                  <a:pt x="29140" y="16889"/>
                  <a:pt x="29393" y="16794"/>
                </a:cubicBezTo>
                <a:cubicBezTo>
                  <a:pt x="29647" y="16699"/>
                  <a:pt x="29900" y="16573"/>
                  <a:pt x="30154" y="16478"/>
                </a:cubicBezTo>
                <a:cubicBezTo>
                  <a:pt x="30565" y="16256"/>
                  <a:pt x="30945" y="16066"/>
                  <a:pt x="31262" y="15718"/>
                </a:cubicBezTo>
                <a:cubicBezTo>
                  <a:pt x="31325" y="15623"/>
                  <a:pt x="31389" y="15528"/>
                  <a:pt x="31452" y="15433"/>
                </a:cubicBezTo>
                <a:cubicBezTo>
                  <a:pt x="31484" y="15338"/>
                  <a:pt x="31515" y="15179"/>
                  <a:pt x="31452" y="15084"/>
                </a:cubicBezTo>
                <a:cubicBezTo>
                  <a:pt x="31420" y="14989"/>
                  <a:pt x="31294" y="14926"/>
                  <a:pt x="31230" y="14894"/>
                </a:cubicBezTo>
                <a:cubicBezTo>
                  <a:pt x="31040" y="14736"/>
                  <a:pt x="30882" y="14609"/>
                  <a:pt x="30692" y="14514"/>
                </a:cubicBezTo>
                <a:cubicBezTo>
                  <a:pt x="30312" y="14261"/>
                  <a:pt x="29900" y="14039"/>
                  <a:pt x="29488" y="13818"/>
                </a:cubicBezTo>
                <a:cubicBezTo>
                  <a:pt x="28855" y="13501"/>
                  <a:pt x="28158" y="13248"/>
                  <a:pt x="27525" y="12931"/>
                </a:cubicBezTo>
                <a:cubicBezTo>
                  <a:pt x="27493" y="12931"/>
                  <a:pt x="27462" y="12899"/>
                  <a:pt x="27430" y="12899"/>
                </a:cubicBezTo>
                <a:cubicBezTo>
                  <a:pt x="25910" y="12107"/>
                  <a:pt x="24390" y="11221"/>
                  <a:pt x="22901" y="10366"/>
                </a:cubicBezTo>
                <a:cubicBezTo>
                  <a:pt x="22110" y="9891"/>
                  <a:pt x="21286" y="9416"/>
                  <a:pt x="20494" y="8972"/>
                </a:cubicBezTo>
                <a:cubicBezTo>
                  <a:pt x="15681" y="6249"/>
                  <a:pt x="11500" y="2448"/>
                  <a:pt x="6402" y="327"/>
                </a:cubicBezTo>
                <a:cubicBezTo>
                  <a:pt x="5866" y="103"/>
                  <a:pt x="5313" y="0"/>
                  <a:pt x="4773" y="0"/>
                </a:cubicBezTo>
                <a:close/>
              </a:path>
            </a:pathLst>
          </a:custGeom>
          <a:solidFill>
            <a:srgbClr val="E29F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5" name="Google Shape;5215;p43"/>
          <p:cNvSpPr/>
          <p:nvPr/>
        </p:nvSpPr>
        <p:spPr>
          <a:xfrm>
            <a:off x="4675179" y="3333230"/>
            <a:ext cx="804116" cy="509075"/>
          </a:xfrm>
          <a:custGeom>
            <a:avLst/>
            <a:gdLst/>
            <a:ahLst/>
            <a:cxnLst/>
            <a:rect l="l" t="t" r="r" b="b"/>
            <a:pathLst>
              <a:path w="25025" h="15843" extrusionOk="0">
                <a:moveTo>
                  <a:pt x="20239" y="1"/>
                </a:moveTo>
                <a:cubicBezTo>
                  <a:pt x="19703" y="1"/>
                  <a:pt x="19154" y="103"/>
                  <a:pt x="18622" y="325"/>
                </a:cubicBezTo>
                <a:cubicBezTo>
                  <a:pt x="13523" y="2446"/>
                  <a:pt x="9343" y="6247"/>
                  <a:pt x="4529" y="8970"/>
                </a:cubicBezTo>
                <a:cubicBezTo>
                  <a:pt x="3737" y="9414"/>
                  <a:pt x="2914" y="9889"/>
                  <a:pt x="2122" y="10364"/>
                </a:cubicBezTo>
                <a:cubicBezTo>
                  <a:pt x="1426" y="10744"/>
                  <a:pt x="729" y="11155"/>
                  <a:pt x="0" y="11567"/>
                </a:cubicBezTo>
                <a:lnTo>
                  <a:pt x="1742" y="15842"/>
                </a:lnTo>
                <a:cubicBezTo>
                  <a:pt x="2851" y="15526"/>
                  <a:pt x="3959" y="15146"/>
                  <a:pt x="5067" y="14829"/>
                </a:cubicBezTo>
                <a:cubicBezTo>
                  <a:pt x="10641" y="13246"/>
                  <a:pt x="16437" y="11440"/>
                  <a:pt x="21282" y="8179"/>
                </a:cubicBezTo>
                <a:cubicBezTo>
                  <a:pt x="22390" y="7418"/>
                  <a:pt x="23531" y="6310"/>
                  <a:pt x="24006" y="5043"/>
                </a:cubicBezTo>
                <a:cubicBezTo>
                  <a:pt x="25024" y="2274"/>
                  <a:pt x="22767" y="1"/>
                  <a:pt x="20239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6" name="Google Shape;5216;p43"/>
          <p:cNvSpPr/>
          <p:nvPr/>
        </p:nvSpPr>
        <p:spPr>
          <a:xfrm>
            <a:off x="4413653" y="3704906"/>
            <a:ext cx="317533" cy="180167"/>
          </a:xfrm>
          <a:custGeom>
            <a:avLst/>
            <a:gdLst/>
            <a:ahLst/>
            <a:cxnLst/>
            <a:rect l="l" t="t" r="r" b="b"/>
            <a:pathLst>
              <a:path w="9882" h="5607" extrusionOk="0">
                <a:moveTo>
                  <a:pt x="8139" y="0"/>
                </a:moveTo>
                <a:cubicBezTo>
                  <a:pt x="7348" y="443"/>
                  <a:pt x="6524" y="918"/>
                  <a:pt x="5733" y="1330"/>
                </a:cubicBezTo>
                <a:cubicBezTo>
                  <a:pt x="4877" y="1774"/>
                  <a:pt x="0" y="3452"/>
                  <a:pt x="1331" y="5225"/>
                </a:cubicBezTo>
                <a:cubicBezTo>
                  <a:pt x="1584" y="5574"/>
                  <a:pt x="2091" y="5605"/>
                  <a:pt x="2534" y="5605"/>
                </a:cubicBezTo>
                <a:cubicBezTo>
                  <a:pt x="2594" y="5606"/>
                  <a:pt x="2654" y="5607"/>
                  <a:pt x="2714" y="5607"/>
                </a:cubicBezTo>
                <a:cubicBezTo>
                  <a:pt x="5153" y="5607"/>
                  <a:pt x="7532" y="4986"/>
                  <a:pt x="9881" y="4275"/>
                </a:cubicBezTo>
                <a:lnTo>
                  <a:pt x="8139" y="0"/>
                </a:lnTo>
                <a:close/>
              </a:path>
            </a:pathLst>
          </a:custGeom>
          <a:solidFill>
            <a:srgbClr val="E29F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7" name="Google Shape;5217;p43"/>
          <p:cNvSpPr/>
          <p:nvPr/>
        </p:nvSpPr>
        <p:spPr>
          <a:xfrm>
            <a:off x="4144993" y="3724218"/>
            <a:ext cx="451847" cy="136402"/>
          </a:xfrm>
          <a:custGeom>
            <a:avLst/>
            <a:gdLst/>
            <a:ahLst/>
            <a:cxnLst/>
            <a:rect l="l" t="t" r="r" b="b"/>
            <a:pathLst>
              <a:path w="14062" h="4245" extrusionOk="0">
                <a:moveTo>
                  <a:pt x="10008" y="1"/>
                </a:moveTo>
                <a:cubicBezTo>
                  <a:pt x="9217" y="191"/>
                  <a:pt x="8456" y="349"/>
                  <a:pt x="7633" y="413"/>
                </a:cubicBezTo>
                <a:cubicBezTo>
                  <a:pt x="7364" y="432"/>
                  <a:pt x="7095" y="441"/>
                  <a:pt x="6826" y="441"/>
                </a:cubicBezTo>
                <a:cubicBezTo>
                  <a:pt x="5595" y="441"/>
                  <a:pt x="4364" y="269"/>
                  <a:pt x="3132" y="269"/>
                </a:cubicBezTo>
                <a:cubicBezTo>
                  <a:pt x="2922" y="269"/>
                  <a:pt x="2713" y="274"/>
                  <a:pt x="2503" y="286"/>
                </a:cubicBezTo>
                <a:cubicBezTo>
                  <a:pt x="2059" y="317"/>
                  <a:pt x="1648" y="381"/>
                  <a:pt x="1204" y="476"/>
                </a:cubicBezTo>
                <a:cubicBezTo>
                  <a:pt x="729" y="571"/>
                  <a:pt x="127" y="793"/>
                  <a:pt x="32" y="1299"/>
                </a:cubicBezTo>
                <a:cubicBezTo>
                  <a:pt x="1" y="1363"/>
                  <a:pt x="1" y="1458"/>
                  <a:pt x="32" y="1521"/>
                </a:cubicBezTo>
                <a:cubicBezTo>
                  <a:pt x="1299" y="1933"/>
                  <a:pt x="2598" y="2313"/>
                  <a:pt x="3864" y="2661"/>
                </a:cubicBezTo>
                <a:cubicBezTo>
                  <a:pt x="5606" y="3168"/>
                  <a:pt x="7380" y="3769"/>
                  <a:pt x="9153" y="4244"/>
                </a:cubicBezTo>
                <a:cubicBezTo>
                  <a:pt x="10135" y="3864"/>
                  <a:pt x="11243" y="3579"/>
                  <a:pt x="12225" y="3136"/>
                </a:cubicBezTo>
                <a:cubicBezTo>
                  <a:pt x="12922" y="2819"/>
                  <a:pt x="13555" y="2471"/>
                  <a:pt x="14062" y="1996"/>
                </a:cubicBezTo>
                <a:cubicBezTo>
                  <a:pt x="12953" y="1394"/>
                  <a:pt x="11750" y="919"/>
                  <a:pt x="11370" y="729"/>
                </a:cubicBezTo>
                <a:cubicBezTo>
                  <a:pt x="10927" y="476"/>
                  <a:pt x="10452" y="254"/>
                  <a:pt x="10008" y="1"/>
                </a:cubicBezTo>
                <a:close/>
              </a:path>
            </a:pathLst>
          </a:custGeom>
          <a:solidFill>
            <a:srgbClr val="CB7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8" name="Google Shape;5218;p43"/>
          <p:cNvSpPr/>
          <p:nvPr/>
        </p:nvSpPr>
        <p:spPr>
          <a:xfrm>
            <a:off x="3628913" y="3333230"/>
            <a:ext cx="804116" cy="509075"/>
          </a:xfrm>
          <a:custGeom>
            <a:avLst/>
            <a:gdLst/>
            <a:ahLst/>
            <a:cxnLst/>
            <a:rect l="l" t="t" r="r" b="b"/>
            <a:pathLst>
              <a:path w="25025" h="15843" extrusionOk="0">
                <a:moveTo>
                  <a:pt x="4902" y="1"/>
                </a:moveTo>
                <a:cubicBezTo>
                  <a:pt x="2343" y="1"/>
                  <a:pt x="0" y="2274"/>
                  <a:pt x="1019" y="5043"/>
                </a:cubicBezTo>
                <a:cubicBezTo>
                  <a:pt x="1494" y="6310"/>
                  <a:pt x="2634" y="7418"/>
                  <a:pt x="3743" y="8179"/>
                </a:cubicBezTo>
                <a:cubicBezTo>
                  <a:pt x="8588" y="11440"/>
                  <a:pt x="14383" y="13246"/>
                  <a:pt x="19957" y="14829"/>
                </a:cubicBezTo>
                <a:cubicBezTo>
                  <a:pt x="21066" y="15146"/>
                  <a:pt x="22174" y="15526"/>
                  <a:pt x="23282" y="15842"/>
                </a:cubicBezTo>
                <a:lnTo>
                  <a:pt x="25024" y="11535"/>
                </a:lnTo>
                <a:cubicBezTo>
                  <a:pt x="24327" y="11155"/>
                  <a:pt x="23599" y="10744"/>
                  <a:pt x="22902" y="10364"/>
                </a:cubicBezTo>
                <a:cubicBezTo>
                  <a:pt x="22111" y="9889"/>
                  <a:pt x="21319" y="9382"/>
                  <a:pt x="20495" y="8939"/>
                </a:cubicBezTo>
                <a:cubicBezTo>
                  <a:pt x="15713" y="6215"/>
                  <a:pt x="11628" y="2446"/>
                  <a:pt x="6529" y="325"/>
                </a:cubicBezTo>
                <a:cubicBezTo>
                  <a:pt x="5997" y="103"/>
                  <a:pt x="5445" y="1"/>
                  <a:pt x="4902" y="1"/>
                </a:cubicBezTo>
                <a:close/>
              </a:path>
            </a:pathLst>
          </a:custGeom>
          <a:solidFill>
            <a:srgbClr val="2228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9" name="Google Shape;5219;p43"/>
          <p:cNvSpPr/>
          <p:nvPr/>
        </p:nvSpPr>
        <p:spPr>
          <a:xfrm>
            <a:off x="4191810" y="3739834"/>
            <a:ext cx="463029" cy="168599"/>
          </a:xfrm>
          <a:custGeom>
            <a:avLst/>
            <a:gdLst/>
            <a:ahLst/>
            <a:cxnLst/>
            <a:rect l="l" t="t" r="r" b="b"/>
            <a:pathLst>
              <a:path w="14410" h="5247" extrusionOk="0">
                <a:moveTo>
                  <a:pt x="2585" y="1"/>
                </a:moveTo>
                <a:cubicBezTo>
                  <a:pt x="2218" y="1"/>
                  <a:pt x="1854" y="67"/>
                  <a:pt x="1489" y="243"/>
                </a:cubicBezTo>
                <a:cubicBezTo>
                  <a:pt x="1204" y="370"/>
                  <a:pt x="982" y="560"/>
                  <a:pt x="729" y="782"/>
                </a:cubicBezTo>
                <a:cubicBezTo>
                  <a:pt x="539" y="940"/>
                  <a:pt x="381" y="1098"/>
                  <a:pt x="254" y="1320"/>
                </a:cubicBezTo>
                <a:cubicBezTo>
                  <a:pt x="1" y="1732"/>
                  <a:pt x="191" y="2143"/>
                  <a:pt x="381" y="2555"/>
                </a:cubicBezTo>
                <a:cubicBezTo>
                  <a:pt x="666" y="3188"/>
                  <a:pt x="1046" y="3758"/>
                  <a:pt x="1394" y="4360"/>
                </a:cubicBezTo>
                <a:cubicBezTo>
                  <a:pt x="1552" y="4645"/>
                  <a:pt x="1742" y="4962"/>
                  <a:pt x="2059" y="5120"/>
                </a:cubicBezTo>
                <a:cubicBezTo>
                  <a:pt x="2312" y="5247"/>
                  <a:pt x="2629" y="5247"/>
                  <a:pt x="2914" y="5247"/>
                </a:cubicBezTo>
                <a:lnTo>
                  <a:pt x="4498" y="5247"/>
                </a:lnTo>
                <a:cubicBezTo>
                  <a:pt x="5226" y="5247"/>
                  <a:pt x="5954" y="5247"/>
                  <a:pt x="6683" y="5184"/>
                </a:cubicBezTo>
                <a:cubicBezTo>
                  <a:pt x="7126" y="5120"/>
                  <a:pt x="7601" y="5057"/>
                  <a:pt x="8045" y="4962"/>
                </a:cubicBezTo>
                <a:cubicBezTo>
                  <a:pt x="9058" y="4804"/>
                  <a:pt x="10198" y="4709"/>
                  <a:pt x="11275" y="4455"/>
                </a:cubicBezTo>
                <a:cubicBezTo>
                  <a:pt x="12098" y="4265"/>
                  <a:pt x="12858" y="3980"/>
                  <a:pt x="13492" y="3505"/>
                </a:cubicBezTo>
                <a:cubicBezTo>
                  <a:pt x="13840" y="3252"/>
                  <a:pt x="14410" y="2745"/>
                  <a:pt x="14347" y="2238"/>
                </a:cubicBezTo>
                <a:cubicBezTo>
                  <a:pt x="14315" y="1858"/>
                  <a:pt x="13808" y="1352"/>
                  <a:pt x="13492" y="1162"/>
                </a:cubicBezTo>
                <a:cubicBezTo>
                  <a:pt x="13112" y="908"/>
                  <a:pt x="12589" y="837"/>
                  <a:pt x="12051" y="837"/>
                </a:cubicBezTo>
                <a:cubicBezTo>
                  <a:pt x="11512" y="837"/>
                  <a:pt x="10958" y="908"/>
                  <a:pt x="10515" y="940"/>
                </a:cubicBezTo>
                <a:cubicBezTo>
                  <a:pt x="9844" y="960"/>
                  <a:pt x="9161" y="1004"/>
                  <a:pt x="8481" y="1004"/>
                </a:cubicBezTo>
                <a:cubicBezTo>
                  <a:pt x="8070" y="1004"/>
                  <a:pt x="7659" y="988"/>
                  <a:pt x="7253" y="940"/>
                </a:cubicBezTo>
                <a:cubicBezTo>
                  <a:pt x="6239" y="845"/>
                  <a:pt x="5258" y="560"/>
                  <a:pt x="4276" y="307"/>
                </a:cubicBezTo>
                <a:cubicBezTo>
                  <a:pt x="3703" y="154"/>
                  <a:pt x="3142" y="1"/>
                  <a:pt x="2585" y="1"/>
                </a:cubicBezTo>
                <a:close/>
              </a:path>
            </a:pathLst>
          </a:custGeom>
          <a:solidFill>
            <a:srgbClr val="E29F7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0" name="Google Shape;5220;p43"/>
          <p:cNvSpPr/>
          <p:nvPr/>
        </p:nvSpPr>
        <p:spPr>
          <a:xfrm>
            <a:off x="4125681" y="3734436"/>
            <a:ext cx="305291" cy="190385"/>
          </a:xfrm>
          <a:custGeom>
            <a:avLst/>
            <a:gdLst/>
            <a:ahLst/>
            <a:cxnLst/>
            <a:rect l="l" t="t" r="r" b="b"/>
            <a:pathLst>
              <a:path w="9501" h="5925" extrusionOk="0">
                <a:moveTo>
                  <a:pt x="4557" y="1"/>
                </a:moveTo>
                <a:cubicBezTo>
                  <a:pt x="3862" y="1"/>
                  <a:pt x="3179" y="143"/>
                  <a:pt x="2502" y="411"/>
                </a:cubicBezTo>
                <a:cubicBezTo>
                  <a:pt x="2344" y="475"/>
                  <a:pt x="2185" y="538"/>
                  <a:pt x="2027" y="633"/>
                </a:cubicBezTo>
                <a:cubicBezTo>
                  <a:pt x="0" y="1931"/>
                  <a:pt x="1330" y="4465"/>
                  <a:pt x="3009" y="5352"/>
                </a:cubicBezTo>
                <a:cubicBezTo>
                  <a:pt x="3721" y="5708"/>
                  <a:pt x="4516" y="5925"/>
                  <a:pt x="5317" y="5925"/>
                </a:cubicBezTo>
                <a:cubicBezTo>
                  <a:pt x="5371" y="5925"/>
                  <a:pt x="5425" y="5924"/>
                  <a:pt x="5479" y="5922"/>
                </a:cubicBezTo>
                <a:cubicBezTo>
                  <a:pt x="6176" y="5890"/>
                  <a:pt x="6619" y="5795"/>
                  <a:pt x="7316" y="5732"/>
                </a:cubicBezTo>
                <a:cubicBezTo>
                  <a:pt x="8139" y="5637"/>
                  <a:pt x="8551" y="5415"/>
                  <a:pt x="9501" y="5225"/>
                </a:cubicBezTo>
                <a:cubicBezTo>
                  <a:pt x="8551" y="5162"/>
                  <a:pt x="7347" y="4940"/>
                  <a:pt x="6714" y="4243"/>
                </a:cubicBezTo>
                <a:cubicBezTo>
                  <a:pt x="6207" y="3705"/>
                  <a:pt x="6017" y="3008"/>
                  <a:pt x="6017" y="2280"/>
                </a:cubicBezTo>
                <a:cubicBezTo>
                  <a:pt x="6017" y="1583"/>
                  <a:pt x="6587" y="1013"/>
                  <a:pt x="7221" y="696"/>
                </a:cubicBezTo>
                <a:cubicBezTo>
                  <a:pt x="6307" y="222"/>
                  <a:pt x="5423" y="1"/>
                  <a:pt x="4557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1" name="Google Shape;5221;p43"/>
          <p:cNvSpPr/>
          <p:nvPr/>
        </p:nvSpPr>
        <p:spPr>
          <a:xfrm>
            <a:off x="5514705" y="3490165"/>
            <a:ext cx="201503" cy="289032"/>
          </a:xfrm>
          <a:custGeom>
            <a:avLst/>
            <a:gdLst/>
            <a:ahLst/>
            <a:cxnLst/>
            <a:rect l="l" t="t" r="r" b="b"/>
            <a:pathLst>
              <a:path w="6271" h="8995" extrusionOk="0">
                <a:moveTo>
                  <a:pt x="0" y="1"/>
                </a:moveTo>
                <a:lnTo>
                  <a:pt x="0" y="7316"/>
                </a:lnTo>
                <a:cubicBezTo>
                  <a:pt x="0" y="8235"/>
                  <a:pt x="729" y="8995"/>
                  <a:pt x="1679" y="8995"/>
                </a:cubicBezTo>
                <a:lnTo>
                  <a:pt x="4592" y="8995"/>
                </a:lnTo>
                <a:cubicBezTo>
                  <a:pt x="5511" y="8995"/>
                  <a:pt x="6271" y="8235"/>
                  <a:pt x="6271" y="7316"/>
                </a:cubicBezTo>
                <a:lnTo>
                  <a:pt x="6271" y="1"/>
                </a:ln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2" name="Google Shape;5222;p43"/>
          <p:cNvSpPr/>
          <p:nvPr/>
        </p:nvSpPr>
        <p:spPr>
          <a:xfrm>
            <a:off x="5641918" y="3555297"/>
            <a:ext cx="175058" cy="178110"/>
          </a:xfrm>
          <a:custGeom>
            <a:avLst/>
            <a:gdLst/>
            <a:ahLst/>
            <a:cxnLst/>
            <a:rect l="l" t="t" r="r" b="b"/>
            <a:pathLst>
              <a:path w="5448" h="5543" extrusionOk="0">
                <a:moveTo>
                  <a:pt x="2724" y="1014"/>
                </a:moveTo>
                <a:cubicBezTo>
                  <a:pt x="3705" y="1014"/>
                  <a:pt x="4497" y="1806"/>
                  <a:pt x="4497" y="2788"/>
                </a:cubicBezTo>
                <a:cubicBezTo>
                  <a:pt x="4497" y="3769"/>
                  <a:pt x="3705" y="4561"/>
                  <a:pt x="2724" y="4561"/>
                </a:cubicBezTo>
                <a:cubicBezTo>
                  <a:pt x="1773" y="4561"/>
                  <a:pt x="982" y="3769"/>
                  <a:pt x="982" y="2788"/>
                </a:cubicBezTo>
                <a:cubicBezTo>
                  <a:pt x="982" y="1806"/>
                  <a:pt x="1773" y="1014"/>
                  <a:pt x="2724" y="1014"/>
                </a:cubicBezTo>
                <a:close/>
                <a:moveTo>
                  <a:pt x="2724" y="1"/>
                </a:moveTo>
                <a:cubicBezTo>
                  <a:pt x="1235" y="1"/>
                  <a:pt x="0" y="1236"/>
                  <a:pt x="0" y="2788"/>
                </a:cubicBezTo>
                <a:cubicBezTo>
                  <a:pt x="0" y="4308"/>
                  <a:pt x="1235" y="5543"/>
                  <a:pt x="2724" y="5543"/>
                </a:cubicBezTo>
                <a:cubicBezTo>
                  <a:pt x="4244" y="5543"/>
                  <a:pt x="5447" y="4308"/>
                  <a:pt x="5447" y="2788"/>
                </a:cubicBezTo>
                <a:cubicBezTo>
                  <a:pt x="5447" y="1236"/>
                  <a:pt x="4244" y="1"/>
                  <a:pt x="2724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3" name="Google Shape;5223;p43"/>
          <p:cNvSpPr/>
          <p:nvPr/>
        </p:nvSpPr>
        <p:spPr>
          <a:xfrm>
            <a:off x="5534049" y="3507484"/>
            <a:ext cx="21400" cy="161819"/>
          </a:xfrm>
          <a:custGeom>
            <a:avLst/>
            <a:gdLst/>
            <a:ahLst/>
            <a:cxnLst/>
            <a:rect l="l" t="t" r="r" b="b"/>
            <a:pathLst>
              <a:path w="666" h="5036" extrusionOk="0">
                <a:moveTo>
                  <a:pt x="317" y="0"/>
                </a:moveTo>
                <a:cubicBezTo>
                  <a:pt x="127" y="0"/>
                  <a:pt x="0" y="159"/>
                  <a:pt x="0" y="317"/>
                </a:cubicBezTo>
                <a:lnTo>
                  <a:pt x="0" y="4687"/>
                </a:lnTo>
                <a:cubicBezTo>
                  <a:pt x="0" y="4877"/>
                  <a:pt x="127" y="5036"/>
                  <a:pt x="317" y="5036"/>
                </a:cubicBezTo>
                <a:cubicBezTo>
                  <a:pt x="507" y="5036"/>
                  <a:pt x="665" y="4877"/>
                  <a:pt x="665" y="4687"/>
                </a:cubicBezTo>
                <a:lnTo>
                  <a:pt x="665" y="317"/>
                </a:lnTo>
                <a:cubicBezTo>
                  <a:pt x="665" y="159"/>
                  <a:pt x="507" y="0"/>
                  <a:pt x="31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4" name="Google Shape;5224;p43"/>
          <p:cNvSpPr/>
          <p:nvPr/>
        </p:nvSpPr>
        <p:spPr>
          <a:xfrm>
            <a:off x="5618493" y="3490165"/>
            <a:ext cx="97715" cy="289032"/>
          </a:xfrm>
          <a:custGeom>
            <a:avLst/>
            <a:gdLst/>
            <a:ahLst/>
            <a:cxnLst/>
            <a:rect l="l" t="t" r="r" b="b"/>
            <a:pathLst>
              <a:path w="3041" h="8995" extrusionOk="0">
                <a:moveTo>
                  <a:pt x="1584" y="1"/>
                </a:moveTo>
                <a:lnTo>
                  <a:pt x="1584" y="7411"/>
                </a:lnTo>
                <a:cubicBezTo>
                  <a:pt x="1584" y="8298"/>
                  <a:pt x="856" y="8995"/>
                  <a:pt x="1" y="8995"/>
                </a:cubicBezTo>
                <a:lnTo>
                  <a:pt x="1457" y="8995"/>
                </a:lnTo>
                <a:cubicBezTo>
                  <a:pt x="2312" y="8995"/>
                  <a:pt x="3041" y="8267"/>
                  <a:pt x="3041" y="7411"/>
                </a:cubicBezTo>
                <a:lnTo>
                  <a:pt x="3041" y="1"/>
                </a:lnTo>
                <a:close/>
              </a:path>
            </a:pathLst>
          </a:custGeom>
          <a:solidFill>
            <a:srgbClr val="DD91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5" name="Google Shape;5225;p43"/>
          <p:cNvSpPr/>
          <p:nvPr/>
        </p:nvSpPr>
        <p:spPr>
          <a:xfrm>
            <a:off x="532497" y="2557037"/>
            <a:ext cx="2182793" cy="767292"/>
          </a:xfrm>
          <a:custGeom>
            <a:avLst/>
            <a:gdLst/>
            <a:ahLst/>
            <a:cxnLst/>
            <a:rect l="l" t="t" r="r" b="b"/>
            <a:pathLst>
              <a:path w="67931" h="23879" extrusionOk="0">
                <a:moveTo>
                  <a:pt x="55992" y="1"/>
                </a:moveTo>
                <a:lnTo>
                  <a:pt x="11940" y="1"/>
                </a:lnTo>
                <a:cubicBezTo>
                  <a:pt x="5321" y="1"/>
                  <a:pt x="1" y="5353"/>
                  <a:pt x="1" y="11940"/>
                </a:cubicBezTo>
                <a:lnTo>
                  <a:pt x="1" y="11940"/>
                </a:lnTo>
                <a:cubicBezTo>
                  <a:pt x="1" y="18527"/>
                  <a:pt x="5321" y="23879"/>
                  <a:pt x="11940" y="23879"/>
                </a:cubicBezTo>
                <a:lnTo>
                  <a:pt x="55992" y="23879"/>
                </a:lnTo>
                <a:cubicBezTo>
                  <a:pt x="62579" y="23879"/>
                  <a:pt x="67931" y="18527"/>
                  <a:pt x="67931" y="11940"/>
                </a:cubicBezTo>
                <a:cubicBezTo>
                  <a:pt x="67931" y="5353"/>
                  <a:pt x="62579" y="1"/>
                  <a:pt x="55992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6" name="Google Shape;5226;p43"/>
          <p:cNvSpPr/>
          <p:nvPr/>
        </p:nvSpPr>
        <p:spPr>
          <a:xfrm>
            <a:off x="457210" y="2471565"/>
            <a:ext cx="2182793" cy="767292"/>
          </a:xfrm>
          <a:custGeom>
            <a:avLst/>
            <a:gdLst/>
            <a:ahLst/>
            <a:cxnLst/>
            <a:rect l="l" t="t" r="r" b="b"/>
            <a:pathLst>
              <a:path w="67931" h="23879" extrusionOk="0">
                <a:moveTo>
                  <a:pt x="11939" y="0"/>
                </a:moveTo>
                <a:cubicBezTo>
                  <a:pt x="5352" y="0"/>
                  <a:pt x="0" y="5352"/>
                  <a:pt x="0" y="11940"/>
                </a:cubicBezTo>
                <a:cubicBezTo>
                  <a:pt x="0" y="18527"/>
                  <a:pt x="5352" y="23879"/>
                  <a:pt x="11939" y="23879"/>
                </a:cubicBezTo>
                <a:lnTo>
                  <a:pt x="55991" y="23879"/>
                </a:lnTo>
                <a:cubicBezTo>
                  <a:pt x="62610" y="23879"/>
                  <a:pt x="67930" y="18527"/>
                  <a:pt x="67930" y="11940"/>
                </a:cubicBezTo>
                <a:cubicBezTo>
                  <a:pt x="67930" y="5352"/>
                  <a:pt x="62610" y="0"/>
                  <a:pt x="55991" y="0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7" name="Google Shape;5227;p43"/>
          <p:cNvSpPr/>
          <p:nvPr/>
        </p:nvSpPr>
        <p:spPr>
          <a:xfrm>
            <a:off x="542683" y="2559415"/>
            <a:ext cx="721503" cy="674011"/>
          </a:xfrm>
          <a:custGeom>
            <a:avLst/>
            <a:gdLst/>
            <a:ahLst/>
            <a:cxnLst/>
            <a:rect l="l" t="t" r="r" b="b"/>
            <a:pathLst>
              <a:path w="22454" h="20976" extrusionOk="0">
                <a:moveTo>
                  <a:pt x="11210" y="0"/>
                </a:moveTo>
                <a:cubicBezTo>
                  <a:pt x="6121" y="0"/>
                  <a:pt x="1632" y="3742"/>
                  <a:pt x="855" y="8921"/>
                </a:cubicBezTo>
                <a:cubicBezTo>
                  <a:pt x="0" y="14653"/>
                  <a:pt x="3959" y="20005"/>
                  <a:pt x="9691" y="20860"/>
                </a:cubicBezTo>
                <a:cubicBezTo>
                  <a:pt x="10212" y="20938"/>
                  <a:pt x="10731" y="20976"/>
                  <a:pt x="11243" y="20976"/>
                </a:cubicBezTo>
                <a:cubicBezTo>
                  <a:pt x="16333" y="20976"/>
                  <a:pt x="20822" y="17232"/>
                  <a:pt x="21599" y="12024"/>
                </a:cubicBezTo>
                <a:cubicBezTo>
                  <a:pt x="22454" y="6292"/>
                  <a:pt x="18495" y="972"/>
                  <a:pt x="12763" y="117"/>
                </a:cubicBezTo>
                <a:cubicBezTo>
                  <a:pt x="12241" y="38"/>
                  <a:pt x="11723" y="0"/>
                  <a:pt x="11210" y="0"/>
                </a:cubicBezTo>
                <a:close/>
              </a:path>
            </a:pathLst>
          </a:custGeom>
          <a:solidFill>
            <a:srgbClr val="DD91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8" name="Google Shape;5228;p43"/>
          <p:cNvSpPr/>
          <p:nvPr/>
        </p:nvSpPr>
        <p:spPr>
          <a:xfrm>
            <a:off x="493841" y="2518735"/>
            <a:ext cx="706240" cy="673786"/>
          </a:xfrm>
          <a:custGeom>
            <a:avLst/>
            <a:gdLst/>
            <a:ahLst/>
            <a:cxnLst/>
            <a:rect l="l" t="t" r="r" b="b"/>
            <a:pathLst>
              <a:path w="21979" h="20969" extrusionOk="0">
                <a:moveTo>
                  <a:pt x="10958" y="1"/>
                </a:moveTo>
                <a:cubicBezTo>
                  <a:pt x="5632" y="1"/>
                  <a:pt x="1076" y="4045"/>
                  <a:pt x="570" y="9458"/>
                </a:cubicBezTo>
                <a:cubicBezTo>
                  <a:pt x="0" y="15222"/>
                  <a:pt x="4244" y="20352"/>
                  <a:pt x="10008" y="20922"/>
                </a:cubicBezTo>
                <a:cubicBezTo>
                  <a:pt x="10339" y="20953"/>
                  <a:pt x="10668" y="20969"/>
                  <a:pt x="10995" y="20969"/>
                </a:cubicBezTo>
                <a:cubicBezTo>
                  <a:pt x="16317" y="20969"/>
                  <a:pt x="20903" y="16916"/>
                  <a:pt x="21440" y="11485"/>
                </a:cubicBezTo>
                <a:cubicBezTo>
                  <a:pt x="21979" y="5721"/>
                  <a:pt x="17767" y="591"/>
                  <a:pt x="12003" y="53"/>
                </a:cubicBezTo>
                <a:cubicBezTo>
                  <a:pt x="11652" y="18"/>
                  <a:pt x="11304" y="1"/>
                  <a:pt x="1095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9" name="Google Shape;5229;p43"/>
          <p:cNvSpPr/>
          <p:nvPr/>
        </p:nvSpPr>
        <p:spPr>
          <a:xfrm>
            <a:off x="563023" y="2571272"/>
            <a:ext cx="567878" cy="567878"/>
          </a:xfrm>
          <a:custGeom>
            <a:avLst/>
            <a:gdLst/>
            <a:ahLst/>
            <a:cxnLst/>
            <a:rect l="l" t="t" r="r" b="b"/>
            <a:pathLst>
              <a:path w="17673" h="17673" extrusionOk="0">
                <a:moveTo>
                  <a:pt x="8836" y="1"/>
                </a:moveTo>
                <a:cubicBezTo>
                  <a:pt x="3959" y="1"/>
                  <a:pt x="1" y="3960"/>
                  <a:pt x="1" y="8837"/>
                </a:cubicBezTo>
                <a:cubicBezTo>
                  <a:pt x="1" y="13714"/>
                  <a:pt x="3959" y="17672"/>
                  <a:pt x="8836" y="17672"/>
                </a:cubicBezTo>
                <a:cubicBezTo>
                  <a:pt x="13713" y="17672"/>
                  <a:pt x="17672" y="13714"/>
                  <a:pt x="17672" y="8837"/>
                </a:cubicBezTo>
                <a:cubicBezTo>
                  <a:pt x="17672" y="3960"/>
                  <a:pt x="13713" y="1"/>
                  <a:pt x="8836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0" name="Google Shape;5230;p43"/>
          <p:cNvSpPr/>
          <p:nvPr/>
        </p:nvSpPr>
        <p:spPr>
          <a:xfrm>
            <a:off x="742129" y="2671011"/>
            <a:ext cx="205584" cy="362294"/>
          </a:xfrm>
          <a:custGeom>
            <a:avLst/>
            <a:gdLst/>
            <a:ahLst/>
            <a:cxnLst/>
            <a:rect l="l" t="t" r="r" b="b"/>
            <a:pathLst>
              <a:path w="6398" h="11275" extrusionOk="0">
                <a:moveTo>
                  <a:pt x="2724" y="2439"/>
                </a:moveTo>
                <a:lnTo>
                  <a:pt x="2724" y="4529"/>
                </a:lnTo>
                <a:cubicBezTo>
                  <a:pt x="2312" y="4371"/>
                  <a:pt x="2027" y="4181"/>
                  <a:pt x="1869" y="4022"/>
                </a:cubicBezTo>
                <a:cubicBezTo>
                  <a:pt x="1711" y="3864"/>
                  <a:pt x="1616" y="3642"/>
                  <a:pt x="1616" y="3389"/>
                </a:cubicBezTo>
                <a:cubicBezTo>
                  <a:pt x="1616" y="3136"/>
                  <a:pt x="1711" y="2914"/>
                  <a:pt x="1901" y="2756"/>
                </a:cubicBezTo>
                <a:cubicBezTo>
                  <a:pt x="2091" y="2597"/>
                  <a:pt x="2376" y="2471"/>
                  <a:pt x="2724" y="2439"/>
                </a:cubicBezTo>
                <a:close/>
                <a:moveTo>
                  <a:pt x="3642" y="6398"/>
                </a:moveTo>
                <a:cubicBezTo>
                  <a:pt x="4054" y="6556"/>
                  <a:pt x="4371" y="6714"/>
                  <a:pt x="4529" y="6873"/>
                </a:cubicBezTo>
                <a:cubicBezTo>
                  <a:pt x="4719" y="7063"/>
                  <a:pt x="4814" y="7253"/>
                  <a:pt x="4814" y="7538"/>
                </a:cubicBezTo>
                <a:cubicBezTo>
                  <a:pt x="4814" y="8076"/>
                  <a:pt x="4434" y="8424"/>
                  <a:pt x="3642" y="8551"/>
                </a:cubicBezTo>
                <a:lnTo>
                  <a:pt x="3642" y="6398"/>
                </a:lnTo>
                <a:close/>
                <a:moveTo>
                  <a:pt x="2724" y="1"/>
                </a:moveTo>
                <a:lnTo>
                  <a:pt x="2724" y="1141"/>
                </a:lnTo>
                <a:cubicBezTo>
                  <a:pt x="1901" y="1236"/>
                  <a:pt x="1236" y="1457"/>
                  <a:pt x="761" y="1869"/>
                </a:cubicBezTo>
                <a:cubicBezTo>
                  <a:pt x="285" y="2281"/>
                  <a:pt x="32" y="2787"/>
                  <a:pt x="32" y="3389"/>
                </a:cubicBezTo>
                <a:cubicBezTo>
                  <a:pt x="32" y="3991"/>
                  <a:pt x="222" y="4466"/>
                  <a:pt x="570" y="4846"/>
                </a:cubicBezTo>
                <a:cubicBezTo>
                  <a:pt x="887" y="5258"/>
                  <a:pt x="1426" y="5574"/>
                  <a:pt x="2154" y="5859"/>
                </a:cubicBezTo>
                <a:lnTo>
                  <a:pt x="2724" y="6081"/>
                </a:lnTo>
                <a:lnTo>
                  <a:pt x="2724" y="8614"/>
                </a:lnTo>
                <a:cubicBezTo>
                  <a:pt x="2312" y="8614"/>
                  <a:pt x="1869" y="8519"/>
                  <a:pt x="1362" y="8393"/>
                </a:cubicBezTo>
                <a:cubicBezTo>
                  <a:pt x="824" y="8266"/>
                  <a:pt x="380" y="8108"/>
                  <a:pt x="0" y="7918"/>
                </a:cubicBezTo>
                <a:lnTo>
                  <a:pt x="0" y="9343"/>
                </a:lnTo>
                <a:cubicBezTo>
                  <a:pt x="697" y="9660"/>
                  <a:pt x="1616" y="9850"/>
                  <a:pt x="2724" y="9850"/>
                </a:cubicBezTo>
                <a:lnTo>
                  <a:pt x="2724" y="11275"/>
                </a:lnTo>
                <a:lnTo>
                  <a:pt x="3642" y="11275"/>
                </a:lnTo>
                <a:lnTo>
                  <a:pt x="3642" y="9818"/>
                </a:lnTo>
                <a:cubicBezTo>
                  <a:pt x="4529" y="9723"/>
                  <a:pt x="5226" y="9470"/>
                  <a:pt x="5701" y="9026"/>
                </a:cubicBezTo>
                <a:cubicBezTo>
                  <a:pt x="6176" y="8614"/>
                  <a:pt x="6398" y="8076"/>
                  <a:pt x="6398" y="7411"/>
                </a:cubicBezTo>
                <a:cubicBezTo>
                  <a:pt x="6398" y="6904"/>
                  <a:pt x="6239" y="6461"/>
                  <a:pt x="5923" y="6081"/>
                </a:cubicBezTo>
                <a:cubicBezTo>
                  <a:pt x="5574" y="5733"/>
                  <a:pt x="5004" y="5384"/>
                  <a:pt x="4149" y="5068"/>
                </a:cubicBezTo>
                <a:lnTo>
                  <a:pt x="3642" y="4846"/>
                </a:lnTo>
                <a:lnTo>
                  <a:pt x="3642" y="2407"/>
                </a:lnTo>
                <a:cubicBezTo>
                  <a:pt x="4339" y="2471"/>
                  <a:pt x="5036" y="2629"/>
                  <a:pt x="5733" y="2914"/>
                </a:cubicBezTo>
                <a:lnTo>
                  <a:pt x="6239" y="1679"/>
                </a:lnTo>
                <a:cubicBezTo>
                  <a:pt x="5416" y="1331"/>
                  <a:pt x="4529" y="1141"/>
                  <a:pt x="3642" y="1109"/>
                </a:cubicBezTo>
                <a:lnTo>
                  <a:pt x="364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1" name="Google Shape;5231;p43"/>
          <p:cNvSpPr/>
          <p:nvPr/>
        </p:nvSpPr>
        <p:spPr>
          <a:xfrm>
            <a:off x="536578" y="3969485"/>
            <a:ext cx="2182793" cy="767292"/>
          </a:xfrm>
          <a:custGeom>
            <a:avLst/>
            <a:gdLst/>
            <a:ahLst/>
            <a:cxnLst/>
            <a:rect l="l" t="t" r="r" b="b"/>
            <a:pathLst>
              <a:path w="67931" h="23879" extrusionOk="0">
                <a:moveTo>
                  <a:pt x="55991" y="0"/>
                </a:moveTo>
                <a:lnTo>
                  <a:pt x="11940" y="0"/>
                </a:lnTo>
                <a:cubicBezTo>
                  <a:pt x="5321" y="0"/>
                  <a:pt x="0" y="5352"/>
                  <a:pt x="0" y="11939"/>
                </a:cubicBezTo>
                <a:lnTo>
                  <a:pt x="0" y="11939"/>
                </a:lnTo>
                <a:cubicBezTo>
                  <a:pt x="0" y="18526"/>
                  <a:pt x="5321" y="23878"/>
                  <a:pt x="11940" y="23878"/>
                </a:cubicBezTo>
                <a:lnTo>
                  <a:pt x="55991" y="23878"/>
                </a:lnTo>
                <a:cubicBezTo>
                  <a:pt x="62578" y="23878"/>
                  <a:pt x="67930" y="18526"/>
                  <a:pt x="67930" y="11939"/>
                </a:cubicBezTo>
                <a:cubicBezTo>
                  <a:pt x="67930" y="5352"/>
                  <a:pt x="62578" y="0"/>
                  <a:pt x="55991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2" name="Google Shape;5232;p43"/>
          <p:cNvSpPr/>
          <p:nvPr/>
        </p:nvSpPr>
        <p:spPr>
          <a:xfrm>
            <a:off x="461259" y="3883981"/>
            <a:ext cx="2182793" cy="767324"/>
          </a:xfrm>
          <a:custGeom>
            <a:avLst/>
            <a:gdLst/>
            <a:ahLst/>
            <a:cxnLst/>
            <a:rect l="l" t="t" r="r" b="b"/>
            <a:pathLst>
              <a:path w="67931" h="23880" extrusionOk="0">
                <a:moveTo>
                  <a:pt x="11940" y="1"/>
                </a:moveTo>
                <a:cubicBezTo>
                  <a:pt x="5353" y="1"/>
                  <a:pt x="1" y="5353"/>
                  <a:pt x="1" y="11940"/>
                </a:cubicBezTo>
                <a:cubicBezTo>
                  <a:pt x="1" y="18527"/>
                  <a:pt x="5353" y="23879"/>
                  <a:pt x="11940" y="23879"/>
                </a:cubicBezTo>
                <a:lnTo>
                  <a:pt x="55992" y="23879"/>
                </a:lnTo>
                <a:cubicBezTo>
                  <a:pt x="62611" y="23879"/>
                  <a:pt x="67931" y="18527"/>
                  <a:pt x="67931" y="11940"/>
                </a:cubicBezTo>
                <a:cubicBezTo>
                  <a:pt x="67931" y="5353"/>
                  <a:pt x="62611" y="1"/>
                  <a:pt x="55992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3" name="Google Shape;5233;p43"/>
          <p:cNvSpPr/>
          <p:nvPr/>
        </p:nvSpPr>
        <p:spPr>
          <a:xfrm>
            <a:off x="571184" y="3971510"/>
            <a:ext cx="673658" cy="673690"/>
          </a:xfrm>
          <a:custGeom>
            <a:avLst/>
            <a:gdLst/>
            <a:ahLst/>
            <a:cxnLst/>
            <a:rect l="l" t="t" r="r" b="b"/>
            <a:pathLst>
              <a:path w="20965" h="20966" extrusionOk="0">
                <a:moveTo>
                  <a:pt x="10483" y="0"/>
                </a:moveTo>
                <a:cubicBezTo>
                  <a:pt x="4687" y="0"/>
                  <a:pt x="0" y="4687"/>
                  <a:pt x="0" y="10483"/>
                </a:cubicBezTo>
                <a:cubicBezTo>
                  <a:pt x="0" y="16278"/>
                  <a:pt x="4687" y="20965"/>
                  <a:pt x="10483" y="20965"/>
                </a:cubicBezTo>
                <a:cubicBezTo>
                  <a:pt x="16246" y="20965"/>
                  <a:pt x="20965" y="16278"/>
                  <a:pt x="20965" y="10483"/>
                </a:cubicBezTo>
                <a:cubicBezTo>
                  <a:pt x="20965" y="4687"/>
                  <a:pt x="16246" y="0"/>
                  <a:pt x="10483" y="0"/>
                </a:cubicBez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4" name="Google Shape;5234;p43"/>
          <p:cNvSpPr/>
          <p:nvPr/>
        </p:nvSpPr>
        <p:spPr>
          <a:xfrm>
            <a:off x="514181" y="3930798"/>
            <a:ext cx="673690" cy="673690"/>
          </a:xfrm>
          <a:custGeom>
            <a:avLst/>
            <a:gdLst/>
            <a:ahLst/>
            <a:cxnLst/>
            <a:rect l="l" t="t" r="r" b="b"/>
            <a:pathLst>
              <a:path w="20966" h="20966" extrusionOk="0">
                <a:moveTo>
                  <a:pt x="10483" y="1"/>
                </a:moveTo>
                <a:cubicBezTo>
                  <a:pt x="4688" y="1"/>
                  <a:pt x="1" y="4688"/>
                  <a:pt x="1" y="10483"/>
                </a:cubicBezTo>
                <a:cubicBezTo>
                  <a:pt x="1" y="16278"/>
                  <a:pt x="4688" y="20965"/>
                  <a:pt x="10483" y="20965"/>
                </a:cubicBezTo>
                <a:cubicBezTo>
                  <a:pt x="16278" y="20965"/>
                  <a:pt x="20965" y="16278"/>
                  <a:pt x="20965" y="10483"/>
                </a:cubicBezTo>
                <a:cubicBezTo>
                  <a:pt x="20965" y="4688"/>
                  <a:pt x="16278" y="1"/>
                  <a:pt x="1048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5" name="Google Shape;5235;p43"/>
          <p:cNvSpPr/>
          <p:nvPr/>
        </p:nvSpPr>
        <p:spPr>
          <a:xfrm>
            <a:off x="567103" y="3983720"/>
            <a:ext cx="567846" cy="567846"/>
          </a:xfrm>
          <a:custGeom>
            <a:avLst/>
            <a:gdLst/>
            <a:ahLst/>
            <a:cxnLst/>
            <a:rect l="l" t="t" r="r" b="b"/>
            <a:pathLst>
              <a:path w="17672" h="17672" extrusionOk="0">
                <a:moveTo>
                  <a:pt x="8836" y="0"/>
                </a:moveTo>
                <a:cubicBezTo>
                  <a:pt x="3959" y="0"/>
                  <a:pt x="0" y="3959"/>
                  <a:pt x="0" y="8836"/>
                </a:cubicBezTo>
                <a:cubicBezTo>
                  <a:pt x="0" y="13713"/>
                  <a:pt x="3959" y="17672"/>
                  <a:pt x="8836" y="17672"/>
                </a:cubicBezTo>
                <a:cubicBezTo>
                  <a:pt x="13713" y="17672"/>
                  <a:pt x="17672" y="13713"/>
                  <a:pt x="17672" y="8836"/>
                </a:cubicBezTo>
                <a:cubicBezTo>
                  <a:pt x="17672" y="3959"/>
                  <a:pt x="13713" y="0"/>
                  <a:pt x="8836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6" name="Google Shape;5236;p43"/>
          <p:cNvSpPr/>
          <p:nvPr/>
        </p:nvSpPr>
        <p:spPr>
          <a:xfrm>
            <a:off x="667839" y="4151612"/>
            <a:ext cx="367403" cy="48874"/>
          </a:xfrm>
          <a:custGeom>
            <a:avLst/>
            <a:gdLst/>
            <a:ahLst/>
            <a:cxnLst/>
            <a:rect l="l" t="t" r="r" b="b"/>
            <a:pathLst>
              <a:path w="11434" h="1521" extrusionOk="0">
                <a:moveTo>
                  <a:pt x="1" y="1"/>
                </a:moveTo>
                <a:lnTo>
                  <a:pt x="1" y="1521"/>
                </a:lnTo>
                <a:lnTo>
                  <a:pt x="11433" y="1521"/>
                </a:lnTo>
                <a:lnTo>
                  <a:pt x="1143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7" name="Google Shape;5237;p43"/>
          <p:cNvSpPr/>
          <p:nvPr/>
        </p:nvSpPr>
        <p:spPr>
          <a:xfrm>
            <a:off x="667839" y="4210640"/>
            <a:ext cx="367403" cy="219851"/>
          </a:xfrm>
          <a:custGeom>
            <a:avLst/>
            <a:gdLst/>
            <a:ahLst/>
            <a:cxnLst/>
            <a:rect l="l" t="t" r="r" b="b"/>
            <a:pathLst>
              <a:path w="11434" h="6842" extrusionOk="0">
                <a:moveTo>
                  <a:pt x="2882" y="1331"/>
                </a:moveTo>
                <a:lnTo>
                  <a:pt x="2882" y="2977"/>
                </a:lnTo>
                <a:lnTo>
                  <a:pt x="1236" y="2977"/>
                </a:lnTo>
                <a:lnTo>
                  <a:pt x="1236" y="1331"/>
                </a:lnTo>
                <a:close/>
                <a:moveTo>
                  <a:pt x="5258" y="1331"/>
                </a:moveTo>
                <a:lnTo>
                  <a:pt x="5258" y="2977"/>
                </a:lnTo>
                <a:lnTo>
                  <a:pt x="3611" y="2977"/>
                </a:lnTo>
                <a:lnTo>
                  <a:pt x="3611" y="1331"/>
                </a:lnTo>
                <a:close/>
                <a:moveTo>
                  <a:pt x="7633" y="1331"/>
                </a:moveTo>
                <a:lnTo>
                  <a:pt x="7633" y="2977"/>
                </a:lnTo>
                <a:lnTo>
                  <a:pt x="6018" y="2977"/>
                </a:lnTo>
                <a:lnTo>
                  <a:pt x="6018" y="1331"/>
                </a:lnTo>
                <a:close/>
                <a:moveTo>
                  <a:pt x="10008" y="1331"/>
                </a:moveTo>
                <a:lnTo>
                  <a:pt x="10008" y="2977"/>
                </a:lnTo>
                <a:lnTo>
                  <a:pt x="8393" y="2977"/>
                </a:lnTo>
                <a:lnTo>
                  <a:pt x="8393" y="1331"/>
                </a:lnTo>
                <a:close/>
                <a:moveTo>
                  <a:pt x="2882" y="3737"/>
                </a:moveTo>
                <a:lnTo>
                  <a:pt x="2882" y="5353"/>
                </a:lnTo>
                <a:lnTo>
                  <a:pt x="1236" y="5353"/>
                </a:lnTo>
                <a:lnTo>
                  <a:pt x="1236" y="3737"/>
                </a:lnTo>
                <a:close/>
                <a:moveTo>
                  <a:pt x="5258" y="3737"/>
                </a:moveTo>
                <a:lnTo>
                  <a:pt x="5258" y="5353"/>
                </a:lnTo>
                <a:lnTo>
                  <a:pt x="3611" y="5353"/>
                </a:lnTo>
                <a:lnTo>
                  <a:pt x="3611" y="3737"/>
                </a:lnTo>
                <a:close/>
                <a:moveTo>
                  <a:pt x="7633" y="3737"/>
                </a:moveTo>
                <a:lnTo>
                  <a:pt x="7633" y="5353"/>
                </a:lnTo>
                <a:lnTo>
                  <a:pt x="6018" y="5353"/>
                </a:lnTo>
                <a:lnTo>
                  <a:pt x="6018" y="3737"/>
                </a:lnTo>
                <a:close/>
                <a:moveTo>
                  <a:pt x="10008" y="3737"/>
                </a:moveTo>
                <a:lnTo>
                  <a:pt x="10008" y="5353"/>
                </a:lnTo>
                <a:lnTo>
                  <a:pt x="8393" y="5353"/>
                </a:lnTo>
                <a:lnTo>
                  <a:pt x="8393" y="3737"/>
                </a:lnTo>
                <a:close/>
                <a:moveTo>
                  <a:pt x="1" y="1"/>
                </a:moveTo>
                <a:lnTo>
                  <a:pt x="1" y="6841"/>
                </a:lnTo>
                <a:lnTo>
                  <a:pt x="11433" y="6841"/>
                </a:lnTo>
                <a:lnTo>
                  <a:pt x="1143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8" name="Google Shape;5238;p43"/>
          <p:cNvSpPr/>
          <p:nvPr/>
        </p:nvSpPr>
        <p:spPr>
          <a:xfrm>
            <a:off x="724842" y="4104795"/>
            <a:ext cx="35635" cy="86533"/>
          </a:xfrm>
          <a:custGeom>
            <a:avLst/>
            <a:gdLst/>
            <a:ahLst/>
            <a:cxnLst/>
            <a:rect l="l" t="t" r="r" b="b"/>
            <a:pathLst>
              <a:path w="1109" h="2693" extrusionOk="0">
                <a:moveTo>
                  <a:pt x="538" y="1"/>
                </a:moveTo>
                <a:cubicBezTo>
                  <a:pt x="253" y="1"/>
                  <a:pt x="0" y="223"/>
                  <a:pt x="0" y="539"/>
                </a:cubicBezTo>
                <a:lnTo>
                  <a:pt x="0" y="2154"/>
                </a:lnTo>
                <a:cubicBezTo>
                  <a:pt x="0" y="2471"/>
                  <a:pt x="253" y="2693"/>
                  <a:pt x="538" y="2693"/>
                </a:cubicBezTo>
                <a:lnTo>
                  <a:pt x="570" y="2693"/>
                </a:lnTo>
                <a:cubicBezTo>
                  <a:pt x="855" y="2693"/>
                  <a:pt x="1108" y="2471"/>
                  <a:pt x="1108" y="2154"/>
                </a:cubicBezTo>
                <a:lnTo>
                  <a:pt x="1108" y="539"/>
                </a:lnTo>
                <a:cubicBezTo>
                  <a:pt x="1108" y="223"/>
                  <a:pt x="855" y="1"/>
                  <a:pt x="57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9" name="Google Shape;5239;p43"/>
          <p:cNvSpPr/>
          <p:nvPr/>
        </p:nvSpPr>
        <p:spPr>
          <a:xfrm>
            <a:off x="942604" y="4104795"/>
            <a:ext cx="34607" cy="86533"/>
          </a:xfrm>
          <a:custGeom>
            <a:avLst/>
            <a:gdLst/>
            <a:ahLst/>
            <a:cxnLst/>
            <a:rect l="l" t="t" r="r" b="b"/>
            <a:pathLst>
              <a:path w="1077" h="2693" extrusionOk="0">
                <a:moveTo>
                  <a:pt x="539" y="1"/>
                </a:moveTo>
                <a:cubicBezTo>
                  <a:pt x="254" y="1"/>
                  <a:pt x="0" y="223"/>
                  <a:pt x="0" y="539"/>
                </a:cubicBezTo>
                <a:lnTo>
                  <a:pt x="0" y="2154"/>
                </a:lnTo>
                <a:cubicBezTo>
                  <a:pt x="0" y="2471"/>
                  <a:pt x="254" y="2693"/>
                  <a:pt x="539" y="2693"/>
                </a:cubicBezTo>
                <a:cubicBezTo>
                  <a:pt x="855" y="2693"/>
                  <a:pt x="1077" y="2471"/>
                  <a:pt x="1077" y="2154"/>
                </a:cubicBezTo>
                <a:lnTo>
                  <a:pt x="1077" y="539"/>
                </a:lnTo>
                <a:cubicBezTo>
                  <a:pt x="1077" y="223"/>
                  <a:pt x="855" y="1"/>
                  <a:pt x="53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0" name="Google Shape;5240;p43"/>
          <p:cNvSpPr/>
          <p:nvPr/>
        </p:nvSpPr>
        <p:spPr>
          <a:xfrm flipH="1">
            <a:off x="6427493" y="1144621"/>
            <a:ext cx="2182793" cy="767292"/>
          </a:xfrm>
          <a:custGeom>
            <a:avLst/>
            <a:gdLst/>
            <a:ahLst/>
            <a:cxnLst/>
            <a:rect l="l" t="t" r="r" b="b"/>
            <a:pathLst>
              <a:path w="67931" h="23879" extrusionOk="0">
                <a:moveTo>
                  <a:pt x="55991" y="0"/>
                </a:moveTo>
                <a:lnTo>
                  <a:pt x="11939" y="0"/>
                </a:lnTo>
                <a:cubicBezTo>
                  <a:pt x="5352" y="0"/>
                  <a:pt x="0" y="5352"/>
                  <a:pt x="0" y="11939"/>
                </a:cubicBezTo>
                <a:lnTo>
                  <a:pt x="0" y="11939"/>
                </a:lnTo>
                <a:cubicBezTo>
                  <a:pt x="0" y="18526"/>
                  <a:pt x="5352" y="23879"/>
                  <a:pt x="11939" y="23879"/>
                </a:cubicBezTo>
                <a:lnTo>
                  <a:pt x="55991" y="23879"/>
                </a:lnTo>
                <a:cubicBezTo>
                  <a:pt x="62578" y="23879"/>
                  <a:pt x="67930" y="18526"/>
                  <a:pt x="67930" y="11939"/>
                </a:cubicBezTo>
                <a:cubicBezTo>
                  <a:pt x="67930" y="5352"/>
                  <a:pt x="62578" y="0"/>
                  <a:pt x="55991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1" name="Google Shape;5241;p43"/>
          <p:cNvSpPr/>
          <p:nvPr/>
        </p:nvSpPr>
        <p:spPr>
          <a:xfrm flipH="1">
            <a:off x="6501783" y="1082541"/>
            <a:ext cx="2183821" cy="766296"/>
          </a:xfrm>
          <a:custGeom>
            <a:avLst/>
            <a:gdLst/>
            <a:ahLst/>
            <a:cxnLst/>
            <a:rect l="l" t="t" r="r" b="b"/>
            <a:pathLst>
              <a:path w="67963" h="23848" extrusionOk="0">
                <a:moveTo>
                  <a:pt x="11940" y="0"/>
                </a:moveTo>
                <a:cubicBezTo>
                  <a:pt x="5353" y="0"/>
                  <a:pt x="1" y="5321"/>
                  <a:pt x="1" y="11908"/>
                </a:cubicBezTo>
                <a:cubicBezTo>
                  <a:pt x="1" y="18527"/>
                  <a:pt x="5353" y="23847"/>
                  <a:pt x="11940" y="23847"/>
                </a:cubicBezTo>
                <a:lnTo>
                  <a:pt x="55991" y="23847"/>
                </a:lnTo>
                <a:cubicBezTo>
                  <a:pt x="62610" y="23847"/>
                  <a:pt x="67931" y="18527"/>
                  <a:pt x="67962" y="11908"/>
                </a:cubicBezTo>
                <a:cubicBezTo>
                  <a:pt x="67962" y="5321"/>
                  <a:pt x="62610" y="0"/>
                  <a:pt x="56023" y="0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2" name="Google Shape;5242;p43"/>
          <p:cNvSpPr/>
          <p:nvPr/>
        </p:nvSpPr>
        <p:spPr>
          <a:xfrm flipH="1">
            <a:off x="7902021" y="1169042"/>
            <a:ext cx="673690" cy="673690"/>
          </a:xfrm>
          <a:custGeom>
            <a:avLst/>
            <a:gdLst/>
            <a:ahLst/>
            <a:cxnLst/>
            <a:rect l="l" t="t" r="r" b="b"/>
            <a:pathLst>
              <a:path w="20966" h="20966" extrusionOk="0">
                <a:moveTo>
                  <a:pt x="10483" y="0"/>
                </a:moveTo>
                <a:cubicBezTo>
                  <a:pt x="4688" y="0"/>
                  <a:pt x="1" y="4719"/>
                  <a:pt x="1" y="10483"/>
                </a:cubicBezTo>
                <a:cubicBezTo>
                  <a:pt x="1" y="16278"/>
                  <a:pt x="4688" y="20965"/>
                  <a:pt x="10483" y="20965"/>
                </a:cubicBezTo>
                <a:cubicBezTo>
                  <a:pt x="16279" y="20965"/>
                  <a:pt x="20966" y="16278"/>
                  <a:pt x="20966" y="10483"/>
                </a:cubicBezTo>
                <a:cubicBezTo>
                  <a:pt x="20966" y="4719"/>
                  <a:pt x="16279" y="0"/>
                  <a:pt x="10483" y="0"/>
                </a:cubicBezTo>
                <a:close/>
              </a:path>
            </a:pathLst>
          </a:custGeom>
          <a:solidFill>
            <a:srgbClr val="263C4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3" name="Google Shape;5243;p43"/>
          <p:cNvSpPr/>
          <p:nvPr/>
        </p:nvSpPr>
        <p:spPr>
          <a:xfrm flipH="1">
            <a:off x="7957996" y="1128330"/>
            <a:ext cx="673690" cy="673690"/>
          </a:xfrm>
          <a:custGeom>
            <a:avLst/>
            <a:gdLst/>
            <a:ahLst/>
            <a:cxnLst/>
            <a:rect l="l" t="t" r="r" b="b"/>
            <a:pathLst>
              <a:path w="20966" h="20966" extrusionOk="0">
                <a:moveTo>
                  <a:pt x="10483" y="0"/>
                </a:moveTo>
                <a:cubicBezTo>
                  <a:pt x="4688" y="0"/>
                  <a:pt x="1" y="4719"/>
                  <a:pt x="1" y="10483"/>
                </a:cubicBezTo>
                <a:cubicBezTo>
                  <a:pt x="1" y="16278"/>
                  <a:pt x="4688" y="20965"/>
                  <a:pt x="10483" y="20965"/>
                </a:cubicBezTo>
                <a:cubicBezTo>
                  <a:pt x="16247" y="20965"/>
                  <a:pt x="20966" y="16278"/>
                  <a:pt x="20966" y="10483"/>
                </a:cubicBezTo>
                <a:cubicBezTo>
                  <a:pt x="20966" y="4719"/>
                  <a:pt x="16247" y="0"/>
                  <a:pt x="1048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4" name="Google Shape;5244;p43"/>
          <p:cNvSpPr/>
          <p:nvPr/>
        </p:nvSpPr>
        <p:spPr>
          <a:xfrm flipH="1">
            <a:off x="8011915" y="1182248"/>
            <a:ext cx="566849" cy="566849"/>
          </a:xfrm>
          <a:custGeom>
            <a:avLst/>
            <a:gdLst/>
            <a:ahLst/>
            <a:cxnLst/>
            <a:rect l="l" t="t" r="r" b="b"/>
            <a:pathLst>
              <a:path w="17641" h="17641" extrusionOk="0">
                <a:moveTo>
                  <a:pt x="8836" y="1"/>
                </a:moveTo>
                <a:cubicBezTo>
                  <a:pt x="3959" y="1"/>
                  <a:pt x="1" y="3928"/>
                  <a:pt x="1" y="8805"/>
                </a:cubicBezTo>
                <a:cubicBezTo>
                  <a:pt x="1" y="13682"/>
                  <a:pt x="3959" y="17640"/>
                  <a:pt x="8836" y="17640"/>
                </a:cubicBezTo>
                <a:cubicBezTo>
                  <a:pt x="13713" y="17640"/>
                  <a:pt x="17640" y="13682"/>
                  <a:pt x="17640" y="8805"/>
                </a:cubicBezTo>
                <a:cubicBezTo>
                  <a:pt x="17640" y="3928"/>
                  <a:pt x="13713" y="1"/>
                  <a:pt x="8836" y="1"/>
                </a:cubicBezTo>
                <a:close/>
              </a:path>
            </a:pathLst>
          </a:custGeom>
          <a:solidFill>
            <a:srgbClr val="3047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5" name="Google Shape;5245;p43"/>
          <p:cNvSpPr/>
          <p:nvPr/>
        </p:nvSpPr>
        <p:spPr>
          <a:xfrm flipH="1">
            <a:off x="8088229" y="1261647"/>
            <a:ext cx="413192" cy="414188"/>
          </a:xfrm>
          <a:custGeom>
            <a:avLst/>
            <a:gdLst/>
            <a:ahLst/>
            <a:cxnLst/>
            <a:rect l="l" t="t" r="r" b="b"/>
            <a:pathLst>
              <a:path w="12859" h="12890" extrusionOk="0">
                <a:moveTo>
                  <a:pt x="6429" y="380"/>
                </a:moveTo>
                <a:cubicBezTo>
                  <a:pt x="9755" y="380"/>
                  <a:pt x="12478" y="3104"/>
                  <a:pt x="12478" y="6429"/>
                </a:cubicBezTo>
                <a:cubicBezTo>
                  <a:pt x="12478" y="9786"/>
                  <a:pt x="9755" y="12509"/>
                  <a:pt x="6429" y="12509"/>
                </a:cubicBezTo>
                <a:cubicBezTo>
                  <a:pt x="3073" y="12509"/>
                  <a:pt x="349" y="9786"/>
                  <a:pt x="349" y="6429"/>
                </a:cubicBezTo>
                <a:cubicBezTo>
                  <a:pt x="349" y="3104"/>
                  <a:pt x="3073" y="380"/>
                  <a:pt x="6429" y="380"/>
                </a:cubicBezTo>
                <a:close/>
                <a:moveTo>
                  <a:pt x="6429" y="0"/>
                </a:moveTo>
                <a:cubicBezTo>
                  <a:pt x="2883" y="0"/>
                  <a:pt x="1" y="2882"/>
                  <a:pt x="1" y="6429"/>
                </a:cubicBezTo>
                <a:cubicBezTo>
                  <a:pt x="1" y="9976"/>
                  <a:pt x="2883" y="12889"/>
                  <a:pt x="6429" y="12889"/>
                </a:cubicBezTo>
                <a:cubicBezTo>
                  <a:pt x="9976" y="12889"/>
                  <a:pt x="12858" y="9976"/>
                  <a:pt x="12858" y="6429"/>
                </a:cubicBezTo>
                <a:cubicBezTo>
                  <a:pt x="12858" y="2882"/>
                  <a:pt x="9976" y="0"/>
                  <a:pt x="642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6" name="Google Shape;5246;p43"/>
          <p:cNvSpPr/>
          <p:nvPr/>
        </p:nvSpPr>
        <p:spPr>
          <a:xfrm flipH="1">
            <a:off x="8088229" y="1261647"/>
            <a:ext cx="212717" cy="414188"/>
          </a:xfrm>
          <a:custGeom>
            <a:avLst/>
            <a:gdLst/>
            <a:ahLst/>
            <a:cxnLst/>
            <a:rect l="l" t="t" r="r" b="b"/>
            <a:pathLst>
              <a:path w="6620" h="12890" extrusionOk="0">
                <a:moveTo>
                  <a:pt x="190" y="0"/>
                </a:moveTo>
                <a:cubicBezTo>
                  <a:pt x="95" y="0"/>
                  <a:pt x="0" y="95"/>
                  <a:pt x="0" y="190"/>
                </a:cubicBezTo>
                <a:cubicBezTo>
                  <a:pt x="0" y="285"/>
                  <a:pt x="95" y="380"/>
                  <a:pt x="190" y="380"/>
                </a:cubicBezTo>
                <a:cubicBezTo>
                  <a:pt x="3516" y="380"/>
                  <a:pt x="6239" y="3104"/>
                  <a:pt x="6239" y="6429"/>
                </a:cubicBezTo>
                <a:cubicBezTo>
                  <a:pt x="6239" y="9786"/>
                  <a:pt x="3516" y="12509"/>
                  <a:pt x="190" y="12509"/>
                </a:cubicBezTo>
                <a:cubicBezTo>
                  <a:pt x="95" y="12509"/>
                  <a:pt x="0" y="12573"/>
                  <a:pt x="0" y="12699"/>
                </a:cubicBezTo>
                <a:cubicBezTo>
                  <a:pt x="0" y="12794"/>
                  <a:pt x="95" y="12889"/>
                  <a:pt x="190" y="12889"/>
                </a:cubicBezTo>
                <a:cubicBezTo>
                  <a:pt x="3737" y="12889"/>
                  <a:pt x="6619" y="9976"/>
                  <a:pt x="6619" y="6429"/>
                </a:cubicBezTo>
                <a:cubicBezTo>
                  <a:pt x="6619" y="2882"/>
                  <a:pt x="3737" y="0"/>
                  <a:pt x="19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7" name="Google Shape;5247;p43"/>
          <p:cNvSpPr/>
          <p:nvPr/>
        </p:nvSpPr>
        <p:spPr>
          <a:xfrm flipH="1">
            <a:off x="8177782" y="1262644"/>
            <a:ext cx="234085" cy="412164"/>
          </a:xfrm>
          <a:custGeom>
            <a:avLst/>
            <a:gdLst/>
            <a:ahLst/>
            <a:cxnLst/>
            <a:rect l="l" t="t" r="r" b="b"/>
            <a:pathLst>
              <a:path w="7285" h="12827" extrusionOk="0">
                <a:moveTo>
                  <a:pt x="3642" y="349"/>
                </a:moveTo>
                <a:cubicBezTo>
                  <a:pt x="5448" y="349"/>
                  <a:pt x="6904" y="3073"/>
                  <a:pt x="6904" y="6398"/>
                </a:cubicBezTo>
                <a:cubicBezTo>
                  <a:pt x="6904" y="9723"/>
                  <a:pt x="5416" y="12447"/>
                  <a:pt x="3642" y="12447"/>
                </a:cubicBezTo>
                <a:cubicBezTo>
                  <a:pt x="1837" y="12447"/>
                  <a:pt x="381" y="9723"/>
                  <a:pt x="381" y="6398"/>
                </a:cubicBezTo>
                <a:cubicBezTo>
                  <a:pt x="381" y="3073"/>
                  <a:pt x="1837" y="349"/>
                  <a:pt x="3642" y="349"/>
                </a:cubicBezTo>
                <a:close/>
                <a:moveTo>
                  <a:pt x="3642" y="1"/>
                </a:moveTo>
                <a:cubicBezTo>
                  <a:pt x="1647" y="1"/>
                  <a:pt x="1" y="2883"/>
                  <a:pt x="1" y="6398"/>
                </a:cubicBezTo>
                <a:cubicBezTo>
                  <a:pt x="1" y="9945"/>
                  <a:pt x="1647" y="12827"/>
                  <a:pt x="3642" y="12827"/>
                </a:cubicBezTo>
                <a:cubicBezTo>
                  <a:pt x="5638" y="12827"/>
                  <a:pt x="7284" y="9945"/>
                  <a:pt x="7253" y="6398"/>
                </a:cubicBezTo>
                <a:cubicBezTo>
                  <a:pt x="7253" y="2883"/>
                  <a:pt x="5638" y="1"/>
                  <a:pt x="364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8" name="Google Shape;5248;p43"/>
          <p:cNvSpPr/>
          <p:nvPr/>
        </p:nvSpPr>
        <p:spPr>
          <a:xfrm flipH="1">
            <a:off x="8177782" y="1262644"/>
            <a:ext cx="123164" cy="412164"/>
          </a:xfrm>
          <a:custGeom>
            <a:avLst/>
            <a:gdLst/>
            <a:ahLst/>
            <a:cxnLst/>
            <a:rect l="l" t="t" r="r" b="b"/>
            <a:pathLst>
              <a:path w="3833" h="12827" extrusionOk="0">
                <a:moveTo>
                  <a:pt x="190" y="1"/>
                </a:moveTo>
                <a:cubicBezTo>
                  <a:pt x="95" y="1"/>
                  <a:pt x="0" y="64"/>
                  <a:pt x="0" y="191"/>
                </a:cubicBezTo>
                <a:cubicBezTo>
                  <a:pt x="0" y="286"/>
                  <a:pt x="95" y="381"/>
                  <a:pt x="190" y="381"/>
                </a:cubicBezTo>
                <a:cubicBezTo>
                  <a:pt x="1964" y="381"/>
                  <a:pt x="3452" y="3073"/>
                  <a:pt x="3452" y="6398"/>
                </a:cubicBezTo>
                <a:cubicBezTo>
                  <a:pt x="3452" y="9723"/>
                  <a:pt x="1964" y="12447"/>
                  <a:pt x="190" y="12447"/>
                </a:cubicBezTo>
                <a:cubicBezTo>
                  <a:pt x="95" y="12447"/>
                  <a:pt x="0" y="12542"/>
                  <a:pt x="0" y="12637"/>
                </a:cubicBezTo>
                <a:cubicBezTo>
                  <a:pt x="0" y="12732"/>
                  <a:pt x="95" y="12827"/>
                  <a:pt x="190" y="12827"/>
                </a:cubicBezTo>
                <a:cubicBezTo>
                  <a:pt x="2186" y="12827"/>
                  <a:pt x="3832" y="9945"/>
                  <a:pt x="3801" y="6398"/>
                </a:cubicBezTo>
                <a:cubicBezTo>
                  <a:pt x="3801" y="2883"/>
                  <a:pt x="2186" y="1"/>
                  <a:pt x="19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9" name="Google Shape;5249;p43"/>
          <p:cNvSpPr/>
          <p:nvPr/>
        </p:nvSpPr>
        <p:spPr>
          <a:xfrm flipH="1">
            <a:off x="8088229" y="1462090"/>
            <a:ext cx="413192" cy="12242"/>
          </a:xfrm>
          <a:custGeom>
            <a:avLst/>
            <a:gdLst/>
            <a:ahLst/>
            <a:cxnLst/>
            <a:rect l="l" t="t" r="r" b="b"/>
            <a:pathLst>
              <a:path w="12859" h="381" extrusionOk="0">
                <a:moveTo>
                  <a:pt x="159" y="1"/>
                </a:moveTo>
                <a:cubicBezTo>
                  <a:pt x="64" y="1"/>
                  <a:pt x="1" y="96"/>
                  <a:pt x="1" y="191"/>
                </a:cubicBezTo>
                <a:cubicBezTo>
                  <a:pt x="1" y="286"/>
                  <a:pt x="64" y="381"/>
                  <a:pt x="159" y="381"/>
                </a:cubicBezTo>
                <a:lnTo>
                  <a:pt x="12668" y="381"/>
                </a:lnTo>
                <a:cubicBezTo>
                  <a:pt x="12763" y="381"/>
                  <a:pt x="12858" y="286"/>
                  <a:pt x="12858" y="191"/>
                </a:cubicBezTo>
                <a:cubicBezTo>
                  <a:pt x="12858" y="96"/>
                  <a:pt x="12763" y="1"/>
                  <a:pt x="1266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0" name="Google Shape;5250;p43"/>
          <p:cNvSpPr/>
          <p:nvPr/>
        </p:nvSpPr>
        <p:spPr>
          <a:xfrm flipH="1">
            <a:off x="8122836" y="1349144"/>
            <a:ext cx="343978" cy="12242"/>
          </a:xfrm>
          <a:custGeom>
            <a:avLst/>
            <a:gdLst/>
            <a:ahLst/>
            <a:cxnLst/>
            <a:rect l="l" t="t" r="r" b="b"/>
            <a:pathLst>
              <a:path w="10705" h="381" extrusionOk="0">
                <a:moveTo>
                  <a:pt x="190" y="1"/>
                </a:moveTo>
                <a:cubicBezTo>
                  <a:pt x="64" y="1"/>
                  <a:pt x="0" y="96"/>
                  <a:pt x="0" y="191"/>
                </a:cubicBezTo>
                <a:cubicBezTo>
                  <a:pt x="0" y="286"/>
                  <a:pt x="64" y="381"/>
                  <a:pt x="190" y="381"/>
                </a:cubicBezTo>
                <a:lnTo>
                  <a:pt x="10515" y="381"/>
                </a:lnTo>
                <a:cubicBezTo>
                  <a:pt x="10610" y="381"/>
                  <a:pt x="10705" y="286"/>
                  <a:pt x="10705" y="191"/>
                </a:cubicBezTo>
                <a:cubicBezTo>
                  <a:pt x="10705" y="96"/>
                  <a:pt x="10610" y="1"/>
                  <a:pt x="10515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1" name="Google Shape;5251;p43"/>
          <p:cNvSpPr/>
          <p:nvPr/>
        </p:nvSpPr>
        <p:spPr>
          <a:xfrm flipH="1">
            <a:off x="8122836" y="1574040"/>
            <a:ext cx="343978" cy="12242"/>
          </a:xfrm>
          <a:custGeom>
            <a:avLst/>
            <a:gdLst/>
            <a:ahLst/>
            <a:cxnLst/>
            <a:rect l="l" t="t" r="r" b="b"/>
            <a:pathLst>
              <a:path w="10705" h="381" extrusionOk="0">
                <a:moveTo>
                  <a:pt x="190" y="0"/>
                </a:moveTo>
                <a:cubicBezTo>
                  <a:pt x="64" y="0"/>
                  <a:pt x="0" y="64"/>
                  <a:pt x="0" y="190"/>
                </a:cubicBezTo>
                <a:cubicBezTo>
                  <a:pt x="0" y="285"/>
                  <a:pt x="64" y="380"/>
                  <a:pt x="190" y="380"/>
                </a:cubicBezTo>
                <a:lnTo>
                  <a:pt x="10515" y="380"/>
                </a:lnTo>
                <a:cubicBezTo>
                  <a:pt x="10610" y="380"/>
                  <a:pt x="10705" y="285"/>
                  <a:pt x="10705" y="190"/>
                </a:cubicBezTo>
                <a:cubicBezTo>
                  <a:pt x="10705" y="64"/>
                  <a:pt x="10610" y="0"/>
                  <a:pt x="1051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2" name="Google Shape;5252;p43"/>
          <p:cNvSpPr/>
          <p:nvPr/>
        </p:nvSpPr>
        <p:spPr>
          <a:xfrm flipH="1">
            <a:off x="8288704" y="1261647"/>
            <a:ext cx="12242" cy="414188"/>
          </a:xfrm>
          <a:custGeom>
            <a:avLst/>
            <a:gdLst/>
            <a:ahLst/>
            <a:cxnLst/>
            <a:rect l="l" t="t" r="r" b="b"/>
            <a:pathLst>
              <a:path w="381" h="12890" extrusionOk="0">
                <a:moveTo>
                  <a:pt x="190" y="0"/>
                </a:moveTo>
                <a:cubicBezTo>
                  <a:pt x="95" y="0"/>
                  <a:pt x="0" y="63"/>
                  <a:pt x="0" y="190"/>
                </a:cubicBezTo>
                <a:lnTo>
                  <a:pt x="0" y="12699"/>
                </a:lnTo>
                <a:cubicBezTo>
                  <a:pt x="0" y="12794"/>
                  <a:pt x="95" y="12889"/>
                  <a:pt x="190" y="12889"/>
                </a:cubicBezTo>
                <a:cubicBezTo>
                  <a:pt x="285" y="12889"/>
                  <a:pt x="380" y="12794"/>
                  <a:pt x="380" y="12699"/>
                </a:cubicBezTo>
                <a:lnTo>
                  <a:pt x="380" y="190"/>
                </a:lnTo>
                <a:cubicBezTo>
                  <a:pt x="380" y="63"/>
                  <a:pt x="285" y="0"/>
                  <a:pt x="19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3" name="Google Shape;5253;p43"/>
          <p:cNvSpPr/>
          <p:nvPr/>
        </p:nvSpPr>
        <p:spPr>
          <a:xfrm flipH="1">
            <a:off x="6427493" y="2557037"/>
            <a:ext cx="2182793" cy="767292"/>
          </a:xfrm>
          <a:custGeom>
            <a:avLst/>
            <a:gdLst/>
            <a:ahLst/>
            <a:cxnLst/>
            <a:rect l="l" t="t" r="r" b="b"/>
            <a:pathLst>
              <a:path w="67931" h="23879" extrusionOk="0">
                <a:moveTo>
                  <a:pt x="55991" y="1"/>
                </a:moveTo>
                <a:lnTo>
                  <a:pt x="11939" y="1"/>
                </a:lnTo>
                <a:cubicBezTo>
                  <a:pt x="5352" y="1"/>
                  <a:pt x="0" y="5353"/>
                  <a:pt x="0" y="11940"/>
                </a:cubicBezTo>
                <a:lnTo>
                  <a:pt x="0" y="11940"/>
                </a:lnTo>
                <a:cubicBezTo>
                  <a:pt x="0" y="18527"/>
                  <a:pt x="5352" y="23879"/>
                  <a:pt x="11939" y="23879"/>
                </a:cubicBezTo>
                <a:lnTo>
                  <a:pt x="55991" y="23879"/>
                </a:lnTo>
                <a:cubicBezTo>
                  <a:pt x="62578" y="23879"/>
                  <a:pt x="67930" y="18527"/>
                  <a:pt x="67930" y="11940"/>
                </a:cubicBezTo>
                <a:cubicBezTo>
                  <a:pt x="67930" y="5353"/>
                  <a:pt x="62578" y="1"/>
                  <a:pt x="55991" y="1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4" name="Google Shape;5254;p43"/>
          <p:cNvSpPr/>
          <p:nvPr/>
        </p:nvSpPr>
        <p:spPr>
          <a:xfrm flipH="1">
            <a:off x="6501783" y="2493961"/>
            <a:ext cx="2183821" cy="767292"/>
          </a:xfrm>
          <a:custGeom>
            <a:avLst/>
            <a:gdLst/>
            <a:ahLst/>
            <a:cxnLst/>
            <a:rect l="l" t="t" r="r" b="b"/>
            <a:pathLst>
              <a:path w="67963" h="23879" extrusionOk="0">
                <a:moveTo>
                  <a:pt x="11940" y="0"/>
                </a:moveTo>
                <a:cubicBezTo>
                  <a:pt x="5353" y="0"/>
                  <a:pt x="1" y="5352"/>
                  <a:pt x="1" y="11939"/>
                </a:cubicBezTo>
                <a:cubicBezTo>
                  <a:pt x="1" y="18526"/>
                  <a:pt x="5353" y="23878"/>
                  <a:pt x="11940" y="23878"/>
                </a:cubicBezTo>
                <a:lnTo>
                  <a:pt x="55991" y="23878"/>
                </a:lnTo>
                <a:cubicBezTo>
                  <a:pt x="62610" y="23878"/>
                  <a:pt x="67931" y="18526"/>
                  <a:pt x="67962" y="11939"/>
                </a:cubicBezTo>
                <a:cubicBezTo>
                  <a:pt x="67962" y="5352"/>
                  <a:pt x="62610" y="0"/>
                  <a:pt x="56023" y="0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5" name="Google Shape;5255;p43"/>
          <p:cNvSpPr/>
          <p:nvPr/>
        </p:nvSpPr>
        <p:spPr>
          <a:xfrm flipH="1">
            <a:off x="7902021" y="2581458"/>
            <a:ext cx="673690" cy="673690"/>
          </a:xfrm>
          <a:custGeom>
            <a:avLst/>
            <a:gdLst/>
            <a:ahLst/>
            <a:cxnLst/>
            <a:rect l="l" t="t" r="r" b="b"/>
            <a:pathLst>
              <a:path w="20966" h="20966" extrusionOk="0">
                <a:moveTo>
                  <a:pt x="10483" y="1"/>
                </a:moveTo>
                <a:cubicBezTo>
                  <a:pt x="4688" y="1"/>
                  <a:pt x="1" y="4719"/>
                  <a:pt x="1" y="10483"/>
                </a:cubicBezTo>
                <a:cubicBezTo>
                  <a:pt x="1" y="16278"/>
                  <a:pt x="4688" y="20965"/>
                  <a:pt x="10483" y="20965"/>
                </a:cubicBezTo>
                <a:cubicBezTo>
                  <a:pt x="16279" y="20965"/>
                  <a:pt x="20966" y="16278"/>
                  <a:pt x="20966" y="10483"/>
                </a:cubicBezTo>
                <a:cubicBezTo>
                  <a:pt x="20966" y="4719"/>
                  <a:pt x="16279" y="1"/>
                  <a:pt x="10483" y="1"/>
                </a:cubicBezTo>
                <a:close/>
              </a:path>
            </a:pathLst>
          </a:custGeom>
          <a:solidFill>
            <a:srgbClr val="A3A3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6" name="Google Shape;5256;p43"/>
          <p:cNvSpPr/>
          <p:nvPr/>
        </p:nvSpPr>
        <p:spPr>
          <a:xfrm flipH="1">
            <a:off x="7957996" y="2540746"/>
            <a:ext cx="673690" cy="673690"/>
          </a:xfrm>
          <a:custGeom>
            <a:avLst/>
            <a:gdLst/>
            <a:ahLst/>
            <a:cxnLst/>
            <a:rect l="l" t="t" r="r" b="b"/>
            <a:pathLst>
              <a:path w="20966" h="20966" extrusionOk="0">
                <a:moveTo>
                  <a:pt x="10483" y="1"/>
                </a:moveTo>
                <a:cubicBezTo>
                  <a:pt x="4688" y="1"/>
                  <a:pt x="1" y="4688"/>
                  <a:pt x="1" y="10483"/>
                </a:cubicBezTo>
                <a:cubicBezTo>
                  <a:pt x="1" y="16279"/>
                  <a:pt x="4688" y="20966"/>
                  <a:pt x="10483" y="20966"/>
                </a:cubicBezTo>
                <a:cubicBezTo>
                  <a:pt x="16247" y="20966"/>
                  <a:pt x="20966" y="16279"/>
                  <a:pt x="20966" y="10483"/>
                </a:cubicBezTo>
                <a:cubicBezTo>
                  <a:pt x="20966" y="4688"/>
                  <a:pt x="16247" y="1"/>
                  <a:pt x="1048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7" name="Google Shape;5257;p43"/>
          <p:cNvSpPr/>
          <p:nvPr/>
        </p:nvSpPr>
        <p:spPr>
          <a:xfrm flipH="1">
            <a:off x="8011915" y="2593668"/>
            <a:ext cx="566849" cy="567846"/>
          </a:xfrm>
          <a:custGeom>
            <a:avLst/>
            <a:gdLst/>
            <a:ahLst/>
            <a:cxnLst/>
            <a:rect l="l" t="t" r="r" b="b"/>
            <a:pathLst>
              <a:path w="17641" h="17672" extrusionOk="0">
                <a:moveTo>
                  <a:pt x="8836" y="1"/>
                </a:moveTo>
                <a:cubicBezTo>
                  <a:pt x="3959" y="1"/>
                  <a:pt x="1" y="3959"/>
                  <a:pt x="1" y="8836"/>
                </a:cubicBezTo>
                <a:cubicBezTo>
                  <a:pt x="1" y="13713"/>
                  <a:pt x="3959" y="17672"/>
                  <a:pt x="8836" y="17672"/>
                </a:cubicBezTo>
                <a:cubicBezTo>
                  <a:pt x="13713" y="17672"/>
                  <a:pt x="17640" y="13713"/>
                  <a:pt x="17640" y="8836"/>
                </a:cubicBezTo>
                <a:cubicBezTo>
                  <a:pt x="17640" y="3959"/>
                  <a:pt x="13713" y="1"/>
                  <a:pt x="8836" y="1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8" name="Google Shape;5258;p43"/>
          <p:cNvSpPr/>
          <p:nvPr/>
        </p:nvSpPr>
        <p:spPr>
          <a:xfrm flipH="1">
            <a:off x="8082124" y="2662882"/>
            <a:ext cx="424374" cy="424374"/>
          </a:xfrm>
          <a:custGeom>
            <a:avLst/>
            <a:gdLst/>
            <a:ahLst/>
            <a:cxnLst/>
            <a:rect l="l" t="t" r="r" b="b"/>
            <a:pathLst>
              <a:path w="13207" h="13207" extrusionOk="0">
                <a:moveTo>
                  <a:pt x="6587" y="1204"/>
                </a:moveTo>
                <a:cubicBezTo>
                  <a:pt x="9564" y="1204"/>
                  <a:pt x="12003" y="3642"/>
                  <a:pt x="12003" y="6619"/>
                </a:cubicBezTo>
                <a:cubicBezTo>
                  <a:pt x="12003" y="9596"/>
                  <a:pt x="9564" y="12003"/>
                  <a:pt x="6587" y="12003"/>
                </a:cubicBezTo>
                <a:cubicBezTo>
                  <a:pt x="3611" y="12003"/>
                  <a:pt x="1204" y="9596"/>
                  <a:pt x="1204" y="6619"/>
                </a:cubicBezTo>
                <a:cubicBezTo>
                  <a:pt x="1204" y="3642"/>
                  <a:pt x="3611" y="1204"/>
                  <a:pt x="6587" y="1204"/>
                </a:cubicBezTo>
                <a:close/>
                <a:moveTo>
                  <a:pt x="6587" y="0"/>
                </a:moveTo>
                <a:cubicBezTo>
                  <a:pt x="2977" y="0"/>
                  <a:pt x="0" y="2977"/>
                  <a:pt x="0" y="6619"/>
                </a:cubicBezTo>
                <a:cubicBezTo>
                  <a:pt x="0" y="10261"/>
                  <a:pt x="2977" y="13206"/>
                  <a:pt x="6587" y="13206"/>
                </a:cubicBezTo>
                <a:cubicBezTo>
                  <a:pt x="10229" y="13206"/>
                  <a:pt x="13206" y="10229"/>
                  <a:pt x="13206" y="6619"/>
                </a:cubicBezTo>
                <a:cubicBezTo>
                  <a:pt x="13206" y="2977"/>
                  <a:pt x="10229" y="0"/>
                  <a:pt x="658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9" name="Google Shape;5259;p43"/>
          <p:cNvSpPr/>
          <p:nvPr/>
        </p:nvSpPr>
        <p:spPr>
          <a:xfrm>
            <a:off x="8280570" y="2721877"/>
            <a:ext cx="114006" cy="234085"/>
          </a:xfrm>
          <a:custGeom>
            <a:avLst/>
            <a:gdLst/>
            <a:ahLst/>
            <a:cxnLst/>
            <a:rect l="l" t="t" r="r" b="b"/>
            <a:pathLst>
              <a:path w="3548" h="7285" extrusionOk="0">
                <a:moveTo>
                  <a:pt x="380" y="1"/>
                </a:moveTo>
                <a:cubicBezTo>
                  <a:pt x="159" y="1"/>
                  <a:pt x="0" y="159"/>
                  <a:pt x="0" y="381"/>
                </a:cubicBezTo>
                <a:lnTo>
                  <a:pt x="0" y="4973"/>
                </a:lnTo>
                <a:lnTo>
                  <a:pt x="2851" y="7190"/>
                </a:lnTo>
                <a:cubicBezTo>
                  <a:pt x="2914" y="7253"/>
                  <a:pt x="3009" y="7285"/>
                  <a:pt x="3104" y="7285"/>
                </a:cubicBezTo>
                <a:cubicBezTo>
                  <a:pt x="3199" y="7285"/>
                  <a:pt x="3326" y="7221"/>
                  <a:pt x="3389" y="7126"/>
                </a:cubicBezTo>
                <a:cubicBezTo>
                  <a:pt x="3547" y="6968"/>
                  <a:pt x="3516" y="6715"/>
                  <a:pt x="3326" y="6588"/>
                </a:cubicBezTo>
                <a:lnTo>
                  <a:pt x="792" y="4593"/>
                </a:lnTo>
                <a:lnTo>
                  <a:pt x="792" y="381"/>
                </a:lnTo>
                <a:cubicBezTo>
                  <a:pt x="792" y="159"/>
                  <a:pt x="602" y="1"/>
                  <a:pt x="38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0" name="Google Shape;5260;p43"/>
          <p:cNvSpPr/>
          <p:nvPr/>
        </p:nvSpPr>
        <p:spPr>
          <a:xfrm>
            <a:off x="8270388" y="2851114"/>
            <a:ext cx="47845" cy="47877"/>
          </a:xfrm>
          <a:custGeom>
            <a:avLst/>
            <a:gdLst/>
            <a:ahLst/>
            <a:cxnLst/>
            <a:rect l="l" t="t" r="r" b="b"/>
            <a:pathLst>
              <a:path w="1489" h="1490" extrusionOk="0">
                <a:moveTo>
                  <a:pt x="728" y="1"/>
                </a:moveTo>
                <a:cubicBezTo>
                  <a:pt x="317" y="1"/>
                  <a:pt x="0" y="349"/>
                  <a:pt x="0" y="761"/>
                </a:cubicBezTo>
                <a:cubicBezTo>
                  <a:pt x="0" y="1173"/>
                  <a:pt x="317" y="1489"/>
                  <a:pt x="728" y="1489"/>
                </a:cubicBezTo>
                <a:cubicBezTo>
                  <a:pt x="1140" y="1489"/>
                  <a:pt x="1489" y="1173"/>
                  <a:pt x="1489" y="761"/>
                </a:cubicBezTo>
                <a:cubicBezTo>
                  <a:pt x="1489" y="349"/>
                  <a:pt x="1140" y="1"/>
                  <a:pt x="72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1" name="Google Shape;5261;p43"/>
          <p:cNvSpPr/>
          <p:nvPr/>
        </p:nvSpPr>
        <p:spPr>
          <a:xfrm flipH="1">
            <a:off x="6427493" y="3969485"/>
            <a:ext cx="2182793" cy="767292"/>
          </a:xfrm>
          <a:custGeom>
            <a:avLst/>
            <a:gdLst/>
            <a:ahLst/>
            <a:cxnLst/>
            <a:rect l="l" t="t" r="r" b="b"/>
            <a:pathLst>
              <a:path w="67931" h="23879" extrusionOk="0">
                <a:moveTo>
                  <a:pt x="55991" y="0"/>
                </a:moveTo>
                <a:lnTo>
                  <a:pt x="11939" y="0"/>
                </a:lnTo>
                <a:cubicBezTo>
                  <a:pt x="5352" y="0"/>
                  <a:pt x="0" y="5352"/>
                  <a:pt x="0" y="11939"/>
                </a:cubicBezTo>
                <a:lnTo>
                  <a:pt x="0" y="11939"/>
                </a:lnTo>
                <a:cubicBezTo>
                  <a:pt x="0" y="18526"/>
                  <a:pt x="5352" y="23878"/>
                  <a:pt x="11939" y="23878"/>
                </a:cubicBezTo>
                <a:lnTo>
                  <a:pt x="55991" y="23878"/>
                </a:lnTo>
                <a:cubicBezTo>
                  <a:pt x="62578" y="23878"/>
                  <a:pt x="67930" y="18526"/>
                  <a:pt x="67930" y="11939"/>
                </a:cubicBezTo>
                <a:cubicBezTo>
                  <a:pt x="67930" y="5352"/>
                  <a:pt x="62578" y="0"/>
                  <a:pt x="55991" y="0"/>
                </a:cubicBez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2" name="Google Shape;5262;p43"/>
          <p:cNvSpPr/>
          <p:nvPr/>
        </p:nvSpPr>
        <p:spPr>
          <a:xfrm flipH="1">
            <a:off x="6501783" y="3906377"/>
            <a:ext cx="2183821" cy="767292"/>
          </a:xfrm>
          <a:custGeom>
            <a:avLst/>
            <a:gdLst/>
            <a:ahLst/>
            <a:cxnLst/>
            <a:rect l="l" t="t" r="r" b="b"/>
            <a:pathLst>
              <a:path w="67963" h="23879" extrusionOk="0">
                <a:moveTo>
                  <a:pt x="11940" y="1"/>
                </a:moveTo>
                <a:cubicBezTo>
                  <a:pt x="5353" y="1"/>
                  <a:pt x="1" y="5353"/>
                  <a:pt x="1" y="11940"/>
                </a:cubicBezTo>
                <a:cubicBezTo>
                  <a:pt x="1" y="18527"/>
                  <a:pt x="5353" y="23879"/>
                  <a:pt x="11940" y="23879"/>
                </a:cubicBezTo>
                <a:lnTo>
                  <a:pt x="55991" y="23879"/>
                </a:lnTo>
                <a:cubicBezTo>
                  <a:pt x="62610" y="23879"/>
                  <a:pt x="67931" y="18527"/>
                  <a:pt x="67962" y="11940"/>
                </a:cubicBezTo>
                <a:cubicBezTo>
                  <a:pt x="67962" y="5353"/>
                  <a:pt x="62610" y="1"/>
                  <a:pt x="56023" y="1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3" name="Google Shape;5263;p43"/>
          <p:cNvSpPr/>
          <p:nvPr/>
        </p:nvSpPr>
        <p:spPr>
          <a:xfrm flipH="1">
            <a:off x="7902021" y="3993906"/>
            <a:ext cx="673690" cy="673658"/>
          </a:xfrm>
          <a:custGeom>
            <a:avLst/>
            <a:gdLst/>
            <a:ahLst/>
            <a:cxnLst/>
            <a:rect l="l" t="t" r="r" b="b"/>
            <a:pathLst>
              <a:path w="20966" h="20965" extrusionOk="0">
                <a:moveTo>
                  <a:pt x="10483" y="0"/>
                </a:moveTo>
                <a:cubicBezTo>
                  <a:pt x="4688" y="0"/>
                  <a:pt x="1" y="4687"/>
                  <a:pt x="1" y="10482"/>
                </a:cubicBezTo>
                <a:cubicBezTo>
                  <a:pt x="1" y="16278"/>
                  <a:pt x="4688" y="20965"/>
                  <a:pt x="10483" y="20965"/>
                </a:cubicBezTo>
                <a:cubicBezTo>
                  <a:pt x="16279" y="20965"/>
                  <a:pt x="20966" y="16278"/>
                  <a:pt x="20966" y="10482"/>
                </a:cubicBezTo>
                <a:cubicBezTo>
                  <a:pt x="20966" y="4687"/>
                  <a:pt x="16279" y="0"/>
                  <a:pt x="10483" y="0"/>
                </a:cubicBezTo>
                <a:close/>
              </a:path>
            </a:pathLst>
          </a:custGeom>
          <a:solidFill>
            <a:srgbClr val="DD91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4" name="Google Shape;5264;p43"/>
          <p:cNvSpPr/>
          <p:nvPr/>
        </p:nvSpPr>
        <p:spPr>
          <a:xfrm flipH="1">
            <a:off x="7957996" y="3953194"/>
            <a:ext cx="673690" cy="673690"/>
          </a:xfrm>
          <a:custGeom>
            <a:avLst/>
            <a:gdLst/>
            <a:ahLst/>
            <a:cxnLst/>
            <a:rect l="l" t="t" r="r" b="b"/>
            <a:pathLst>
              <a:path w="20966" h="20966" extrusionOk="0">
                <a:moveTo>
                  <a:pt x="10483" y="0"/>
                </a:moveTo>
                <a:cubicBezTo>
                  <a:pt x="4688" y="0"/>
                  <a:pt x="1" y="4687"/>
                  <a:pt x="1" y="10483"/>
                </a:cubicBezTo>
                <a:cubicBezTo>
                  <a:pt x="1" y="16278"/>
                  <a:pt x="4688" y="20965"/>
                  <a:pt x="10483" y="20965"/>
                </a:cubicBezTo>
                <a:cubicBezTo>
                  <a:pt x="16247" y="20965"/>
                  <a:pt x="20966" y="16278"/>
                  <a:pt x="20966" y="10483"/>
                </a:cubicBezTo>
                <a:cubicBezTo>
                  <a:pt x="20966" y="4687"/>
                  <a:pt x="16247" y="0"/>
                  <a:pt x="1048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5" name="Google Shape;5265;p43"/>
          <p:cNvSpPr/>
          <p:nvPr/>
        </p:nvSpPr>
        <p:spPr>
          <a:xfrm flipH="1">
            <a:off x="8011915" y="4006116"/>
            <a:ext cx="566849" cy="567846"/>
          </a:xfrm>
          <a:custGeom>
            <a:avLst/>
            <a:gdLst/>
            <a:ahLst/>
            <a:cxnLst/>
            <a:rect l="l" t="t" r="r" b="b"/>
            <a:pathLst>
              <a:path w="17641" h="17672" extrusionOk="0">
                <a:moveTo>
                  <a:pt x="8836" y="0"/>
                </a:moveTo>
                <a:cubicBezTo>
                  <a:pt x="3959" y="0"/>
                  <a:pt x="1" y="3959"/>
                  <a:pt x="1" y="8836"/>
                </a:cubicBezTo>
                <a:cubicBezTo>
                  <a:pt x="1" y="13713"/>
                  <a:pt x="3959" y="17671"/>
                  <a:pt x="8836" y="17671"/>
                </a:cubicBezTo>
                <a:cubicBezTo>
                  <a:pt x="13713" y="17671"/>
                  <a:pt x="17640" y="13713"/>
                  <a:pt x="17640" y="8836"/>
                </a:cubicBezTo>
                <a:cubicBezTo>
                  <a:pt x="17640" y="3959"/>
                  <a:pt x="13713" y="0"/>
                  <a:pt x="8836" y="0"/>
                </a:cubicBezTo>
                <a:close/>
              </a:path>
            </a:pathLst>
          </a:custGeom>
          <a:solidFill>
            <a:srgbClr val="F2A36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6" name="Google Shape;5266;p43"/>
          <p:cNvSpPr/>
          <p:nvPr/>
        </p:nvSpPr>
        <p:spPr>
          <a:xfrm flipH="1">
            <a:off x="8280574" y="4106852"/>
            <a:ext cx="10186" cy="38688"/>
          </a:xfrm>
          <a:custGeom>
            <a:avLst/>
            <a:gdLst/>
            <a:ahLst/>
            <a:cxnLst/>
            <a:rect l="l" t="t" r="r" b="b"/>
            <a:pathLst>
              <a:path w="317" h="1204" extrusionOk="0">
                <a:moveTo>
                  <a:pt x="317" y="1077"/>
                </a:moveTo>
                <a:cubicBezTo>
                  <a:pt x="317" y="1140"/>
                  <a:pt x="222" y="1204"/>
                  <a:pt x="158" y="1204"/>
                </a:cubicBezTo>
                <a:lnTo>
                  <a:pt x="158" y="1204"/>
                </a:lnTo>
                <a:cubicBezTo>
                  <a:pt x="63" y="1204"/>
                  <a:pt x="0" y="1140"/>
                  <a:pt x="0" y="1077"/>
                </a:cubicBezTo>
                <a:lnTo>
                  <a:pt x="0" y="159"/>
                </a:lnTo>
                <a:cubicBezTo>
                  <a:pt x="0" y="64"/>
                  <a:pt x="63" y="0"/>
                  <a:pt x="158" y="0"/>
                </a:cubicBezTo>
                <a:lnTo>
                  <a:pt x="158" y="0"/>
                </a:lnTo>
                <a:cubicBezTo>
                  <a:pt x="222" y="0"/>
                  <a:pt x="285" y="64"/>
                  <a:pt x="285" y="159"/>
                </a:cubicBezTo>
                <a:lnTo>
                  <a:pt x="285" y="107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7" name="Google Shape;5267;p43"/>
          <p:cNvSpPr/>
          <p:nvPr/>
        </p:nvSpPr>
        <p:spPr>
          <a:xfrm flipH="1">
            <a:off x="8384362" y="4165879"/>
            <a:ext cx="32582" cy="30558"/>
          </a:xfrm>
          <a:custGeom>
            <a:avLst/>
            <a:gdLst/>
            <a:ahLst/>
            <a:cxnLst/>
            <a:rect l="l" t="t" r="r" b="b"/>
            <a:pathLst>
              <a:path w="1014" h="951" extrusionOk="0">
                <a:moveTo>
                  <a:pt x="982" y="665"/>
                </a:moveTo>
                <a:cubicBezTo>
                  <a:pt x="1014" y="728"/>
                  <a:pt x="1014" y="823"/>
                  <a:pt x="950" y="887"/>
                </a:cubicBezTo>
                <a:lnTo>
                  <a:pt x="950" y="887"/>
                </a:lnTo>
                <a:cubicBezTo>
                  <a:pt x="919" y="950"/>
                  <a:pt x="824" y="950"/>
                  <a:pt x="760" y="919"/>
                </a:cubicBezTo>
                <a:lnTo>
                  <a:pt x="64" y="285"/>
                </a:lnTo>
                <a:cubicBezTo>
                  <a:pt x="0" y="222"/>
                  <a:pt x="32" y="158"/>
                  <a:pt x="64" y="95"/>
                </a:cubicBezTo>
                <a:lnTo>
                  <a:pt x="64" y="95"/>
                </a:lnTo>
                <a:cubicBezTo>
                  <a:pt x="127" y="32"/>
                  <a:pt x="222" y="0"/>
                  <a:pt x="285" y="6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8" name="Google Shape;5268;p43"/>
          <p:cNvSpPr/>
          <p:nvPr/>
        </p:nvSpPr>
        <p:spPr>
          <a:xfrm flipH="1">
            <a:off x="8416913" y="4296112"/>
            <a:ext cx="38720" cy="13271"/>
          </a:xfrm>
          <a:custGeom>
            <a:avLst/>
            <a:gdLst/>
            <a:ahLst/>
            <a:cxnLst/>
            <a:rect l="l" t="t" r="r" b="b"/>
            <a:pathLst>
              <a:path w="1205" h="413" extrusionOk="0">
                <a:moveTo>
                  <a:pt x="1046" y="1"/>
                </a:moveTo>
                <a:cubicBezTo>
                  <a:pt x="1141" y="1"/>
                  <a:pt x="1204" y="64"/>
                  <a:pt x="1204" y="159"/>
                </a:cubicBezTo>
                <a:lnTo>
                  <a:pt x="1204" y="159"/>
                </a:lnTo>
                <a:cubicBezTo>
                  <a:pt x="1204" y="222"/>
                  <a:pt x="1172" y="317"/>
                  <a:pt x="1077" y="317"/>
                </a:cubicBezTo>
                <a:lnTo>
                  <a:pt x="159" y="412"/>
                </a:lnTo>
                <a:cubicBezTo>
                  <a:pt x="96" y="412"/>
                  <a:pt x="32" y="349"/>
                  <a:pt x="32" y="286"/>
                </a:cubicBezTo>
                <a:lnTo>
                  <a:pt x="32" y="286"/>
                </a:lnTo>
                <a:cubicBezTo>
                  <a:pt x="1" y="191"/>
                  <a:pt x="64" y="127"/>
                  <a:pt x="127" y="9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9" name="Google Shape;5269;p43"/>
          <p:cNvSpPr/>
          <p:nvPr/>
        </p:nvSpPr>
        <p:spPr>
          <a:xfrm flipH="1">
            <a:off x="8122836" y="4286954"/>
            <a:ext cx="38688" cy="14299"/>
          </a:xfrm>
          <a:custGeom>
            <a:avLst/>
            <a:gdLst/>
            <a:ahLst/>
            <a:cxnLst/>
            <a:rect l="l" t="t" r="r" b="b"/>
            <a:pathLst>
              <a:path w="1204" h="445" extrusionOk="0">
                <a:moveTo>
                  <a:pt x="127" y="317"/>
                </a:moveTo>
                <a:cubicBezTo>
                  <a:pt x="63" y="317"/>
                  <a:pt x="0" y="254"/>
                  <a:pt x="0" y="159"/>
                </a:cubicBezTo>
                <a:lnTo>
                  <a:pt x="0" y="159"/>
                </a:lnTo>
                <a:cubicBezTo>
                  <a:pt x="32" y="64"/>
                  <a:pt x="95" y="1"/>
                  <a:pt x="158" y="1"/>
                </a:cubicBezTo>
                <a:lnTo>
                  <a:pt x="1077" y="127"/>
                </a:lnTo>
                <a:cubicBezTo>
                  <a:pt x="1140" y="127"/>
                  <a:pt x="1204" y="191"/>
                  <a:pt x="1204" y="286"/>
                </a:cubicBezTo>
                <a:lnTo>
                  <a:pt x="1204" y="286"/>
                </a:lnTo>
                <a:cubicBezTo>
                  <a:pt x="1204" y="381"/>
                  <a:pt x="1109" y="444"/>
                  <a:pt x="1045" y="41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0" name="Google Shape;5270;p43"/>
          <p:cNvSpPr/>
          <p:nvPr/>
        </p:nvSpPr>
        <p:spPr>
          <a:xfrm flipH="1">
            <a:off x="8160495" y="4163823"/>
            <a:ext cx="32582" cy="30558"/>
          </a:xfrm>
          <a:custGeom>
            <a:avLst/>
            <a:gdLst/>
            <a:ahLst/>
            <a:cxnLst/>
            <a:rect l="l" t="t" r="r" b="b"/>
            <a:pathLst>
              <a:path w="1014" h="951" extrusionOk="0">
                <a:moveTo>
                  <a:pt x="254" y="887"/>
                </a:moveTo>
                <a:cubicBezTo>
                  <a:pt x="222" y="951"/>
                  <a:pt x="127" y="919"/>
                  <a:pt x="64" y="856"/>
                </a:cubicBezTo>
                <a:lnTo>
                  <a:pt x="64" y="856"/>
                </a:lnTo>
                <a:cubicBezTo>
                  <a:pt x="0" y="792"/>
                  <a:pt x="0" y="697"/>
                  <a:pt x="64" y="666"/>
                </a:cubicBezTo>
                <a:lnTo>
                  <a:pt x="760" y="32"/>
                </a:lnTo>
                <a:cubicBezTo>
                  <a:pt x="792" y="1"/>
                  <a:pt x="887" y="1"/>
                  <a:pt x="950" y="64"/>
                </a:cubicBezTo>
                <a:lnTo>
                  <a:pt x="950" y="64"/>
                </a:lnTo>
                <a:cubicBezTo>
                  <a:pt x="1014" y="127"/>
                  <a:pt x="1014" y="222"/>
                  <a:pt x="950" y="25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1" name="Google Shape;5271;p43"/>
          <p:cNvSpPr/>
          <p:nvPr/>
        </p:nvSpPr>
        <p:spPr>
          <a:xfrm>
            <a:off x="8179807" y="4161798"/>
            <a:ext cx="213745" cy="298190"/>
          </a:xfrm>
          <a:custGeom>
            <a:avLst/>
            <a:gdLst/>
            <a:ahLst/>
            <a:cxnLst/>
            <a:rect l="l" t="t" r="r" b="b"/>
            <a:pathLst>
              <a:path w="6652" h="9280" extrusionOk="0">
                <a:moveTo>
                  <a:pt x="4403" y="7949"/>
                </a:moveTo>
                <a:cubicBezTo>
                  <a:pt x="4403" y="8044"/>
                  <a:pt x="4339" y="8139"/>
                  <a:pt x="4276" y="8171"/>
                </a:cubicBezTo>
                <a:cubicBezTo>
                  <a:pt x="4244" y="8203"/>
                  <a:pt x="4181" y="8234"/>
                  <a:pt x="4118" y="8234"/>
                </a:cubicBezTo>
                <a:lnTo>
                  <a:pt x="2534" y="8234"/>
                </a:lnTo>
                <a:cubicBezTo>
                  <a:pt x="2471" y="8234"/>
                  <a:pt x="2439" y="8203"/>
                  <a:pt x="2407" y="8171"/>
                </a:cubicBezTo>
                <a:cubicBezTo>
                  <a:pt x="2312" y="8139"/>
                  <a:pt x="2281" y="8044"/>
                  <a:pt x="2281" y="7949"/>
                </a:cubicBezTo>
                <a:lnTo>
                  <a:pt x="2281" y="7031"/>
                </a:lnTo>
                <a:lnTo>
                  <a:pt x="4403" y="7031"/>
                </a:lnTo>
                <a:lnTo>
                  <a:pt x="4403" y="7949"/>
                </a:lnTo>
                <a:close/>
                <a:moveTo>
                  <a:pt x="2091" y="1647"/>
                </a:moveTo>
                <a:cubicBezTo>
                  <a:pt x="1584" y="2027"/>
                  <a:pt x="1267" y="2629"/>
                  <a:pt x="1267" y="3326"/>
                </a:cubicBezTo>
                <a:cubicBezTo>
                  <a:pt x="1267" y="3959"/>
                  <a:pt x="1552" y="4529"/>
                  <a:pt x="1996" y="4909"/>
                </a:cubicBezTo>
                <a:cubicBezTo>
                  <a:pt x="2059" y="4941"/>
                  <a:pt x="2059" y="5036"/>
                  <a:pt x="2027" y="5099"/>
                </a:cubicBezTo>
                <a:lnTo>
                  <a:pt x="2027" y="5099"/>
                </a:lnTo>
                <a:cubicBezTo>
                  <a:pt x="1964" y="5194"/>
                  <a:pt x="1869" y="5194"/>
                  <a:pt x="1806" y="5131"/>
                </a:cubicBezTo>
                <a:cubicBezTo>
                  <a:pt x="1267" y="4687"/>
                  <a:pt x="951" y="4054"/>
                  <a:pt x="951" y="3326"/>
                </a:cubicBezTo>
                <a:cubicBezTo>
                  <a:pt x="951" y="2534"/>
                  <a:pt x="1331" y="1837"/>
                  <a:pt x="1901" y="1394"/>
                </a:cubicBezTo>
                <a:cubicBezTo>
                  <a:pt x="1964" y="1362"/>
                  <a:pt x="2059" y="1362"/>
                  <a:pt x="2122" y="1426"/>
                </a:cubicBezTo>
                <a:lnTo>
                  <a:pt x="2122" y="1457"/>
                </a:lnTo>
                <a:cubicBezTo>
                  <a:pt x="2186" y="1521"/>
                  <a:pt x="2154" y="1616"/>
                  <a:pt x="2091" y="1647"/>
                </a:cubicBezTo>
                <a:close/>
                <a:moveTo>
                  <a:pt x="6651" y="3326"/>
                </a:moveTo>
                <a:cubicBezTo>
                  <a:pt x="6651" y="1489"/>
                  <a:pt x="5163" y="0"/>
                  <a:pt x="3326" y="0"/>
                </a:cubicBezTo>
                <a:cubicBezTo>
                  <a:pt x="1489" y="0"/>
                  <a:pt x="1" y="1489"/>
                  <a:pt x="1" y="3326"/>
                </a:cubicBezTo>
                <a:cubicBezTo>
                  <a:pt x="1" y="4656"/>
                  <a:pt x="824" y="5828"/>
                  <a:pt x="1964" y="6366"/>
                </a:cubicBezTo>
                <a:lnTo>
                  <a:pt x="1964" y="7031"/>
                </a:lnTo>
                <a:lnTo>
                  <a:pt x="1964" y="7949"/>
                </a:lnTo>
                <a:cubicBezTo>
                  <a:pt x="1964" y="8234"/>
                  <a:pt x="2154" y="8488"/>
                  <a:pt x="2439" y="8519"/>
                </a:cubicBezTo>
                <a:cubicBezTo>
                  <a:pt x="2471" y="8614"/>
                  <a:pt x="2471" y="8678"/>
                  <a:pt x="2534" y="8773"/>
                </a:cubicBezTo>
                <a:cubicBezTo>
                  <a:pt x="2661" y="9089"/>
                  <a:pt x="2914" y="9279"/>
                  <a:pt x="3104" y="9279"/>
                </a:cubicBezTo>
                <a:lnTo>
                  <a:pt x="3547" y="9279"/>
                </a:lnTo>
                <a:cubicBezTo>
                  <a:pt x="3738" y="9279"/>
                  <a:pt x="3991" y="9089"/>
                  <a:pt x="4149" y="8773"/>
                </a:cubicBezTo>
                <a:cubicBezTo>
                  <a:pt x="4181" y="8678"/>
                  <a:pt x="4213" y="8614"/>
                  <a:pt x="4213" y="8519"/>
                </a:cubicBezTo>
                <a:cubicBezTo>
                  <a:pt x="4498" y="8488"/>
                  <a:pt x="4688" y="8234"/>
                  <a:pt x="4688" y="7949"/>
                </a:cubicBezTo>
                <a:lnTo>
                  <a:pt x="4688" y="6714"/>
                </a:lnTo>
                <a:lnTo>
                  <a:pt x="4688" y="6366"/>
                </a:lnTo>
                <a:cubicBezTo>
                  <a:pt x="5859" y="5828"/>
                  <a:pt x="6651" y="4656"/>
                  <a:pt x="6651" y="332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2" name="Google Shape;5272;p43"/>
          <p:cNvSpPr/>
          <p:nvPr/>
        </p:nvSpPr>
        <p:spPr>
          <a:xfrm>
            <a:off x="532497" y="1144621"/>
            <a:ext cx="2182793" cy="767292"/>
          </a:xfrm>
          <a:custGeom>
            <a:avLst/>
            <a:gdLst/>
            <a:ahLst/>
            <a:cxnLst/>
            <a:rect l="l" t="t" r="r" b="b"/>
            <a:pathLst>
              <a:path w="67931" h="23879" extrusionOk="0">
                <a:moveTo>
                  <a:pt x="11940" y="23879"/>
                </a:moveTo>
                <a:lnTo>
                  <a:pt x="55992" y="23879"/>
                </a:lnTo>
                <a:cubicBezTo>
                  <a:pt x="62579" y="23879"/>
                  <a:pt x="67931" y="18526"/>
                  <a:pt x="67931" y="11939"/>
                </a:cubicBezTo>
                <a:cubicBezTo>
                  <a:pt x="67931" y="5352"/>
                  <a:pt x="62579" y="0"/>
                  <a:pt x="55992" y="0"/>
                </a:cubicBezTo>
                <a:lnTo>
                  <a:pt x="11940" y="0"/>
                </a:lnTo>
                <a:cubicBezTo>
                  <a:pt x="5321" y="0"/>
                  <a:pt x="1" y="5352"/>
                  <a:pt x="1" y="11939"/>
                </a:cubicBezTo>
                <a:lnTo>
                  <a:pt x="1" y="11939"/>
                </a:lnTo>
                <a:cubicBezTo>
                  <a:pt x="1" y="18526"/>
                  <a:pt x="5321" y="23879"/>
                  <a:pt x="11940" y="23879"/>
                </a:cubicBezTo>
                <a:close/>
              </a:path>
            </a:pathLst>
          </a:cu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3" name="Google Shape;5273;p43"/>
          <p:cNvSpPr/>
          <p:nvPr/>
        </p:nvSpPr>
        <p:spPr>
          <a:xfrm>
            <a:off x="457210" y="1082541"/>
            <a:ext cx="2182793" cy="766296"/>
          </a:xfrm>
          <a:custGeom>
            <a:avLst/>
            <a:gdLst/>
            <a:ahLst/>
            <a:cxnLst/>
            <a:rect l="l" t="t" r="r" b="b"/>
            <a:pathLst>
              <a:path w="67931" h="23848" extrusionOk="0">
                <a:moveTo>
                  <a:pt x="11939" y="0"/>
                </a:moveTo>
                <a:cubicBezTo>
                  <a:pt x="5352" y="0"/>
                  <a:pt x="0" y="5321"/>
                  <a:pt x="0" y="11908"/>
                </a:cubicBezTo>
                <a:cubicBezTo>
                  <a:pt x="0" y="18527"/>
                  <a:pt x="5352" y="23847"/>
                  <a:pt x="11939" y="23847"/>
                </a:cubicBezTo>
                <a:lnTo>
                  <a:pt x="55991" y="23847"/>
                </a:lnTo>
                <a:cubicBezTo>
                  <a:pt x="62610" y="23847"/>
                  <a:pt x="67930" y="18527"/>
                  <a:pt x="67930" y="11908"/>
                </a:cubicBezTo>
                <a:cubicBezTo>
                  <a:pt x="67930" y="5321"/>
                  <a:pt x="62610" y="0"/>
                  <a:pt x="55991" y="0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4" name="Google Shape;5274;p43"/>
          <p:cNvSpPr/>
          <p:nvPr/>
        </p:nvSpPr>
        <p:spPr>
          <a:xfrm>
            <a:off x="567103" y="1169042"/>
            <a:ext cx="673690" cy="673690"/>
          </a:xfrm>
          <a:custGeom>
            <a:avLst/>
            <a:gdLst/>
            <a:ahLst/>
            <a:cxnLst/>
            <a:rect l="l" t="t" r="r" b="b"/>
            <a:pathLst>
              <a:path w="20966" h="20966" extrusionOk="0">
                <a:moveTo>
                  <a:pt x="10483" y="0"/>
                </a:moveTo>
                <a:cubicBezTo>
                  <a:pt x="4687" y="0"/>
                  <a:pt x="0" y="4719"/>
                  <a:pt x="0" y="10483"/>
                </a:cubicBezTo>
                <a:cubicBezTo>
                  <a:pt x="0" y="16278"/>
                  <a:pt x="4687" y="20965"/>
                  <a:pt x="10483" y="20965"/>
                </a:cubicBezTo>
                <a:cubicBezTo>
                  <a:pt x="16247" y="20965"/>
                  <a:pt x="20965" y="16278"/>
                  <a:pt x="20965" y="10483"/>
                </a:cubicBezTo>
                <a:cubicBezTo>
                  <a:pt x="20965" y="4719"/>
                  <a:pt x="16247" y="0"/>
                  <a:pt x="10483" y="0"/>
                </a:cubicBezTo>
                <a:close/>
              </a:path>
            </a:pathLst>
          </a:custGeom>
          <a:solidFill>
            <a:srgbClr val="A3A3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5" name="Google Shape;5275;p43"/>
          <p:cNvSpPr/>
          <p:nvPr/>
        </p:nvSpPr>
        <p:spPr>
          <a:xfrm>
            <a:off x="510100" y="1128330"/>
            <a:ext cx="673690" cy="673690"/>
          </a:xfrm>
          <a:custGeom>
            <a:avLst/>
            <a:gdLst/>
            <a:ahLst/>
            <a:cxnLst/>
            <a:rect l="l" t="t" r="r" b="b"/>
            <a:pathLst>
              <a:path w="20966" h="20966" extrusionOk="0">
                <a:moveTo>
                  <a:pt x="10483" y="0"/>
                </a:moveTo>
                <a:cubicBezTo>
                  <a:pt x="4688" y="0"/>
                  <a:pt x="1" y="4719"/>
                  <a:pt x="1" y="10483"/>
                </a:cubicBezTo>
                <a:cubicBezTo>
                  <a:pt x="1" y="16278"/>
                  <a:pt x="4688" y="20965"/>
                  <a:pt x="10483" y="20965"/>
                </a:cubicBezTo>
                <a:cubicBezTo>
                  <a:pt x="16279" y="20965"/>
                  <a:pt x="20966" y="16278"/>
                  <a:pt x="20966" y="10483"/>
                </a:cubicBezTo>
                <a:cubicBezTo>
                  <a:pt x="20966" y="4719"/>
                  <a:pt x="16279" y="0"/>
                  <a:pt x="1048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6" name="Google Shape;5276;p43"/>
          <p:cNvSpPr/>
          <p:nvPr/>
        </p:nvSpPr>
        <p:spPr>
          <a:xfrm>
            <a:off x="563023" y="1182248"/>
            <a:ext cx="567878" cy="566849"/>
          </a:xfrm>
          <a:custGeom>
            <a:avLst/>
            <a:gdLst/>
            <a:ahLst/>
            <a:cxnLst/>
            <a:rect l="l" t="t" r="r" b="b"/>
            <a:pathLst>
              <a:path w="17673" h="17641" extrusionOk="0">
                <a:moveTo>
                  <a:pt x="8836" y="1"/>
                </a:moveTo>
                <a:cubicBezTo>
                  <a:pt x="3959" y="1"/>
                  <a:pt x="1" y="3928"/>
                  <a:pt x="1" y="8805"/>
                </a:cubicBezTo>
                <a:cubicBezTo>
                  <a:pt x="1" y="13682"/>
                  <a:pt x="3959" y="17640"/>
                  <a:pt x="8836" y="17640"/>
                </a:cubicBezTo>
                <a:cubicBezTo>
                  <a:pt x="13713" y="17640"/>
                  <a:pt x="17672" y="13682"/>
                  <a:pt x="17672" y="8805"/>
                </a:cubicBezTo>
                <a:cubicBezTo>
                  <a:pt x="17672" y="3928"/>
                  <a:pt x="13713" y="1"/>
                  <a:pt x="8836" y="1"/>
                </a:cubicBezTo>
                <a:close/>
              </a:path>
            </a:pathLst>
          </a:custGeom>
          <a:solidFill>
            <a:srgbClr val="C4C4C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7" name="Google Shape;5277;p43"/>
          <p:cNvSpPr/>
          <p:nvPr/>
        </p:nvSpPr>
        <p:spPr>
          <a:xfrm>
            <a:off x="743157" y="1284012"/>
            <a:ext cx="262555" cy="246296"/>
          </a:xfrm>
          <a:custGeom>
            <a:avLst/>
            <a:gdLst/>
            <a:ahLst/>
            <a:cxnLst/>
            <a:rect l="l" t="t" r="r" b="b"/>
            <a:pathLst>
              <a:path w="8171" h="7665" extrusionOk="0">
                <a:moveTo>
                  <a:pt x="4275" y="1046"/>
                </a:moveTo>
                <a:cubicBezTo>
                  <a:pt x="3452" y="1046"/>
                  <a:pt x="2692" y="1394"/>
                  <a:pt x="2154" y="2028"/>
                </a:cubicBezTo>
                <a:cubicBezTo>
                  <a:pt x="1172" y="3199"/>
                  <a:pt x="1299" y="4941"/>
                  <a:pt x="2470" y="5955"/>
                </a:cubicBezTo>
                <a:cubicBezTo>
                  <a:pt x="2977" y="6366"/>
                  <a:pt x="3610" y="6620"/>
                  <a:pt x="4275" y="6620"/>
                </a:cubicBezTo>
                <a:cubicBezTo>
                  <a:pt x="5099" y="6620"/>
                  <a:pt x="5859" y="6240"/>
                  <a:pt x="6397" y="5638"/>
                </a:cubicBezTo>
                <a:cubicBezTo>
                  <a:pt x="6872" y="5068"/>
                  <a:pt x="7126" y="4339"/>
                  <a:pt x="7062" y="3611"/>
                </a:cubicBezTo>
                <a:cubicBezTo>
                  <a:pt x="6999" y="2851"/>
                  <a:pt x="6651" y="2186"/>
                  <a:pt x="6081" y="1711"/>
                </a:cubicBezTo>
                <a:cubicBezTo>
                  <a:pt x="5574" y="1268"/>
                  <a:pt x="4940" y="1046"/>
                  <a:pt x="4275" y="1046"/>
                </a:cubicBezTo>
                <a:close/>
                <a:moveTo>
                  <a:pt x="4275" y="7665"/>
                </a:moveTo>
                <a:cubicBezTo>
                  <a:pt x="3389" y="7665"/>
                  <a:pt x="2502" y="7348"/>
                  <a:pt x="1805" y="6746"/>
                </a:cubicBezTo>
                <a:cubicBezTo>
                  <a:pt x="190" y="5385"/>
                  <a:pt x="0" y="2946"/>
                  <a:pt x="1362" y="1331"/>
                </a:cubicBezTo>
                <a:cubicBezTo>
                  <a:pt x="2090" y="476"/>
                  <a:pt x="3167" y="1"/>
                  <a:pt x="4275" y="1"/>
                </a:cubicBezTo>
                <a:cubicBezTo>
                  <a:pt x="5194" y="1"/>
                  <a:pt x="6081" y="317"/>
                  <a:pt x="6777" y="919"/>
                </a:cubicBezTo>
                <a:cubicBezTo>
                  <a:pt x="7537" y="1553"/>
                  <a:pt x="8012" y="2503"/>
                  <a:pt x="8107" y="3516"/>
                </a:cubicBezTo>
                <a:cubicBezTo>
                  <a:pt x="8171" y="4529"/>
                  <a:pt x="7854" y="5511"/>
                  <a:pt x="7189" y="6303"/>
                </a:cubicBezTo>
                <a:cubicBezTo>
                  <a:pt x="6461" y="7158"/>
                  <a:pt x="5416" y="7665"/>
                  <a:pt x="4275" y="766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8" name="Google Shape;5278;p43"/>
          <p:cNvSpPr/>
          <p:nvPr/>
        </p:nvSpPr>
        <p:spPr>
          <a:xfrm>
            <a:off x="763497" y="1477353"/>
            <a:ext cx="61084" cy="64169"/>
          </a:xfrm>
          <a:custGeom>
            <a:avLst/>
            <a:gdLst/>
            <a:ahLst/>
            <a:cxnLst/>
            <a:rect l="l" t="t" r="r" b="b"/>
            <a:pathLst>
              <a:path w="1901" h="1997" extrusionOk="0">
                <a:moveTo>
                  <a:pt x="792" y="1996"/>
                </a:moveTo>
                <a:lnTo>
                  <a:pt x="0" y="1299"/>
                </a:lnTo>
                <a:lnTo>
                  <a:pt x="1109" y="1"/>
                </a:lnTo>
                <a:lnTo>
                  <a:pt x="1901" y="6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9" name="Google Shape;5279;p43"/>
          <p:cNvSpPr/>
          <p:nvPr/>
        </p:nvSpPr>
        <p:spPr>
          <a:xfrm>
            <a:off x="686154" y="1512988"/>
            <a:ext cx="109925" cy="118055"/>
          </a:xfrm>
          <a:custGeom>
            <a:avLst/>
            <a:gdLst/>
            <a:ahLst/>
            <a:cxnLst/>
            <a:rect l="l" t="t" r="r" b="b"/>
            <a:pathLst>
              <a:path w="3421" h="3674" extrusionOk="0">
                <a:moveTo>
                  <a:pt x="1521" y="3421"/>
                </a:moveTo>
                <a:cubicBezTo>
                  <a:pt x="1331" y="3642"/>
                  <a:pt x="982" y="3674"/>
                  <a:pt x="761" y="3484"/>
                </a:cubicBezTo>
                <a:lnTo>
                  <a:pt x="222" y="3009"/>
                </a:lnTo>
                <a:cubicBezTo>
                  <a:pt x="1" y="2819"/>
                  <a:pt x="1" y="2502"/>
                  <a:pt x="191" y="2280"/>
                </a:cubicBezTo>
                <a:lnTo>
                  <a:pt x="1901" y="222"/>
                </a:lnTo>
                <a:cubicBezTo>
                  <a:pt x="2091" y="0"/>
                  <a:pt x="2439" y="0"/>
                  <a:pt x="2661" y="190"/>
                </a:cubicBezTo>
                <a:lnTo>
                  <a:pt x="3199" y="634"/>
                </a:lnTo>
                <a:cubicBezTo>
                  <a:pt x="3421" y="824"/>
                  <a:pt x="3421" y="1140"/>
                  <a:pt x="3231" y="136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0" name="Google Shape;5280;p43"/>
          <p:cNvSpPr/>
          <p:nvPr/>
        </p:nvSpPr>
        <p:spPr>
          <a:xfrm>
            <a:off x="823521" y="1328804"/>
            <a:ext cx="84508" cy="47845"/>
          </a:xfrm>
          <a:custGeom>
            <a:avLst/>
            <a:gdLst/>
            <a:ahLst/>
            <a:cxnLst/>
            <a:rect l="l" t="t" r="r" b="b"/>
            <a:pathLst>
              <a:path w="2630" h="1489" extrusionOk="0">
                <a:moveTo>
                  <a:pt x="2534" y="539"/>
                </a:moveTo>
                <a:cubicBezTo>
                  <a:pt x="2630" y="919"/>
                  <a:pt x="1996" y="539"/>
                  <a:pt x="1331" y="697"/>
                </a:cubicBezTo>
                <a:cubicBezTo>
                  <a:pt x="666" y="855"/>
                  <a:pt x="191" y="1489"/>
                  <a:pt x="96" y="1109"/>
                </a:cubicBezTo>
                <a:cubicBezTo>
                  <a:pt x="1" y="729"/>
                  <a:pt x="761" y="222"/>
                  <a:pt x="1141" y="127"/>
                </a:cubicBezTo>
                <a:cubicBezTo>
                  <a:pt x="1616" y="0"/>
                  <a:pt x="2439" y="159"/>
                  <a:pt x="2534" y="53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1" name="Google Shape;5281;p43"/>
          <p:cNvSpPr/>
          <p:nvPr/>
        </p:nvSpPr>
        <p:spPr>
          <a:xfrm>
            <a:off x="909025" y="1341015"/>
            <a:ext cx="22396" cy="20372"/>
          </a:xfrm>
          <a:custGeom>
            <a:avLst/>
            <a:gdLst/>
            <a:ahLst/>
            <a:cxnLst/>
            <a:rect l="l" t="t" r="r" b="b"/>
            <a:pathLst>
              <a:path w="697" h="634" extrusionOk="0">
                <a:moveTo>
                  <a:pt x="634" y="444"/>
                </a:moveTo>
                <a:cubicBezTo>
                  <a:pt x="570" y="634"/>
                  <a:pt x="380" y="570"/>
                  <a:pt x="222" y="507"/>
                </a:cubicBezTo>
                <a:cubicBezTo>
                  <a:pt x="64" y="444"/>
                  <a:pt x="0" y="412"/>
                  <a:pt x="32" y="254"/>
                </a:cubicBezTo>
                <a:cubicBezTo>
                  <a:pt x="95" y="95"/>
                  <a:pt x="127" y="0"/>
                  <a:pt x="285" y="64"/>
                </a:cubicBezTo>
                <a:cubicBezTo>
                  <a:pt x="475" y="127"/>
                  <a:pt x="697" y="285"/>
                  <a:pt x="634" y="44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2" name="Google Shape;5282;p43"/>
          <p:cNvSpPr txBox="1"/>
          <p:nvPr/>
        </p:nvSpPr>
        <p:spPr>
          <a:xfrm>
            <a:off x="1264175" y="1082550"/>
            <a:ext cx="1375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 sz="1500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283" name="Google Shape;5283;p43"/>
          <p:cNvSpPr txBox="1"/>
          <p:nvPr/>
        </p:nvSpPr>
        <p:spPr>
          <a:xfrm>
            <a:off x="1264175" y="1435500"/>
            <a:ext cx="13758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Jupiter is the biggest planet</a:t>
            </a:r>
            <a:endParaRPr sz="12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284" name="Google Shape;5284;p43"/>
          <p:cNvSpPr txBox="1"/>
          <p:nvPr/>
        </p:nvSpPr>
        <p:spPr>
          <a:xfrm>
            <a:off x="1264175" y="2482775"/>
            <a:ext cx="1375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Mars</a:t>
            </a:r>
            <a:endParaRPr sz="1500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285" name="Google Shape;5285;p43"/>
          <p:cNvSpPr txBox="1"/>
          <p:nvPr/>
        </p:nvSpPr>
        <p:spPr>
          <a:xfrm>
            <a:off x="1264175" y="2835725"/>
            <a:ext cx="13758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Mars is actually a cold place</a:t>
            </a:r>
            <a:endParaRPr sz="12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286" name="Google Shape;5286;p43"/>
          <p:cNvSpPr txBox="1"/>
          <p:nvPr/>
        </p:nvSpPr>
        <p:spPr>
          <a:xfrm>
            <a:off x="1264175" y="3883000"/>
            <a:ext cx="1375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 sz="1500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287" name="Google Shape;5287;p43"/>
          <p:cNvSpPr txBox="1"/>
          <p:nvPr/>
        </p:nvSpPr>
        <p:spPr>
          <a:xfrm>
            <a:off x="1264175" y="4235950"/>
            <a:ext cx="13758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Neptune is the farthest planet</a:t>
            </a:r>
            <a:endParaRPr sz="12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288" name="Google Shape;5288;p43"/>
          <p:cNvSpPr txBox="1"/>
          <p:nvPr/>
        </p:nvSpPr>
        <p:spPr>
          <a:xfrm>
            <a:off x="6509450" y="1094263"/>
            <a:ext cx="1375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 sz="1500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289" name="Google Shape;5289;p43"/>
          <p:cNvSpPr txBox="1"/>
          <p:nvPr/>
        </p:nvSpPr>
        <p:spPr>
          <a:xfrm>
            <a:off x="6509450" y="1447213"/>
            <a:ext cx="13758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Saturn has several rings</a:t>
            </a:r>
            <a:endParaRPr sz="12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290" name="Google Shape;5290;p43"/>
          <p:cNvSpPr txBox="1"/>
          <p:nvPr/>
        </p:nvSpPr>
        <p:spPr>
          <a:xfrm>
            <a:off x="6509450" y="2494488"/>
            <a:ext cx="1375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Earth</a:t>
            </a:r>
            <a:endParaRPr sz="1500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291" name="Google Shape;5291;p43"/>
          <p:cNvSpPr txBox="1"/>
          <p:nvPr/>
        </p:nvSpPr>
        <p:spPr>
          <a:xfrm>
            <a:off x="6509450" y="2847438"/>
            <a:ext cx="13758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Earth is the the third planet</a:t>
            </a:r>
            <a:endParaRPr sz="12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292" name="Google Shape;5292;p43"/>
          <p:cNvSpPr txBox="1"/>
          <p:nvPr/>
        </p:nvSpPr>
        <p:spPr>
          <a:xfrm>
            <a:off x="6509450" y="3894713"/>
            <a:ext cx="13758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Mercury</a:t>
            </a:r>
            <a:endParaRPr sz="1500">
              <a:solidFill>
                <a:srgbClr val="FFFFF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5293" name="Google Shape;5293;p43"/>
          <p:cNvSpPr txBox="1"/>
          <p:nvPr/>
        </p:nvSpPr>
        <p:spPr>
          <a:xfrm>
            <a:off x="6509450" y="4247663"/>
            <a:ext cx="1375800" cy="4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Mercury is the smallest planet</a:t>
            </a:r>
            <a:endParaRPr sz="12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5294" name="Google Shape;5294;p43"/>
          <p:cNvSpPr txBox="1"/>
          <p:nvPr/>
        </p:nvSpPr>
        <p:spPr>
          <a:xfrm>
            <a:off x="710250" y="411475"/>
            <a:ext cx="7723500" cy="4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Fira Sans Medium"/>
                <a:ea typeface="Fira Sans Medium"/>
                <a:cs typeface="Fira Sans Medium"/>
                <a:sym typeface="Fira Sans Medium"/>
              </a:rPr>
              <a:t>Technology Infographics</a:t>
            </a:r>
            <a:endParaRPr sz="2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9" name="Google Shape;5299;p44"/>
          <p:cNvSpPr txBox="1"/>
          <p:nvPr/>
        </p:nvSpPr>
        <p:spPr>
          <a:xfrm>
            <a:off x="1068100" y="536526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Instructions for use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5300" name="Google Shape;5300;p44"/>
          <p:cNvSpPr txBox="1"/>
          <p:nvPr/>
        </p:nvSpPr>
        <p:spPr>
          <a:xfrm>
            <a:off x="1132925" y="1087200"/>
            <a:ext cx="7047300" cy="28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In order to use this template, you must credit </a:t>
            </a:r>
            <a:r>
              <a:rPr lang="en" sz="1100" b="1" u="sng">
                <a:solidFill>
                  <a:srgbClr val="869FB2"/>
                </a:solidFill>
              </a:rPr>
              <a:t>S</a:t>
            </a:r>
            <a:r>
              <a:rPr lang="en" sz="1200" b="1" u="sng">
                <a:solidFill>
                  <a:srgbClr val="869FB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lidesgo</a:t>
            </a:r>
            <a:r>
              <a:rPr lang="en" sz="1200">
                <a:solidFill>
                  <a:srgbClr val="435D74"/>
                </a:solidFill>
              </a:rPr>
              <a:t> </a:t>
            </a:r>
            <a:r>
              <a:rPr lang="en" sz="1200">
                <a:solidFill>
                  <a:srgbClr val="FFFFFF"/>
                </a:solidFill>
              </a:rPr>
              <a:t>and</a:t>
            </a:r>
            <a:r>
              <a:rPr lang="en" sz="1200">
                <a:solidFill>
                  <a:srgbClr val="435D74"/>
                </a:solidFill>
              </a:rPr>
              <a:t> </a:t>
            </a:r>
            <a:r>
              <a:rPr lang="en" sz="1200" b="1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rgbClr val="435D74"/>
                </a:solidFill>
              </a:rPr>
              <a:t> </a:t>
            </a:r>
            <a:r>
              <a:rPr lang="en" sz="1200">
                <a:solidFill>
                  <a:srgbClr val="FFFFFF"/>
                </a:solidFill>
              </a:rPr>
              <a:t>in your final presentation and include links to both websites.</a:t>
            </a:r>
            <a:endParaRPr sz="12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869FB2"/>
                </a:solidFill>
              </a:rPr>
              <a:t>You are allowed to:</a:t>
            </a:r>
            <a:endParaRPr sz="1100" b="1">
              <a:solidFill>
                <a:srgbClr val="869FB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- Modify this template.</a:t>
            </a:r>
            <a:endParaRPr sz="11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- Use it for both personal and commercial projects.</a:t>
            </a:r>
            <a:endParaRPr sz="11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rgbClr val="869FB2"/>
                </a:solidFill>
              </a:rPr>
              <a:t>You are not allowed to:</a:t>
            </a:r>
            <a:endParaRPr sz="1100" b="1">
              <a:solidFill>
                <a:srgbClr val="869FB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- Sublicense, sell or rent any of Slidesgo Content (or a modified version of Slidesgo Content).</a:t>
            </a:r>
            <a:endParaRPr sz="11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- Distribute Slidesgo Content unless it has been expressly authorized by Slidesgo.</a:t>
            </a:r>
            <a:endParaRPr sz="11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- Include Slidesgo Content in an online or offline database or file.</a:t>
            </a:r>
            <a:endParaRPr sz="11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- Offer Slidesgo templates (or modified versions of Slidesgo templates) for download.</a:t>
            </a:r>
            <a:endParaRPr sz="11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- Acquire the copyright of Slidesgo Content.</a:t>
            </a:r>
            <a:endParaRPr sz="11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435D74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sp>
        <p:nvSpPr>
          <p:cNvPr id="5301" name="Google Shape;5301;p44"/>
          <p:cNvSpPr txBox="1"/>
          <p:nvPr/>
        </p:nvSpPr>
        <p:spPr>
          <a:xfrm>
            <a:off x="960767" y="4027759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</a:rPr>
              <a:t>For more information about editing slides, please </a:t>
            </a:r>
            <a:r>
              <a:rPr lang="en" sz="1100">
                <a:solidFill>
                  <a:srgbClr val="FFFFFF"/>
                </a:solidFill>
              </a:rPr>
              <a:t>read </a:t>
            </a:r>
            <a:r>
              <a:rPr lang="en" sz="1200">
                <a:solidFill>
                  <a:srgbClr val="FFFFFF"/>
                </a:solidFill>
              </a:rPr>
              <a:t>our FAQs or visit Slidesgo School:</a:t>
            </a:r>
            <a:endParaRPr sz="1200">
              <a:solidFill>
                <a:srgbClr val="FFFFFF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https://slidesgo.com/faqs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 sz="1200">
                <a:solidFill>
                  <a:srgbClr val="FFFFFF"/>
                </a:solidFill>
              </a:rPr>
              <a:t>and</a:t>
            </a:r>
            <a:r>
              <a:rPr lang="en">
                <a:solidFill>
                  <a:srgbClr val="FFFFFF"/>
                </a:solidFill>
              </a:rPr>
              <a:t> </a:t>
            </a:r>
            <a:r>
              <a:rPr lang="en" sz="1200" u="sng">
                <a:solidFill>
                  <a:srgbClr val="869FB2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https://slidesgo.com/slidesgo-school</a:t>
            </a:r>
            <a:endParaRPr sz="12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6" name="Google Shape;5306;p45"/>
          <p:cNvSpPr txBox="1"/>
          <p:nvPr/>
        </p:nvSpPr>
        <p:spPr>
          <a:xfrm>
            <a:off x="1068100" y="533189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Infographics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5307" name="Google Shape;5307;p45"/>
          <p:cNvSpPr txBox="1"/>
          <p:nvPr/>
        </p:nvSpPr>
        <p:spPr>
          <a:xfrm>
            <a:off x="715075" y="1275800"/>
            <a:ext cx="7079400" cy="31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You can add and edit some </a:t>
            </a:r>
            <a:r>
              <a:rPr lang="en" sz="1100" b="1">
                <a:solidFill>
                  <a:srgbClr val="869FB2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infographics</a:t>
            </a:r>
            <a:r>
              <a:rPr lang="en" sz="1100">
                <a:solidFill>
                  <a:srgbClr val="FFFFFF"/>
                </a:solidFill>
              </a:rPr>
              <a:t> to your presentation to present your data in a visual way.</a:t>
            </a:r>
            <a:endParaRPr sz="11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869FB2"/>
              </a:solidFill>
            </a:endParaRPr>
          </a:p>
        </p:txBody>
      </p:sp>
      <p:sp>
        <p:nvSpPr>
          <p:cNvPr id="5308" name="Google Shape;5308;p45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lang="en" sz="1100" b="1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lang="en" sz="1100" b="1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lang="en" sz="1100" b="1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lang="en" sz="1100" b="1">
                <a:solidFill>
                  <a:srgbClr val="869FB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5309" name="Google Shape;5309;p45"/>
          <p:cNvGrpSpPr/>
          <p:nvPr/>
        </p:nvGrpSpPr>
        <p:grpSpPr>
          <a:xfrm>
            <a:off x="6874322" y="1724357"/>
            <a:ext cx="1446116" cy="2863897"/>
            <a:chOff x="6529419" y="1724307"/>
            <a:chExt cx="1480463" cy="2931917"/>
          </a:xfrm>
        </p:grpSpPr>
        <p:grpSp>
          <p:nvGrpSpPr>
            <p:cNvPr id="5310" name="Google Shape;5310;p45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5311" name="Google Shape;5311;p45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5312" name="Google Shape;5312;p45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3" name="Google Shape;5313;p45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314" name="Google Shape;5314;p45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15" name="Google Shape;5315;p45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5316" name="Google Shape;5316;p45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5317" name="Google Shape;5317;p45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8" name="Google Shape;5318;p45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319" name="Google Shape;5319;p45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5320" name="Google Shape;5320;p45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1" name="Google Shape;5321;p45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2" name="Google Shape;5322;p45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3" name="Google Shape;5323;p45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324" name="Google Shape;5324;p45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5325" name="Google Shape;5325;p45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5326" name="Google Shape;5326;p45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7" name="Google Shape;5327;p45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328" name="Google Shape;5328;p45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5329" name="Google Shape;5329;p45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0" name="Google Shape;5330;p45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1" name="Google Shape;5331;p45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2" name="Google Shape;5332;p45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333" name="Google Shape;5333;p45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5334" name="Google Shape;5334;p45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5335" name="Google Shape;5335;p45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6" name="Google Shape;5336;p45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337" name="Google Shape;5337;p45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5338" name="Google Shape;5338;p45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9" name="Google Shape;5339;p45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340" name="Google Shape;5340;p45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5341" name="Google Shape;5341;p45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5342" name="Google Shape;5342;p45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3" name="Google Shape;5343;p45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344" name="Google Shape;5344;p45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5345" name="Google Shape;5345;p45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6" name="Google Shape;5346;p45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7" name="Google Shape;5347;p45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8" name="Google Shape;5348;p45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9" name="Google Shape;5349;p45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" name="Google Shape;317;p15"/>
          <p:cNvGrpSpPr/>
          <p:nvPr/>
        </p:nvGrpSpPr>
        <p:grpSpPr>
          <a:xfrm>
            <a:off x="457175" y="1025829"/>
            <a:ext cx="8238506" cy="3710630"/>
            <a:chOff x="713150" y="1387900"/>
            <a:chExt cx="6337800" cy="2854550"/>
          </a:xfrm>
        </p:grpSpPr>
        <p:sp>
          <p:nvSpPr>
            <p:cNvPr id="318" name="Google Shape;318;p15"/>
            <p:cNvSpPr/>
            <p:nvPr/>
          </p:nvSpPr>
          <p:spPr>
            <a:xfrm>
              <a:off x="4369350" y="2513175"/>
              <a:ext cx="2681600" cy="724925"/>
            </a:xfrm>
            <a:custGeom>
              <a:avLst/>
              <a:gdLst/>
              <a:ahLst/>
              <a:cxnLst/>
              <a:rect l="l" t="t" r="r" b="b"/>
              <a:pathLst>
                <a:path w="107264" h="28997" extrusionOk="0">
                  <a:moveTo>
                    <a:pt x="52173" y="0"/>
                  </a:moveTo>
                  <a:cubicBezTo>
                    <a:pt x="28601" y="0"/>
                    <a:pt x="4999" y="635"/>
                    <a:pt x="3325" y="2293"/>
                  </a:cubicBezTo>
                  <a:cubicBezTo>
                    <a:pt x="0" y="5618"/>
                    <a:pt x="5162" y="27374"/>
                    <a:pt x="6936" y="27913"/>
                  </a:cubicBezTo>
                  <a:cubicBezTo>
                    <a:pt x="9502" y="28707"/>
                    <a:pt x="23688" y="28997"/>
                    <a:pt x="40484" y="28997"/>
                  </a:cubicBezTo>
                  <a:cubicBezTo>
                    <a:pt x="67222" y="28997"/>
                    <a:pt x="100574" y="28262"/>
                    <a:pt x="104191" y="27659"/>
                  </a:cubicBezTo>
                  <a:cubicBezTo>
                    <a:pt x="107263" y="27153"/>
                    <a:pt x="103431" y="3338"/>
                    <a:pt x="100866" y="1532"/>
                  </a:cubicBezTo>
                  <a:cubicBezTo>
                    <a:pt x="99580" y="643"/>
                    <a:pt x="75891" y="0"/>
                    <a:pt x="52173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6560850" y="2534850"/>
              <a:ext cx="490100" cy="688025"/>
            </a:xfrm>
            <a:custGeom>
              <a:avLst/>
              <a:gdLst/>
              <a:ahLst/>
              <a:cxnLst/>
              <a:rect l="l" t="t" r="r" b="b"/>
              <a:pathLst>
                <a:path w="19604" h="27521" extrusionOk="0">
                  <a:moveTo>
                    <a:pt x="8392" y="0"/>
                  </a:moveTo>
                  <a:cubicBezTo>
                    <a:pt x="6682" y="6113"/>
                    <a:pt x="4371" y="22137"/>
                    <a:pt x="0" y="27521"/>
                  </a:cubicBezTo>
                  <a:cubicBezTo>
                    <a:pt x="8551" y="27299"/>
                    <a:pt x="14916" y="26982"/>
                    <a:pt x="16531" y="26729"/>
                  </a:cubicBezTo>
                  <a:cubicBezTo>
                    <a:pt x="19603" y="26222"/>
                    <a:pt x="15771" y="2439"/>
                    <a:pt x="13206" y="665"/>
                  </a:cubicBezTo>
                  <a:cubicBezTo>
                    <a:pt x="12858" y="412"/>
                    <a:pt x="11116" y="190"/>
                    <a:pt x="839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5"/>
            <p:cNvSpPr/>
            <p:nvPr/>
          </p:nvSpPr>
          <p:spPr>
            <a:xfrm>
              <a:off x="4177750" y="1508875"/>
              <a:ext cx="2681600" cy="724925"/>
            </a:xfrm>
            <a:custGeom>
              <a:avLst/>
              <a:gdLst/>
              <a:ahLst/>
              <a:cxnLst/>
              <a:rect l="l" t="t" r="r" b="b"/>
              <a:pathLst>
                <a:path w="107264" h="28997" extrusionOk="0">
                  <a:moveTo>
                    <a:pt x="52586" y="0"/>
                  </a:moveTo>
                  <a:cubicBezTo>
                    <a:pt x="28872" y="0"/>
                    <a:pt x="4993" y="641"/>
                    <a:pt x="3326" y="2308"/>
                  </a:cubicBezTo>
                  <a:cubicBezTo>
                    <a:pt x="0" y="5634"/>
                    <a:pt x="5131" y="27358"/>
                    <a:pt x="6936" y="27929"/>
                  </a:cubicBezTo>
                  <a:cubicBezTo>
                    <a:pt x="9499" y="28710"/>
                    <a:pt x="23652" y="28997"/>
                    <a:pt x="40420" y="28997"/>
                  </a:cubicBezTo>
                  <a:cubicBezTo>
                    <a:pt x="67160" y="28997"/>
                    <a:pt x="100552" y="28266"/>
                    <a:pt x="104192" y="27643"/>
                  </a:cubicBezTo>
                  <a:cubicBezTo>
                    <a:pt x="107263" y="27137"/>
                    <a:pt x="103400" y="3322"/>
                    <a:pt x="100835" y="1517"/>
                  </a:cubicBezTo>
                  <a:cubicBezTo>
                    <a:pt x="99556" y="633"/>
                    <a:pt x="76152" y="0"/>
                    <a:pt x="52586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5"/>
            <p:cNvSpPr/>
            <p:nvPr/>
          </p:nvSpPr>
          <p:spPr>
            <a:xfrm>
              <a:off x="4245825" y="3517575"/>
              <a:ext cx="2681600" cy="724875"/>
            </a:xfrm>
            <a:custGeom>
              <a:avLst/>
              <a:gdLst/>
              <a:ahLst/>
              <a:cxnLst/>
              <a:rect l="l" t="t" r="r" b="b"/>
              <a:pathLst>
                <a:path w="107264" h="28995" extrusionOk="0">
                  <a:moveTo>
                    <a:pt x="52393" y="0"/>
                  </a:moveTo>
                  <a:cubicBezTo>
                    <a:pt x="28748" y="0"/>
                    <a:pt x="5005" y="642"/>
                    <a:pt x="3326" y="2304"/>
                  </a:cubicBezTo>
                  <a:cubicBezTo>
                    <a:pt x="1" y="5630"/>
                    <a:pt x="5163" y="27354"/>
                    <a:pt x="6936" y="27924"/>
                  </a:cubicBezTo>
                  <a:cubicBezTo>
                    <a:pt x="9508" y="28708"/>
                    <a:pt x="23747" y="28995"/>
                    <a:pt x="40589" y="28995"/>
                  </a:cubicBezTo>
                  <a:cubicBezTo>
                    <a:pt x="67309" y="28995"/>
                    <a:pt x="100579" y="28273"/>
                    <a:pt x="104192" y="27671"/>
                  </a:cubicBezTo>
                  <a:cubicBezTo>
                    <a:pt x="107264" y="27133"/>
                    <a:pt x="103432" y="3318"/>
                    <a:pt x="100867" y="1544"/>
                  </a:cubicBezTo>
                  <a:cubicBezTo>
                    <a:pt x="99584" y="642"/>
                    <a:pt x="76038" y="0"/>
                    <a:pt x="52393" y="0"/>
                  </a:cubicBez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5"/>
            <p:cNvSpPr/>
            <p:nvPr/>
          </p:nvSpPr>
          <p:spPr>
            <a:xfrm>
              <a:off x="6437325" y="3538750"/>
              <a:ext cx="490100" cy="688825"/>
            </a:xfrm>
            <a:custGeom>
              <a:avLst/>
              <a:gdLst/>
              <a:ahLst/>
              <a:cxnLst/>
              <a:rect l="l" t="t" r="r" b="b"/>
              <a:pathLst>
                <a:path w="19604" h="27553" extrusionOk="0">
                  <a:moveTo>
                    <a:pt x="8393" y="1"/>
                  </a:moveTo>
                  <a:cubicBezTo>
                    <a:pt x="6683" y="6113"/>
                    <a:pt x="4371" y="22137"/>
                    <a:pt x="1" y="27553"/>
                  </a:cubicBezTo>
                  <a:cubicBezTo>
                    <a:pt x="8551" y="27299"/>
                    <a:pt x="14917" y="27014"/>
                    <a:pt x="16532" y="26729"/>
                  </a:cubicBezTo>
                  <a:cubicBezTo>
                    <a:pt x="19604" y="26222"/>
                    <a:pt x="15772" y="2471"/>
                    <a:pt x="13207" y="697"/>
                  </a:cubicBezTo>
                  <a:cubicBezTo>
                    <a:pt x="12858" y="444"/>
                    <a:pt x="11117" y="222"/>
                    <a:pt x="839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5"/>
            <p:cNvSpPr/>
            <p:nvPr/>
          </p:nvSpPr>
          <p:spPr>
            <a:xfrm>
              <a:off x="3887175" y="1628325"/>
              <a:ext cx="486150" cy="486150"/>
            </a:xfrm>
            <a:custGeom>
              <a:avLst/>
              <a:gdLst/>
              <a:ahLst/>
              <a:cxnLst/>
              <a:rect l="l" t="t" r="r" b="b"/>
              <a:pathLst>
                <a:path w="19446" h="19446" extrusionOk="0">
                  <a:moveTo>
                    <a:pt x="9723" y="1"/>
                  </a:moveTo>
                  <a:cubicBezTo>
                    <a:pt x="4371" y="1"/>
                    <a:pt x="1" y="4371"/>
                    <a:pt x="1" y="9723"/>
                  </a:cubicBezTo>
                  <a:cubicBezTo>
                    <a:pt x="1" y="15075"/>
                    <a:pt x="4371" y="19445"/>
                    <a:pt x="9723" y="19445"/>
                  </a:cubicBezTo>
                  <a:cubicBezTo>
                    <a:pt x="15075" y="19445"/>
                    <a:pt x="19446" y="15075"/>
                    <a:pt x="19446" y="9723"/>
                  </a:cubicBezTo>
                  <a:cubicBezTo>
                    <a:pt x="19446" y="4371"/>
                    <a:pt x="15075" y="1"/>
                    <a:pt x="972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5"/>
            <p:cNvSpPr/>
            <p:nvPr/>
          </p:nvSpPr>
          <p:spPr>
            <a:xfrm>
              <a:off x="3950525" y="1768050"/>
              <a:ext cx="225650" cy="193625"/>
            </a:xfrm>
            <a:custGeom>
              <a:avLst/>
              <a:gdLst/>
              <a:ahLst/>
              <a:cxnLst/>
              <a:rect l="l" t="t" r="r" b="b"/>
              <a:pathLst>
                <a:path w="9026" h="7745" extrusionOk="0">
                  <a:moveTo>
                    <a:pt x="4845" y="0"/>
                  </a:moveTo>
                  <a:cubicBezTo>
                    <a:pt x="4606" y="0"/>
                    <a:pt x="4363" y="16"/>
                    <a:pt x="4117" y="49"/>
                  </a:cubicBezTo>
                  <a:cubicBezTo>
                    <a:pt x="1774" y="365"/>
                    <a:pt x="0" y="2075"/>
                    <a:pt x="222" y="3912"/>
                  </a:cubicBezTo>
                  <a:cubicBezTo>
                    <a:pt x="317" y="4704"/>
                    <a:pt x="760" y="5401"/>
                    <a:pt x="1457" y="5907"/>
                  </a:cubicBezTo>
                  <a:lnTo>
                    <a:pt x="1014" y="7744"/>
                  </a:lnTo>
                  <a:lnTo>
                    <a:pt x="2819" y="6541"/>
                  </a:lnTo>
                  <a:cubicBezTo>
                    <a:pt x="3225" y="6663"/>
                    <a:pt x="3657" y="6719"/>
                    <a:pt x="4115" y="6719"/>
                  </a:cubicBezTo>
                  <a:cubicBezTo>
                    <a:pt x="4372" y="6719"/>
                    <a:pt x="4636" y="6702"/>
                    <a:pt x="4909" y="6667"/>
                  </a:cubicBezTo>
                  <a:cubicBezTo>
                    <a:pt x="7284" y="6382"/>
                    <a:pt x="9026" y="4641"/>
                    <a:pt x="8804" y="2804"/>
                  </a:cubicBezTo>
                  <a:cubicBezTo>
                    <a:pt x="8634" y="1186"/>
                    <a:pt x="6911" y="0"/>
                    <a:pt x="484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5"/>
            <p:cNvSpPr/>
            <p:nvPr/>
          </p:nvSpPr>
          <p:spPr>
            <a:xfrm>
              <a:off x="4083525" y="1732100"/>
              <a:ext cx="226475" cy="200275"/>
            </a:xfrm>
            <a:custGeom>
              <a:avLst/>
              <a:gdLst/>
              <a:ahLst/>
              <a:cxnLst/>
              <a:rect l="l" t="t" r="r" b="b"/>
              <a:pathLst>
                <a:path w="9059" h="8011" extrusionOk="0">
                  <a:moveTo>
                    <a:pt x="4151" y="0"/>
                  </a:moveTo>
                  <a:cubicBezTo>
                    <a:pt x="2152" y="0"/>
                    <a:pt x="477" y="1103"/>
                    <a:pt x="254" y="2722"/>
                  </a:cubicBezTo>
                  <a:cubicBezTo>
                    <a:pt x="1" y="4558"/>
                    <a:pt x="1711" y="6300"/>
                    <a:pt x="4054" y="6680"/>
                  </a:cubicBezTo>
                  <a:cubicBezTo>
                    <a:pt x="4339" y="6716"/>
                    <a:pt x="4615" y="6734"/>
                    <a:pt x="4884" y="6734"/>
                  </a:cubicBezTo>
                  <a:cubicBezTo>
                    <a:pt x="5332" y="6734"/>
                    <a:pt x="5760" y="6684"/>
                    <a:pt x="6176" y="6585"/>
                  </a:cubicBezTo>
                  <a:lnTo>
                    <a:pt x="8108" y="8010"/>
                  </a:lnTo>
                  <a:lnTo>
                    <a:pt x="7538" y="5952"/>
                  </a:lnTo>
                  <a:cubicBezTo>
                    <a:pt x="8235" y="5477"/>
                    <a:pt x="8678" y="4812"/>
                    <a:pt x="8805" y="4020"/>
                  </a:cubicBezTo>
                  <a:cubicBezTo>
                    <a:pt x="9058" y="2183"/>
                    <a:pt x="7348" y="410"/>
                    <a:pt x="4973" y="62"/>
                  </a:cubicBezTo>
                  <a:cubicBezTo>
                    <a:pt x="4695" y="20"/>
                    <a:pt x="4420" y="0"/>
                    <a:pt x="41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5"/>
            <p:cNvSpPr/>
            <p:nvPr/>
          </p:nvSpPr>
          <p:spPr>
            <a:xfrm>
              <a:off x="4084325" y="1771625"/>
              <a:ext cx="88700" cy="119575"/>
            </a:xfrm>
            <a:custGeom>
              <a:avLst/>
              <a:gdLst/>
              <a:ahLst/>
              <a:cxnLst/>
              <a:rect l="l" t="t" r="r" b="b"/>
              <a:pathLst>
                <a:path w="3548" h="4783" extrusionOk="0">
                  <a:moveTo>
                    <a:pt x="665" y="1"/>
                  </a:moveTo>
                  <a:cubicBezTo>
                    <a:pt x="412" y="381"/>
                    <a:pt x="222" y="792"/>
                    <a:pt x="190" y="1267"/>
                  </a:cubicBezTo>
                  <a:cubicBezTo>
                    <a:pt x="0" y="2724"/>
                    <a:pt x="1140" y="4149"/>
                    <a:pt x="2819" y="4783"/>
                  </a:cubicBezTo>
                  <a:cubicBezTo>
                    <a:pt x="3294" y="4149"/>
                    <a:pt x="3547" y="3421"/>
                    <a:pt x="3452" y="2661"/>
                  </a:cubicBezTo>
                  <a:cubicBezTo>
                    <a:pt x="3294" y="1362"/>
                    <a:pt x="2186" y="349"/>
                    <a:pt x="66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5"/>
            <p:cNvSpPr/>
            <p:nvPr/>
          </p:nvSpPr>
          <p:spPr>
            <a:xfrm>
              <a:off x="3953675" y="3636925"/>
              <a:ext cx="485375" cy="486150"/>
            </a:xfrm>
            <a:custGeom>
              <a:avLst/>
              <a:gdLst/>
              <a:ahLst/>
              <a:cxnLst/>
              <a:rect l="l" t="t" r="r" b="b"/>
              <a:pathLst>
                <a:path w="19415" h="19446" extrusionOk="0">
                  <a:moveTo>
                    <a:pt x="9723" y="1"/>
                  </a:moveTo>
                  <a:cubicBezTo>
                    <a:pt x="4340" y="1"/>
                    <a:pt x="1" y="4371"/>
                    <a:pt x="1" y="9723"/>
                  </a:cubicBezTo>
                  <a:cubicBezTo>
                    <a:pt x="1" y="15075"/>
                    <a:pt x="4340" y="19445"/>
                    <a:pt x="9723" y="19445"/>
                  </a:cubicBezTo>
                  <a:cubicBezTo>
                    <a:pt x="15075" y="19445"/>
                    <a:pt x="19414" y="15075"/>
                    <a:pt x="19414" y="9723"/>
                  </a:cubicBezTo>
                  <a:cubicBezTo>
                    <a:pt x="19414" y="4371"/>
                    <a:pt x="15075" y="1"/>
                    <a:pt x="9723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5"/>
            <p:cNvSpPr/>
            <p:nvPr/>
          </p:nvSpPr>
          <p:spPr>
            <a:xfrm>
              <a:off x="4063725" y="3741900"/>
              <a:ext cx="232000" cy="296800"/>
            </a:xfrm>
            <a:custGeom>
              <a:avLst/>
              <a:gdLst/>
              <a:ahLst/>
              <a:cxnLst/>
              <a:rect l="l" t="t" r="r" b="b"/>
              <a:pathLst>
                <a:path w="9280" h="11872" extrusionOk="0">
                  <a:moveTo>
                    <a:pt x="5062" y="1"/>
                  </a:moveTo>
                  <a:cubicBezTo>
                    <a:pt x="4809" y="1"/>
                    <a:pt x="4565" y="17"/>
                    <a:pt x="4340" y="45"/>
                  </a:cubicBezTo>
                  <a:cubicBezTo>
                    <a:pt x="2534" y="235"/>
                    <a:pt x="1521" y="1470"/>
                    <a:pt x="1331" y="2547"/>
                  </a:cubicBezTo>
                  <a:cubicBezTo>
                    <a:pt x="1331" y="2547"/>
                    <a:pt x="1331" y="4510"/>
                    <a:pt x="1046" y="4922"/>
                  </a:cubicBezTo>
                  <a:cubicBezTo>
                    <a:pt x="793" y="5334"/>
                    <a:pt x="1" y="6506"/>
                    <a:pt x="349" y="6696"/>
                  </a:cubicBezTo>
                  <a:cubicBezTo>
                    <a:pt x="465" y="6763"/>
                    <a:pt x="630" y="6787"/>
                    <a:pt x="805" y="6787"/>
                  </a:cubicBezTo>
                  <a:cubicBezTo>
                    <a:pt x="1203" y="6787"/>
                    <a:pt x="1648" y="6664"/>
                    <a:pt x="1648" y="6664"/>
                  </a:cubicBezTo>
                  <a:lnTo>
                    <a:pt x="1648" y="6664"/>
                  </a:lnTo>
                  <a:cubicBezTo>
                    <a:pt x="1648" y="6664"/>
                    <a:pt x="1426" y="8437"/>
                    <a:pt x="2313" y="8659"/>
                  </a:cubicBezTo>
                  <a:cubicBezTo>
                    <a:pt x="3231" y="8849"/>
                    <a:pt x="3801" y="8912"/>
                    <a:pt x="3801" y="8912"/>
                  </a:cubicBezTo>
                  <a:lnTo>
                    <a:pt x="3801" y="11509"/>
                  </a:lnTo>
                  <a:cubicBezTo>
                    <a:pt x="3801" y="11509"/>
                    <a:pt x="4579" y="11871"/>
                    <a:pt x="5584" y="11871"/>
                  </a:cubicBezTo>
                  <a:cubicBezTo>
                    <a:pt x="6124" y="11871"/>
                    <a:pt x="6730" y="11767"/>
                    <a:pt x="7316" y="11446"/>
                  </a:cubicBezTo>
                  <a:lnTo>
                    <a:pt x="7221" y="8659"/>
                  </a:lnTo>
                  <a:cubicBezTo>
                    <a:pt x="7221" y="8659"/>
                    <a:pt x="9280" y="8026"/>
                    <a:pt x="9185" y="4510"/>
                  </a:cubicBezTo>
                  <a:cubicBezTo>
                    <a:pt x="9102" y="825"/>
                    <a:pt x="6837" y="1"/>
                    <a:pt x="50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5"/>
            <p:cNvSpPr/>
            <p:nvPr/>
          </p:nvSpPr>
          <p:spPr>
            <a:xfrm>
              <a:off x="4109650" y="3765975"/>
              <a:ext cx="146500" cy="84750"/>
            </a:xfrm>
            <a:custGeom>
              <a:avLst/>
              <a:gdLst/>
              <a:ahLst/>
              <a:cxnLst/>
              <a:rect l="l" t="t" r="r" b="b"/>
              <a:pathLst>
                <a:path w="5860" h="3390" extrusionOk="0">
                  <a:moveTo>
                    <a:pt x="2845" y="0"/>
                  </a:moveTo>
                  <a:cubicBezTo>
                    <a:pt x="2561" y="0"/>
                    <a:pt x="731" y="54"/>
                    <a:pt x="381" y="1426"/>
                  </a:cubicBezTo>
                  <a:cubicBezTo>
                    <a:pt x="1" y="2882"/>
                    <a:pt x="1394" y="3389"/>
                    <a:pt x="2883" y="3389"/>
                  </a:cubicBezTo>
                  <a:cubicBezTo>
                    <a:pt x="4529" y="3389"/>
                    <a:pt x="5860" y="3041"/>
                    <a:pt x="5860" y="2186"/>
                  </a:cubicBezTo>
                  <a:cubicBezTo>
                    <a:pt x="5860" y="1046"/>
                    <a:pt x="5575" y="32"/>
                    <a:pt x="2883" y="1"/>
                  </a:cubicBezTo>
                  <a:cubicBezTo>
                    <a:pt x="2883" y="1"/>
                    <a:pt x="2870" y="0"/>
                    <a:pt x="284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5"/>
            <p:cNvSpPr/>
            <p:nvPr/>
          </p:nvSpPr>
          <p:spPr>
            <a:xfrm>
              <a:off x="4185650" y="2633025"/>
              <a:ext cx="485375" cy="485350"/>
            </a:xfrm>
            <a:custGeom>
              <a:avLst/>
              <a:gdLst/>
              <a:ahLst/>
              <a:cxnLst/>
              <a:rect l="l" t="t" r="r" b="b"/>
              <a:pathLst>
                <a:path w="19415" h="19414" extrusionOk="0">
                  <a:moveTo>
                    <a:pt x="9723" y="0"/>
                  </a:moveTo>
                  <a:cubicBezTo>
                    <a:pt x="4340" y="0"/>
                    <a:pt x="1" y="4339"/>
                    <a:pt x="1" y="9691"/>
                  </a:cubicBezTo>
                  <a:cubicBezTo>
                    <a:pt x="1" y="15075"/>
                    <a:pt x="4340" y="19413"/>
                    <a:pt x="9723" y="19413"/>
                  </a:cubicBezTo>
                  <a:cubicBezTo>
                    <a:pt x="15075" y="19413"/>
                    <a:pt x="19414" y="15075"/>
                    <a:pt x="19414" y="9691"/>
                  </a:cubicBezTo>
                  <a:cubicBezTo>
                    <a:pt x="19414" y="4339"/>
                    <a:pt x="15075" y="0"/>
                    <a:pt x="972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5"/>
            <p:cNvSpPr/>
            <p:nvPr/>
          </p:nvSpPr>
          <p:spPr>
            <a:xfrm>
              <a:off x="4257700" y="2823825"/>
              <a:ext cx="200350" cy="200325"/>
            </a:xfrm>
            <a:custGeom>
              <a:avLst/>
              <a:gdLst/>
              <a:ahLst/>
              <a:cxnLst/>
              <a:rect l="l" t="t" r="r" b="b"/>
              <a:pathLst>
                <a:path w="8014" h="8013" extrusionOk="0">
                  <a:moveTo>
                    <a:pt x="3991" y="2312"/>
                  </a:moveTo>
                  <a:cubicBezTo>
                    <a:pt x="4941" y="2312"/>
                    <a:pt x="5670" y="3072"/>
                    <a:pt x="5670" y="3991"/>
                  </a:cubicBezTo>
                  <a:cubicBezTo>
                    <a:pt x="5670" y="4941"/>
                    <a:pt x="4941" y="5669"/>
                    <a:pt x="3991" y="5669"/>
                  </a:cubicBezTo>
                  <a:cubicBezTo>
                    <a:pt x="3073" y="5669"/>
                    <a:pt x="2313" y="4909"/>
                    <a:pt x="2313" y="3991"/>
                  </a:cubicBezTo>
                  <a:cubicBezTo>
                    <a:pt x="2313" y="3072"/>
                    <a:pt x="3073" y="2312"/>
                    <a:pt x="3991" y="2312"/>
                  </a:cubicBezTo>
                  <a:close/>
                  <a:moveTo>
                    <a:pt x="3769" y="1"/>
                  </a:moveTo>
                  <a:cubicBezTo>
                    <a:pt x="3579" y="1"/>
                    <a:pt x="3453" y="127"/>
                    <a:pt x="3453" y="317"/>
                  </a:cubicBezTo>
                  <a:lnTo>
                    <a:pt x="3453" y="1489"/>
                  </a:lnTo>
                  <a:cubicBezTo>
                    <a:pt x="3136" y="1584"/>
                    <a:pt x="2883" y="1679"/>
                    <a:pt x="2629" y="1837"/>
                  </a:cubicBezTo>
                  <a:lnTo>
                    <a:pt x="1806" y="1014"/>
                  </a:lnTo>
                  <a:cubicBezTo>
                    <a:pt x="1743" y="951"/>
                    <a:pt x="1656" y="919"/>
                    <a:pt x="1568" y="919"/>
                  </a:cubicBezTo>
                  <a:cubicBezTo>
                    <a:pt x="1481" y="919"/>
                    <a:pt x="1394" y="951"/>
                    <a:pt x="1331" y="1014"/>
                  </a:cubicBezTo>
                  <a:lnTo>
                    <a:pt x="1014" y="1331"/>
                  </a:lnTo>
                  <a:cubicBezTo>
                    <a:pt x="888" y="1457"/>
                    <a:pt x="888" y="1679"/>
                    <a:pt x="1014" y="1806"/>
                  </a:cubicBezTo>
                  <a:lnTo>
                    <a:pt x="1838" y="2629"/>
                  </a:lnTo>
                  <a:cubicBezTo>
                    <a:pt x="1679" y="2882"/>
                    <a:pt x="1584" y="3136"/>
                    <a:pt x="1489" y="3452"/>
                  </a:cubicBezTo>
                  <a:lnTo>
                    <a:pt x="318" y="3452"/>
                  </a:lnTo>
                  <a:cubicBezTo>
                    <a:pt x="128" y="3452"/>
                    <a:pt x="1" y="3579"/>
                    <a:pt x="1" y="3769"/>
                  </a:cubicBezTo>
                  <a:lnTo>
                    <a:pt x="1" y="4244"/>
                  </a:lnTo>
                  <a:cubicBezTo>
                    <a:pt x="1" y="4403"/>
                    <a:pt x="128" y="4561"/>
                    <a:pt x="318" y="4561"/>
                  </a:cubicBezTo>
                  <a:lnTo>
                    <a:pt x="1489" y="4561"/>
                  </a:lnTo>
                  <a:cubicBezTo>
                    <a:pt x="1553" y="4846"/>
                    <a:pt x="1679" y="5131"/>
                    <a:pt x="1838" y="5353"/>
                  </a:cubicBezTo>
                  <a:lnTo>
                    <a:pt x="1014" y="6208"/>
                  </a:lnTo>
                  <a:cubicBezTo>
                    <a:pt x="888" y="6334"/>
                    <a:pt x="888" y="6524"/>
                    <a:pt x="1014" y="6651"/>
                  </a:cubicBezTo>
                  <a:lnTo>
                    <a:pt x="1331" y="6999"/>
                  </a:lnTo>
                  <a:cubicBezTo>
                    <a:pt x="1394" y="7063"/>
                    <a:pt x="1481" y="7094"/>
                    <a:pt x="1568" y="7094"/>
                  </a:cubicBezTo>
                  <a:cubicBezTo>
                    <a:pt x="1656" y="7094"/>
                    <a:pt x="1743" y="7063"/>
                    <a:pt x="1806" y="6999"/>
                  </a:cubicBezTo>
                  <a:lnTo>
                    <a:pt x="2629" y="6144"/>
                  </a:lnTo>
                  <a:cubicBezTo>
                    <a:pt x="2883" y="6303"/>
                    <a:pt x="3136" y="6429"/>
                    <a:pt x="3453" y="6493"/>
                  </a:cubicBezTo>
                  <a:lnTo>
                    <a:pt x="3453" y="7664"/>
                  </a:lnTo>
                  <a:cubicBezTo>
                    <a:pt x="3453" y="7854"/>
                    <a:pt x="3579" y="8013"/>
                    <a:pt x="3769" y="8013"/>
                  </a:cubicBezTo>
                  <a:lnTo>
                    <a:pt x="4245" y="8013"/>
                  </a:lnTo>
                  <a:cubicBezTo>
                    <a:pt x="4403" y="8013"/>
                    <a:pt x="4561" y="7854"/>
                    <a:pt x="4561" y="7664"/>
                  </a:cubicBezTo>
                  <a:lnTo>
                    <a:pt x="4561" y="6493"/>
                  </a:lnTo>
                  <a:cubicBezTo>
                    <a:pt x="4846" y="6429"/>
                    <a:pt x="5131" y="6303"/>
                    <a:pt x="5385" y="6144"/>
                  </a:cubicBezTo>
                  <a:lnTo>
                    <a:pt x="6208" y="6999"/>
                  </a:lnTo>
                  <a:cubicBezTo>
                    <a:pt x="6271" y="7063"/>
                    <a:pt x="6351" y="7094"/>
                    <a:pt x="6430" y="7094"/>
                  </a:cubicBezTo>
                  <a:cubicBezTo>
                    <a:pt x="6509" y="7094"/>
                    <a:pt x="6588" y="7063"/>
                    <a:pt x="6651" y="6999"/>
                  </a:cubicBezTo>
                  <a:lnTo>
                    <a:pt x="7000" y="6651"/>
                  </a:lnTo>
                  <a:cubicBezTo>
                    <a:pt x="7126" y="6524"/>
                    <a:pt x="7126" y="6334"/>
                    <a:pt x="7000" y="6208"/>
                  </a:cubicBezTo>
                  <a:lnTo>
                    <a:pt x="6176" y="5353"/>
                  </a:lnTo>
                  <a:cubicBezTo>
                    <a:pt x="6303" y="5131"/>
                    <a:pt x="6430" y="4846"/>
                    <a:pt x="6493" y="4561"/>
                  </a:cubicBezTo>
                  <a:lnTo>
                    <a:pt x="7696" y="4561"/>
                  </a:lnTo>
                  <a:cubicBezTo>
                    <a:pt x="7855" y="4561"/>
                    <a:pt x="8013" y="4403"/>
                    <a:pt x="8013" y="4244"/>
                  </a:cubicBezTo>
                  <a:lnTo>
                    <a:pt x="8013" y="3769"/>
                  </a:lnTo>
                  <a:cubicBezTo>
                    <a:pt x="8013" y="3579"/>
                    <a:pt x="7855" y="3452"/>
                    <a:pt x="7696" y="3452"/>
                  </a:cubicBezTo>
                  <a:lnTo>
                    <a:pt x="6493" y="3452"/>
                  </a:lnTo>
                  <a:cubicBezTo>
                    <a:pt x="6430" y="3136"/>
                    <a:pt x="6335" y="2882"/>
                    <a:pt x="6176" y="2629"/>
                  </a:cubicBezTo>
                  <a:lnTo>
                    <a:pt x="7000" y="1806"/>
                  </a:lnTo>
                  <a:cubicBezTo>
                    <a:pt x="7126" y="1679"/>
                    <a:pt x="7126" y="1457"/>
                    <a:pt x="7000" y="1331"/>
                  </a:cubicBezTo>
                  <a:lnTo>
                    <a:pt x="6651" y="1014"/>
                  </a:lnTo>
                  <a:cubicBezTo>
                    <a:pt x="6588" y="951"/>
                    <a:pt x="6509" y="919"/>
                    <a:pt x="6430" y="919"/>
                  </a:cubicBezTo>
                  <a:cubicBezTo>
                    <a:pt x="6351" y="919"/>
                    <a:pt x="6271" y="951"/>
                    <a:pt x="6208" y="1014"/>
                  </a:cubicBezTo>
                  <a:lnTo>
                    <a:pt x="5385" y="1837"/>
                  </a:lnTo>
                  <a:cubicBezTo>
                    <a:pt x="5131" y="1679"/>
                    <a:pt x="4846" y="1584"/>
                    <a:pt x="4561" y="1489"/>
                  </a:cubicBezTo>
                  <a:lnTo>
                    <a:pt x="4561" y="317"/>
                  </a:lnTo>
                  <a:cubicBezTo>
                    <a:pt x="4561" y="127"/>
                    <a:pt x="4403" y="1"/>
                    <a:pt x="424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5"/>
            <p:cNvSpPr/>
            <p:nvPr/>
          </p:nvSpPr>
          <p:spPr>
            <a:xfrm>
              <a:off x="4331350" y="2897450"/>
              <a:ext cx="52275" cy="52275"/>
            </a:xfrm>
            <a:custGeom>
              <a:avLst/>
              <a:gdLst/>
              <a:ahLst/>
              <a:cxnLst/>
              <a:rect l="l" t="t" r="r" b="b"/>
              <a:pathLst>
                <a:path w="2091" h="2091" extrusionOk="0">
                  <a:moveTo>
                    <a:pt x="1045" y="1"/>
                  </a:moveTo>
                  <a:cubicBezTo>
                    <a:pt x="475" y="1"/>
                    <a:pt x="0" y="476"/>
                    <a:pt x="0" y="1046"/>
                  </a:cubicBezTo>
                  <a:cubicBezTo>
                    <a:pt x="0" y="1648"/>
                    <a:pt x="475" y="2091"/>
                    <a:pt x="1045" y="2091"/>
                  </a:cubicBezTo>
                  <a:cubicBezTo>
                    <a:pt x="1647" y="2091"/>
                    <a:pt x="2090" y="1648"/>
                    <a:pt x="2090" y="1046"/>
                  </a:cubicBezTo>
                  <a:cubicBezTo>
                    <a:pt x="2090" y="476"/>
                    <a:pt x="1647" y="1"/>
                    <a:pt x="104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5"/>
            <p:cNvSpPr/>
            <p:nvPr/>
          </p:nvSpPr>
          <p:spPr>
            <a:xfrm>
              <a:off x="4424775" y="2740700"/>
              <a:ext cx="166275" cy="166275"/>
            </a:xfrm>
            <a:custGeom>
              <a:avLst/>
              <a:gdLst/>
              <a:ahLst/>
              <a:cxnLst/>
              <a:rect l="l" t="t" r="r" b="b"/>
              <a:pathLst>
                <a:path w="6651" h="6651" extrusionOk="0">
                  <a:moveTo>
                    <a:pt x="3325" y="1932"/>
                  </a:moveTo>
                  <a:cubicBezTo>
                    <a:pt x="4085" y="1932"/>
                    <a:pt x="4719" y="2566"/>
                    <a:pt x="4719" y="3326"/>
                  </a:cubicBezTo>
                  <a:cubicBezTo>
                    <a:pt x="4719" y="4117"/>
                    <a:pt x="4085" y="4719"/>
                    <a:pt x="3325" y="4719"/>
                  </a:cubicBezTo>
                  <a:cubicBezTo>
                    <a:pt x="2534" y="4719"/>
                    <a:pt x="1932" y="4117"/>
                    <a:pt x="1932" y="3326"/>
                  </a:cubicBezTo>
                  <a:cubicBezTo>
                    <a:pt x="1932" y="2566"/>
                    <a:pt x="2534" y="1932"/>
                    <a:pt x="3325" y="1932"/>
                  </a:cubicBezTo>
                  <a:close/>
                  <a:moveTo>
                    <a:pt x="3104" y="0"/>
                  </a:moveTo>
                  <a:cubicBezTo>
                    <a:pt x="2977" y="0"/>
                    <a:pt x="2850" y="127"/>
                    <a:pt x="2850" y="254"/>
                  </a:cubicBezTo>
                  <a:lnTo>
                    <a:pt x="2850" y="1267"/>
                  </a:lnTo>
                  <a:cubicBezTo>
                    <a:pt x="2597" y="1299"/>
                    <a:pt x="2375" y="1394"/>
                    <a:pt x="2185" y="1520"/>
                  </a:cubicBezTo>
                  <a:lnTo>
                    <a:pt x="1488" y="824"/>
                  </a:lnTo>
                  <a:cubicBezTo>
                    <a:pt x="1441" y="776"/>
                    <a:pt x="1370" y="752"/>
                    <a:pt x="1298" y="752"/>
                  </a:cubicBezTo>
                  <a:cubicBezTo>
                    <a:pt x="1227" y="752"/>
                    <a:pt x="1156" y="776"/>
                    <a:pt x="1108" y="824"/>
                  </a:cubicBezTo>
                  <a:lnTo>
                    <a:pt x="823" y="1109"/>
                  </a:lnTo>
                  <a:cubicBezTo>
                    <a:pt x="728" y="1235"/>
                    <a:pt x="728" y="1394"/>
                    <a:pt x="823" y="1489"/>
                  </a:cubicBezTo>
                  <a:lnTo>
                    <a:pt x="1520" y="2185"/>
                  </a:lnTo>
                  <a:cubicBezTo>
                    <a:pt x="1393" y="2407"/>
                    <a:pt x="1298" y="2629"/>
                    <a:pt x="1235" y="2851"/>
                  </a:cubicBezTo>
                  <a:lnTo>
                    <a:pt x="253" y="2851"/>
                  </a:lnTo>
                  <a:cubicBezTo>
                    <a:pt x="95" y="2851"/>
                    <a:pt x="0" y="2977"/>
                    <a:pt x="0" y="3136"/>
                  </a:cubicBezTo>
                  <a:lnTo>
                    <a:pt x="0" y="3516"/>
                  </a:lnTo>
                  <a:cubicBezTo>
                    <a:pt x="0" y="3674"/>
                    <a:pt x="95" y="3801"/>
                    <a:pt x="253" y="3801"/>
                  </a:cubicBezTo>
                  <a:lnTo>
                    <a:pt x="1235" y="3801"/>
                  </a:lnTo>
                  <a:cubicBezTo>
                    <a:pt x="1298" y="4022"/>
                    <a:pt x="1393" y="4244"/>
                    <a:pt x="1520" y="4466"/>
                  </a:cubicBezTo>
                  <a:lnTo>
                    <a:pt x="823" y="5162"/>
                  </a:lnTo>
                  <a:cubicBezTo>
                    <a:pt x="728" y="5257"/>
                    <a:pt x="728" y="5447"/>
                    <a:pt x="823" y="5542"/>
                  </a:cubicBezTo>
                  <a:lnTo>
                    <a:pt x="1108" y="5827"/>
                  </a:lnTo>
                  <a:cubicBezTo>
                    <a:pt x="1156" y="5875"/>
                    <a:pt x="1227" y="5899"/>
                    <a:pt x="1298" y="5899"/>
                  </a:cubicBezTo>
                  <a:cubicBezTo>
                    <a:pt x="1370" y="5899"/>
                    <a:pt x="1441" y="5875"/>
                    <a:pt x="1488" y="5827"/>
                  </a:cubicBezTo>
                  <a:lnTo>
                    <a:pt x="2185" y="5131"/>
                  </a:lnTo>
                  <a:cubicBezTo>
                    <a:pt x="2375" y="5257"/>
                    <a:pt x="2597" y="5352"/>
                    <a:pt x="2850" y="5416"/>
                  </a:cubicBezTo>
                  <a:lnTo>
                    <a:pt x="2850" y="6397"/>
                  </a:lnTo>
                  <a:cubicBezTo>
                    <a:pt x="2850" y="6524"/>
                    <a:pt x="2977" y="6651"/>
                    <a:pt x="3104" y="6651"/>
                  </a:cubicBezTo>
                  <a:lnTo>
                    <a:pt x="3515" y="6651"/>
                  </a:lnTo>
                  <a:cubicBezTo>
                    <a:pt x="3674" y="6651"/>
                    <a:pt x="3769" y="6524"/>
                    <a:pt x="3769" y="6397"/>
                  </a:cubicBezTo>
                  <a:lnTo>
                    <a:pt x="3769" y="5416"/>
                  </a:lnTo>
                  <a:cubicBezTo>
                    <a:pt x="4022" y="5352"/>
                    <a:pt x="4244" y="5257"/>
                    <a:pt x="4465" y="5131"/>
                  </a:cubicBezTo>
                  <a:lnTo>
                    <a:pt x="5162" y="5827"/>
                  </a:lnTo>
                  <a:cubicBezTo>
                    <a:pt x="5210" y="5875"/>
                    <a:pt x="5273" y="5899"/>
                    <a:pt x="5340" y="5899"/>
                  </a:cubicBezTo>
                  <a:cubicBezTo>
                    <a:pt x="5408" y="5899"/>
                    <a:pt x="5479" y="5875"/>
                    <a:pt x="5542" y="5827"/>
                  </a:cubicBezTo>
                  <a:lnTo>
                    <a:pt x="5795" y="5542"/>
                  </a:lnTo>
                  <a:cubicBezTo>
                    <a:pt x="5922" y="5447"/>
                    <a:pt x="5922" y="5257"/>
                    <a:pt x="5795" y="5162"/>
                  </a:cubicBezTo>
                  <a:lnTo>
                    <a:pt x="5099" y="4466"/>
                  </a:lnTo>
                  <a:cubicBezTo>
                    <a:pt x="5257" y="4244"/>
                    <a:pt x="5352" y="4022"/>
                    <a:pt x="5384" y="3801"/>
                  </a:cubicBezTo>
                  <a:lnTo>
                    <a:pt x="6366" y="3801"/>
                  </a:lnTo>
                  <a:cubicBezTo>
                    <a:pt x="6524" y="3801"/>
                    <a:pt x="6651" y="3674"/>
                    <a:pt x="6651" y="3516"/>
                  </a:cubicBezTo>
                  <a:lnTo>
                    <a:pt x="6651" y="3136"/>
                  </a:lnTo>
                  <a:cubicBezTo>
                    <a:pt x="6651" y="2977"/>
                    <a:pt x="6524" y="2851"/>
                    <a:pt x="6366" y="2851"/>
                  </a:cubicBezTo>
                  <a:lnTo>
                    <a:pt x="5384" y="2851"/>
                  </a:lnTo>
                  <a:cubicBezTo>
                    <a:pt x="5352" y="2629"/>
                    <a:pt x="5257" y="2407"/>
                    <a:pt x="5099" y="2185"/>
                  </a:cubicBezTo>
                  <a:lnTo>
                    <a:pt x="5795" y="1489"/>
                  </a:lnTo>
                  <a:cubicBezTo>
                    <a:pt x="5922" y="1394"/>
                    <a:pt x="5922" y="1235"/>
                    <a:pt x="5795" y="1109"/>
                  </a:cubicBezTo>
                  <a:lnTo>
                    <a:pt x="5542" y="824"/>
                  </a:lnTo>
                  <a:cubicBezTo>
                    <a:pt x="5479" y="776"/>
                    <a:pt x="5408" y="752"/>
                    <a:pt x="5340" y="752"/>
                  </a:cubicBezTo>
                  <a:cubicBezTo>
                    <a:pt x="5273" y="752"/>
                    <a:pt x="5210" y="776"/>
                    <a:pt x="5162" y="824"/>
                  </a:cubicBezTo>
                  <a:lnTo>
                    <a:pt x="4465" y="1520"/>
                  </a:lnTo>
                  <a:cubicBezTo>
                    <a:pt x="4244" y="1394"/>
                    <a:pt x="4022" y="1299"/>
                    <a:pt x="3769" y="1267"/>
                  </a:cubicBezTo>
                  <a:lnTo>
                    <a:pt x="3769" y="254"/>
                  </a:lnTo>
                  <a:cubicBezTo>
                    <a:pt x="3769" y="127"/>
                    <a:pt x="3674" y="0"/>
                    <a:pt x="351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5"/>
            <p:cNvSpPr/>
            <p:nvPr/>
          </p:nvSpPr>
          <p:spPr>
            <a:xfrm>
              <a:off x="4488900" y="2804825"/>
              <a:ext cx="38025" cy="38025"/>
            </a:xfrm>
            <a:custGeom>
              <a:avLst/>
              <a:gdLst/>
              <a:ahLst/>
              <a:cxnLst/>
              <a:rect l="l" t="t" r="r" b="b"/>
              <a:pathLst>
                <a:path w="1521" h="1521" extrusionOk="0">
                  <a:moveTo>
                    <a:pt x="760" y="1"/>
                  </a:moveTo>
                  <a:cubicBezTo>
                    <a:pt x="317" y="1"/>
                    <a:pt x="0" y="349"/>
                    <a:pt x="0" y="761"/>
                  </a:cubicBezTo>
                  <a:cubicBezTo>
                    <a:pt x="0" y="1204"/>
                    <a:pt x="317" y="1521"/>
                    <a:pt x="760" y="1521"/>
                  </a:cubicBezTo>
                  <a:cubicBezTo>
                    <a:pt x="1172" y="1521"/>
                    <a:pt x="1520" y="1172"/>
                    <a:pt x="1520" y="761"/>
                  </a:cubicBezTo>
                  <a:cubicBezTo>
                    <a:pt x="1520" y="349"/>
                    <a:pt x="1172" y="1"/>
                    <a:pt x="7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5"/>
            <p:cNvSpPr/>
            <p:nvPr/>
          </p:nvSpPr>
          <p:spPr>
            <a:xfrm>
              <a:off x="1789900" y="3097775"/>
              <a:ext cx="310375" cy="256750"/>
            </a:xfrm>
            <a:custGeom>
              <a:avLst/>
              <a:gdLst/>
              <a:ahLst/>
              <a:cxnLst/>
              <a:rect l="l" t="t" r="r" b="b"/>
              <a:pathLst>
                <a:path w="12415" h="10270" extrusionOk="0">
                  <a:moveTo>
                    <a:pt x="12415" y="0"/>
                  </a:moveTo>
                  <a:lnTo>
                    <a:pt x="3136" y="1393"/>
                  </a:lnTo>
                  <a:cubicBezTo>
                    <a:pt x="2692" y="2375"/>
                    <a:pt x="0" y="8107"/>
                    <a:pt x="190" y="8456"/>
                  </a:cubicBezTo>
                  <a:cubicBezTo>
                    <a:pt x="338" y="8702"/>
                    <a:pt x="4507" y="10270"/>
                    <a:pt x="7412" y="10270"/>
                  </a:cubicBezTo>
                  <a:cubicBezTo>
                    <a:pt x="8242" y="10270"/>
                    <a:pt x="8969" y="10141"/>
                    <a:pt x="9469" y="9817"/>
                  </a:cubicBezTo>
                  <a:cubicBezTo>
                    <a:pt x="11718" y="8361"/>
                    <a:pt x="12415" y="0"/>
                    <a:pt x="12415" y="0"/>
                  </a:cubicBezTo>
                  <a:close/>
                </a:path>
              </a:pathLst>
            </a:custGeom>
            <a:solidFill>
              <a:srgbClr val="FFA6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5"/>
            <p:cNvSpPr/>
            <p:nvPr/>
          </p:nvSpPr>
          <p:spPr>
            <a:xfrm>
              <a:off x="713150" y="3352700"/>
              <a:ext cx="1143275" cy="861425"/>
            </a:xfrm>
            <a:custGeom>
              <a:avLst/>
              <a:gdLst/>
              <a:ahLst/>
              <a:cxnLst/>
              <a:rect l="l" t="t" r="r" b="b"/>
              <a:pathLst>
                <a:path w="45731" h="34457" extrusionOk="0">
                  <a:moveTo>
                    <a:pt x="34836" y="0"/>
                  </a:moveTo>
                  <a:lnTo>
                    <a:pt x="15962" y="7823"/>
                  </a:lnTo>
                  <a:lnTo>
                    <a:pt x="0" y="15613"/>
                  </a:lnTo>
                  <a:cubicBezTo>
                    <a:pt x="3864" y="29072"/>
                    <a:pt x="14188" y="34456"/>
                    <a:pt x="14188" y="34456"/>
                  </a:cubicBezTo>
                  <a:cubicBezTo>
                    <a:pt x="27299" y="27362"/>
                    <a:pt x="45731" y="21884"/>
                    <a:pt x="45731" y="21884"/>
                  </a:cubicBezTo>
                  <a:lnTo>
                    <a:pt x="34836" y="0"/>
                  </a:lnTo>
                  <a:close/>
                </a:path>
              </a:pathLst>
            </a:custGeom>
            <a:solidFill>
              <a:srgbClr val="FFDC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5"/>
            <p:cNvSpPr/>
            <p:nvPr/>
          </p:nvSpPr>
          <p:spPr>
            <a:xfrm>
              <a:off x="713150" y="3352700"/>
              <a:ext cx="1143275" cy="861425"/>
            </a:xfrm>
            <a:custGeom>
              <a:avLst/>
              <a:gdLst/>
              <a:ahLst/>
              <a:cxnLst/>
              <a:rect l="l" t="t" r="r" b="b"/>
              <a:pathLst>
                <a:path w="45731" h="34457" extrusionOk="0">
                  <a:moveTo>
                    <a:pt x="34836" y="0"/>
                  </a:moveTo>
                  <a:lnTo>
                    <a:pt x="15962" y="7823"/>
                  </a:lnTo>
                  <a:lnTo>
                    <a:pt x="0" y="15613"/>
                  </a:lnTo>
                  <a:cubicBezTo>
                    <a:pt x="3864" y="29072"/>
                    <a:pt x="14188" y="34456"/>
                    <a:pt x="14188" y="34456"/>
                  </a:cubicBezTo>
                  <a:cubicBezTo>
                    <a:pt x="27299" y="27362"/>
                    <a:pt x="45731" y="21884"/>
                    <a:pt x="45731" y="21884"/>
                  </a:cubicBezTo>
                  <a:lnTo>
                    <a:pt x="34836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5"/>
            <p:cNvSpPr/>
            <p:nvPr/>
          </p:nvSpPr>
          <p:spPr>
            <a:xfrm>
              <a:off x="1228575" y="3322600"/>
              <a:ext cx="478225" cy="669050"/>
            </a:xfrm>
            <a:custGeom>
              <a:avLst/>
              <a:gdLst/>
              <a:ahLst/>
              <a:cxnLst/>
              <a:rect l="l" t="t" r="r" b="b"/>
              <a:pathLst>
                <a:path w="19129" h="26762" extrusionOk="0">
                  <a:moveTo>
                    <a:pt x="10767" y="1"/>
                  </a:moveTo>
                  <a:lnTo>
                    <a:pt x="0" y="6525"/>
                  </a:lnTo>
                  <a:cubicBezTo>
                    <a:pt x="0" y="6525"/>
                    <a:pt x="10197" y="20047"/>
                    <a:pt x="6460" y="26761"/>
                  </a:cubicBezTo>
                  <a:cubicBezTo>
                    <a:pt x="8044" y="26191"/>
                    <a:pt x="12636" y="18907"/>
                    <a:pt x="13903" y="18496"/>
                  </a:cubicBezTo>
                  <a:cubicBezTo>
                    <a:pt x="17418" y="17292"/>
                    <a:pt x="19128" y="16817"/>
                    <a:pt x="19128" y="16817"/>
                  </a:cubicBezTo>
                  <a:lnTo>
                    <a:pt x="10767" y="1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5"/>
            <p:cNvSpPr/>
            <p:nvPr/>
          </p:nvSpPr>
          <p:spPr>
            <a:xfrm>
              <a:off x="1713100" y="1387900"/>
              <a:ext cx="608075" cy="934900"/>
            </a:xfrm>
            <a:custGeom>
              <a:avLst/>
              <a:gdLst/>
              <a:ahLst/>
              <a:cxnLst/>
              <a:rect l="l" t="t" r="r" b="b"/>
              <a:pathLst>
                <a:path w="24323" h="37396" extrusionOk="0">
                  <a:moveTo>
                    <a:pt x="11602" y="0"/>
                  </a:moveTo>
                  <a:cubicBezTo>
                    <a:pt x="11162" y="0"/>
                    <a:pt x="10728" y="197"/>
                    <a:pt x="10420" y="560"/>
                  </a:cubicBezTo>
                  <a:cubicBezTo>
                    <a:pt x="10008" y="1067"/>
                    <a:pt x="0" y="13608"/>
                    <a:pt x="6556" y="20607"/>
                  </a:cubicBezTo>
                  <a:cubicBezTo>
                    <a:pt x="8773" y="22982"/>
                    <a:pt x="11338" y="23995"/>
                    <a:pt x="13587" y="24945"/>
                  </a:cubicBezTo>
                  <a:cubicBezTo>
                    <a:pt x="17577" y="26560"/>
                    <a:pt x="20744" y="27827"/>
                    <a:pt x="21314" y="35998"/>
                  </a:cubicBezTo>
                  <a:cubicBezTo>
                    <a:pt x="21344" y="36783"/>
                    <a:pt x="22008" y="37396"/>
                    <a:pt x="22784" y="37396"/>
                  </a:cubicBezTo>
                  <a:cubicBezTo>
                    <a:pt x="22821" y="37396"/>
                    <a:pt x="22859" y="37394"/>
                    <a:pt x="22897" y="37391"/>
                  </a:cubicBezTo>
                  <a:cubicBezTo>
                    <a:pt x="22961" y="37391"/>
                    <a:pt x="23024" y="37391"/>
                    <a:pt x="23087" y="37360"/>
                  </a:cubicBezTo>
                  <a:cubicBezTo>
                    <a:pt x="23816" y="37233"/>
                    <a:pt x="24322" y="36568"/>
                    <a:pt x="24291" y="35808"/>
                  </a:cubicBezTo>
                  <a:cubicBezTo>
                    <a:pt x="23594" y="25769"/>
                    <a:pt x="19097" y="23932"/>
                    <a:pt x="14727" y="22158"/>
                  </a:cubicBezTo>
                  <a:cubicBezTo>
                    <a:pt x="12573" y="21272"/>
                    <a:pt x="10515" y="20448"/>
                    <a:pt x="8741" y="18548"/>
                  </a:cubicBezTo>
                  <a:cubicBezTo>
                    <a:pt x="4751" y="14336"/>
                    <a:pt x="10293" y="5501"/>
                    <a:pt x="12763" y="2429"/>
                  </a:cubicBezTo>
                  <a:cubicBezTo>
                    <a:pt x="13270" y="1795"/>
                    <a:pt x="13175" y="845"/>
                    <a:pt x="12541" y="339"/>
                  </a:cubicBezTo>
                  <a:cubicBezTo>
                    <a:pt x="12258" y="109"/>
                    <a:pt x="11928" y="0"/>
                    <a:pt x="11602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5"/>
            <p:cNvSpPr/>
            <p:nvPr/>
          </p:nvSpPr>
          <p:spPr>
            <a:xfrm>
              <a:off x="1617300" y="2344750"/>
              <a:ext cx="330975" cy="184575"/>
            </a:xfrm>
            <a:custGeom>
              <a:avLst/>
              <a:gdLst/>
              <a:ahLst/>
              <a:cxnLst/>
              <a:rect l="l" t="t" r="r" b="b"/>
              <a:pathLst>
                <a:path w="13239" h="7383" extrusionOk="0">
                  <a:moveTo>
                    <a:pt x="9101" y="0"/>
                  </a:moveTo>
                  <a:cubicBezTo>
                    <a:pt x="6855" y="0"/>
                    <a:pt x="2510" y="1713"/>
                    <a:pt x="1362" y="2727"/>
                  </a:cubicBezTo>
                  <a:cubicBezTo>
                    <a:pt x="1" y="3899"/>
                    <a:pt x="317" y="7383"/>
                    <a:pt x="317" y="7383"/>
                  </a:cubicBezTo>
                  <a:lnTo>
                    <a:pt x="13238" y="3361"/>
                  </a:lnTo>
                  <a:cubicBezTo>
                    <a:pt x="13238" y="3361"/>
                    <a:pt x="11623" y="1017"/>
                    <a:pt x="10103" y="194"/>
                  </a:cubicBezTo>
                  <a:cubicBezTo>
                    <a:pt x="9864" y="60"/>
                    <a:pt x="9519" y="0"/>
                    <a:pt x="910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5"/>
            <p:cNvSpPr/>
            <p:nvPr/>
          </p:nvSpPr>
          <p:spPr>
            <a:xfrm>
              <a:off x="1813650" y="2344625"/>
              <a:ext cx="134625" cy="105525"/>
            </a:xfrm>
            <a:custGeom>
              <a:avLst/>
              <a:gdLst/>
              <a:ahLst/>
              <a:cxnLst/>
              <a:rect l="l" t="t" r="r" b="b"/>
              <a:pathLst>
                <a:path w="5385" h="4221" extrusionOk="0">
                  <a:moveTo>
                    <a:pt x="1243" y="0"/>
                  </a:moveTo>
                  <a:cubicBezTo>
                    <a:pt x="878" y="0"/>
                    <a:pt x="456" y="47"/>
                    <a:pt x="0" y="136"/>
                  </a:cubicBezTo>
                  <a:cubicBezTo>
                    <a:pt x="1204" y="1339"/>
                    <a:pt x="2059" y="2891"/>
                    <a:pt x="2661" y="4221"/>
                  </a:cubicBezTo>
                  <a:lnTo>
                    <a:pt x="5384" y="3366"/>
                  </a:lnTo>
                  <a:cubicBezTo>
                    <a:pt x="5384" y="3366"/>
                    <a:pt x="3769" y="1022"/>
                    <a:pt x="2249" y="199"/>
                  </a:cubicBezTo>
                  <a:cubicBezTo>
                    <a:pt x="2011" y="63"/>
                    <a:pt x="1665" y="0"/>
                    <a:pt x="124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5"/>
            <p:cNvSpPr/>
            <p:nvPr/>
          </p:nvSpPr>
          <p:spPr>
            <a:xfrm>
              <a:off x="1595125" y="2366825"/>
              <a:ext cx="360275" cy="178350"/>
            </a:xfrm>
            <a:custGeom>
              <a:avLst/>
              <a:gdLst/>
              <a:ahLst/>
              <a:cxnLst/>
              <a:rect l="l" t="t" r="r" b="b"/>
              <a:pathLst>
                <a:path w="14411" h="7134" extrusionOk="0">
                  <a:moveTo>
                    <a:pt x="12428" y="1"/>
                  </a:moveTo>
                  <a:cubicBezTo>
                    <a:pt x="12311" y="1"/>
                    <a:pt x="12190" y="13"/>
                    <a:pt x="12067" y="39"/>
                  </a:cubicBezTo>
                  <a:cubicBezTo>
                    <a:pt x="10578" y="388"/>
                    <a:pt x="2946" y="2985"/>
                    <a:pt x="1078" y="4600"/>
                  </a:cubicBezTo>
                  <a:cubicBezTo>
                    <a:pt x="191" y="5391"/>
                    <a:pt x="1" y="7133"/>
                    <a:pt x="1" y="7133"/>
                  </a:cubicBezTo>
                  <a:lnTo>
                    <a:pt x="14410" y="1148"/>
                  </a:lnTo>
                  <a:cubicBezTo>
                    <a:pt x="14410" y="1148"/>
                    <a:pt x="13576" y="1"/>
                    <a:pt x="12428" y="1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5"/>
            <p:cNvSpPr/>
            <p:nvPr/>
          </p:nvSpPr>
          <p:spPr>
            <a:xfrm>
              <a:off x="1595125" y="2366825"/>
              <a:ext cx="360275" cy="178350"/>
            </a:xfrm>
            <a:custGeom>
              <a:avLst/>
              <a:gdLst/>
              <a:ahLst/>
              <a:cxnLst/>
              <a:rect l="l" t="t" r="r" b="b"/>
              <a:pathLst>
                <a:path w="14411" h="7134" extrusionOk="0">
                  <a:moveTo>
                    <a:pt x="12428" y="1"/>
                  </a:moveTo>
                  <a:cubicBezTo>
                    <a:pt x="12311" y="1"/>
                    <a:pt x="12190" y="13"/>
                    <a:pt x="12067" y="39"/>
                  </a:cubicBezTo>
                  <a:cubicBezTo>
                    <a:pt x="10578" y="388"/>
                    <a:pt x="2946" y="2985"/>
                    <a:pt x="1078" y="4600"/>
                  </a:cubicBezTo>
                  <a:cubicBezTo>
                    <a:pt x="191" y="5391"/>
                    <a:pt x="1" y="7133"/>
                    <a:pt x="1" y="7133"/>
                  </a:cubicBezTo>
                  <a:lnTo>
                    <a:pt x="14410" y="1148"/>
                  </a:lnTo>
                  <a:cubicBezTo>
                    <a:pt x="14410" y="1148"/>
                    <a:pt x="13576" y="1"/>
                    <a:pt x="12428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5"/>
            <p:cNvSpPr/>
            <p:nvPr/>
          </p:nvSpPr>
          <p:spPr>
            <a:xfrm>
              <a:off x="2700375" y="2150200"/>
              <a:ext cx="338100" cy="133700"/>
            </a:xfrm>
            <a:custGeom>
              <a:avLst/>
              <a:gdLst/>
              <a:ahLst/>
              <a:cxnLst/>
              <a:rect l="l" t="t" r="r" b="b"/>
              <a:pathLst>
                <a:path w="13524" h="5348" extrusionOk="0">
                  <a:moveTo>
                    <a:pt x="7572" y="1"/>
                  </a:moveTo>
                  <a:cubicBezTo>
                    <a:pt x="5207" y="1"/>
                    <a:pt x="2445" y="368"/>
                    <a:pt x="1743" y="1230"/>
                  </a:cubicBezTo>
                  <a:cubicBezTo>
                    <a:pt x="634" y="2561"/>
                    <a:pt x="1" y="5347"/>
                    <a:pt x="1" y="5347"/>
                  </a:cubicBezTo>
                  <a:lnTo>
                    <a:pt x="13523" y="4271"/>
                  </a:lnTo>
                  <a:cubicBezTo>
                    <a:pt x="13523" y="4271"/>
                    <a:pt x="12478" y="914"/>
                    <a:pt x="10800" y="344"/>
                  </a:cubicBezTo>
                  <a:cubicBezTo>
                    <a:pt x="10173" y="123"/>
                    <a:pt x="8939" y="1"/>
                    <a:pt x="757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5"/>
            <p:cNvSpPr/>
            <p:nvPr/>
          </p:nvSpPr>
          <p:spPr>
            <a:xfrm>
              <a:off x="2700375" y="2158775"/>
              <a:ext cx="95050" cy="125125"/>
            </a:xfrm>
            <a:custGeom>
              <a:avLst/>
              <a:gdLst/>
              <a:ahLst/>
              <a:cxnLst/>
              <a:rect l="l" t="t" r="r" b="b"/>
              <a:pathLst>
                <a:path w="3802" h="5005" extrusionOk="0">
                  <a:moveTo>
                    <a:pt x="3801" y="1"/>
                  </a:moveTo>
                  <a:lnTo>
                    <a:pt x="3801" y="1"/>
                  </a:lnTo>
                  <a:cubicBezTo>
                    <a:pt x="2819" y="191"/>
                    <a:pt x="2059" y="476"/>
                    <a:pt x="1743" y="887"/>
                  </a:cubicBezTo>
                  <a:cubicBezTo>
                    <a:pt x="634" y="2218"/>
                    <a:pt x="1" y="5004"/>
                    <a:pt x="1" y="5004"/>
                  </a:cubicBezTo>
                  <a:lnTo>
                    <a:pt x="2851" y="4783"/>
                  </a:lnTo>
                  <a:cubicBezTo>
                    <a:pt x="2914" y="3326"/>
                    <a:pt x="3136" y="1552"/>
                    <a:pt x="3801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5"/>
            <p:cNvSpPr/>
            <p:nvPr/>
          </p:nvSpPr>
          <p:spPr>
            <a:xfrm>
              <a:off x="2682175" y="2199625"/>
              <a:ext cx="389550" cy="60525"/>
            </a:xfrm>
            <a:custGeom>
              <a:avLst/>
              <a:gdLst/>
              <a:ahLst/>
              <a:cxnLst/>
              <a:rect l="l" t="t" r="r" b="b"/>
              <a:pathLst>
                <a:path w="15582" h="2421" extrusionOk="0">
                  <a:moveTo>
                    <a:pt x="8200" y="0"/>
                  </a:moveTo>
                  <a:cubicBezTo>
                    <a:pt x="5423" y="0"/>
                    <a:pt x="2568" y="190"/>
                    <a:pt x="1742" y="330"/>
                  </a:cubicBezTo>
                  <a:cubicBezTo>
                    <a:pt x="380" y="552"/>
                    <a:pt x="0" y="2230"/>
                    <a:pt x="0" y="2230"/>
                  </a:cubicBezTo>
                  <a:lnTo>
                    <a:pt x="15582" y="2420"/>
                  </a:lnTo>
                  <a:cubicBezTo>
                    <a:pt x="15582" y="2420"/>
                    <a:pt x="14758" y="869"/>
                    <a:pt x="13650" y="489"/>
                  </a:cubicBezTo>
                  <a:cubicBezTo>
                    <a:pt x="12607" y="122"/>
                    <a:pt x="10428" y="0"/>
                    <a:pt x="8200" y="0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5"/>
            <p:cNvSpPr/>
            <p:nvPr/>
          </p:nvSpPr>
          <p:spPr>
            <a:xfrm>
              <a:off x="2682175" y="2199625"/>
              <a:ext cx="389550" cy="60525"/>
            </a:xfrm>
            <a:custGeom>
              <a:avLst/>
              <a:gdLst/>
              <a:ahLst/>
              <a:cxnLst/>
              <a:rect l="l" t="t" r="r" b="b"/>
              <a:pathLst>
                <a:path w="15582" h="2421" extrusionOk="0">
                  <a:moveTo>
                    <a:pt x="8200" y="0"/>
                  </a:moveTo>
                  <a:cubicBezTo>
                    <a:pt x="5423" y="0"/>
                    <a:pt x="2568" y="190"/>
                    <a:pt x="1742" y="330"/>
                  </a:cubicBezTo>
                  <a:cubicBezTo>
                    <a:pt x="380" y="552"/>
                    <a:pt x="0" y="2230"/>
                    <a:pt x="0" y="2230"/>
                  </a:cubicBezTo>
                  <a:lnTo>
                    <a:pt x="15582" y="2420"/>
                  </a:lnTo>
                  <a:cubicBezTo>
                    <a:pt x="15582" y="2420"/>
                    <a:pt x="14758" y="869"/>
                    <a:pt x="13650" y="489"/>
                  </a:cubicBezTo>
                  <a:cubicBezTo>
                    <a:pt x="12607" y="122"/>
                    <a:pt x="10428" y="0"/>
                    <a:pt x="8200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5"/>
            <p:cNvSpPr/>
            <p:nvPr/>
          </p:nvSpPr>
          <p:spPr>
            <a:xfrm>
              <a:off x="2203975" y="2226400"/>
              <a:ext cx="212200" cy="240625"/>
            </a:xfrm>
            <a:custGeom>
              <a:avLst/>
              <a:gdLst/>
              <a:ahLst/>
              <a:cxnLst/>
              <a:rect l="l" t="t" r="r" b="b"/>
              <a:pathLst>
                <a:path w="8488" h="9625" extrusionOk="0">
                  <a:moveTo>
                    <a:pt x="5598" y="1"/>
                  </a:moveTo>
                  <a:cubicBezTo>
                    <a:pt x="5548" y="1"/>
                    <a:pt x="5497" y="7"/>
                    <a:pt x="5447" y="19"/>
                  </a:cubicBezTo>
                  <a:lnTo>
                    <a:pt x="665" y="938"/>
                  </a:lnTo>
                  <a:cubicBezTo>
                    <a:pt x="254" y="1001"/>
                    <a:pt x="0" y="1413"/>
                    <a:pt x="64" y="1793"/>
                  </a:cubicBezTo>
                  <a:lnTo>
                    <a:pt x="697" y="9013"/>
                  </a:lnTo>
                  <a:cubicBezTo>
                    <a:pt x="754" y="9383"/>
                    <a:pt x="1091" y="9625"/>
                    <a:pt x="1457" y="9625"/>
                  </a:cubicBezTo>
                  <a:cubicBezTo>
                    <a:pt x="1499" y="9625"/>
                    <a:pt x="1541" y="9621"/>
                    <a:pt x="1584" y="9615"/>
                  </a:cubicBezTo>
                  <a:lnTo>
                    <a:pt x="7823" y="8411"/>
                  </a:lnTo>
                  <a:cubicBezTo>
                    <a:pt x="8234" y="8348"/>
                    <a:pt x="8488" y="7936"/>
                    <a:pt x="8424" y="7525"/>
                  </a:cubicBezTo>
                  <a:lnTo>
                    <a:pt x="6302" y="589"/>
                  </a:lnTo>
                  <a:cubicBezTo>
                    <a:pt x="6247" y="259"/>
                    <a:pt x="5930" y="1"/>
                    <a:pt x="559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5"/>
            <p:cNvSpPr/>
            <p:nvPr/>
          </p:nvSpPr>
          <p:spPr>
            <a:xfrm>
              <a:off x="2207925" y="2261700"/>
              <a:ext cx="208250" cy="205550"/>
            </a:xfrm>
            <a:custGeom>
              <a:avLst/>
              <a:gdLst/>
              <a:ahLst/>
              <a:cxnLst/>
              <a:rect l="l" t="t" r="r" b="b"/>
              <a:pathLst>
                <a:path w="8330" h="8222" extrusionOk="0">
                  <a:moveTo>
                    <a:pt x="6398" y="1"/>
                  </a:moveTo>
                  <a:cubicBezTo>
                    <a:pt x="5384" y="191"/>
                    <a:pt x="4118" y="412"/>
                    <a:pt x="3231" y="602"/>
                  </a:cubicBezTo>
                  <a:cubicBezTo>
                    <a:pt x="2249" y="792"/>
                    <a:pt x="1077" y="919"/>
                    <a:pt x="1" y="1394"/>
                  </a:cubicBezTo>
                  <a:lnTo>
                    <a:pt x="539" y="7601"/>
                  </a:lnTo>
                  <a:cubicBezTo>
                    <a:pt x="622" y="7959"/>
                    <a:pt x="920" y="8221"/>
                    <a:pt x="1267" y="8221"/>
                  </a:cubicBezTo>
                  <a:cubicBezTo>
                    <a:pt x="1319" y="8221"/>
                    <a:pt x="1372" y="8215"/>
                    <a:pt x="1426" y="8203"/>
                  </a:cubicBezTo>
                  <a:lnTo>
                    <a:pt x="7665" y="6999"/>
                  </a:lnTo>
                  <a:cubicBezTo>
                    <a:pt x="8076" y="6936"/>
                    <a:pt x="8330" y="6524"/>
                    <a:pt x="8266" y="6113"/>
                  </a:cubicBezTo>
                  <a:lnTo>
                    <a:pt x="6398" y="1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5"/>
            <p:cNvSpPr/>
            <p:nvPr/>
          </p:nvSpPr>
          <p:spPr>
            <a:xfrm>
              <a:off x="1384500" y="2233100"/>
              <a:ext cx="2357025" cy="1703500"/>
            </a:xfrm>
            <a:custGeom>
              <a:avLst/>
              <a:gdLst/>
              <a:ahLst/>
              <a:cxnLst/>
              <a:rect l="l" t="t" r="r" b="b"/>
              <a:pathLst>
                <a:path w="94281" h="68140" extrusionOk="0">
                  <a:moveTo>
                    <a:pt x="59223" y="1"/>
                  </a:moveTo>
                  <a:cubicBezTo>
                    <a:pt x="54028" y="1"/>
                    <a:pt x="46605" y="635"/>
                    <a:pt x="36326" y="2475"/>
                  </a:cubicBezTo>
                  <a:cubicBezTo>
                    <a:pt x="18275" y="6465"/>
                    <a:pt x="9186" y="10645"/>
                    <a:pt x="6716" y="13020"/>
                  </a:cubicBezTo>
                  <a:cubicBezTo>
                    <a:pt x="4277" y="15396"/>
                    <a:pt x="1554" y="32307"/>
                    <a:pt x="699" y="48965"/>
                  </a:cubicBezTo>
                  <a:cubicBezTo>
                    <a:pt x="0" y="63120"/>
                    <a:pt x="5271" y="68140"/>
                    <a:pt x="11158" y="68140"/>
                  </a:cubicBezTo>
                  <a:cubicBezTo>
                    <a:pt x="12212" y="68140"/>
                    <a:pt x="13285" y="67979"/>
                    <a:pt x="14348" y="67681"/>
                  </a:cubicBezTo>
                  <a:cubicBezTo>
                    <a:pt x="21315" y="65686"/>
                    <a:pt x="25527" y="41649"/>
                    <a:pt x="26731" y="38356"/>
                  </a:cubicBezTo>
                  <a:cubicBezTo>
                    <a:pt x="27174" y="37121"/>
                    <a:pt x="40348" y="34365"/>
                    <a:pt x="42565" y="33922"/>
                  </a:cubicBezTo>
                  <a:cubicBezTo>
                    <a:pt x="44359" y="33579"/>
                    <a:pt x="54085" y="31852"/>
                    <a:pt x="57815" y="31852"/>
                  </a:cubicBezTo>
                  <a:cubicBezTo>
                    <a:pt x="58563" y="31852"/>
                    <a:pt x="59070" y="31921"/>
                    <a:pt x="59223" y="32085"/>
                  </a:cubicBezTo>
                  <a:cubicBezTo>
                    <a:pt x="61493" y="34666"/>
                    <a:pt x="73934" y="54717"/>
                    <a:pt x="81218" y="54717"/>
                  </a:cubicBezTo>
                  <a:cubicBezTo>
                    <a:pt x="81352" y="54717"/>
                    <a:pt x="81483" y="54710"/>
                    <a:pt x="81613" y="54697"/>
                  </a:cubicBezTo>
                  <a:cubicBezTo>
                    <a:pt x="88802" y="53937"/>
                    <a:pt x="94281" y="47445"/>
                    <a:pt x="87313" y="32275"/>
                  </a:cubicBezTo>
                  <a:cubicBezTo>
                    <a:pt x="80315" y="17106"/>
                    <a:pt x="71511" y="2443"/>
                    <a:pt x="68344" y="1145"/>
                  </a:cubicBezTo>
                  <a:cubicBezTo>
                    <a:pt x="66835" y="526"/>
                    <a:pt x="63952" y="1"/>
                    <a:pt x="59223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5"/>
            <p:cNvSpPr/>
            <p:nvPr/>
          </p:nvSpPr>
          <p:spPr>
            <a:xfrm>
              <a:off x="2544400" y="2825675"/>
              <a:ext cx="345225" cy="317775"/>
            </a:xfrm>
            <a:custGeom>
              <a:avLst/>
              <a:gdLst/>
              <a:ahLst/>
              <a:cxnLst/>
              <a:rect l="l" t="t" r="r" b="b"/>
              <a:pathLst>
                <a:path w="13809" h="12711" extrusionOk="0">
                  <a:moveTo>
                    <a:pt x="6916" y="0"/>
                  </a:moveTo>
                  <a:cubicBezTo>
                    <a:pt x="6516" y="0"/>
                    <a:pt x="6110" y="38"/>
                    <a:pt x="5701" y="117"/>
                  </a:cubicBezTo>
                  <a:cubicBezTo>
                    <a:pt x="2250" y="782"/>
                    <a:pt x="1" y="4107"/>
                    <a:pt x="666" y="7559"/>
                  </a:cubicBezTo>
                  <a:cubicBezTo>
                    <a:pt x="1252" y="10603"/>
                    <a:pt x="3907" y="12711"/>
                    <a:pt x="6893" y="12711"/>
                  </a:cubicBezTo>
                  <a:cubicBezTo>
                    <a:pt x="7294" y="12711"/>
                    <a:pt x="7700" y="12673"/>
                    <a:pt x="8108" y="12594"/>
                  </a:cubicBezTo>
                  <a:cubicBezTo>
                    <a:pt x="11560" y="11929"/>
                    <a:pt x="13809" y="8604"/>
                    <a:pt x="13144" y="5152"/>
                  </a:cubicBezTo>
                  <a:cubicBezTo>
                    <a:pt x="12557" y="2108"/>
                    <a:pt x="9902" y="0"/>
                    <a:pt x="6916" y="0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5"/>
            <p:cNvSpPr/>
            <p:nvPr/>
          </p:nvSpPr>
          <p:spPr>
            <a:xfrm>
              <a:off x="2544400" y="2825675"/>
              <a:ext cx="345225" cy="317775"/>
            </a:xfrm>
            <a:custGeom>
              <a:avLst/>
              <a:gdLst/>
              <a:ahLst/>
              <a:cxnLst/>
              <a:rect l="l" t="t" r="r" b="b"/>
              <a:pathLst>
                <a:path w="13809" h="12711" extrusionOk="0">
                  <a:moveTo>
                    <a:pt x="6916" y="0"/>
                  </a:moveTo>
                  <a:cubicBezTo>
                    <a:pt x="6516" y="0"/>
                    <a:pt x="6110" y="38"/>
                    <a:pt x="5701" y="117"/>
                  </a:cubicBezTo>
                  <a:cubicBezTo>
                    <a:pt x="2250" y="782"/>
                    <a:pt x="1" y="4107"/>
                    <a:pt x="666" y="7559"/>
                  </a:cubicBezTo>
                  <a:cubicBezTo>
                    <a:pt x="1252" y="10603"/>
                    <a:pt x="3907" y="12711"/>
                    <a:pt x="6893" y="12711"/>
                  </a:cubicBezTo>
                  <a:cubicBezTo>
                    <a:pt x="7294" y="12711"/>
                    <a:pt x="7700" y="12673"/>
                    <a:pt x="8108" y="12594"/>
                  </a:cubicBezTo>
                  <a:cubicBezTo>
                    <a:pt x="11560" y="11929"/>
                    <a:pt x="13809" y="8604"/>
                    <a:pt x="13144" y="5152"/>
                  </a:cubicBezTo>
                  <a:cubicBezTo>
                    <a:pt x="12557" y="2108"/>
                    <a:pt x="9902" y="0"/>
                    <a:pt x="6916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5"/>
            <p:cNvSpPr/>
            <p:nvPr/>
          </p:nvSpPr>
          <p:spPr>
            <a:xfrm>
              <a:off x="2580825" y="2860225"/>
              <a:ext cx="270800" cy="249475"/>
            </a:xfrm>
            <a:custGeom>
              <a:avLst/>
              <a:gdLst/>
              <a:ahLst/>
              <a:cxnLst/>
              <a:rect l="l" t="t" r="r" b="b"/>
              <a:pathLst>
                <a:path w="10832" h="9979" extrusionOk="0">
                  <a:moveTo>
                    <a:pt x="5465" y="0"/>
                  </a:moveTo>
                  <a:cubicBezTo>
                    <a:pt x="5146" y="0"/>
                    <a:pt x="4823" y="31"/>
                    <a:pt x="4498" y="96"/>
                  </a:cubicBezTo>
                  <a:cubicBezTo>
                    <a:pt x="1774" y="603"/>
                    <a:pt x="1" y="3232"/>
                    <a:pt x="539" y="5923"/>
                  </a:cubicBezTo>
                  <a:cubicBezTo>
                    <a:pt x="985" y="8318"/>
                    <a:pt x="3071" y="9978"/>
                    <a:pt x="5398" y="9978"/>
                  </a:cubicBezTo>
                  <a:cubicBezTo>
                    <a:pt x="5717" y="9978"/>
                    <a:pt x="6041" y="9947"/>
                    <a:pt x="6366" y="9882"/>
                  </a:cubicBezTo>
                  <a:cubicBezTo>
                    <a:pt x="9090" y="9375"/>
                    <a:pt x="10832" y="6747"/>
                    <a:pt x="10325" y="4055"/>
                  </a:cubicBezTo>
                  <a:cubicBezTo>
                    <a:pt x="9852" y="1660"/>
                    <a:pt x="7787" y="0"/>
                    <a:pt x="546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5"/>
            <p:cNvSpPr/>
            <p:nvPr/>
          </p:nvSpPr>
          <p:spPr>
            <a:xfrm>
              <a:off x="2612500" y="2889550"/>
              <a:ext cx="239125" cy="220175"/>
            </a:xfrm>
            <a:custGeom>
              <a:avLst/>
              <a:gdLst/>
              <a:ahLst/>
              <a:cxnLst/>
              <a:rect l="l" t="t" r="r" b="b"/>
              <a:pathLst>
                <a:path w="9565" h="8807" extrusionOk="0">
                  <a:moveTo>
                    <a:pt x="7348" y="0"/>
                  </a:moveTo>
                  <a:lnTo>
                    <a:pt x="7348" y="0"/>
                  </a:lnTo>
                  <a:cubicBezTo>
                    <a:pt x="7696" y="507"/>
                    <a:pt x="7949" y="1140"/>
                    <a:pt x="8076" y="1805"/>
                  </a:cubicBezTo>
                  <a:cubicBezTo>
                    <a:pt x="8615" y="4497"/>
                    <a:pt x="6841" y="7126"/>
                    <a:pt x="4149" y="7632"/>
                  </a:cubicBezTo>
                  <a:cubicBezTo>
                    <a:pt x="3834" y="7690"/>
                    <a:pt x="3522" y="7718"/>
                    <a:pt x="3216" y="7718"/>
                  </a:cubicBezTo>
                  <a:cubicBezTo>
                    <a:pt x="2009" y="7718"/>
                    <a:pt x="884" y="7288"/>
                    <a:pt x="1" y="6556"/>
                  </a:cubicBezTo>
                  <a:lnTo>
                    <a:pt x="1" y="6556"/>
                  </a:lnTo>
                  <a:cubicBezTo>
                    <a:pt x="904" y="7938"/>
                    <a:pt x="2455" y="8807"/>
                    <a:pt x="4129" y="8807"/>
                  </a:cubicBezTo>
                  <a:cubicBezTo>
                    <a:pt x="4449" y="8807"/>
                    <a:pt x="4774" y="8775"/>
                    <a:pt x="5099" y="8709"/>
                  </a:cubicBezTo>
                  <a:cubicBezTo>
                    <a:pt x="7823" y="8202"/>
                    <a:pt x="9565" y="5574"/>
                    <a:pt x="9058" y="2882"/>
                  </a:cubicBezTo>
                  <a:cubicBezTo>
                    <a:pt x="8836" y="1710"/>
                    <a:pt x="8203" y="697"/>
                    <a:pt x="7348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5"/>
            <p:cNvSpPr/>
            <p:nvPr/>
          </p:nvSpPr>
          <p:spPr>
            <a:xfrm>
              <a:off x="1584050" y="2526300"/>
              <a:ext cx="538400" cy="495325"/>
            </a:xfrm>
            <a:custGeom>
              <a:avLst/>
              <a:gdLst/>
              <a:ahLst/>
              <a:cxnLst/>
              <a:rect l="l" t="t" r="r" b="b"/>
              <a:pathLst>
                <a:path w="21536" h="19813" extrusionOk="0">
                  <a:moveTo>
                    <a:pt x="10803" y="0"/>
                  </a:moveTo>
                  <a:cubicBezTo>
                    <a:pt x="10175" y="0"/>
                    <a:pt x="9539" y="60"/>
                    <a:pt x="8899" y="184"/>
                  </a:cubicBezTo>
                  <a:cubicBezTo>
                    <a:pt x="3516" y="1229"/>
                    <a:pt x="0" y="6423"/>
                    <a:pt x="1045" y="11775"/>
                  </a:cubicBezTo>
                  <a:cubicBezTo>
                    <a:pt x="1966" y="16519"/>
                    <a:pt x="6109" y="19813"/>
                    <a:pt x="10765" y="19813"/>
                  </a:cubicBezTo>
                  <a:cubicBezTo>
                    <a:pt x="11392" y="19813"/>
                    <a:pt x="12029" y="19753"/>
                    <a:pt x="12668" y="19629"/>
                  </a:cubicBezTo>
                  <a:cubicBezTo>
                    <a:pt x="18020" y="18615"/>
                    <a:pt x="21535" y="13422"/>
                    <a:pt x="20522" y="8038"/>
                  </a:cubicBezTo>
                  <a:cubicBezTo>
                    <a:pt x="19601" y="3294"/>
                    <a:pt x="15458" y="0"/>
                    <a:pt x="10803" y="0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5"/>
            <p:cNvSpPr/>
            <p:nvPr/>
          </p:nvSpPr>
          <p:spPr>
            <a:xfrm>
              <a:off x="1584050" y="2526300"/>
              <a:ext cx="538400" cy="495325"/>
            </a:xfrm>
            <a:custGeom>
              <a:avLst/>
              <a:gdLst/>
              <a:ahLst/>
              <a:cxnLst/>
              <a:rect l="l" t="t" r="r" b="b"/>
              <a:pathLst>
                <a:path w="21536" h="19813" extrusionOk="0">
                  <a:moveTo>
                    <a:pt x="10803" y="0"/>
                  </a:moveTo>
                  <a:cubicBezTo>
                    <a:pt x="10175" y="0"/>
                    <a:pt x="9539" y="60"/>
                    <a:pt x="8899" y="184"/>
                  </a:cubicBezTo>
                  <a:cubicBezTo>
                    <a:pt x="3516" y="1229"/>
                    <a:pt x="0" y="6423"/>
                    <a:pt x="1045" y="11775"/>
                  </a:cubicBezTo>
                  <a:cubicBezTo>
                    <a:pt x="1966" y="16519"/>
                    <a:pt x="6109" y="19813"/>
                    <a:pt x="10765" y="19813"/>
                  </a:cubicBezTo>
                  <a:cubicBezTo>
                    <a:pt x="11392" y="19813"/>
                    <a:pt x="12029" y="19753"/>
                    <a:pt x="12668" y="19629"/>
                  </a:cubicBezTo>
                  <a:cubicBezTo>
                    <a:pt x="18020" y="18615"/>
                    <a:pt x="21535" y="13422"/>
                    <a:pt x="20522" y="8038"/>
                  </a:cubicBezTo>
                  <a:cubicBezTo>
                    <a:pt x="19601" y="3294"/>
                    <a:pt x="15458" y="0"/>
                    <a:pt x="10803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5"/>
            <p:cNvSpPr/>
            <p:nvPr/>
          </p:nvSpPr>
          <p:spPr>
            <a:xfrm>
              <a:off x="1618875" y="2557925"/>
              <a:ext cx="469525" cy="432300"/>
            </a:xfrm>
            <a:custGeom>
              <a:avLst/>
              <a:gdLst/>
              <a:ahLst/>
              <a:cxnLst/>
              <a:rect l="l" t="t" r="r" b="b"/>
              <a:pathLst>
                <a:path w="18781" h="17292" extrusionOk="0">
                  <a:moveTo>
                    <a:pt x="9391" y="1"/>
                  </a:moveTo>
                  <a:cubicBezTo>
                    <a:pt x="8853" y="1"/>
                    <a:pt x="8308" y="51"/>
                    <a:pt x="7760" y="154"/>
                  </a:cubicBezTo>
                  <a:cubicBezTo>
                    <a:pt x="3073" y="1073"/>
                    <a:pt x="1" y="5601"/>
                    <a:pt x="888" y="10288"/>
                  </a:cubicBezTo>
                  <a:cubicBezTo>
                    <a:pt x="1696" y="14416"/>
                    <a:pt x="5305" y="17291"/>
                    <a:pt x="9357" y="17291"/>
                  </a:cubicBezTo>
                  <a:cubicBezTo>
                    <a:pt x="9905" y="17291"/>
                    <a:pt x="10462" y="17238"/>
                    <a:pt x="11022" y="17129"/>
                  </a:cubicBezTo>
                  <a:cubicBezTo>
                    <a:pt x="15709" y="16210"/>
                    <a:pt x="18781" y="11682"/>
                    <a:pt x="17862" y="6995"/>
                  </a:cubicBezTo>
                  <a:cubicBezTo>
                    <a:pt x="17079" y="2855"/>
                    <a:pt x="13456" y="1"/>
                    <a:pt x="939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5"/>
            <p:cNvSpPr/>
            <p:nvPr/>
          </p:nvSpPr>
          <p:spPr>
            <a:xfrm>
              <a:off x="1672725" y="2630650"/>
              <a:ext cx="414875" cy="359550"/>
            </a:xfrm>
            <a:custGeom>
              <a:avLst/>
              <a:gdLst/>
              <a:ahLst/>
              <a:cxnLst/>
              <a:rect l="l" t="t" r="r" b="b"/>
              <a:pathLst>
                <a:path w="16595" h="14382" extrusionOk="0">
                  <a:moveTo>
                    <a:pt x="13681" y="0"/>
                  </a:moveTo>
                  <a:lnTo>
                    <a:pt x="13681" y="0"/>
                  </a:lnTo>
                  <a:cubicBezTo>
                    <a:pt x="14283" y="919"/>
                    <a:pt x="14726" y="1964"/>
                    <a:pt x="14948" y="3104"/>
                  </a:cubicBezTo>
                  <a:cubicBezTo>
                    <a:pt x="15867" y="7791"/>
                    <a:pt x="12795" y="12320"/>
                    <a:pt x="8108" y="13238"/>
                  </a:cubicBezTo>
                  <a:cubicBezTo>
                    <a:pt x="7572" y="13336"/>
                    <a:pt x="7039" y="13384"/>
                    <a:pt x="6513" y="13384"/>
                  </a:cubicBezTo>
                  <a:cubicBezTo>
                    <a:pt x="3988" y="13384"/>
                    <a:pt x="1625" y="12291"/>
                    <a:pt x="0" y="10483"/>
                  </a:cubicBezTo>
                  <a:lnTo>
                    <a:pt x="0" y="10483"/>
                  </a:lnTo>
                  <a:cubicBezTo>
                    <a:pt x="1576" y="12860"/>
                    <a:pt x="4279" y="14381"/>
                    <a:pt x="7214" y="14381"/>
                  </a:cubicBezTo>
                  <a:cubicBezTo>
                    <a:pt x="7759" y="14381"/>
                    <a:pt x="8312" y="14329"/>
                    <a:pt x="8868" y="14220"/>
                  </a:cubicBezTo>
                  <a:cubicBezTo>
                    <a:pt x="13555" y="13301"/>
                    <a:pt x="16595" y="8773"/>
                    <a:pt x="15708" y="4086"/>
                  </a:cubicBezTo>
                  <a:cubicBezTo>
                    <a:pt x="15423" y="2502"/>
                    <a:pt x="14695" y="1109"/>
                    <a:pt x="1368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5"/>
            <p:cNvSpPr/>
            <p:nvPr/>
          </p:nvSpPr>
          <p:spPr>
            <a:xfrm>
              <a:off x="1684600" y="2739125"/>
              <a:ext cx="155200" cy="108900"/>
            </a:xfrm>
            <a:custGeom>
              <a:avLst/>
              <a:gdLst/>
              <a:ahLst/>
              <a:cxnLst/>
              <a:rect l="l" t="t" r="r" b="b"/>
              <a:pathLst>
                <a:path w="6208" h="4356" extrusionOk="0">
                  <a:moveTo>
                    <a:pt x="3864" y="0"/>
                  </a:moveTo>
                  <a:lnTo>
                    <a:pt x="824" y="570"/>
                  </a:lnTo>
                  <a:cubicBezTo>
                    <a:pt x="317" y="665"/>
                    <a:pt x="0" y="1140"/>
                    <a:pt x="95" y="1647"/>
                  </a:cubicBezTo>
                  <a:lnTo>
                    <a:pt x="475" y="3642"/>
                  </a:lnTo>
                  <a:cubicBezTo>
                    <a:pt x="559" y="4060"/>
                    <a:pt x="937" y="4355"/>
                    <a:pt x="1372" y="4355"/>
                  </a:cubicBezTo>
                  <a:cubicBezTo>
                    <a:pt x="1431" y="4355"/>
                    <a:pt x="1491" y="4350"/>
                    <a:pt x="1552" y="4339"/>
                  </a:cubicBezTo>
                  <a:lnTo>
                    <a:pt x="4561" y="3769"/>
                  </a:lnTo>
                  <a:lnTo>
                    <a:pt x="6208" y="1488"/>
                  </a:lnTo>
                  <a:lnTo>
                    <a:pt x="3864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5"/>
            <p:cNvSpPr/>
            <p:nvPr/>
          </p:nvSpPr>
          <p:spPr>
            <a:xfrm>
              <a:off x="1867475" y="2699900"/>
              <a:ext cx="155225" cy="108900"/>
            </a:xfrm>
            <a:custGeom>
              <a:avLst/>
              <a:gdLst/>
              <a:ahLst/>
              <a:cxnLst/>
              <a:rect l="l" t="t" r="r" b="b"/>
              <a:pathLst>
                <a:path w="6209" h="4356" extrusionOk="0">
                  <a:moveTo>
                    <a:pt x="4836" y="0"/>
                  </a:moveTo>
                  <a:cubicBezTo>
                    <a:pt x="4777" y="0"/>
                    <a:pt x="4717" y="6"/>
                    <a:pt x="4656" y="17"/>
                  </a:cubicBezTo>
                  <a:lnTo>
                    <a:pt x="1648" y="587"/>
                  </a:lnTo>
                  <a:lnTo>
                    <a:pt x="1" y="2836"/>
                  </a:lnTo>
                  <a:lnTo>
                    <a:pt x="2376" y="4356"/>
                  </a:lnTo>
                  <a:lnTo>
                    <a:pt x="5385" y="3786"/>
                  </a:lnTo>
                  <a:cubicBezTo>
                    <a:pt x="5891" y="3659"/>
                    <a:pt x="6208" y="3216"/>
                    <a:pt x="6113" y="2709"/>
                  </a:cubicBezTo>
                  <a:lnTo>
                    <a:pt x="5733" y="714"/>
                  </a:lnTo>
                  <a:cubicBezTo>
                    <a:pt x="5649" y="296"/>
                    <a:pt x="5271" y="0"/>
                    <a:pt x="483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5"/>
            <p:cNvSpPr/>
            <p:nvPr/>
          </p:nvSpPr>
          <p:spPr>
            <a:xfrm>
              <a:off x="1692525" y="2768400"/>
              <a:ext cx="147275" cy="80375"/>
            </a:xfrm>
            <a:custGeom>
              <a:avLst/>
              <a:gdLst/>
              <a:ahLst/>
              <a:cxnLst/>
              <a:rect l="l" t="t" r="r" b="b"/>
              <a:pathLst>
                <a:path w="5891" h="3215" extrusionOk="0">
                  <a:moveTo>
                    <a:pt x="0" y="1616"/>
                  </a:moveTo>
                  <a:cubicBezTo>
                    <a:pt x="3" y="1628"/>
                    <a:pt x="5" y="1640"/>
                    <a:pt x="8" y="1652"/>
                  </a:cubicBezTo>
                  <a:lnTo>
                    <a:pt x="8" y="1652"/>
                  </a:lnTo>
                  <a:lnTo>
                    <a:pt x="0" y="1616"/>
                  </a:lnTo>
                  <a:close/>
                  <a:moveTo>
                    <a:pt x="5352" y="1"/>
                  </a:moveTo>
                  <a:lnTo>
                    <a:pt x="4085" y="1743"/>
                  </a:lnTo>
                  <a:lnTo>
                    <a:pt x="1077" y="2313"/>
                  </a:lnTo>
                  <a:cubicBezTo>
                    <a:pt x="1016" y="2324"/>
                    <a:pt x="956" y="2329"/>
                    <a:pt x="897" y="2329"/>
                  </a:cubicBezTo>
                  <a:cubicBezTo>
                    <a:pt x="474" y="2329"/>
                    <a:pt x="106" y="2051"/>
                    <a:pt x="8" y="1652"/>
                  </a:cubicBezTo>
                  <a:lnTo>
                    <a:pt x="8" y="1652"/>
                  </a:lnTo>
                  <a:lnTo>
                    <a:pt x="190" y="2471"/>
                  </a:lnTo>
                  <a:cubicBezTo>
                    <a:pt x="275" y="2893"/>
                    <a:pt x="659" y="3215"/>
                    <a:pt x="1077" y="3215"/>
                  </a:cubicBezTo>
                  <a:cubicBezTo>
                    <a:pt x="1129" y="3215"/>
                    <a:pt x="1182" y="3210"/>
                    <a:pt x="1235" y="3199"/>
                  </a:cubicBezTo>
                  <a:lnTo>
                    <a:pt x="4275" y="2598"/>
                  </a:lnTo>
                  <a:lnTo>
                    <a:pt x="5891" y="317"/>
                  </a:lnTo>
                  <a:lnTo>
                    <a:pt x="5352" y="1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5"/>
            <p:cNvSpPr/>
            <p:nvPr/>
          </p:nvSpPr>
          <p:spPr>
            <a:xfrm>
              <a:off x="1867475" y="2746250"/>
              <a:ext cx="155225" cy="62550"/>
            </a:xfrm>
            <a:custGeom>
              <a:avLst/>
              <a:gdLst/>
              <a:ahLst/>
              <a:cxnLst/>
              <a:rect l="l" t="t" r="r" b="b"/>
              <a:pathLst>
                <a:path w="6209" h="2502" extrusionOk="0">
                  <a:moveTo>
                    <a:pt x="5955" y="0"/>
                  </a:moveTo>
                  <a:lnTo>
                    <a:pt x="5959" y="24"/>
                  </a:lnTo>
                  <a:lnTo>
                    <a:pt x="5959" y="24"/>
                  </a:lnTo>
                  <a:cubicBezTo>
                    <a:pt x="5958" y="16"/>
                    <a:pt x="5956" y="8"/>
                    <a:pt x="5955" y="0"/>
                  </a:cubicBezTo>
                  <a:close/>
                  <a:moveTo>
                    <a:pt x="5959" y="24"/>
                  </a:moveTo>
                  <a:cubicBezTo>
                    <a:pt x="6039" y="492"/>
                    <a:pt x="5724" y="983"/>
                    <a:pt x="5226" y="1077"/>
                  </a:cubicBezTo>
                  <a:lnTo>
                    <a:pt x="2218" y="1647"/>
                  </a:lnTo>
                  <a:lnTo>
                    <a:pt x="381" y="475"/>
                  </a:lnTo>
                  <a:lnTo>
                    <a:pt x="1" y="982"/>
                  </a:lnTo>
                  <a:lnTo>
                    <a:pt x="2376" y="2502"/>
                  </a:lnTo>
                  <a:lnTo>
                    <a:pt x="5385" y="1932"/>
                  </a:lnTo>
                  <a:cubicBezTo>
                    <a:pt x="5891" y="1837"/>
                    <a:pt x="6208" y="1362"/>
                    <a:pt x="6113" y="855"/>
                  </a:cubicBezTo>
                  <a:lnTo>
                    <a:pt x="5959" y="24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5"/>
            <p:cNvSpPr/>
            <p:nvPr/>
          </p:nvSpPr>
          <p:spPr>
            <a:xfrm>
              <a:off x="1777225" y="2607275"/>
              <a:ext cx="111675" cy="152450"/>
            </a:xfrm>
            <a:custGeom>
              <a:avLst/>
              <a:gdLst/>
              <a:ahLst/>
              <a:cxnLst/>
              <a:rect l="l" t="t" r="r" b="b"/>
              <a:pathLst>
                <a:path w="4467" h="6098" extrusionOk="0">
                  <a:moveTo>
                    <a:pt x="2989" y="0"/>
                  </a:moveTo>
                  <a:cubicBezTo>
                    <a:pt x="2933" y="0"/>
                    <a:pt x="2876" y="6"/>
                    <a:pt x="2819" y="17"/>
                  </a:cubicBezTo>
                  <a:lnTo>
                    <a:pt x="824" y="397"/>
                  </a:lnTo>
                  <a:cubicBezTo>
                    <a:pt x="317" y="492"/>
                    <a:pt x="1" y="967"/>
                    <a:pt x="96" y="1442"/>
                  </a:cubicBezTo>
                  <a:lnTo>
                    <a:pt x="697" y="4482"/>
                  </a:lnTo>
                  <a:lnTo>
                    <a:pt x="2978" y="6097"/>
                  </a:lnTo>
                  <a:lnTo>
                    <a:pt x="4466" y="3754"/>
                  </a:lnTo>
                  <a:lnTo>
                    <a:pt x="3864" y="714"/>
                  </a:lnTo>
                  <a:cubicBezTo>
                    <a:pt x="3781" y="296"/>
                    <a:pt x="3403" y="0"/>
                    <a:pt x="2989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5"/>
            <p:cNvSpPr/>
            <p:nvPr/>
          </p:nvSpPr>
          <p:spPr>
            <a:xfrm>
              <a:off x="1819200" y="2788200"/>
              <a:ext cx="110850" cy="152450"/>
            </a:xfrm>
            <a:custGeom>
              <a:avLst/>
              <a:gdLst/>
              <a:ahLst/>
              <a:cxnLst/>
              <a:rect l="l" t="t" r="r" b="b"/>
              <a:pathLst>
                <a:path w="4434" h="6098" extrusionOk="0">
                  <a:moveTo>
                    <a:pt x="1520" y="0"/>
                  </a:moveTo>
                  <a:lnTo>
                    <a:pt x="0" y="2344"/>
                  </a:lnTo>
                  <a:lnTo>
                    <a:pt x="570" y="5384"/>
                  </a:lnTo>
                  <a:cubicBezTo>
                    <a:pt x="654" y="5802"/>
                    <a:pt x="1032" y="6098"/>
                    <a:pt x="1467" y="6098"/>
                  </a:cubicBezTo>
                  <a:cubicBezTo>
                    <a:pt x="1526" y="6098"/>
                    <a:pt x="1586" y="6092"/>
                    <a:pt x="1647" y="6081"/>
                  </a:cubicBezTo>
                  <a:lnTo>
                    <a:pt x="3610" y="5701"/>
                  </a:lnTo>
                  <a:cubicBezTo>
                    <a:pt x="4117" y="5606"/>
                    <a:pt x="4434" y="5131"/>
                    <a:pt x="4339" y="4656"/>
                  </a:cubicBezTo>
                  <a:lnTo>
                    <a:pt x="3769" y="1616"/>
                  </a:lnTo>
                  <a:lnTo>
                    <a:pt x="1520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5"/>
            <p:cNvSpPr/>
            <p:nvPr/>
          </p:nvSpPr>
          <p:spPr>
            <a:xfrm>
              <a:off x="1828700" y="2607275"/>
              <a:ext cx="60200" cy="152450"/>
            </a:xfrm>
            <a:custGeom>
              <a:avLst/>
              <a:gdLst/>
              <a:ahLst/>
              <a:cxnLst/>
              <a:rect l="l" t="t" r="r" b="b"/>
              <a:pathLst>
                <a:path w="2408" h="6098" extrusionOk="0">
                  <a:moveTo>
                    <a:pt x="40" y="137"/>
                  </a:moveTo>
                  <a:cubicBezTo>
                    <a:pt x="27" y="139"/>
                    <a:pt x="13" y="141"/>
                    <a:pt x="0" y="144"/>
                  </a:cubicBezTo>
                  <a:lnTo>
                    <a:pt x="40" y="137"/>
                  </a:lnTo>
                  <a:close/>
                  <a:moveTo>
                    <a:pt x="929" y="0"/>
                  </a:moveTo>
                  <a:cubicBezTo>
                    <a:pt x="873" y="0"/>
                    <a:pt x="817" y="6"/>
                    <a:pt x="760" y="17"/>
                  </a:cubicBezTo>
                  <a:lnTo>
                    <a:pt x="40" y="137"/>
                  </a:lnTo>
                  <a:lnTo>
                    <a:pt x="40" y="137"/>
                  </a:lnTo>
                  <a:cubicBezTo>
                    <a:pt x="87" y="130"/>
                    <a:pt x="133" y="127"/>
                    <a:pt x="179" y="127"/>
                  </a:cubicBezTo>
                  <a:cubicBezTo>
                    <a:pt x="615" y="127"/>
                    <a:pt x="993" y="426"/>
                    <a:pt x="1077" y="872"/>
                  </a:cubicBezTo>
                  <a:lnTo>
                    <a:pt x="1647" y="3881"/>
                  </a:lnTo>
                  <a:lnTo>
                    <a:pt x="475" y="5781"/>
                  </a:lnTo>
                  <a:lnTo>
                    <a:pt x="919" y="6097"/>
                  </a:lnTo>
                  <a:lnTo>
                    <a:pt x="2407" y="3754"/>
                  </a:lnTo>
                  <a:lnTo>
                    <a:pt x="1805" y="745"/>
                  </a:lnTo>
                  <a:cubicBezTo>
                    <a:pt x="1722" y="299"/>
                    <a:pt x="1343" y="0"/>
                    <a:pt x="929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5"/>
            <p:cNvSpPr/>
            <p:nvPr/>
          </p:nvSpPr>
          <p:spPr>
            <a:xfrm>
              <a:off x="1849275" y="2788200"/>
              <a:ext cx="80775" cy="146500"/>
            </a:xfrm>
            <a:custGeom>
              <a:avLst/>
              <a:gdLst/>
              <a:ahLst/>
              <a:cxnLst/>
              <a:rect l="l" t="t" r="r" b="b"/>
              <a:pathLst>
                <a:path w="3231" h="5860" extrusionOk="0">
                  <a:moveTo>
                    <a:pt x="317" y="0"/>
                  </a:moveTo>
                  <a:lnTo>
                    <a:pt x="1" y="444"/>
                  </a:lnTo>
                  <a:lnTo>
                    <a:pt x="1837" y="1774"/>
                  </a:lnTo>
                  <a:lnTo>
                    <a:pt x="2407" y="4782"/>
                  </a:lnTo>
                  <a:cubicBezTo>
                    <a:pt x="2500" y="5276"/>
                    <a:pt x="2201" y="5740"/>
                    <a:pt x="1717" y="5851"/>
                  </a:cubicBezTo>
                  <a:lnTo>
                    <a:pt x="1717" y="5851"/>
                  </a:lnTo>
                  <a:lnTo>
                    <a:pt x="2439" y="5701"/>
                  </a:lnTo>
                  <a:cubicBezTo>
                    <a:pt x="2914" y="5606"/>
                    <a:pt x="3231" y="5131"/>
                    <a:pt x="3136" y="4656"/>
                  </a:cubicBezTo>
                  <a:lnTo>
                    <a:pt x="2566" y="1616"/>
                  </a:lnTo>
                  <a:lnTo>
                    <a:pt x="317" y="0"/>
                  </a:lnTo>
                  <a:close/>
                  <a:moveTo>
                    <a:pt x="1717" y="5851"/>
                  </a:moveTo>
                  <a:lnTo>
                    <a:pt x="1679" y="5859"/>
                  </a:lnTo>
                  <a:cubicBezTo>
                    <a:pt x="1692" y="5857"/>
                    <a:pt x="1705" y="5854"/>
                    <a:pt x="1717" y="585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5"/>
            <p:cNvSpPr/>
            <p:nvPr/>
          </p:nvSpPr>
          <p:spPr>
            <a:xfrm>
              <a:off x="1384500" y="2614025"/>
              <a:ext cx="668275" cy="1322575"/>
            </a:xfrm>
            <a:custGeom>
              <a:avLst/>
              <a:gdLst/>
              <a:ahLst/>
              <a:cxnLst/>
              <a:rect l="l" t="t" r="r" b="b"/>
              <a:pathLst>
                <a:path w="26731" h="52903" extrusionOk="0">
                  <a:moveTo>
                    <a:pt x="5544" y="0"/>
                  </a:moveTo>
                  <a:lnTo>
                    <a:pt x="5544" y="0"/>
                  </a:lnTo>
                  <a:cubicBezTo>
                    <a:pt x="3454" y="5574"/>
                    <a:pt x="1427" y="19730"/>
                    <a:pt x="699" y="33728"/>
                  </a:cubicBezTo>
                  <a:cubicBezTo>
                    <a:pt x="0" y="47883"/>
                    <a:pt x="5294" y="52903"/>
                    <a:pt x="11168" y="52903"/>
                  </a:cubicBezTo>
                  <a:cubicBezTo>
                    <a:pt x="12220" y="52903"/>
                    <a:pt x="13290" y="52742"/>
                    <a:pt x="14348" y="52444"/>
                  </a:cubicBezTo>
                  <a:cubicBezTo>
                    <a:pt x="21315" y="50449"/>
                    <a:pt x="25527" y="26412"/>
                    <a:pt x="26731" y="23119"/>
                  </a:cubicBezTo>
                  <a:cubicBezTo>
                    <a:pt x="7697" y="21408"/>
                    <a:pt x="5164" y="8266"/>
                    <a:pt x="5544" y="0"/>
                  </a:cubicBezTo>
                  <a:close/>
                </a:path>
              </a:pathLst>
            </a:custGeom>
            <a:solidFill>
              <a:srgbClr val="2A3F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5"/>
            <p:cNvSpPr/>
            <p:nvPr/>
          </p:nvSpPr>
          <p:spPr>
            <a:xfrm>
              <a:off x="2865050" y="2284675"/>
              <a:ext cx="876475" cy="1316375"/>
            </a:xfrm>
            <a:custGeom>
              <a:avLst/>
              <a:gdLst/>
              <a:ahLst/>
              <a:cxnLst/>
              <a:rect l="l" t="t" r="r" b="b"/>
              <a:pathLst>
                <a:path w="35059" h="52655" extrusionOk="0">
                  <a:moveTo>
                    <a:pt x="10388" y="0"/>
                  </a:moveTo>
                  <a:lnTo>
                    <a:pt x="10388" y="0"/>
                  </a:lnTo>
                  <a:cubicBezTo>
                    <a:pt x="14284" y="8487"/>
                    <a:pt x="15550" y="21598"/>
                    <a:pt x="1" y="30086"/>
                  </a:cubicBezTo>
                  <a:cubicBezTo>
                    <a:pt x="2364" y="32729"/>
                    <a:pt x="14712" y="52654"/>
                    <a:pt x="21964" y="52654"/>
                  </a:cubicBezTo>
                  <a:cubicBezTo>
                    <a:pt x="22098" y="52654"/>
                    <a:pt x="22229" y="52648"/>
                    <a:pt x="22359" y="52634"/>
                  </a:cubicBezTo>
                  <a:cubicBezTo>
                    <a:pt x="29580" y="51874"/>
                    <a:pt x="35059" y="45382"/>
                    <a:pt x="28091" y="30212"/>
                  </a:cubicBezTo>
                  <a:cubicBezTo>
                    <a:pt x="21853" y="16721"/>
                    <a:pt x="14220" y="3642"/>
                    <a:pt x="10388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5"/>
            <p:cNvSpPr/>
            <p:nvPr/>
          </p:nvSpPr>
          <p:spPr>
            <a:xfrm>
              <a:off x="1683025" y="3055000"/>
              <a:ext cx="369750" cy="410950"/>
            </a:xfrm>
            <a:custGeom>
              <a:avLst/>
              <a:gdLst/>
              <a:ahLst/>
              <a:cxnLst/>
              <a:rect l="l" t="t" r="r" b="b"/>
              <a:pathLst>
                <a:path w="14790" h="16438" extrusionOk="0">
                  <a:moveTo>
                    <a:pt x="63" y="1"/>
                  </a:moveTo>
                  <a:lnTo>
                    <a:pt x="0" y="96"/>
                  </a:lnTo>
                  <a:cubicBezTo>
                    <a:pt x="0" y="96"/>
                    <a:pt x="4307" y="12985"/>
                    <a:pt x="11971" y="16437"/>
                  </a:cubicBezTo>
                  <a:cubicBezTo>
                    <a:pt x="13364" y="11307"/>
                    <a:pt x="14314" y="6778"/>
                    <a:pt x="14790" y="5511"/>
                  </a:cubicBezTo>
                  <a:cubicBezTo>
                    <a:pt x="7981" y="4878"/>
                    <a:pt x="3294" y="2788"/>
                    <a:pt x="63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5"/>
            <p:cNvSpPr/>
            <p:nvPr/>
          </p:nvSpPr>
          <p:spPr>
            <a:xfrm>
              <a:off x="1603050" y="3160300"/>
              <a:ext cx="795700" cy="852900"/>
            </a:xfrm>
            <a:custGeom>
              <a:avLst/>
              <a:gdLst/>
              <a:ahLst/>
              <a:cxnLst/>
              <a:rect l="l" t="t" r="r" b="b"/>
              <a:pathLst>
                <a:path w="31828" h="34116" extrusionOk="0">
                  <a:moveTo>
                    <a:pt x="25505" y="0"/>
                  </a:moveTo>
                  <a:cubicBezTo>
                    <a:pt x="19801" y="0"/>
                    <a:pt x="10641" y="5226"/>
                    <a:pt x="10641" y="5226"/>
                  </a:cubicBezTo>
                  <a:cubicBezTo>
                    <a:pt x="8139" y="7000"/>
                    <a:pt x="7791" y="8963"/>
                    <a:pt x="8741" y="10863"/>
                  </a:cubicBezTo>
                  <a:cubicBezTo>
                    <a:pt x="9375" y="12162"/>
                    <a:pt x="10800" y="12383"/>
                    <a:pt x="10800" y="12383"/>
                  </a:cubicBezTo>
                  <a:cubicBezTo>
                    <a:pt x="9185" y="13112"/>
                    <a:pt x="7823" y="13713"/>
                    <a:pt x="7316" y="14632"/>
                  </a:cubicBezTo>
                  <a:cubicBezTo>
                    <a:pt x="5606" y="17704"/>
                    <a:pt x="8234" y="20047"/>
                    <a:pt x="8234" y="20047"/>
                  </a:cubicBezTo>
                  <a:cubicBezTo>
                    <a:pt x="8234" y="20047"/>
                    <a:pt x="3199" y="21314"/>
                    <a:pt x="4149" y="25209"/>
                  </a:cubicBezTo>
                  <a:cubicBezTo>
                    <a:pt x="4751" y="27679"/>
                    <a:pt x="7158" y="28059"/>
                    <a:pt x="7158" y="28059"/>
                  </a:cubicBezTo>
                  <a:cubicBezTo>
                    <a:pt x="5543" y="30656"/>
                    <a:pt x="0" y="30783"/>
                    <a:pt x="0" y="30783"/>
                  </a:cubicBezTo>
                  <a:cubicBezTo>
                    <a:pt x="431" y="33278"/>
                    <a:pt x="2115" y="34115"/>
                    <a:pt x="4422" y="34115"/>
                  </a:cubicBezTo>
                  <a:cubicBezTo>
                    <a:pt x="7035" y="34115"/>
                    <a:pt x="10448" y="33040"/>
                    <a:pt x="13745" y="32081"/>
                  </a:cubicBezTo>
                  <a:cubicBezTo>
                    <a:pt x="20110" y="30181"/>
                    <a:pt x="19192" y="24164"/>
                    <a:pt x="19192" y="24164"/>
                  </a:cubicBezTo>
                  <a:cubicBezTo>
                    <a:pt x="25621" y="22739"/>
                    <a:pt x="24417" y="16279"/>
                    <a:pt x="24417" y="16279"/>
                  </a:cubicBezTo>
                  <a:cubicBezTo>
                    <a:pt x="29041" y="13682"/>
                    <a:pt x="26888" y="8171"/>
                    <a:pt x="26888" y="8171"/>
                  </a:cubicBezTo>
                  <a:cubicBezTo>
                    <a:pt x="26888" y="8171"/>
                    <a:pt x="31828" y="5353"/>
                    <a:pt x="29294" y="1584"/>
                  </a:cubicBezTo>
                  <a:cubicBezTo>
                    <a:pt x="28531" y="442"/>
                    <a:pt x="27164" y="0"/>
                    <a:pt x="25505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5"/>
            <p:cNvSpPr/>
            <p:nvPr/>
          </p:nvSpPr>
          <p:spPr>
            <a:xfrm>
              <a:off x="1898375" y="3161100"/>
              <a:ext cx="500375" cy="790175"/>
            </a:xfrm>
            <a:custGeom>
              <a:avLst/>
              <a:gdLst/>
              <a:ahLst/>
              <a:cxnLst/>
              <a:rect l="l" t="t" r="r" b="b"/>
              <a:pathLst>
                <a:path w="20015" h="31607" extrusionOk="0">
                  <a:moveTo>
                    <a:pt x="14346" y="1"/>
                  </a:moveTo>
                  <a:lnTo>
                    <a:pt x="14346" y="1"/>
                  </a:lnTo>
                  <a:cubicBezTo>
                    <a:pt x="15455" y="856"/>
                    <a:pt x="16785" y="2217"/>
                    <a:pt x="16785" y="3579"/>
                  </a:cubicBezTo>
                  <a:cubicBezTo>
                    <a:pt x="16785" y="5859"/>
                    <a:pt x="14156" y="8013"/>
                    <a:pt x="8867" y="9723"/>
                  </a:cubicBezTo>
                  <a:cubicBezTo>
                    <a:pt x="8867" y="9723"/>
                    <a:pt x="11939" y="8984"/>
                    <a:pt x="13482" y="8984"/>
                  </a:cubicBezTo>
                  <a:cubicBezTo>
                    <a:pt x="13909" y="8984"/>
                    <a:pt x="14218" y="9041"/>
                    <a:pt x="14314" y="9185"/>
                  </a:cubicBezTo>
                  <a:cubicBezTo>
                    <a:pt x="15138" y="10388"/>
                    <a:pt x="14473" y="14252"/>
                    <a:pt x="12161" y="15455"/>
                  </a:cubicBezTo>
                  <a:cubicBezTo>
                    <a:pt x="9849" y="16658"/>
                    <a:pt x="3515" y="18717"/>
                    <a:pt x="3515" y="18717"/>
                  </a:cubicBezTo>
                  <a:cubicBezTo>
                    <a:pt x="3515" y="18717"/>
                    <a:pt x="8899" y="17862"/>
                    <a:pt x="11464" y="17102"/>
                  </a:cubicBezTo>
                  <a:cubicBezTo>
                    <a:pt x="11480" y="17098"/>
                    <a:pt x="11496" y="17096"/>
                    <a:pt x="11511" y="17096"/>
                  </a:cubicBezTo>
                  <a:cubicBezTo>
                    <a:pt x="12106" y="17096"/>
                    <a:pt x="12232" y="20062"/>
                    <a:pt x="10039" y="21884"/>
                  </a:cubicBezTo>
                  <a:cubicBezTo>
                    <a:pt x="7822" y="23784"/>
                    <a:pt x="6461" y="23974"/>
                    <a:pt x="6461" y="23974"/>
                  </a:cubicBezTo>
                  <a:lnTo>
                    <a:pt x="0" y="26064"/>
                  </a:lnTo>
                  <a:cubicBezTo>
                    <a:pt x="0" y="26064"/>
                    <a:pt x="4329" y="25363"/>
                    <a:pt x="5625" y="25363"/>
                  </a:cubicBezTo>
                  <a:cubicBezTo>
                    <a:pt x="5786" y="25363"/>
                    <a:pt x="5901" y="25374"/>
                    <a:pt x="5954" y="25399"/>
                  </a:cubicBezTo>
                  <a:cubicBezTo>
                    <a:pt x="6619" y="25716"/>
                    <a:pt x="6334" y="28883"/>
                    <a:pt x="3104" y="31606"/>
                  </a:cubicBezTo>
                  <a:cubicBezTo>
                    <a:pt x="8171" y="29389"/>
                    <a:pt x="7411" y="24132"/>
                    <a:pt x="7411" y="24132"/>
                  </a:cubicBezTo>
                  <a:cubicBezTo>
                    <a:pt x="13808" y="22707"/>
                    <a:pt x="12604" y="16247"/>
                    <a:pt x="12604" y="16247"/>
                  </a:cubicBezTo>
                  <a:cubicBezTo>
                    <a:pt x="17228" y="13650"/>
                    <a:pt x="15075" y="8139"/>
                    <a:pt x="15075" y="8139"/>
                  </a:cubicBezTo>
                  <a:cubicBezTo>
                    <a:pt x="15075" y="8139"/>
                    <a:pt x="20015" y="5321"/>
                    <a:pt x="17481" y="1552"/>
                  </a:cubicBezTo>
                  <a:cubicBezTo>
                    <a:pt x="16816" y="571"/>
                    <a:pt x="15708" y="96"/>
                    <a:pt x="14346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5"/>
            <p:cNvSpPr/>
            <p:nvPr/>
          </p:nvSpPr>
          <p:spPr>
            <a:xfrm>
              <a:off x="2865050" y="2783450"/>
              <a:ext cx="274775" cy="467150"/>
            </a:xfrm>
            <a:custGeom>
              <a:avLst/>
              <a:gdLst/>
              <a:ahLst/>
              <a:cxnLst/>
              <a:rect l="l" t="t" r="r" b="b"/>
              <a:pathLst>
                <a:path w="10991" h="18686" extrusionOk="0">
                  <a:moveTo>
                    <a:pt x="10705" y="0"/>
                  </a:moveTo>
                  <a:lnTo>
                    <a:pt x="10705" y="0"/>
                  </a:lnTo>
                  <a:cubicBezTo>
                    <a:pt x="8773" y="3674"/>
                    <a:pt x="5385" y="7189"/>
                    <a:pt x="1" y="10135"/>
                  </a:cubicBezTo>
                  <a:cubicBezTo>
                    <a:pt x="919" y="11148"/>
                    <a:pt x="3263" y="14695"/>
                    <a:pt x="6240" y="18685"/>
                  </a:cubicBezTo>
                  <a:cubicBezTo>
                    <a:pt x="10990" y="12858"/>
                    <a:pt x="10768" y="1742"/>
                    <a:pt x="10705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5"/>
            <p:cNvSpPr/>
            <p:nvPr/>
          </p:nvSpPr>
          <p:spPr>
            <a:xfrm>
              <a:off x="2255425" y="2559425"/>
              <a:ext cx="198750" cy="116300"/>
            </a:xfrm>
            <a:custGeom>
              <a:avLst/>
              <a:gdLst/>
              <a:ahLst/>
              <a:cxnLst/>
              <a:rect l="l" t="t" r="r" b="b"/>
              <a:pathLst>
                <a:path w="7950" h="4652" extrusionOk="0">
                  <a:moveTo>
                    <a:pt x="6197" y="0"/>
                  </a:moveTo>
                  <a:cubicBezTo>
                    <a:pt x="6096" y="0"/>
                    <a:pt x="5994" y="10"/>
                    <a:pt x="5891" y="31"/>
                  </a:cubicBezTo>
                  <a:lnTo>
                    <a:pt x="1363" y="886"/>
                  </a:lnTo>
                  <a:cubicBezTo>
                    <a:pt x="539" y="1044"/>
                    <a:pt x="1" y="1804"/>
                    <a:pt x="159" y="2564"/>
                  </a:cubicBezTo>
                  <a:lnTo>
                    <a:pt x="349" y="3514"/>
                  </a:lnTo>
                  <a:cubicBezTo>
                    <a:pt x="460" y="4180"/>
                    <a:pt x="1082" y="4652"/>
                    <a:pt x="1788" y="4652"/>
                  </a:cubicBezTo>
                  <a:cubicBezTo>
                    <a:pt x="1888" y="4652"/>
                    <a:pt x="1989" y="4642"/>
                    <a:pt x="2091" y="4623"/>
                  </a:cubicBezTo>
                  <a:lnTo>
                    <a:pt x="6620" y="3768"/>
                  </a:lnTo>
                  <a:cubicBezTo>
                    <a:pt x="7411" y="3609"/>
                    <a:pt x="7950" y="2849"/>
                    <a:pt x="7791" y="2058"/>
                  </a:cubicBezTo>
                  <a:lnTo>
                    <a:pt x="7633" y="1139"/>
                  </a:lnTo>
                  <a:cubicBezTo>
                    <a:pt x="7495" y="450"/>
                    <a:pt x="6877" y="0"/>
                    <a:pt x="6197" y="0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5"/>
            <p:cNvSpPr/>
            <p:nvPr/>
          </p:nvSpPr>
          <p:spPr>
            <a:xfrm>
              <a:off x="2282350" y="2699800"/>
              <a:ext cx="198750" cy="116850"/>
            </a:xfrm>
            <a:custGeom>
              <a:avLst/>
              <a:gdLst/>
              <a:ahLst/>
              <a:cxnLst/>
              <a:rect l="l" t="t" r="r" b="b"/>
              <a:pathLst>
                <a:path w="7950" h="4674" extrusionOk="0">
                  <a:moveTo>
                    <a:pt x="6155" y="1"/>
                  </a:moveTo>
                  <a:cubicBezTo>
                    <a:pt x="6068" y="1"/>
                    <a:pt x="5980" y="8"/>
                    <a:pt x="5891" y="21"/>
                  </a:cubicBezTo>
                  <a:lnTo>
                    <a:pt x="1362" y="908"/>
                  </a:lnTo>
                  <a:cubicBezTo>
                    <a:pt x="539" y="1066"/>
                    <a:pt x="1" y="1826"/>
                    <a:pt x="159" y="2586"/>
                  </a:cubicBezTo>
                  <a:lnTo>
                    <a:pt x="349" y="3536"/>
                  </a:lnTo>
                  <a:cubicBezTo>
                    <a:pt x="488" y="4202"/>
                    <a:pt x="1088" y="4674"/>
                    <a:pt x="1789" y="4674"/>
                  </a:cubicBezTo>
                  <a:cubicBezTo>
                    <a:pt x="1888" y="4674"/>
                    <a:pt x="1989" y="4664"/>
                    <a:pt x="2091" y="4645"/>
                  </a:cubicBezTo>
                  <a:lnTo>
                    <a:pt x="6619" y="3758"/>
                  </a:lnTo>
                  <a:cubicBezTo>
                    <a:pt x="7411" y="3600"/>
                    <a:pt x="7949" y="2871"/>
                    <a:pt x="7823" y="2080"/>
                  </a:cubicBezTo>
                  <a:lnTo>
                    <a:pt x="7633" y="1161"/>
                  </a:lnTo>
                  <a:cubicBezTo>
                    <a:pt x="7492" y="455"/>
                    <a:pt x="6872" y="1"/>
                    <a:pt x="6155" y="1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5"/>
            <p:cNvSpPr/>
            <p:nvPr/>
          </p:nvSpPr>
          <p:spPr>
            <a:xfrm>
              <a:off x="2255425" y="2559425"/>
              <a:ext cx="198750" cy="116300"/>
            </a:xfrm>
            <a:custGeom>
              <a:avLst/>
              <a:gdLst/>
              <a:ahLst/>
              <a:cxnLst/>
              <a:rect l="l" t="t" r="r" b="b"/>
              <a:pathLst>
                <a:path w="7950" h="4652" extrusionOk="0">
                  <a:moveTo>
                    <a:pt x="6197" y="0"/>
                  </a:moveTo>
                  <a:cubicBezTo>
                    <a:pt x="6096" y="0"/>
                    <a:pt x="5994" y="10"/>
                    <a:pt x="5891" y="31"/>
                  </a:cubicBezTo>
                  <a:lnTo>
                    <a:pt x="1363" y="886"/>
                  </a:lnTo>
                  <a:cubicBezTo>
                    <a:pt x="539" y="1044"/>
                    <a:pt x="1" y="1804"/>
                    <a:pt x="159" y="2564"/>
                  </a:cubicBezTo>
                  <a:lnTo>
                    <a:pt x="349" y="3514"/>
                  </a:lnTo>
                  <a:cubicBezTo>
                    <a:pt x="460" y="4180"/>
                    <a:pt x="1082" y="4652"/>
                    <a:pt x="1788" y="4652"/>
                  </a:cubicBezTo>
                  <a:cubicBezTo>
                    <a:pt x="1888" y="4652"/>
                    <a:pt x="1989" y="4642"/>
                    <a:pt x="2091" y="4623"/>
                  </a:cubicBezTo>
                  <a:lnTo>
                    <a:pt x="6620" y="3768"/>
                  </a:lnTo>
                  <a:cubicBezTo>
                    <a:pt x="7411" y="3609"/>
                    <a:pt x="7950" y="2849"/>
                    <a:pt x="7791" y="2058"/>
                  </a:cubicBezTo>
                  <a:lnTo>
                    <a:pt x="7633" y="1139"/>
                  </a:lnTo>
                  <a:cubicBezTo>
                    <a:pt x="7495" y="450"/>
                    <a:pt x="6877" y="0"/>
                    <a:pt x="6197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5"/>
            <p:cNvSpPr/>
            <p:nvPr/>
          </p:nvSpPr>
          <p:spPr>
            <a:xfrm>
              <a:off x="2282350" y="2699800"/>
              <a:ext cx="198750" cy="116850"/>
            </a:xfrm>
            <a:custGeom>
              <a:avLst/>
              <a:gdLst/>
              <a:ahLst/>
              <a:cxnLst/>
              <a:rect l="l" t="t" r="r" b="b"/>
              <a:pathLst>
                <a:path w="7950" h="4674" extrusionOk="0">
                  <a:moveTo>
                    <a:pt x="6155" y="1"/>
                  </a:moveTo>
                  <a:cubicBezTo>
                    <a:pt x="6068" y="1"/>
                    <a:pt x="5980" y="8"/>
                    <a:pt x="5891" y="21"/>
                  </a:cubicBezTo>
                  <a:lnTo>
                    <a:pt x="1362" y="908"/>
                  </a:lnTo>
                  <a:cubicBezTo>
                    <a:pt x="539" y="1066"/>
                    <a:pt x="1" y="1826"/>
                    <a:pt x="159" y="2586"/>
                  </a:cubicBezTo>
                  <a:lnTo>
                    <a:pt x="349" y="3536"/>
                  </a:lnTo>
                  <a:cubicBezTo>
                    <a:pt x="488" y="4202"/>
                    <a:pt x="1088" y="4674"/>
                    <a:pt x="1789" y="4674"/>
                  </a:cubicBezTo>
                  <a:cubicBezTo>
                    <a:pt x="1888" y="4674"/>
                    <a:pt x="1989" y="4664"/>
                    <a:pt x="2091" y="4645"/>
                  </a:cubicBezTo>
                  <a:lnTo>
                    <a:pt x="6619" y="3758"/>
                  </a:lnTo>
                  <a:cubicBezTo>
                    <a:pt x="7411" y="3600"/>
                    <a:pt x="7949" y="2871"/>
                    <a:pt x="7823" y="2080"/>
                  </a:cubicBezTo>
                  <a:lnTo>
                    <a:pt x="7633" y="1161"/>
                  </a:lnTo>
                  <a:cubicBezTo>
                    <a:pt x="7492" y="455"/>
                    <a:pt x="6872" y="1"/>
                    <a:pt x="6155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5"/>
            <p:cNvSpPr/>
            <p:nvPr/>
          </p:nvSpPr>
          <p:spPr>
            <a:xfrm>
              <a:off x="2276025" y="2577900"/>
              <a:ext cx="157575" cy="79175"/>
            </a:xfrm>
            <a:custGeom>
              <a:avLst/>
              <a:gdLst/>
              <a:ahLst/>
              <a:cxnLst/>
              <a:rect l="l" t="t" r="r" b="b"/>
              <a:pathLst>
                <a:path w="6303" h="3167" extrusionOk="0">
                  <a:moveTo>
                    <a:pt x="5369" y="0"/>
                  </a:moveTo>
                  <a:cubicBezTo>
                    <a:pt x="5312" y="0"/>
                    <a:pt x="5253" y="7"/>
                    <a:pt x="5194" y="20"/>
                  </a:cubicBezTo>
                  <a:lnTo>
                    <a:pt x="665" y="875"/>
                  </a:lnTo>
                  <a:cubicBezTo>
                    <a:pt x="254" y="970"/>
                    <a:pt x="0" y="1319"/>
                    <a:pt x="64" y="1699"/>
                  </a:cubicBezTo>
                  <a:lnTo>
                    <a:pt x="254" y="2617"/>
                  </a:lnTo>
                  <a:cubicBezTo>
                    <a:pt x="310" y="2954"/>
                    <a:pt x="614" y="3166"/>
                    <a:pt x="969" y="3166"/>
                  </a:cubicBezTo>
                  <a:cubicBezTo>
                    <a:pt x="1015" y="3166"/>
                    <a:pt x="1062" y="3163"/>
                    <a:pt x="1109" y="3155"/>
                  </a:cubicBezTo>
                  <a:lnTo>
                    <a:pt x="5637" y="2269"/>
                  </a:lnTo>
                  <a:cubicBezTo>
                    <a:pt x="6049" y="2205"/>
                    <a:pt x="6302" y="1857"/>
                    <a:pt x="6239" y="1477"/>
                  </a:cubicBezTo>
                  <a:lnTo>
                    <a:pt x="6049" y="527"/>
                  </a:lnTo>
                  <a:cubicBezTo>
                    <a:pt x="5995" y="229"/>
                    <a:pt x="5708" y="0"/>
                    <a:pt x="5369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5"/>
            <p:cNvSpPr/>
            <p:nvPr/>
          </p:nvSpPr>
          <p:spPr>
            <a:xfrm>
              <a:off x="2302925" y="2718775"/>
              <a:ext cx="158375" cy="79225"/>
            </a:xfrm>
            <a:custGeom>
              <a:avLst/>
              <a:gdLst/>
              <a:ahLst/>
              <a:cxnLst/>
              <a:rect l="l" t="t" r="r" b="b"/>
              <a:pathLst>
                <a:path w="6335" h="3169" extrusionOk="0">
                  <a:moveTo>
                    <a:pt x="5384" y="0"/>
                  </a:moveTo>
                  <a:cubicBezTo>
                    <a:pt x="5322" y="0"/>
                    <a:pt x="5259" y="7"/>
                    <a:pt x="5195" y="22"/>
                  </a:cubicBezTo>
                  <a:lnTo>
                    <a:pt x="666" y="877"/>
                  </a:lnTo>
                  <a:cubicBezTo>
                    <a:pt x="286" y="972"/>
                    <a:pt x="1" y="1321"/>
                    <a:pt x="64" y="1701"/>
                  </a:cubicBezTo>
                  <a:lnTo>
                    <a:pt x="254" y="2619"/>
                  </a:lnTo>
                  <a:cubicBezTo>
                    <a:pt x="310" y="2956"/>
                    <a:pt x="640" y="3168"/>
                    <a:pt x="979" y="3168"/>
                  </a:cubicBezTo>
                  <a:cubicBezTo>
                    <a:pt x="1022" y="3168"/>
                    <a:pt x="1066" y="3165"/>
                    <a:pt x="1109" y="3158"/>
                  </a:cubicBezTo>
                  <a:lnTo>
                    <a:pt x="5638" y="2271"/>
                  </a:lnTo>
                  <a:cubicBezTo>
                    <a:pt x="6050" y="2207"/>
                    <a:pt x="6335" y="1827"/>
                    <a:pt x="6240" y="1479"/>
                  </a:cubicBezTo>
                  <a:lnTo>
                    <a:pt x="6081" y="529"/>
                  </a:lnTo>
                  <a:cubicBezTo>
                    <a:pt x="6001" y="208"/>
                    <a:pt x="5718" y="0"/>
                    <a:pt x="5384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5"/>
            <p:cNvSpPr/>
            <p:nvPr/>
          </p:nvSpPr>
          <p:spPr>
            <a:xfrm>
              <a:off x="2279175" y="2598975"/>
              <a:ext cx="154425" cy="58100"/>
            </a:xfrm>
            <a:custGeom>
              <a:avLst/>
              <a:gdLst/>
              <a:ahLst/>
              <a:cxnLst/>
              <a:rect l="l" t="t" r="r" b="b"/>
              <a:pathLst>
                <a:path w="6177" h="2324" extrusionOk="0">
                  <a:moveTo>
                    <a:pt x="1" y="1141"/>
                  </a:moveTo>
                  <a:cubicBezTo>
                    <a:pt x="3" y="1155"/>
                    <a:pt x="6" y="1168"/>
                    <a:pt x="9" y="1182"/>
                  </a:cubicBezTo>
                  <a:lnTo>
                    <a:pt x="9" y="1182"/>
                  </a:lnTo>
                  <a:lnTo>
                    <a:pt x="1" y="1141"/>
                  </a:lnTo>
                  <a:close/>
                  <a:moveTo>
                    <a:pt x="5986" y="1"/>
                  </a:moveTo>
                  <a:cubicBezTo>
                    <a:pt x="6050" y="349"/>
                    <a:pt x="5796" y="729"/>
                    <a:pt x="5385" y="792"/>
                  </a:cubicBezTo>
                  <a:lnTo>
                    <a:pt x="856" y="1679"/>
                  </a:lnTo>
                  <a:cubicBezTo>
                    <a:pt x="809" y="1686"/>
                    <a:pt x="762" y="1690"/>
                    <a:pt x="717" y="1690"/>
                  </a:cubicBezTo>
                  <a:cubicBezTo>
                    <a:pt x="376" y="1690"/>
                    <a:pt x="82" y="1495"/>
                    <a:pt x="9" y="1182"/>
                  </a:cubicBezTo>
                  <a:lnTo>
                    <a:pt x="9" y="1182"/>
                  </a:lnTo>
                  <a:lnTo>
                    <a:pt x="128" y="1774"/>
                  </a:lnTo>
                  <a:cubicBezTo>
                    <a:pt x="184" y="2111"/>
                    <a:pt x="488" y="2323"/>
                    <a:pt x="843" y="2323"/>
                  </a:cubicBezTo>
                  <a:cubicBezTo>
                    <a:pt x="889" y="2323"/>
                    <a:pt x="936" y="2320"/>
                    <a:pt x="983" y="2312"/>
                  </a:cubicBezTo>
                  <a:lnTo>
                    <a:pt x="5511" y="1426"/>
                  </a:lnTo>
                  <a:cubicBezTo>
                    <a:pt x="5923" y="1362"/>
                    <a:pt x="6176" y="982"/>
                    <a:pt x="6113" y="634"/>
                  </a:cubicBezTo>
                  <a:lnTo>
                    <a:pt x="5986" y="1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5"/>
            <p:cNvSpPr/>
            <p:nvPr/>
          </p:nvSpPr>
          <p:spPr>
            <a:xfrm>
              <a:off x="2306100" y="2739125"/>
              <a:ext cx="155200" cy="58875"/>
            </a:xfrm>
            <a:custGeom>
              <a:avLst/>
              <a:gdLst/>
              <a:ahLst/>
              <a:cxnLst/>
              <a:rect l="l" t="t" r="r" b="b"/>
              <a:pathLst>
                <a:path w="6208" h="2355" extrusionOk="0">
                  <a:moveTo>
                    <a:pt x="6018" y="0"/>
                  </a:moveTo>
                  <a:lnTo>
                    <a:pt x="6022" y="30"/>
                  </a:lnTo>
                  <a:lnTo>
                    <a:pt x="6022" y="30"/>
                  </a:lnTo>
                  <a:cubicBezTo>
                    <a:pt x="6021" y="20"/>
                    <a:pt x="6019" y="10"/>
                    <a:pt x="6018" y="0"/>
                  </a:cubicBezTo>
                  <a:close/>
                  <a:moveTo>
                    <a:pt x="1" y="1172"/>
                  </a:moveTo>
                  <a:cubicBezTo>
                    <a:pt x="3" y="1185"/>
                    <a:pt x="5" y="1197"/>
                    <a:pt x="8" y="1210"/>
                  </a:cubicBezTo>
                  <a:lnTo>
                    <a:pt x="8" y="1210"/>
                  </a:lnTo>
                  <a:lnTo>
                    <a:pt x="1" y="1172"/>
                  </a:lnTo>
                  <a:close/>
                  <a:moveTo>
                    <a:pt x="6022" y="30"/>
                  </a:moveTo>
                  <a:lnTo>
                    <a:pt x="6022" y="30"/>
                  </a:lnTo>
                  <a:cubicBezTo>
                    <a:pt x="6066" y="398"/>
                    <a:pt x="5785" y="731"/>
                    <a:pt x="5384" y="823"/>
                  </a:cubicBezTo>
                  <a:lnTo>
                    <a:pt x="856" y="1678"/>
                  </a:lnTo>
                  <a:cubicBezTo>
                    <a:pt x="796" y="1693"/>
                    <a:pt x="736" y="1700"/>
                    <a:pt x="677" y="1700"/>
                  </a:cubicBezTo>
                  <a:cubicBezTo>
                    <a:pt x="368" y="1700"/>
                    <a:pt x="78" y="1509"/>
                    <a:pt x="8" y="1210"/>
                  </a:cubicBezTo>
                  <a:lnTo>
                    <a:pt x="8" y="1210"/>
                  </a:lnTo>
                  <a:lnTo>
                    <a:pt x="127" y="1805"/>
                  </a:lnTo>
                  <a:cubicBezTo>
                    <a:pt x="183" y="2142"/>
                    <a:pt x="488" y="2354"/>
                    <a:pt x="843" y="2354"/>
                  </a:cubicBezTo>
                  <a:cubicBezTo>
                    <a:pt x="889" y="2354"/>
                    <a:pt x="935" y="2351"/>
                    <a:pt x="982" y="2344"/>
                  </a:cubicBezTo>
                  <a:lnTo>
                    <a:pt x="5511" y="1457"/>
                  </a:lnTo>
                  <a:cubicBezTo>
                    <a:pt x="5923" y="1393"/>
                    <a:pt x="6208" y="1013"/>
                    <a:pt x="6113" y="665"/>
                  </a:cubicBezTo>
                  <a:lnTo>
                    <a:pt x="6022" y="30"/>
                  </a:ln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5"/>
            <p:cNvSpPr/>
            <p:nvPr/>
          </p:nvSpPr>
          <p:spPr>
            <a:xfrm>
              <a:off x="1825525" y="1387900"/>
              <a:ext cx="219325" cy="463725"/>
            </a:xfrm>
            <a:custGeom>
              <a:avLst/>
              <a:gdLst/>
              <a:ahLst/>
              <a:cxnLst/>
              <a:rect l="l" t="t" r="r" b="b"/>
              <a:pathLst>
                <a:path w="8773" h="18549" extrusionOk="0">
                  <a:moveTo>
                    <a:pt x="7105" y="0"/>
                  </a:moveTo>
                  <a:cubicBezTo>
                    <a:pt x="6665" y="0"/>
                    <a:pt x="6231" y="197"/>
                    <a:pt x="5923" y="560"/>
                  </a:cubicBezTo>
                  <a:cubicBezTo>
                    <a:pt x="5638" y="909"/>
                    <a:pt x="1014" y="6704"/>
                    <a:pt x="0" y="12594"/>
                  </a:cubicBezTo>
                  <a:cubicBezTo>
                    <a:pt x="476" y="15223"/>
                    <a:pt x="2281" y="17535"/>
                    <a:pt x="4244" y="18548"/>
                  </a:cubicBezTo>
                  <a:cubicBezTo>
                    <a:pt x="254" y="14336"/>
                    <a:pt x="5796" y="5501"/>
                    <a:pt x="8266" y="2429"/>
                  </a:cubicBezTo>
                  <a:cubicBezTo>
                    <a:pt x="8773" y="1795"/>
                    <a:pt x="8678" y="845"/>
                    <a:pt x="8044" y="339"/>
                  </a:cubicBezTo>
                  <a:cubicBezTo>
                    <a:pt x="7761" y="109"/>
                    <a:pt x="7431" y="0"/>
                    <a:pt x="7105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5"/>
            <p:cNvSpPr/>
            <p:nvPr/>
          </p:nvSpPr>
          <p:spPr>
            <a:xfrm>
              <a:off x="2747100" y="2315225"/>
              <a:ext cx="239900" cy="221525"/>
            </a:xfrm>
            <a:custGeom>
              <a:avLst/>
              <a:gdLst/>
              <a:ahLst/>
              <a:cxnLst/>
              <a:rect l="l" t="t" r="r" b="b"/>
              <a:pathLst>
                <a:path w="9596" h="8861" extrusionOk="0">
                  <a:moveTo>
                    <a:pt x="4782" y="1"/>
                  </a:moveTo>
                  <a:cubicBezTo>
                    <a:pt x="4511" y="1"/>
                    <a:pt x="4235" y="26"/>
                    <a:pt x="3959" y="76"/>
                  </a:cubicBezTo>
                  <a:cubicBezTo>
                    <a:pt x="1552" y="552"/>
                    <a:pt x="0" y="2863"/>
                    <a:pt x="444" y="5270"/>
                  </a:cubicBezTo>
                  <a:cubicBezTo>
                    <a:pt x="864" y="7401"/>
                    <a:pt x="2724" y="8861"/>
                    <a:pt x="4814" y="8861"/>
                  </a:cubicBezTo>
                  <a:cubicBezTo>
                    <a:pt x="5086" y="8861"/>
                    <a:pt x="5361" y="8836"/>
                    <a:pt x="5637" y="8785"/>
                  </a:cubicBezTo>
                  <a:cubicBezTo>
                    <a:pt x="8044" y="8310"/>
                    <a:pt x="9596" y="5999"/>
                    <a:pt x="9153" y="3592"/>
                  </a:cubicBezTo>
                  <a:cubicBezTo>
                    <a:pt x="8732" y="1461"/>
                    <a:pt x="6873" y="1"/>
                    <a:pt x="4782" y="1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5"/>
            <p:cNvSpPr/>
            <p:nvPr/>
          </p:nvSpPr>
          <p:spPr>
            <a:xfrm>
              <a:off x="2747100" y="2315225"/>
              <a:ext cx="239900" cy="221525"/>
            </a:xfrm>
            <a:custGeom>
              <a:avLst/>
              <a:gdLst/>
              <a:ahLst/>
              <a:cxnLst/>
              <a:rect l="l" t="t" r="r" b="b"/>
              <a:pathLst>
                <a:path w="9596" h="8861" extrusionOk="0">
                  <a:moveTo>
                    <a:pt x="4782" y="1"/>
                  </a:moveTo>
                  <a:cubicBezTo>
                    <a:pt x="4511" y="1"/>
                    <a:pt x="4235" y="26"/>
                    <a:pt x="3959" y="76"/>
                  </a:cubicBezTo>
                  <a:cubicBezTo>
                    <a:pt x="1552" y="552"/>
                    <a:pt x="0" y="2863"/>
                    <a:pt x="444" y="5270"/>
                  </a:cubicBezTo>
                  <a:cubicBezTo>
                    <a:pt x="864" y="7401"/>
                    <a:pt x="2724" y="8861"/>
                    <a:pt x="4814" y="8861"/>
                  </a:cubicBezTo>
                  <a:cubicBezTo>
                    <a:pt x="5086" y="8861"/>
                    <a:pt x="5361" y="8836"/>
                    <a:pt x="5637" y="8785"/>
                  </a:cubicBezTo>
                  <a:cubicBezTo>
                    <a:pt x="8044" y="8310"/>
                    <a:pt x="9596" y="5999"/>
                    <a:pt x="9153" y="3592"/>
                  </a:cubicBezTo>
                  <a:cubicBezTo>
                    <a:pt x="8732" y="1461"/>
                    <a:pt x="6873" y="1"/>
                    <a:pt x="4782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5"/>
            <p:cNvSpPr/>
            <p:nvPr/>
          </p:nvSpPr>
          <p:spPr>
            <a:xfrm>
              <a:off x="2777175" y="2342750"/>
              <a:ext cx="180550" cy="165950"/>
            </a:xfrm>
            <a:custGeom>
              <a:avLst/>
              <a:gdLst/>
              <a:ahLst/>
              <a:cxnLst/>
              <a:rect l="l" t="t" r="r" b="b"/>
              <a:pathLst>
                <a:path w="7222" h="6638" extrusionOk="0">
                  <a:moveTo>
                    <a:pt x="3568" y="1"/>
                  </a:moveTo>
                  <a:cubicBezTo>
                    <a:pt x="3373" y="1"/>
                    <a:pt x="3176" y="17"/>
                    <a:pt x="2978" y="52"/>
                  </a:cubicBezTo>
                  <a:cubicBezTo>
                    <a:pt x="1172" y="401"/>
                    <a:pt x="1" y="2142"/>
                    <a:pt x="349" y="3948"/>
                  </a:cubicBezTo>
                  <a:cubicBezTo>
                    <a:pt x="656" y="5538"/>
                    <a:pt x="2045" y="6637"/>
                    <a:pt x="3585" y="6637"/>
                  </a:cubicBezTo>
                  <a:cubicBezTo>
                    <a:pt x="3792" y="6637"/>
                    <a:pt x="4002" y="6617"/>
                    <a:pt x="4213" y="6576"/>
                  </a:cubicBezTo>
                  <a:cubicBezTo>
                    <a:pt x="6018" y="6228"/>
                    <a:pt x="7221" y="4486"/>
                    <a:pt x="6873" y="2712"/>
                  </a:cubicBezTo>
                  <a:cubicBezTo>
                    <a:pt x="6563" y="1106"/>
                    <a:pt x="5149" y="1"/>
                    <a:pt x="3568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5"/>
            <p:cNvSpPr/>
            <p:nvPr/>
          </p:nvSpPr>
          <p:spPr>
            <a:xfrm>
              <a:off x="2796175" y="2363825"/>
              <a:ext cx="160750" cy="145525"/>
            </a:xfrm>
            <a:custGeom>
              <a:avLst/>
              <a:gdLst/>
              <a:ahLst/>
              <a:cxnLst/>
              <a:rect l="l" t="t" r="r" b="b"/>
              <a:pathLst>
                <a:path w="6430" h="5821" extrusionOk="0">
                  <a:moveTo>
                    <a:pt x="5036" y="1"/>
                  </a:moveTo>
                  <a:lnTo>
                    <a:pt x="5036" y="1"/>
                  </a:lnTo>
                  <a:cubicBezTo>
                    <a:pt x="5226" y="318"/>
                    <a:pt x="5385" y="698"/>
                    <a:pt x="5480" y="1109"/>
                  </a:cubicBezTo>
                  <a:cubicBezTo>
                    <a:pt x="5828" y="2914"/>
                    <a:pt x="4624" y="4656"/>
                    <a:pt x="2819" y="5005"/>
                  </a:cubicBezTo>
                  <a:cubicBezTo>
                    <a:pt x="2616" y="5042"/>
                    <a:pt x="2414" y="5059"/>
                    <a:pt x="2214" y="5059"/>
                  </a:cubicBezTo>
                  <a:cubicBezTo>
                    <a:pt x="1389" y="5059"/>
                    <a:pt x="613" y="4755"/>
                    <a:pt x="1" y="4245"/>
                  </a:cubicBezTo>
                  <a:lnTo>
                    <a:pt x="1" y="4245"/>
                  </a:lnTo>
                  <a:cubicBezTo>
                    <a:pt x="622" y="5216"/>
                    <a:pt x="1680" y="5820"/>
                    <a:pt x="2842" y="5820"/>
                  </a:cubicBezTo>
                  <a:cubicBezTo>
                    <a:pt x="3043" y="5820"/>
                    <a:pt x="3247" y="5802"/>
                    <a:pt x="3453" y="5765"/>
                  </a:cubicBezTo>
                  <a:cubicBezTo>
                    <a:pt x="5258" y="5416"/>
                    <a:pt x="6430" y="3675"/>
                    <a:pt x="6081" y="1869"/>
                  </a:cubicBezTo>
                  <a:cubicBezTo>
                    <a:pt x="5955" y="1109"/>
                    <a:pt x="5575" y="476"/>
                    <a:pt x="5036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5"/>
            <p:cNvSpPr/>
            <p:nvPr/>
          </p:nvSpPr>
          <p:spPr>
            <a:xfrm>
              <a:off x="2804900" y="2615875"/>
              <a:ext cx="240700" cy="221175"/>
            </a:xfrm>
            <a:custGeom>
              <a:avLst/>
              <a:gdLst/>
              <a:ahLst/>
              <a:cxnLst/>
              <a:rect l="l" t="t" r="r" b="b"/>
              <a:pathLst>
                <a:path w="9628" h="8847" extrusionOk="0">
                  <a:moveTo>
                    <a:pt x="4816" y="0"/>
                  </a:moveTo>
                  <a:cubicBezTo>
                    <a:pt x="4534" y="0"/>
                    <a:pt x="4247" y="28"/>
                    <a:pt x="3959" y="85"/>
                  </a:cubicBezTo>
                  <a:cubicBezTo>
                    <a:pt x="1584" y="528"/>
                    <a:pt x="0" y="2872"/>
                    <a:pt x="475" y="5247"/>
                  </a:cubicBezTo>
                  <a:cubicBezTo>
                    <a:pt x="865" y="7365"/>
                    <a:pt x="2704" y="8846"/>
                    <a:pt x="4780" y="8846"/>
                  </a:cubicBezTo>
                  <a:cubicBezTo>
                    <a:pt x="5062" y="8846"/>
                    <a:pt x="5349" y="8819"/>
                    <a:pt x="5637" y="8762"/>
                  </a:cubicBezTo>
                  <a:cubicBezTo>
                    <a:pt x="8044" y="8319"/>
                    <a:pt x="9628" y="5975"/>
                    <a:pt x="9152" y="3600"/>
                  </a:cubicBezTo>
                  <a:cubicBezTo>
                    <a:pt x="8734" y="1481"/>
                    <a:pt x="6893" y="0"/>
                    <a:pt x="4816" y="0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5"/>
            <p:cNvSpPr/>
            <p:nvPr/>
          </p:nvSpPr>
          <p:spPr>
            <a:xfrm>
              <a:off x="2804900" y="2615875"/>
              <a:ext cx="240700" cy="221175"/>
            </a:xfrm>
            <a:custGeom>
              <a:avLst/>
              <a:gdLst/>
              <a:ahLst/>
              <a:cxnLst/>
              <a:rect l="l" t="t" r="r" b="b"/>
              <a:pathLst>
                <a:path w="9628" h="8847" extrusionOk="0">
                  <a:moveTo>
                    <a:pt x="4816" y="0"/>
                  </a:moveTo>
                  <a:cubicBezTo>
                    <a:pt x="4534" y="0"/>
                    <a:pt x="4247" y="28"/>
                    <a:pt x="3959" y="85"/>
                  </a:cubicBezTo>
                  <a:cubicBezTo>
                    <a:pt x="1584" y="528"/>
                    <a:pt x="0" y="2872"/>
                    <a:pt x="475" y="5247"/>
                  </a:cubicBezTo>
                  <a:cubicBezTo>
                    <a:pt x="865" y="7365"/>
                    <a:pt x="2704" y="8846"/>
                    <a:pt x="4780" y="8846"/>
                  </a:cubicBezTo>
                  <a:cubicBezTo>
                    <a:pt x="5062" y="8846"/>
                    <a:pt x="5349" y="8819"/>
                    <a:pt x="5637" y="8762"/>
                  </a:cubicBezTo>
                  <a:cubicBezTo>
                    <a:pt x="8044" y="8319"/>
                    <a:pt x="9628" y="5975"/>
                    <a:pt x="9152" y="3600"/>
                  </a:cubicBezTo>
                  <a:cubicBezTo>
                    <a:pt x="8734" y="1481"/>
                    <a:pt x="6893" y="0"/>
                    <a:pt x="4816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5"/>
            <p:cNvSpPr/>
            <p:nvPr/>
          </p:nvSpPr>
          <p:spPr>
            <a:xfrm>
              <a:off x="2834975" y="2643375"/>
              <a:ext cx="180550" cy="166175"/>
            </a:xfrm>
            <a:custGeom>
              <a:avLst/>
              <a:gdLst/>
              <a:ahLst/>
              <a:cxnLst/>
              <a:rect l="l" t="t" r="r" b="b"/>
              <a:pathLst>
                <a:path w="7222" h="6647" extrusionOk="0">
                  <a:moveTo>
                    <a:pt x="3615" y="0"/>
                  </a:moveTo>
                  <a:cubicBezTo>
                    <a:pt x="3405" y="0"/>
                    <a:pt x="3192" y="20"/>
                    <a:pt x="2977" y="61"/>
                  </a:cubicBezTo>
                  <a:cubicBezTo>
                    <a:pt x="1172" y="410"/>
                    <a:pt x="1" y="2152"/>
                    <a:pt x="349" y="3957"/>
                  </a:cubicBezTo>
                  <a:cubicBezTo>
                    <a:pt x="656" y="5548"/>
                    <a:pt x="2045" y="6646"/>
                    <a:pt x="3606" y="6646"/>
                  </a:cubicBezTo>
                  <a:cubicBezTo>
                    <a:pt x="3817" y="6646"/>
                    <a:pt x="4030" y="6627"/>
                    <a:pt x="4244" y="6585"/>
                  </a:cubicBezTo>
                  <a:cubicBezTo>
                    <a:pt x="6018" y="6237"/>
                    <a:pt x="7221" y="4495"/>
                    <a:pt x="6873" y="2690"/>
                  </a:cubicBezTo>
                  <a:cubicBezTo>
                    <a:pt x="6566" y="1099"/>
                    <a:pt x="5176" y="0"/>
                    <a:pt x="361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5"/>
            <p:cNvSpPr/>
            <p:nvPr/>
          </p:nvSpPr>
          <p:spPr>
            <a:xfrm>
              <a:off x="2854775" y="2663900"/>
              <a:ext cx="159950" cy="145775"/>
            </a:xfrm>
            <a:custGeom>
              <a:avLst/>
              <a:gdLst/>
              <a:ahLst/>
              <a:cxnLst/>
              <a:rect l="l" t="t" r="r" b="b"/>
              <a:pathLst>
                <a:path w="6398" h="5831" extrusionOk="0">
                  <a:moveTo>
                    <a:pt x="5004" y="0"/>
                  </a:moveTo>
                  <a:lnTo>
                    <a:pt x="5004" y="0"/>
                  </a:lnTo>
                  <a:cubicBezTo>
                    <a:pt x="5194" y="349"/>
                    <a:pt x="5352" y="729"/>
                    <a:pt x="5447" y="1141"/>
                  </a:cubicBezTo>
                  <a:cubicBezTo>
                    <a:pt x="5796" y="2946"/>
                    <a:pt x="4592" y="4687"/>
                    <a:pt x="2819" y="5036"/>
                  </a:cubicBezTo>
                  <a:cubicBezTo>
                    <a:pt x="2617" y="5073"/>
                    <a:pt x="2415" y="5090"/>
                    <a:pt x="2215" y="5090"/>
                  </a:cubicBezTo>
                  <a:cubicBezTo>
                    <a:pt x="1381" y="5090"/>
                    <a:pt x="588" y="4781"/>
                    <a:pt x="0" y="4244"/>
                  </a:cubicBezTo>
                  <a:lnTo>
                    <a:pt x="0" y="4244"/>
                  </a:lnTo>
                  <a:cubicBezTo>
                    <a:pt x="588" y="5206"/>
                    <a:pt x="1650" y="5830"/>
                    <a:pt x="2804" y="5830"/>
                  </a:cubicBezTo>
                  <a:cubicBezTo>
                    <a:pt x="3018" y="5830"/>
                    <a:pt x="3235" y="5809"/>
                    <a:pt x="3452" y="5764"/>
                  </a:cubicBezTo>
                  <a:cubicBezTo>
                    <a:pt x="5226" y="5416"/>
                    <a:pt x="6397" y="3674"/>
                    <a:pt x="6081" y="1869"/>
                  </a:cubicBezTo>
                  <a:cubicBezTo>
                    <a:pt x="5922" y="1109"/>
                    <a:pt x="5542" y="475"/>
                    <a:pt x="5004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5"/>
            <p:cNvSpPr/>
            <p:nvPr/>
          </p:nvSpPr>
          <p:spPr>
            <a:xfrm>
              <a:off x="2614075" y="2496550"/>
              <a:ext cx="240725" cy="221525"/>
            </a:xfrm>
            <a:custGeom>
              <a:avLst/>
              <a:gdLst/>
              <a:ahLst/>
              <a:cxnLst/>
              <a:rect l="l" t="t" r="r" b="b"/>
              <a:pathLst>
                <a:path w="9629" h="8861" extrusionOk="0">
                  <a:moveTo>
                    <a:pt x="4806" y="0"/>
                  </a:moveTo>
                  <a:cubicBezTo>
                    <a:pt x="4536" y="0"/>
                    <a:pt x="4264" y="25"/>
                    <a:pt x="3991" y="76"/>
                  </a:cubicBezTo>
                  <a:cubicBezTo>
                    <a:pt x="1584" y="551"/>
                    <a:pt x="1" y="2863"/>
                    <a:pt x="476" y="5269"/>
                  </a:cubicBezTo>
                  <a:cubicBezTo>
                    <a:pt x="896" y="7400"/>
                    <a:pt x="2756" y="8860"/>
                    <a:pt x="4847" y="8860"/>
                  </a:cubicBezTo>
                  <a:cubicBezTo>
                    <a:pt x="5118" y="8860"/>
                    <a:pt x="5393" y="8836"/>
                    <a:pt x="5670" y="8785"/>
                  </a:cubicBezTo>
                  <a:cubicBezTo>
                    <a:pt x="8045" y="8310"/>
                    <a:pt x="9628" y="5998"/>
                    <a:pt x="9153" y="3591"/>
                  </a:cubicBezTo>
                  <a:cubicBezTo>
                    <a:pt x="8761" y="1461"/>
                    <a:pt x="6880" y="0"/>
                    <a:pt x="4806" y="0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5"/>
            <p:cNvSpPr/>
            <p:nvPr/>
          </p:nvSpPr>
          <p:spPr>
            <a:xfrm>
              <a:off x="2614075" y="2496550"/>
              <a:ext cx="240725" cy="221525"/>
            </a:xfrm>
            <a:custGeom>
              <a:avLst/>
              <a:gdLst/>
              <a:ahLst/>
              <a:cxnLst/>
              <a:rect l="l" t="t" r="r" b="b"/>
              <a:pathLst>
                <a:path w="9629" h="8861" extrusionOk="0">
                  <a:moveTo>
                    <a:pt x="4806" y="0"/>
                  </a:moveTo>
                  <a:cubicBezTo>
                    <a:pt x="4536" y="0"/>
                    <a:pt x="4264" y="25"/>
                    <a:pt x="3991" y="76"/>
                  </a:cubicBezTo>
                  <a:cubicBezTo>
                    <a:pt x="1584" y="551"/>
                    <a:pt x="1" y="2863"/>
                    <a:pt x="476" y="5269"/>
                  </a:cubicBezTo>
                  <a:cubicBezTo>
                    <a:pt x="896" y="7400"/>
                    <a:pt x="2756" y="8860"/>
                    <a:pt x="4847" y="8860"/>
                  </a:cubicBezTo>
                  <a:cubicBezTo>
                    <a:pt x="5118" y="8860"/>
                    <a:pt x="5393" y="8836"/>
                    <a:pt x="5670" y="8785"/>
                  </a:cubicBezTo>
                  <a:cubicBezTo>
                    <a:pt x="8045" y="8310"/>
                    <a:pt x="9628" y="5998"/>
                    <a:pt x="9153" y="3591"/>
                  </a:cubicBezTo>
                  <a:cubicBezTo>
                    <a:pt x="8761" y="1461"/>
                    <a:pt x="6880" y="0"/>
                    <a:pt x="4806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2644175" y="2524600"/>
              <a:ext cx="180525" cy="166150"/>
            </a:xfrm>
            <a:custGeom>
              <a:avLst/>
              <a:gdLst/>
              <a:ahLst/>
              <a:cxnLst/>
              <a:rect l="l" t="t" r="r" b="b"/>
              <a:pathLst>
                <a:path w="7221" h="6646" extrusionOk="0">
                  <a:moveTo>
                    <a:pt x="3615" y="1"/>
                  </a:moveTo>
                  <a:cubicBezTo>
                    <a:pt x="3405" y="1"/>
                    <a:pt x="3191" y="21"/>
                    <a:pt x="2977" y="62"/>
                  </a:cubicBezTo>
                  <a:cubicBezTo>
                    <a:pt x="1172" y="410"/>
                    <a:pt x="0" y="2152"/>
                    <a:pt x="349" y="3926"/>
                  </a:cubicBezTo>
                  <a:cubicBezTo>
                    <a:pt x="656" y="5521"/>
                    <a:pt x="2052" y="6646"/>
                    <a:pt x="3618" y="6646"/>
                  </a:cubicBezTo>
                  <a:cubicBezTo>
                    <a:pt x="3825" y="6646"/>
                    <a:pt x="4034" y="6626"/>
                    <a:pt x="4244" y="6586"/>
                  </a:cubicBezTo>
                  <a:cubicBezTo>
                    <a:pt x="6049" y="6206"/>
                    <a:pt x="7221" y="4496"/>
                    <a:pt x="6872" y="2691"/>
                  </a:cubicBezTo>
                  <a:cubicBezTo>
                    <a:pt x="6565" y="1100"/>
                    <a:pt x="5176" y="1"/>
                    <a:pt x="361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2663975" y="2545150"/>
              <a:ext cx="160725" cy="145500"/>
            </a:xfrm>
            <a:custGeom>
              <a:avLst/>
              <a:gdLst/>
              <a:ahLst/>
              <a:cxnLst/>
              <a:rect l="l" t="t" r="r" b="b"/>
              <a:pathLst>
                <a:path w="6429" h="5820" extrusionOk="0">
                  <a:moveTo>
                    <a:pt x="5004" y="0"/>
                  </a:moveTo>
                  <a:lnTo>
                    <a:pt x="5004" y="0"/>
                  </a:lnTo>
                  <a:cubicBezTo>
                    <a:pt x="5225" y="317"/>
                    <a:pt x="5384" y="697"/>
                    <a:pt x="5447" y="1109"/>
                  </a:cubicBezTo>
                  <a:cubicBezTo>
                    <a:pt x="5795" y="2914"/>
                    <a:pt x="4624" y="4655"/>
                    <a:pt x="2819" y="5004"/>
                  </a:cubicBezTo>
                  <a:cubicBezTo>
                    <a:pt x="2615" y="5041"/>
                    <a:pt x="2413" y="5059"/>
                    <a:pt x="2214" y="5059"/>
                  </a:cubicBezTo>
                  <a:cubicBezTo>
                    <a:pt x="1389" y="5059"/>
                    <a:pt x="612" y="4754"/>
                    <a:pt x="0" y="4244"/>
                  </a:cubicBezTo>
                  <a:lnTo>
                    <a:pt x="0" y="4244"/>
                  </a:lnTo>
                  <a:cubicBezTo>
                    <a:pt x="594" y="5216"/>
                    <a:pt x="1671" y="5819"/>
                    <a:pt x="2839" y="5819"/>
                  </a:cubicBezTo>
                  <a:cubicBezTo>
                    <a:pt x="3042" y="5819"/>
                    <a:pt x="3246" y="5801"/>
                    <a:pt x="3452" y="5764"/>
                  </a:cubicBezTo>
                  <a:cubicBezTo>
                    <a:pt x="5257" y="5416"/>
                    <a:pt x="6429" y="3674"/>
                    <a:pt x="6080" y="1869"/>
                  </a:cubicBezTo>
                  <a:cubicBezTo>
                    <a:pt x="5954" y="1109"/>
                    <a:pt x="5542" y="475"/>
                    <a:pt x="5004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5"/>
            <p:cNvSpPr/>
            <p:nvPr/>
          </p:nvSpPr>
          <p:spPr>
            <a:xfrm>
              <a:off x="2937100" y="2434575"/>
              <a:ext cx="240725" cy="221150"/>
            </a:xfrm>
            <a:custGeom>
              <a:avLst/>
              <a:gdLst/>
              <a:ahLst/>
              <a:cxnLst/>
              <a:rect l="l" t="t" r="r" b="b"/>
              <a:pathLst>
                <a:path w="9629" h="8846" extrusionOk="0">
                  <a:moveTo>
                    <a:pt x="4840" y="0"/>
                  </a:moveTo>
                  <a:cubicBezTo>
                    <a:pt x="4560" y="0"/>
                    <a:pt x="4276" y="28"/>
                    <a:pt x="3991" y="84"/>
                  </a:cubicBezTo>
                  <a:cubicBezTo>
                    <a:pt x="1584" y="528"/>
                    <a:pt x="1" y="2871"/>
                    <a:pt x="476" y="5247"/>
                  </a:cubicBezTo>
                  <a:cubicBezTo>
                    <a:pt x="894" y="7365"/>
                    <a:pt x="2736" y="8846"/>
                    <a:pt x="4813" y="8846"/>
                  </a:cubicBezTo>
                  <a:cubicBezTo>
                    <a:pt x="5095" y="8846"/>
                    <a:pt x="5382" y="8819"/>
                    <a:pt x="5670" y="8762"/>
                  </a:cubicBezTo>
                  <a:cubicBezTo>
                    <a:pt x="8045" y="8287"/>
                    <a:pt x="9628" y="5975"/>
                    <a:pt x="9153" y="3568"/>
                  </a:cubicBezTo>
                  <a:cubicBezTo>
                    <a:pt x="8763" y="1477"/>
                    <a:pt x="6901" y="0"/>
                    <a:pt x="4840" y="0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2937100" y="2434575"/>
              <a:ext cx="240725" cy="221150"/>
            </a:xfrm>
            <a:custGeom>
              <a:avLst/>
              <a:gdLst/>
              <a:ahLst/>
              <a:cxnLst/>
              <a:rect l="l" t="t" r="r" b="b"/>
              <a:pathLst>
                <a:path w="9629" h="8846" extrusionOk="0">
                  <a:moveTo>
                    <a:pt x="4840" y="0"/>
                  </a:moveTo>
                  <a:cubicBezTo>
                    <a:pt x="4560" y="0"/>
                    <a:pt x="4276" y="28"/>
                    <a:pt x="3991" y="84"/>
                  </a:cubicBezTo>
                  <a:cubicBezTo>
                    <a:pt x="1584" y="528"/>
                    <a:pt x="1" y="2871"/>
                    <a:pt x="476" y="5247"/>
                  </a:cubicBezTo>
                  <a:cubicBezTo>
                    <a:pt x="894" y="7365"/>
                    <a:pt x="2736" y="8846"/>
                    <a:pt x="4813" y="8846"/>
                  </a:cubicBezTo>
                  <a:cubicBezTo>
                    <a:pt x="5095" y="8846"/>
                    <a:pt x="5382" y="8819"/>
                    <a:pt x="5670" y="8762"/>
                  </a:cubicBezTo>
                  <a:cubicBezTo>
                    <a:pt x="8045" y="8287"/>
                    <a:pt x="9628" y="5975"/>
                    <a:pt x="9153" y="3568"/>
                  </a:cubicBezTo>
                  <a:cubicBezTo>
                    <a:pt x="8763" y="1477"/>
                    <a:pt x="6901" y="0"/>
                    <a:pt x="4840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2967200" y="2462050"/>
              <a:ext cx="180525" cy="166200"/>
            </a:xfrm>
            <a:custGeom>
              <a:avLst/>
              <a:gdLst/>
              <a:ahLst/>
              <a:cxnLst/>
              <a:rect l="l" t="t" r="r" b="b"/>
              <a:pathLst>
                <a:path w="7221" h="6648" extrusionOk="0">
                  <a:moveTo>
                    <a:pt x="3615" y="1"/>
                  </a:moveTo>
                  <a:cubicBezTo>
                    <a:pt x="3405" y="1"/>
                    <a:pt x="3191" y="21"/>
                    <a:pt x="2977" y="62"/>
                  </a:cubicBezTo>
                  <a:cubicBezTo>
                    <a:pt x="1172" y="411"/>
                    <a:pt x="0" y="2152"/>
                    <a:pt x="349" y="3958"/>
                  </a:cubicBezTo>
                  <a:cubicBezTo>
                    <a:pt x="656" y="5548"/>
                    <a:pt x="2045" y="6647"/>
                    <a:pt x="3606" y="6647"/>
                  </a:cubicBezTo>
                  <a:cubicBezTo>
                    <a:pt x="3816" y="6647"/>
                    <a:pt x="4030" y="6627"/>
                    <a:pt x="4244" y="6586"/>
                  </a:cubicBezTo>
                  <a:cubicBezTo>
                    <a:pt x="6049" y="6238"/>
                    <a:pt x="7221" y="4496"/>
                    <a:pt x="6872" y="2691"/>
                  </a:cubicBezTo>
                  <a:cubicBezTo>
                    <a:pt x="6565" y="1100"/>
                    <a:pt x="5176" y="1"/>
                    <a:pt x="3615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2987000" y="2482600"/>
              <a:ext cx="160725" cy="145500"/>
            </a:xfrm>
            <a:custGeom>
              <a:avLst/>
              <a:gdLst/>
              <a:ahLst/>
              <a:cxnLst/>
              <a:rect l="l" t="t" r="r" b="b"/>
              <a:pathLst>
                <a:path w="6429" h="5820" extrusionOk="0">
                  <a:moveTo>
                    <a:pt x="5004" y="0"/>
                  </a:moveTo>
                  <a:cubicBezTo>
                    <a:pt x="5225" y="349"/>
                    <a:pt x="5384" y="697"/>
                    <a:pt x="5447" y="1140"/>
                  </a:cubicBezTo>
                  <a:cubicBezTo>
                    <a:pt x="5795" y="2914"/>
                    <a:pt x="4624" y="4656"/>
                    <a:pt x="2819" y="5004"/>
                  </a:cubicBezTo>
                  <a:cubicBezTo>
                    <a:pt x="2595" y="5051"/>
                    <a:pt x="2373" y="5074"/>
                    <a:pt x="2154" y="5074"/>
                  </a:cubicBezTo>
                  <a:cubicBezTo>
                    <a:pt x="1351" y="5074"/>
                    <a:pt x="597" y="4767"/>
                    <a:pt x="0" y="4244"/>
                  </a:cubicBezTo>
                  <a:lnTo>
                    <a:pt x="0" y="4244"/>
                  </a:lnTo>
                  <a:cubicBezTo>
                    <a:pt x="594" y="5216"/>
                    <a:pt x="1671" y="5819"/>
                    <a:pt x="2839" y="5819"/>
                  </a:cubicBezTo>
                  <a:cubicBezTo>
                    <a:pt x="3042" y="5819"/>
                    <a:pt x="3246" y="5801"/>
                    <a:pt x="3452" y="5764"/>
                  </a:cubicBezTo>
                  <a:cubicBezTo>
                    <a:pt x="5257" y="5416"/>
                    <a:pt x="6429" y="3674"/>
                    <a:pt x="6080" y="1869"/>
                  </a:cubicBezTo>
                  <a:cubicBezTo>
                    <a:pt x="5954" y="1109"/>
                    <a:pt x="5542" y="475"/>
                    <a:pt x="5004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3025775" y="2511075"/>
              <a:ext cx="76825" cy="80000"/>
            </a:xfrm>
            <a:custGeom>
              <a:avLst/>
              <a:gdLst/>
              <a:ahLst/>
              <a:cxnLst/>
              <a:rect l="l" t="t" r="r" b="b"/>
              <a:pathLst>
                <a:path w="3073" h="3200" extrusionOk="0">
                  <a:moveTo>
                    <a:pt x="824" y="920"/>
                  </a:moveTo>
                  <a:lnTo>
                    <a:pt x="2028" y="1331"/>
                  </a:lnTo>
                  <a:lnTo>
                    <a:pt x="1046" y="2155"/>
                  </a:lnTo>
                  <a:lnTo>
                    <a:pt x="824" y="920"/>
                  </a:lnTo>
                  <a:close/>
                  <a:moveTo>
                    <a:pt x="343" y="0"/>
                  </a:moveTo>
                  <a:cubicBezTo>
                    <a:pt x="263" y="0"/>
                    <a:pt x="189" y="35"/>
                    <a:pt x="127" y="96"/>
                  </a:cubicBezTo>
                  <a:cubicBezTo>
                    <a:pt x="32" y="160"/>
                    <a:pt x="1" y="255"/>
                    <a:pt x="1" y="350"/>
                  </a:cubicBezTo>
                  <a:cubicBezTo>
                    <a:pt x="1" y="381"/>
                    <a:pt x="1" y="413"/>
                    <a:pt x="1" y="445"/>
                  </a:cubicBezTo>
                  <a:lnTo>
                    <a:pt x="476" y="2915"/>
                  </a:lnTo>
                  <a:cubicBezTo>
                    <a:pt x="507" y="3042"/>
                    <a:pt x="603" y="3137"/>
                    <a:pt x="698" y="3168"/>
                  </a:cubicBezTo>
                  <a:cubicBezTo>
                    <a:pt x="761" y="3200"/>
                    <a:pt x="793" y="3200"/>
                    <a:pt x="824" y="3200"/>
                  </a:cubicBezTo>
                  <a:cubicBezTo>
                    <a:pt x="919" y="3200"/>
                    <a:pt x="983" y="3168"/>
                    <a:pt x="1046" y="3105"/>
                  </a:cubicBezTo>
                  <a:lnTo>
                    <a:pt x="2946" y="1458"/>
                  </a:lnTo>
                  <a:cubicBezTo>
                    <a:pt x="3041" y="1395"/>
                    <a:pt x="3073" y="1300"/>
                    <a:pt x="3073" y="1205"/>
                  </a:cubicBezTo>
                  <a:cubicBezTo>
                    <a:pt x="3073" y="1173"/>
                    <a:pt x="3073" y="1141"/>
                    <a:pt x="3073" y="1110"/>
                  </a:cubicBezTo>
                  <a:cubicBezTo>
                    <a:pt x="3041" y="983"/>
                    <a:pt x="2978" y="888"/>
                    <a:pt x="2851" y="856"/>
                  </a:cubicBezTo>
                  <a:lnTo>
                    <a:pt x="476" y="33"/>
                  </a:lnTo>
                  <a:cubicBezTo>
                    <a:pt x="431" y="11"/>
                    <a:pt x="386" y="0"/>
                    <a:pt x="343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5"/>
            <p:cNvSpPr/>
            <p:nvPr/>
          </p:nvSpPr>
          <p:spPr>
            <a:xfrm>
              <a:off x="2851600" y="2381925"/>
              <a:ext cx="32500" cy="84850"/>
            </a:xfrm>
            <a:custGeom>
              <a:avLst/>
              <a:gdLst/>
              <a:ahLst/>
              <a:cxnLst/>
              <a:rect l="l" t="t" r="r" b="b"/>
              <a:pathLst>
                <a:path w="1300" h="3394" extrusionOk="0">
                  <a:moveTo>
                    <a:pt x="376" y="0"/>
                  </a:moveTo>
                  <a:cubicBezTo>
                    <a:pt x="357" y="0"/>
                    <a:pt x="337" y="2"/>
                    <a:pt x="317" y="5"/>
                  </a:cubicBezTo>
                  <a:cubicBezTo>
                    <a:pt x="127" y="69"/>
                    <a:pt x="1" y="227"/>
                    <a:pt x="32" y="449"/>
                  </a:cubicBezTo>
                  <a:lnTo>
                    <a:pt x="571" y="3109"/>
                  </a:lnTo>
                  <a:cubicBezTo>
                    <a:pt x="602" y="3267"/>
                    <a:pt x="729" y="3394"/>
                    <a:pt x="919" y="3394"/>
                  </a:cubicBezTo>
                  <a:cubicBezTo>
                    <a:pt x="919" y="3394"/>
                    <a:pt x="951" y="3394"/>
                    <a:pt x="982" y="3362"/>
                  </a:cubicBezTo>
                  <a:cubicBezTo>
                    <a:pt x="1172" y="3331"/>
                    <a:pt x="1299" y="3141"/>
                    <a:pt x="1267" y="2951"/>
                  </a:cubicBezTo>
                  <a:lnTo>
                    <a:pt x="729" y="290"/>
                  </a:lnTo>
                  <a:cubicBezTo>
                    <a:pt x="701" y="120"/>
                    <a:pt x="545" y="0"/>
                    <a:pt x="376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2824675" y="2408850"/>
              <a:ext cx="86325" cy="31025"/>
            </a:xfrm>
            <a:custGeom>
              <a:avLst/>
              <a:gdLst/>
              <a:ahLst/>
              <a:cxnLst/>
              <a:rect l="l" t="t" r="r" b="b"/>
              <a:pathLst>
                <a:path w="3453" h="1241" extrusionOk="0">
                  <a:moveTo>
                    <a:pt x="3068" y="0"/>
                  </a:moveTo>
                  <a:cubicBezTo>
                    <a:pt x="3049" y="0"/>
                    <a:pt x="3029" y="2"/>
                    <a:pt x="3009" y="5"/>
                  </a:cubicBezTo>
                  <a:lnTo>
                    <a:pt x="318" y="512"/>
                  </a:lnTo>
                  <a:cubicBezTo>
                    <a:pt x="128" y="575"/>
                    <a:pt x="1" y="733"/>
                    <a:pt x="64" y="955"/>
                  </a:cubicBezTo>
                  <a:cubicBezTo>
                    <a:pt x="96" y="1113"/>
                    <a:pt x="223" y="1240"/>
                    <a:pt x="413" y="1240"/>
                  </a:cubicBezTo>
                  <a:cubicBezTo>
                    <a:pt x="413" y="1240"/>
                    <a:pt x="444" y="1240"/>
                    <a:pt x="476" y="1208"/>
                  </a:cubicBezTo>
                  <a:lnTo>
                    <a:pt x="3136" y="702"/>
                  </a:lnTo>
                  <a:cubicBezTo>
                    <a:pt x="3326" y="670"/>
                    <a:pt x="3453" y="480"/>
                    <a:pt x="3421" y="290"/>
                  </a:cubicBezTo>
                  <a:cubicBezTo>
                    <a:pt x="3393" y="120"/>
                    <a:pt x="3237" y="0"/>
                    <a:pt x="3068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2694050" y="2566650"/>
              <a:ext cx="82375" cy="79850"/>
            </a:xfrm>
            <a:custGeom>
              <a:avLst/>
              <a:gdLst/>
              <a:ahLst/>
              <a:cxnLst/>
              <a:rect l="l" t="t" r="r" b="b"/>
              <a:pathLst>
                <a:path w="3295" h="3194" extrusionOk="0">
                  <a:moveTo>
                    <a:pt x="1647" y="724"/>
                  </a:moveTo>
                  <a:cubicBezTo>
                    <a:pt x="2059" y="724"/>
                    <a:pt x="2439" y="1009"/>
                    <a:pt x="2534" y="1420"/>
                  </a:cubicBezTo>
                  <a:cubicBezTo>
                    <a:pt x="2566" y="1674"/>
                    <a:pt x="2534" y="1895"/>
                    <a:pt x="2376" y="2117"/>
                  </a:cubicBezTo>
                  <a:cubicBezTo>
                    <a:pt x="2249" y="2307"/>
                    <a:pt x="2059" y="2434"/>
                    <a:pt x="1806" y="2465"/>
                  </a:cubicBezTo>
                  <a:cubicBezTo>
                    <a:pt x="1746" y="2482"/>
                    <a:pt x="1685" y="2490"/>
                    <a:pt x="1622" y="2490"/>
                  </a:cubicBezTo>
                  <a:cubicBezTo>
                    <a:pt x="1453" y="2490"/>
                    <a:pt x="1280" y="2431"/>
                    <a:pt x="1141" y="2339"/>
                  </a:cubicBezTo>
                  <a:cubicBezTo>
                    <a:pt x="951" y="2212"/>
                    <a:pt x="824" y="1990"/>
                    <a:pt x="761" y="1769"/>
                  </a:cubicBezTo>
                  <a:cubicBezTo>
                    <a:pt x="729" y="1547"/>
                    <a:pt x="761" y="1294"/>
                    <a:pt x="919" y="1104"/>
                  </a:cubicBezTo>
                  <a:cubicBezTo>
                    <a:pt x="1046" y="914"/>
                    <a:pt x="1236" y="787"/>
                    <a:pt x="1489" y="724"/>
                  </a:cubicBezTo>
                  <a:close/>
                  <a:moveTo>
                    <a:pt x="1650" y="0"/>
                  </a:moveTo>
                  <a:cubicBezTo>
                    <a:pt x="1555" y="0"/>
                    <a:pt x="1458" y="9"/>
                    <a:pt x="1362" y="27"/>
                  </a:cubicBezTo>
                  <a:cubicBezTo>
                    <a:pt x="919" y="122"/>
                    <a:pt x="570" y="344"/>
                    <a:pt x="317" y="692"/>
                  </a:cubicBezTo>
                  <a:cubicBezTo>
                    <a:pt x="95" y="1072"/>
                    <a:pt x="0" y="1484"/>
                    <a:pt x="64" y="1895"/>
                  </a:cubicBezTo>
                  <a:cubicBezTo>
                    <a:pt x="159" y="2339"/>
                    <a:pt x="412" y="2687"/>
                    <a:pt x="761" y="2940"/>
                  </a:cubicBezTo>
                  <a:cubicBezTo>
                    <a:pt x="1014" y="3099"/>
                    <a:pt x="1331" y="3194"/>
                    <a:pt x="1647" y="3194"/>
                  </a:cubicBezTo>
                  <a:cubicBezTo>
                    <a:pt x="1742" y="3194"/>
                    <a:pt x="1837" y="3194"/>
                    <a:pt x="1964" y="3162"/>
                  </a:cubicBezTo>
                  <a:cubicBezTo>
                    <a:pt x="2376" y="3099"/>
                    <a:pt x="2724" y="2845"/>
                    <a:pt x="2977" y="2497"/>
                  </a:cubicBezTo>
                  <a:cubicBezTo>
                    <a:pt x="3231" y="2149"/>
                    <a:pt x="3294" y="1705"/>
                    <a:pt x="3231" y="1294"/>
                  </a:cubicBezTo>
                  <a:cubicBezTo>
                    <a:pt x="3090" y="535"/>
                    <a:pt x="2401" y="0"/>
                    <a:pt x="1650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5"/>
            <p:cNvSpPr/>
            <p:nvPr/>
          </p:nvSpPr>
          <p:spPr>
            <a:xfrm>
              <a:off x="2879325" y="2688900"/>
              <a:ext cx="91050" cy="71625"/>
            </a:xfrm>
            <a:custGeom>
              <a:avLst/>
              <a:gdLst/>
              <a:ahLst/>
              <a:cxnLst/>
              <a:rect l="l" t="t" r="r" b="b"/>
              <a:pathLst>
                <a:path w="3642" h="2865" extrusionOk="0">
                  <a:moveTo>
                    <a:pt x="2660" y="774"/>
                  </a:moveTo>
                  <a:lnTo>
                    <a:pt x="2850" y="1724"/>
                  </a:lnTo>
                  <a:lnTo>
                    <a:pt x="982" y="2072"/>
                  </a:lnTo>
                  <a:lnTo>
                    <a:pt x="792" y="1122"/>
                  </a:lnTo>
                  <a:lnTo>
                    <a:pt x="2660" y="774"/>
                  </a:lnTo>
                  <a:close/>
                  <a:moveTo>
                    <a:pt x="2965" y="1"/>
                  </a:moveTo>
                  <a:cubicBezTo>
                    <a:pt x="2938" y="1"/>
                    <a:pt x="2910" y="5"/>
                    <a:pt x="2882" y="14"/>
                  </a:cubicBezTo>
                  <a:lnTo>
                    <a:pt x="317" y="489"/>
                  </a:lnTo>
                  <a:cubicBezTo>
                    <a:pt x="127" y="521"/>
                    <a:pt x="0" y="711"/>
                    <a:pt x="32" y="901"/>
                  </a:cubicBezTo>
                  <a:lnTo>
                    <a:pt x="348" y="2579"/>
                  </a:lnTo>
                  <a:cubicBezTo>
                    <a:pt x="348" y="2674"/>
                    <a:pt x="412" y="2737"/>
                    <a:pt x="507" y="2801"/>
                  </a:cubicBezTo>
                  <a:cubicBezTo>
                    <a:pt x="538" y="2832"/>
                    <a:pt x="633" y="2864"/>
                    <a:pt x="697" y="2864"/>
                  </a:cubicBezTo>
                  <a:cubicBezTo>
                    <a:pt x="697" y="2864"/>
                    <a:pt x="728" y="2864"/>
                    <a:pt x="760" y="2832"/>
                  </a:cubicBezTo>
                  <a:lnTo>
                    <a:pt x="3325" y="2357"/>
                  </a:lnTo>
                  <a:cubicBezTo>
                    <a:pt x="3515" y="2326"/>
                    <a:pt x="3642" y="2136"/>
                    <a:pt x="3610" y="1946"/>
                  </a:cubicBezTo>
                  <a:lnTo>
                    <a:pt x="3294" y="267"/>
                  </a:lnTo>
                  <a:cubicBezTo>
                    <a:pt x="3262" y="204"/>
                    <a:pt x="3230" y="109"/>
                    <a:pt x="3135" y="46"/>
                  </a:cubicBezTo>
                  <a:cubicBezTo>
                    <a:pt x="3090" y="23"/>
                    <a:pt x="3030" y="1"/>
                    <a:pt x="2965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5"/>
            <p:cNvSpPr/>
            <p:nvPr/>
          </p:nvSpPr>
          <p:spPr>
            <a:xfrm>
              <a:off x="1999700" y="2930975"/>
              <a:ext cx="345225" cy="317775"/>
            </a:xfrm>
            <a:custGeom>
              <a:avLst/>
              <a:gdLst/>
              <a:ahLst/>
              <a:cxnLst/>
              <a:rect l="l" t="t" r="r" b="b"/>
              <a:pathLst>
                <a:path w="13809" h="12711" extrusionOk="0">
                  <a:moveTo>
                    <a:pt x="6916" y="0"/>
                  </a:moveTo>
                  <a:cubicBezTo>
                    <a:pt x="6516" y="0"/>
                    <a:pt x="6109" y="38"/>
                    <a:pt x="5701" y="117"/>
                  </a:cubicBezTo>
                  <a:cubicBezTo>
                    <a:pt x="2249" y="782"/>
                    <a:pt x="1" y="4107"/>
                    <a:pt x="666" y="7559"/>
                  </a:cubicBezTo>
                  <a:cubicBezTo>
                    <a:pt x="1252" y="10603"/>
                    <a:pt x="3907" y="12711"/>
                    <a:pt x="6893" y="12711"/>
                  </a:cubicBezTo>
                  <a:cubicBezTo>
                    <a:pt x="7293" y="12711"/>
                    <a:pt x="7700" y="12673"/>
                    <a:pt x="8108" y="12594"/>
                  </a:cubicBezTo>
                  <a:cubicBezTo>
                    <a:pt x="11560" y="11929"/>
                    <a:pt x="13808" y="8604"/>
                    <a:pt x="13143" y="5152"/>
                  </a:cubicBezTo>
                  <a:cubicBezTo>
                    <a:pt x="12557" y="2108"/>
                    <a:pt x="9902" y="0"/>
                    <a:pt x="6916" y="0"/>
                  </a:cubicBezTo>
                  <a:close/>
                </a:path>
              </a:pathLst>
            </a:custGeom>
            <a:solidFill>
              <a:srgbClr val="2622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1999700" y="2930975"/>
              <a:ext cx="345225" cy="317775"/>
            </a:xfrm>
            <a:custGeom>
              <a:avLst/>
              <a:gdLst/>
              <a:ahLst/>
              <a:cxnLst/>
              <a:rect l="l" t="t" r="r" b="b"/>
              <a:pathLst>
                <a:path w="13809" h="12711" extrusionOk="0">
                  <a:moveTo>
                    <a:pt x="6916" y="0"/>
                  </a:moveTo>
                  <a:cubicBezTo>
                    <a:pt x="6516" y="0"/>
                    <a:pt x="6109" y="38"/>
                    <a:pt x="5701" y="117"/>
                  </a:cubicBezTo>
                  <a:cubicBezTo>
                    <a:pt x="2249" y="782"/>
                    <a:pt x="1" y="4107"/>
                    <a:pt x="666" y="7559"/>
                  </a:cubicBezTo>
                  <a:cubicBezTo>
                    <a:pt x="1252" y="10603"/>
                    <a:pt x="3907" y="12711"/>
                    <a:pt x="6893" y="12711"/>
                  </a:cubicBezTo>
                  <a:cubicBezTo>
                    <a:pt x="7293" y="12711"/>
                    <a:pt x="7700" y="12673"/>
                    <a:pt x="8108" y="12594"/>
                  </a:cubicBezTo>
                  <a:cubicBezTo>
                    <a:pt x="11560" y="11929"/>
                    <a:pt x="13808" y="8604"/>
                    <a:pt x="13143" y="5152"/>
                  </a:cubicBezTo>
                  <a:cubicBezTo>
                    <a:pt x="12557" y="2108"/>
                    <a:pt x="9902" y="0"/>
                    <a:pt x="6916" y="0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2036925" y="2965500"/>
              <a:ext cx="270775" cy="249250"/>
            </a:xfrm>
            <a:custGeom>
              <a:avLst/>
              <a:gdLst/>
              <a:ahLst/>
              <a:cxnLst/>
              <a:rect l="l" t="t" r="r" b="b"/>
              <a:pathLst>
                <a:path w="10831" h="9970" extrusionOk="0">
                  <a:moveTo>
                    <a:pt x="5444" y="1"/>
                  </a:moveTo>
                  <a:cubicBezTo>
                    <a:pt x="5122" y="1"/>
                    <a:pt x="4795" y="32"/>
                    <a:pt x="4465" y="97"/>
                  </a:cubicBezTo>
                  <a:cubicBezTo>
                    <a:pt x="1774" y="604"/>
                    <a:pt x="0" y="3233"/>
                    <a:pt x="539" y="5924"/>
                  </a:cubicBezTo>
                  <a:cubicBezTo>
                    <a:pt x="987" y="8307"/>
                    <a:pt x="3097" y="9969"/>
                    <a:pt x="5442" y="9969"/>
                  </a:cubicBezTo>
                  <a:cubicBezTo>
                    <a:pt x="5747" y="9969"/>
                    <a:pt x="6056" y="9941"/>
                    <a:pt x="6366" y="9883"/>
                  </a:cubicBezTo>
                  <a:cubicBezTo>
                    <a:pt x="9057" y="9345"/>
                    <a:pt x="10831" y="6748"/>
                    <a:pt x="10324" y="4024"/>
                  </a:cubicBezTo>
                  <a:cubicBezTo>
                    <a:pt x="9851" y="1658"/>
                    <a:pt x="7787" y="1"/>
                    <a:pt x="5444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5"/>
            <p:cNvSpPr/>
            <p:nvPr/>
          </p:nvSpPr>
          <p:spPr>
            <a:xfrm>
              <a:off x="2068575" y="2994050"/>
              <a:ext cx="239125" cy="220675"/>
            </a:xfrm>
            <a:custGeom>
              <a:avLst/>
              <a:gdLst/>
              <a:ahLst/>
              <a:cxnLst/>
              <a:rect l="l" t="t" r="r" b="b"/>
              <a:pathLst>
                <a:path w="9565" h="8827" extrusionOk="0">
                  <a:moveTo>
                    <a:pt x="7348" y="0"/>
                  </a:moveTo>
                  <a:lnTo>
                    <a:pt x="7348" y="0"/>
                  </a:lnTo>
                  <a:cubicBezTo>
                    <a:pt x="7696" y="539"/>
                    <a:pt x="7950" y="1140"/>
                    <a:pt x="8077" y="1806"/>
                  </a:cubicBezTo>
                  <a:cubicBezTo>
                    <a:pt x="8615" y="4497"/>
                    <a:pt x="6841" y="7126"/>
                    <a:pt x="4118" y="7664"/>
                  </a:cubicBezTo>
                  <a:cubicBezTo>
                    <a:pt x="3810" y="7722"/>
                    <a:pt x="3503" y="7750"/>
                    <a:pt x="3200" y="7750"/>
                  </a:cubicBezTo>
                  <a:cubicBezTo>
                    <a:pt x="2010" y="7750"/>
                    <a:pt x="885" y="7320"/>
                    <a:pt x="1" y="6588"/>
                  </a:cubicBezTo>
                  <a:lnTo>
                    <a:pt x="1" y="6588"/>
                  </a:lnTo>
                  <a:cubicBezTo>
                    <a:pt x="914" y="7958"/>
                    <a:pt x="2489" y="8826"/>
                    <a:pt x="4183" y="8826"/>
                  </a:cubicBezTo>
                  <a:cubicBezTo>
                    <a:pt x="4486" y="8826"/>
                    <a:pt x="4792" y="8799"/>
                    <a:pt x="5100" y="8741"/>
                  </a:cubicBezTo>
                  <a:cubicBezTo>
                    <a:pt x="7791" y="8203"/>
                    <a:pt x="9565" y="5606"/>
                    <a:pt x="9058" y="2882"/>
                  </a:cubicBezTo>
                  <a:cubicBezTo>
                    <a:pt x="8837" y="1711"/>
                    <a:pt x="8203" y="697"/>
                    <a:pt x="7348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713150" y="2614075"/>
              <a:ext cx="914475" cy="1128975"/>
            </a:xfrm>
            <a:custGeom>
              <a:avLst/>
              <a:gdLst/>
              <a:ahLst/>
              <a:cxnLst/>
              <a:rect l="l" t="t" r="r" b="b"/>
              <a:pathLst>
                <a:path w="36579" h="45159" extrusionOk="0">
                  <a:moveTo>
                    <a:pt x="28947" y="0"/>
                  </a:moveTo>
                  <a:cubicBezTo>
                    <a:pt x="28319" y="0"/>
                    <a:pt x="27699" y="294"/>
                    <a:pt x="27173" y="980"/>
                  </a:cubicBezTo>
                  <a:cubicBezTo>
                    <a:pt x="25716" y="2880"/>
                    <a:pt x="26064" y="6744"/>
                    <a:pt x="21852" y="11716"/>
                  </a:cubicBezTo>
                  <a:cubicBezTo>
                    <a:pt x="18812" y="15294"/>
                    <a:pt x="20934" y="22357"/>
                    <a:pt x="16310" y="30084"/>
                  </a:cubicBezTo>
                  <a:cubicBezTo>
                    <a:pt x="11718" y="37811"/>
                    <a:pt x="0" y="45158"/>
                    <a:pt x="0" y="45158"/>
                  </a:cubicBezTo>
                  <a:lnTo>
                    <a:pt x="22929" y="45095"/>
                  </a:lnTo>
                  <a:cubicBezTo>
                    <a:pt x="36578" y="36354"/>
                    <a:pt x="29738" y="19855"/>
                    <a:pt x="29738" y="19855"/>
                  </a:cubicBezTo>
                  <a:cubicBezTo>
                    <a:pt x="35565" y="14661"/>
                    <a:pt x="32715" y="3862"/>
                    <a:pt x="31860" y="2215"/>
                  </a:cubicBezTo>
                  <a:cubicBezTo>
                    <a:pt x="31192" y="920"/>
                    <a:pt x="30059" y="0"/>
                    <a:pt x="28947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5"/>
            <p:cNvSpPr/>
            <p:nvPr/>
          </p:nvSpPr>
          <p:spPr>
            <a:xfrm>
              <a:off x="713150" y="3531625"/>
              <a:ext cx="908925" cy="682500"/>
            </a:xfrm>
            <a:custGeom>
              <a:avLst/>
              <a:gdLst/>
              <a:ahLst/>
              <a:cxnLst/>
              <a:rect l="l" t="t" r="r" b="b"/>
              <a:pathLst>
                <a:path w="36357" h="27300" extrusionOk="0">
                  <a:moveTo>
                    <a:pt x="10800" y="1"/>
                  </a:moveTo>
                  <a:cubicBezTo>
                    <a:pt x="7253" y="3421"/>
                    <a:pt x="3294" y="6239"/>
                    <a:pt x="1299" y="7601"/>
                  </a:cubicBezTo>
                  <a:lnTo>
                    <a:pt x="0" y="8456"/>
                  </a:lnTo>
                  <a:cubicBezTo>
                    <a:pt x="3864" y="21915"/>
                    <a:pt x="14188" y="27299"/>
                    <a:pt x="14188" y="27299"/>
                  </a:cubicBezTo>
                  <a:cubicBezTo>
                    <a:pt x="14505" y="27141"/>
                    <a:pt x="14790" y="26982"/>
                    <a:pt x="15107" y="26792"/>
                  </a:cubicBezTo>
                  <a:cubicBezTo>
                    <a:pt x="15202" y="26761"/>
                    <a:pt x="15297" y="26697"/>
                    <a:pt x="15392" y="26666"/>
                  </a:cubicBezTo>
                  <a:cubicBezTo>
                    <a:pt x="15613" y="26539"/>
                    <a:pt x="15867" y="26412"/>
                    <a:pt x="16088" y="26286"/>
                  </a:cubicBezTo>
                  <a:cubicBezTo>
                    <a:pt x="16183" y="26254"/>
                    <a:pt x="16278" y="26191"/>
                    <a:pt x="16373" y="26159"/>
                  </a:cubicBezTo>
                  <a:cubicBezTo>
                    <a:pt x="17007" y="25811"/>
                    <a:pt x="17672" y="25494"/>
                    <a:pt x="18337" y="25177"/>
                  </a:cubicBezTo>
                  <a:cubicBezTo>
                    <a:pt x="18400" y="25146"/>
                    <a:pt x="18464" y="25114"/>
                    <a:pt x="18527" y="25082"/>
                  </a:cubicBezTo>
                  <a:cubicBezTo>
                    <a:pt x="18812" y="24956"/>
                    <a:pt x="19097" y="24829"/>
                    <a:pt x="19382" y="24671"/>
                  </a:cubicBezTo>
                  <a:cubicBezTo>
                    <a:pt x="19445" y="24639"/>
                    <a:pt x="19509" y="24639"/>
                    <a:pt x="19540" y="24607"/>
                  </a:cubicBezTo>
                  <a:cubicBezTo>
                    <a:pt x="20237" y="24291"/>
                    <a:pt x="20965" y="23942"/>
                    <a:pt x="21662" y="23626"/>
                  </a:cubicBezTo>
                  <a:cubicBezTo>
                    <a:pt x="21694" y="23626"/>
                    <a:pt x="21725" y="23626"/>
                    <a:pt x="21757" y="23594"/>
                  </a:cubicBezTo>
                  <a:cubicBezTo>
                    <a:pt x="22074" y="23467"/>
                    <a:pt x="22390" y="23309"/>
                    <a:pt x="22707" y="23182"/>
                  </a:cubicBezTo>
                  <a:cubicBezTo>
                    <a:pt x="27521" y="21060"/>
                    <a:pt x="32366" y="19224"/>
                    <a:pt x="36357" y="17830"/>
                  </a:cubicBezTo>
                  <a:cubicBezTo>
                    <a:pt x="36008" y="17323"/>
                    <a:pt x="35755" y="16722"/>
                    <a:pt x="35596" y="15930"/>
                  </a:cubicBezTo>
                  <a:lnTo>
                    <a:pt x="35723" y="15930"/>
                  </a:lnTo>
                  <a:cubicBezTo>
                    <a:pt x="33665" y="15392"/>
                    <a:pt x="31733" y="14125"/>
                    <a:pt x="30308" y="11876"/>
                  </a:cubicBezTo>
                  <a:lnTo>
                    <a:pt x="30308" y="11876"/>
                  </a:lnTo>
                  <a:cubicBezTo>
                    <a:pt x="31163" y="15233"/>
                    <a:pt x="28439" y="17260"/>
                    <a:pt x="24101" y="19350"/>
                  </a:cubicBezTo>
                  <a:cubicBezTo>
                    <a:pt x="24101" y="19350"/>
                    <a:pt x="22287" y="20180"/>
                    <a:pt x="19933" y="20180"/>
                  </a:cubicBezTo>
                  <a:cubicBezTo>
                    <a:pt x="17045" y="20180"/>
                    <a:pt x="13343" y="18931"/>
                    <a:pt x="11180" y="13365"/>
                  </a:cubicBezTo>
                  <a:cubicBezTo>
                    <a:pt x="9596" y="9280"/>
                    <a:pt x="9945" y="4181"/>
                    <a:pt x="10800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5"/>
            <p:cNvSpPr/>
            <p:nvPr/>
          </p:nvSpPr>
          <p:spPr>
            <a:xfrm>
              <a:off x="1288725" y="2630650"/>
              <a:ext cx="133825" cy="240800"/>
            </a:xfrm>
            <a:custGeom>
              <a:avLst/>
              <a:gdLst/>
              <a:ahLst/>
              <a:cxnLst/>
              <a:rect l="l" t="t" r="r" b="b"/>
              <a:pathLst>
                <a:path w="5353" h="9632" extrusionOk="0">
                  <a:moveTo>
                    <a:pt x="4466" y="0"/>
                  </a:moveTo>
                  <a:cubicBezTo>
                    <a:pt x="4340" y="95"/>
                    <a:pt x="4245" y="190"/>
                    <a:pt x="4150" y="317"/>
                  </a:cubicBezTo>
                  <a:cubicBezTo>
                    <a:pt x="2851" y="1996"/>
                    <a:pt x="2978" y="5289"/>
                    <a:pt x="1" y="9533"/>
                  </a:cubicBezTo>
                  <a:cubicBezTo>
                    <a:pt x="180" y="9575"/>
                    <a:pt x="476" y="9631"/>
                    <a:pt x="841" y="9631"/>
                  </a:cubicBezTo>
                  <a:cubicBezTo>
                    <a:pt x="1570" y="9631"/>
                    <a:pt x="2577" y="9406"/>
                    <a:pt x="3484" y="8393"/>
                  </a:cubicBezTo>
                  <a:cubicBezTo>
                    <a:pt x="4783" y="6968"/>
                    <a:pt x="5353" y="3516"/>
                    <a:pt x="5195" y="1774"/>
                  </a:cubicBezTo>
                  <a:cubicBezTo>
                    <a:pt x="5131" y="887"/>
                    <a:pt x="4783" y="317"/>
                    <a:pt x="4466" y="0"/>
                  </a:cubicBezTo>
                  <a:close/>
                </a:path>
              </a:pathLst>
            </a:custGeom>
            <a:solidFill>
              <a:srgbClr val="EDD2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1829475" y="3305975"/>
              <a:ext cx="163025" cy="138025"/>
            </a:xfrm>
            <a:custGeom>
              <a:avLst/>
              <a:gdLst/>
              <a:ahLst/>
              <a:cxnLst/>
              <a:rect l="l" t="t" r="r" b="b"/>
              <a:pathLst>
                <a:path w="6521" h="5521" extrusionOk="0">
                  <a:moveTo>
                    <a:pt x="4547" y="1"/>
                  </a:moveTo>
                  <a:cubicBezTo>
                    <a:pt x="4541" y="1"/>
                    <a:pt x="4535" y="1"/>
                    <a:pt x="4530" y="1"/>
                  </a:cubicBezTo>
                  <a:cubicBezTo>
                    <a:pt x="2819" y="33"/>
                    <a:pt x="1141" y="1426"/>
                    <a:pt x="1141" y="1426"/>
                  </a:cubicBezTo>
                  <a:cubicBezTo>
                    <a:pt x="1" y="2218"/>
                    <a:pt x="1046" y="5290"/>
                    <a:pt x="1774" y="5480"/>
                  </a:cubicBezTo>
                  <a:cubicBezTo>
                    <a:pt x="1880" y="5508"/>
                    <a:pt x="2007" y="5521"/>
                    <a:pt x="2151" y="5521"/>
                  </a:cubicBezTo>
                  <a:cubicBezTo>
                    <a:pt x="3294" y="5521"/>
                    <a:pt x="5451" y="4698"/>
                    <a:pt x="5733" y="4276"/>
                  </a:cubicBezTo>
                  <a:cubicBezTo>
                    <a:pt x="6521" y="3268"/>
                    <a:pt x="5772" y="1"/>
                    <a:pt x="4547" y="1"/>
                  </a:cubicBezTo>
                  <a:close/>
                </a:path>
              </a:pathLst>
            </a:custGeom>
            <a:solidFill>
              <a:srgbClr val="EDD2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5"/>
            <p:cNvSpPr/>
            <p:nvPr/>
          </p:nvSpPr>
          <p:spPr>
            <a:xfrm>
              <a:off x="1783575" y="3510250"/>
              <a:ext cx="159850" cy="128775"/>
            </a:xfrm>
            <a:custGeom>
              <a:avLst/>
              <a:gdLst/>
              <a:ahLst/>
              <a:cxnLst/>
              <a:rect l="l" t="t" r="r" b="b"/>
              <a:pathLst>
                <a:path w="6394" h="5151" extrusionOk="0">
                  <a:moveTo>
                    <a:pt x="4356" y="0"/>
                  </a:moveTo>
                  <a:cubicBezTo>
                    <a:pt x="4350" y="0"/>
                    <a:pt x="4344" y="0"/>
                    <a:pt x="4339" y="1"/>
                  </a:cubicBezTo>
                  <a:cubicBezTo>
                    <a:pt x="2629" y="64"/>
                    <a:pt x="1140" y="1141"/>
                    <a:pt x="1140" y="1141"/>
                  </a:cubicBezTo>
                  <a:cubicBezTo>
                    <a:pt x="0" y="1932"/>
                    <a:pt x="1108" y="4941"/>
                    <a:pt x="1900" y="5099"/>
                  </a:cubicBezTo>
                  <a:cubicBezTo>
                    <a:pt x="2047" y="5135"/>
                    <a:pt x="2234" y="5151"/>
                    <a:pt x="2446" y="5151"/>
                  </a:cubicBezTo>
                  <a:cubicBezTo>
                    <a:pt x="3556" y="5151"/>
                    <a:pt x="5345" y="4711"/>
                    <a:pt x="5637" y="4339"/>
                  </a:cubicBezTo>
                  <a:cubicBezTo>
                    <a:pt x="6394" y="3330"/>
                    <a:pt x="5581" y="0"/>
                    <a:pt x="4356" y="0"/>
                  </a:cubicBezTo>
                  <a:close/>
                </a:path>
              </a:pathLst>
            </a:custGeom>
            <a:solidFill>
              <a:srgbClr val="EDD2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5"/>
            <p:cNvSpPr/>
            <p:nvPr/>
          </p:nvSpPr>
          <p:spPr>
            <a:xfrm>
              <a:off x="1720225" y="3700250"/>
              <a:ext cx="159875" cy="129275"/>
            </a:xfrm>
            <a:custGeom>
              <a:avLst/>
              <a:gdLst/>
              <a:ahLst/>
              <a:cxnLst/>
              <a:rect l="l" t="t" r="r" b="b"/>
              <a:pathLst>
                <a:path w="6395" h="5171" extrusionOk="0">
                  <a:moveTo>
                    <a:pt x="4357" y="1"/>
                  </a:moveTo>
                  <a:cubicBezTo>
                    <a:pt x="4351" y="1"/>
                    <a:pt x="4345" y="1"/>
                    <a:pt x="4339" y="1"/>
                  </a:cubicBezTo>
                  <a:cubicBezTo>
                    <a:pt x="2629" y="64"/>
                    <a:pt x="1141" y="1141"/>
                    <a:pt x="1141" y="1141"/>
                  </a:cubicBezTo>
                  <a:cubicBezTo>
                    <a:pt x="0" y="1933"/>
                    <a:pt x="1109" y="4941"/>
                    <a:pt x="1901" y="5131"/>
                  </a:cubicBezTo>
                  <a:cubicBezTo>
                    <a:pt x="2031" y="5158"/>
                    <a:pt x="2192" y="5171"/>
                    <a:pt x="2374" y="5171"/>
                  </a:cubicBezTo>
                  <a:cubicBezTo>
                    <a:pt x="3477" y="5171"/>
                    <a:pt x="5339" y="4720"/>
                    <a:pt x="5638" y="4340"/>
                  </a:cubicBezTo>
                  <a:cubicBezTo>
                    <a:pt x="6394" y="3331"/>
                    <a:pt x="5582" y="1"/>
                    <a:pt x="4357" y="1"/>
                  </a:cubicBezTo>
                  <a:close/>
                </a:path>
              </a:pathLst>
            </a:custGeom>
            <a:solidFill>
              <a:srgbClr val="EDD2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1619675" y="3945525"/>
              <a:ext cx="132250" cy="67525"/>
            </a:xfrm>
            <a:custGeom>
              <a:avLst/>
              <a:gdLst/>
              <a:ahLst/>
              <a:cxnLst/>
              <a:rect l="l" t="t" r="r" b="b"/>
              <a:pathLst>
                <a:path w="5290" h="2701" extrusionOk="0">
                  <a:moveTo>
                    <a:pt x="1776" y="1"/>
                  </a:moveTo>
                  <a:cubicBezTo>
                    <a:pt x="1518" y="1"/>
                    <a:pt x="1288" y="13"/>
                    <a:pt x="1109" y="39"/>
                  </a:cubicBezTo>
                  <a:cubicBezTo>
                    <a:pt x="571" y="102"/>
                    <a:pt x="191" y="672"/>
                    <a:pt x="1" y="1116"/>
                  </a:cubicBezTo>
                  <a:cubicBezTo>
                    <a:pt x="773" y="2274"/>
                    <a:pt x="2089" y="2700"/>
                    <a:pt x="3710" y="2700"/>
                  </a:cubicBezTo>
                  <a:cubicBezTo>
                    <a:pt x="4084" y="2700"/>
                    <a:pt x="4474" y="2677"/>
                    <a:pt x="4878" y="2636"/>
                  </a:cubicBezTo>
                  <a:cubicBezTo>
                    <a:pt x="5131" y="1908"/>
                    <a:pt x="5289" y="894"/>
                    <a:pt x="4846" y="577"/>
                  </a:cubicBezTo>
                  <a:cubicBezTo>
                    <a:pt x="4265" y="198"/>
                    <a:pt x="2796" y="1"/>
                    <a:pt x="1776" y="1"/>
                  </a:cubicBezTo>
                  <a:close/>
                </a:path>
              </a:pathLst>
            </a:custGeom>
            <a:solidFill>
              <a:srgbClr val="EDD2C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5"/>
            <p:cNvSpPr/>
            <p:nvPr/>
          </p:nvSpPr>
          <p:spPr>
            <a:xfrm>
              <a:off x="1208775" y="3110425"/>
              <a:ext cx="405375" cy="650825"/>
            </a:xfrm>
            <a:custGeom>
              <a:avLst/>
              <a:gdLst/>
              <a:ahLst/>
              <a:cxnLst/>
              <a:rect l="l" t="t" r="r" b="b"/>
              <a:pathLst>
                <a:path w="16215" h="26033" extrusionOk="0">
                  <a:moveTo>
                    <a:pt x="9913" y="1"/>
                  </a:moveTo>
                  <a:cubicBezTo>
                    <a:pt x="9913" y="1"/>
                    <a:pt x="11939" y="7855"/>
                    <a:pt x="9913" y="14093"/>
                  </a:cubicBezTo>
                  <a:cubicBezTo>
                    <a:pt x="7854" y="20332"/>
                    <a:pt x="4972" y="23436"/>
                    <a:pt x="0" y="26033"/>
                  </a:cubicBezTo>
                  <a:cubicBezTo>
                    <a:pt x="0" y="26033"/>
                    <a:pt x="3199" y="25906"/>
                    <a:pt x="5067" y="24576"/>
                  </a:cubicBezTo>
                  <a:cubicBezTo>
                    <a:pt x="16215" y="15582"/>
                    <a:pt x="9913" y="2"/>
                    <a:pt x="9913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5"/>
            <p:cNvSpPr/>
            <p:nvPr/>
          </p:nvSpPr>
          <p:spPr>
            <a:xfrm>
              <a:off x="1204025" y="2629850"/>
              <a:ext cx="423600" cy="1138525"/>
            </a:xfrm>
            <a:custGeom>
              <a:avLst/>
              <a:gdLst/>
              <a:ahLst/>
              <a:cxnLst/>
              <a:rect l="l" t="t" r="r" b="b"/>
              <a:pathLst>
                <a:path w="16944" h="45541" extrusionOk="0">
                  <a:moveTo>
                    <a:pt x="10958" y="1"/>
                  </a:moveTo>
                  <a:lnTo>
                    <a:pt x="10958" y="1"/>
                  </a:lnTo>
                  <a:cubicBezTo>
                    <a:pt x="11559" y="1267"/>
                    <a:pt x="12826" y="4498"/>
                    <a:pt x="12700" y="9343"/>
                  </a:cubicBezTo>
                  <a:cubicBezTo>
                    <a:pt x="12510" y="15582"/>
                    <a:pt x="7981" y="19129"/>
                    <a:pt x="7981" y="19129"/>
                  </a:cubicBezTo>
                  <a:cubicBezTo>
                    <a:pt x="7981" y="19129"/>
                    <a:pt x="10514" y="22391"/>
                    <a:pt x="10071" y="29611"/>
                  </a:cubicBezTo>
                  <a:cubicBezTo>
                    <a:pt x="9469" y="38890"/>
                    <a:pt x="4561" y="42152"/>
                    <a:pt x="0" y="45541"/>
                  </a:cubicBezTo>
                  <a:lnTo>
                    <a:pt x="3294" y="44464"/>
                  </a:lnTo>
                  <a:cubicBezTo>
                    <a:pt x="16943" y="35723"/>
                    <a:pt x="10103" y="19224"/>
                    <a:pt x="10103" y="19224"/>
                  </a:cubicBezTo>
                  <a:cubicBezTo>
                    <a:pt x="15930" y="14030"/>
                    <a:pt x="13080" y="3231"/>
                    <a:pt x="12225" y="1584"/>
                  </a:cubicBezTo>
                  <a:cubicBezTo>
                    <a:pt x="11908" y="951"/>
                    <a:pt x="11464" y="381"/>
                    <a:pt x="10958" y="1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1683025" y="3309150"/>
              <a:ext cx="247025" cy="552650"/>
            </a:xfrm>
            <a:custGeom>
              <a:avLst/>
              <a:gdLst/>
              <a:ahLst/>
              <a:cxnLst/>
              <a:rect l="l" t="t" r="r" b="b"/>
              <a:pathLst>
                <a:path w="9881" h="22106" extrusionOk="0">
                  <a:moveTo>
                    <a:pt x="6556" y="1"/>
                  </a:moveTo>
                  <a:cubicBezTo>
                    <a:pt x="4877" y="1552"/>
                    <a:pt x="4719" y="3263"/>
                    <a:pt x="5542" y="4909"/>
                  </a:cubicBezTo>
                  <a:cubicBezTo>
                    <a:pt x="6176" y="6208"/>
                    <a:pt x="7632" y="6429"/>
                    <a:pt x="7632" y="6429"/>
                  </a:cubicBezTo>
                  <a:cubicBezTo>
                    <a:pt x="5986" y="7158"/>
                    <a:pt x="4624" y="7759"/>
                    <a:pt x="4117" y="8678"/>
                  </a:cubicBezTo>
                  <a:cubicBezTo>
                    <a:pt x="2439" y="11750"/>
                    <a:pt x="5035" y="14093"/>
                    <a:pt x="5035" y="14093"/>
                  </a:cubicBezTo>
                  <a:cubicBezTo>
                    <a:pt x="5035" y="14093"/>
                    <a:pt x="0" y="15360"/>
                    <a:pt x="950" y="19255"/>
                  </a:cubicBezTo>
                  <a:cubicBezTo>
                    <a:pt x="1552" y="21725"/>
                    <a:pt x="3990" y="22105"/>
                    <a:pt x="3990" y="22105"/>
                  </a:cubicBezTo>
                  <a:cubicBezTo>
                    <a:pt x="3990" y="22105"/>
                    <a:pt x="1869" y="21029"/>
                    <a:pt x="1520" y="18875"/>
                  </a:cubicBezTo>
                  <a:cubicBezTo>
                    <a:pt x="1203" y="16912"/>
                    <a:pt x="2407" y="15993"/>
                    <a:pt x="3927" y="15202"/>
                  </a:cubicBezTo>
                  <a:cubicBezTo>
                    <a:pt x="5415" y="14410"/>
                    <a:pt x="8772" y="13745"/>
                    <a:pt x="8772" y="13745"/>
                  </a:cubicBezTo>
                  <a:lnTo>
                    <a:pt x="8772" y="13745"/>
                  </a:lnTo>
                  <a:cubicBezTo>
                    <a:pt x="8772" y="13745"/>
                    <a:pt x="7126" y="13907"/>
                    <a:pt x="6225" y="13907"/>
                  </a:cubicBezTo>
                  <a:cubicBezTo>
                    <a:pt x="6150" y="13907"/>
                    <a:pt x="6081" y="13906"/>
                    <a:pt x="6017" y="13903"/>
                  </a:cubicBezTo>
                  <a:cubicBezTo>
                    <a:pt x="5320" y="13872"/>
                    <a:pt x="4497" y="12985"/>
                    <a:pt x="4180" y="11338"/>
                  </a:cubicBezTo>
                  <a:cubicBezTo>
                    <a:pt x="3864" y="9691"/>
                    <a:pt x="4497" y="8678"/>
                    <a:pt x="6492" y="7601"/>
                  </a:cubicBezTo>
                  <a:cubicBezTo>
                    <a:pt x="8519" y="6493"/>
                    <a:pt x="9881" y="6049"/>
                    <a:pt x="9881" y="6049"/>
                  </a:cubicBezTo>
                  <a:lnTo>
                    <a:pt x="9881" y="6049"/>
                  </a:lnTo>
                  <a:cubicBezTo>
                    <a:pt x="9450" y="6156"/>
                    <a:pt x="9053" y="6209"/>
                    <a:pt x="8690" y="6209"/>
                  </a:cubicBezTo>
                  <a:cubicBezTo>
                    <a:pt x="7211" y="6209"/>
                    <a:pt x="6279" y="5327"/>
                    <a:pt x="5795" y="3548"/>
                  </a:cubicBezTo>
                  <a:cubicBezTo>
                    <a:pt x="5447" y="2312"/>
                    <a:pt x="5986" y="951"/>
                    <a:pt x="6556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5"/>
            <p:cNvSpPr/>
            <p:nvPr/>
          </p:nvSpPr>
          <p:spPr>
            <a:xfrm>
              <a:off x="6368450" y="1530150"/>
              <a:ext cx="490100" cy="688825"/>
            </a:xfrm>
            <a:custGeom>
              <a:avLst/>
              <a:gdLst/>
              <a:ahLst/>
              <a:cxnLst/>
              <a:rect l="l" t="t" r="r" b="b"/>
              <a:pathLst>
                <a:path w="19604" h="27553" extrusionOk="0">
                  <a:moveTo>
                    <a:pt x="8393" y="1"/>
                  </a:moveTo>
                  <a:cubicBezTo>
                    <a:pt x="6683" y="6113"/>
                    <a:pt x="4371" y="22137"/>
                    <a:pt x="1" y="27553"/>
                  </a:cubicBezTo>
                  <a:cubicBezTo>
                    <a:pt x="8551" y="27299"/>
                    <a:pt x="14948" y="27014"/>
                    <a:pt x="16564" y="26729"/>
                  </a:cubicBezTo>
                  <a:cubicBezTo>
                    <a:pt x="19604" y="26222"/>
                    <a:pt x="15772" y="2471"/>
                    <a:pt x="13238" y="697"/>
                  </a:cubicBezTo>
                  <a:cubicBezTo>
                    <a:pt x="12890" y="444"/>
                    <a:pt x="11148" y="222"/>
                    <a:pt x="839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8" name="Google Shape;418;p15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Fira Sans Medium"/>
                <a:ea typeface="Fira Sans Medium"/>
                <a:cs typeface="Fira Sans Medium"/>
                <a:sym typeface="Fira Sans Medium"/>
              </a:rPr>
              <a:t>Technology Infographics</a:t>
            </a:r>
            <a:endParaRPr sz="2800" dirty="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19" name="Google Shape;419;p15"/>
          <p:cNvSpPr txBox="1"/>
          <p:nvPr/>
        </p:nvSpPr>
        <p:spPr>
          <a:xfrm>
            <a:off x="5337079" y="1193150"/>
            <a:ext cx="28275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 sz="17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20" name="Google Shape;420;p15"/>
          <p:cNvSpPr txBox="1"/>
          <p:nvPr/>
        </p:nvSpPr>
        <p:spPr>
          <a:xfrm>
            <a:off x="5337075" y="1540000"/>
            <a:ext cx="28275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Jupiter is the biggest planet in the Solar System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21" name="Google Shape;421;p15"/>
          <p:cNvSpPr txBox="1"/>
          <p:nvPr/>
        </p:nvSpPr>
        <p:spPr>
          <a:xfrm>
            <a:off x="5712050" y="2525050"/>
            <a:ext cx="28275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Fira Sans Medium"/>
                <a:ea typeface="Fira Sans Medium"/>
                <a:cs typeface="Fira Sans Medium"/>
                <a:sym typeface="Fira Sans Medium"/>
              </a:rPr>
              <a:t>Mars</a:t>
            </a:r>
            <a:endParaRPr sz="17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22" name="Google Shape;422;p15"/>
          <p:cNvSpPr txBox="1"/>
          <p:nvPr/>
        </p:nvSpPr>
        <p:spPr>
          <a:xfrm>
            <a:off x="5712050" y="2871900"/>
            <a:ext cx="25731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Despite being red, Mars is actually a cold place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423" name="Google Shape;423;p15"/>
          <p:cNvSpPr txBox="1"/>
          <p:nvPr/>
        </p:nvSpPr>
        <p:spPr>
          <a:xfrm>
            <a:off x="5337075" y="3856950"/>
            <a:ext cx="28275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 sz="17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424" name="Google Shape;424;p15"/>
          <p:cNvSpPr txBox="1"/>
          <p:nvPr/>
        </p:nvSpPr>
        <p:spPr>
          <a:xfrm>
            <a:off x="5337075" y="4203800"/>
            <a:ext cx="28275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Neptune is the farthest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oogle Shape;429;p16"/>
          <p:cNvGrpSpPr/>
          <p:nvPr/>
        </p:nvGrpSpPr>
        <p:grpSpPr>
          <a:xfrm>
            <a:off x="457204" y="878382"/>
            <a:ext cx="8230888" cy="3858239"/>
            <a:chOff x="595975" y="1532525"/>
            <a:chExt cx="6409850" cy="3004625"/>
          </a:xfrm>
        </p:grpSpPr>
        <p:sp>
          <p:nvSpPr>
            <p:cNvPr id="430" name="Google Shape;430;p16"/>
            <p:cNvSpPr/>
            <p:nvPr/>
          </p:nvSpPr>
          <p:spPr>
            <a:xfrm>
              <a:off x="3743875" y="2501600"/>
              <a:ext cx="3261950" cy="581925"/>
            </a:xfrm>
            <a:custGeom>
              <a:avLst/>
              <a:gdLst/>
              <a:ahLst/>
              <a:cxnLst/>
              <a:rect l="l" t="t" r="r" b="b"/>
              <a:pathLst>
                <a:path w="130478" h="23277" extrusionOk="0">
                  <a:moveTo>
                    <a:pt x="37655" y="0"/>
                  </a:moveTo>
                  <a:cubicBezTo>
                    <a:pt x="35755" y="0"/>
                    <a:pt x="34235" y="1552"/>
                    <a:pt x="34235" y="3452"/>
                  </a:cubicBezTo>
                  <a:lnTo>
                    <a:pt x="34235" y="7886"/>
                  </a:lnTo>
                  <a:cubicBezTo>
                    <a:pt x="34184" y="10056"/>
                    <a:pt x="32677" y="11243"/>
                    <a:pt x="31005" y="11243"/>
                  </a:cubicBezTo>
                  <a:cubicBezTo>
                    <a:pt x="29529" y="11243"/>
                    <a:pt x="27924" y="10319"/>
                    <a:pt x="27078" y="8329"/>
                  </a:cubicBezTo>
                  <a:cubicBezTo>
                    <a:pt x="25811" y="5384"/>
                    <a:pt x="22866" y="3326"/>
                    <a:pt x="19445" y="3326"/>
                  </a:cubicBezTo>
                  <a:cubicBezTo>
                    <a:pt x="16089" y="3326"/>
                    <a:pt x="13207" y="5289"/>
                    <a:pt x="11877" y="8139"/>
                  </a:cubicBezTo>
                  <a:cubicBezTo>
                    <a:pt x="10666" y="10420"/>
                    <a:pt x="8789" y="11316"/>
                    <a:pt x="7111" y="11316"/>
                  </a:cubicBezTo>
                  <a:cubicBezTo>
                    <a:pt x="6507" y="11316"/>
                    <a:pt x="5928" y="11199"/>
                    <a:pt x="5416" y="10989"/>
                  </a:cubicBezTo>
                  <a:cubicBezTo>
                    <a:pt x="5353" y="10958"/>
                    <a:pt x="5289" y="10926"/>
                    <a:pt x="5226" y="10894"/>
                  </a:cubicBezTo>
                  <a:cubicBezTo>
                    <a:pt x="5163" y="10894"/>
                    <a:pt x="5099" y="10863"/>
                    <a:pt x="5068" y="10831"/>
                  </a:cubicBezTo>
                  <a:cubicBezTo>
                    <a:pt x="5004" y="10799"/>
                    <a:pt x="4909" y="10768"/>
                    <a:pt x="4846" y="10704"/>
                  </a:cubicBezTo>
                  <a:cubicBezTo>
                    <a:pt x="4339" y="10388"/>
                    <a:pt x="4086" y="10039"/>
                    <a:pt x="3833" y="9849"/>
                  </a:cubicBezTo>
                  <a:cubicBezTo>
                    <a:pt x="3421" y="9501"/>
                    <a:pt x="2914" y="9311"/>
                    <a:pt x="2344" y="9311"/>
                  </a:cubicBezTo>
                  <a:cubicBezTo>
                    <a:pt x="1046" y="9311"/>
                    <a:pt x="1" y="10356"/>
                    <a:pt x="1" y="11654"/>
                  </a:cubicBezTo>
                  <a:cubicBezTo>
                    <a:pt x="1" y="12921"/>
                    <a:pt x="1046" y="13966"/>
                    <a:pt x="2344" y="13966"/>
                  </a:cubicBezTo>
                  <a:cubicBezTo>
                    <a:pt x="2914" y="13966"/>
                    <a:pt x="3421" y="13776"/>
                    <a:pt x="3833" y="13428"/>
                  </a:cubicBezTo>
                  <a:cubicBezTo>
                    <a:pt x="4086" y="13238"/>
                    <a:pt x="4339" y="12890"/>
                    <a:pt x="4846" y="12573"/>
                  </a:cubicBezTo>
                  <a:cubicBezTo>
                    <a:pt x="4909" y="12541"/>
                    <a:pt x="4973" y="12478"/>
                    <a:pt x="5068" y="12446"/>
                  </a:cubicBezTo>
                  <a:cubicBezTo>
                    <a:pt x="5099" y="12415"/>
                    <a:pt x="5163" y="12383"/>
                    <a:pt x="5226" y="12383"/>
                  </a:cubicBezTo>
                  <a:cubicBezTo>
                    <a:pt x="5289" y="12351"/>
                    <a:pt x="5353" y="12320"/>
                    <a:pt x="5416" y="12288"/>
                  </a:cubicBezTo>
                  <a:cubicBezTo>
                    <a:pt x="5928" y="12078"/>
                    <a:pt x="6507" y="11962"/>
                    <a:pt x="7111" y="11962"/>
                  </a:cubicBezTo>
                  <a:cubicBezTo>
                    <a:pt x="8789" y="11962"/>
                    <a:pt x="10666" y="12857"/>
                    <a:pt x="11877" y="15138"/>
                  </a:cubicBezTo>
                  <a:cubicBezTo>
                    <a:pt x="13207" y="17988"/>
                    <a:pt x="16089" y="19983"/>
                    <a:pt x="19445" y="19983"/>
                  </a:cubicBezTo>
                  <a:cubicBezTo>
                    <a:pt x="22866" y="19983"/>
                    <a:pt x="25811" y="17893"/>
                    <a:pt x="27078" y="14948"/>
                  </a:cubicBezTo>
                  <a:cubicBezTo>
                    <a:pt x="27924" y="12959"/>
                    <a:pt x="29522" y="12034"/>
                    <a:pt x="30994" y="12034"/>
                  </a:cubicBezTo>
                  <a:cubicBezTo>
                    <a:pt x="32662" y="12034"/>
                    <a:pt x="34168" y="13221"/>
                    <a:pt x="34235" y="15391"/>
                  </a:cubicBezTo>
                  <a:lnTo>
                    <a:pt x="34235" y="19825"/>
                  </a:lnTo>
                  <a:cubicBezTo>
                    <a:pt x="34235" y="21725"/>
                    <a:pt x="35755" y="23277"/>
                    <a:pt x="37655" y="23277"/>
                  </a:cubicBezTo>
                  <a:lnTo>
                    <a:pt x="127025" y="23277"/>
                  </a:lnTo>
                  <a:cubicBezTo>
                    <a:pt x="128925" y="23277"/>
                    <a:pt x="130477" y="21725"/>
                    <a:pt x="130477" y="19825"/>
                  </a:cubicBezTo>
                  <a:lnTo>
                    <a:pt x="130477" y="3452"/>
                  </a:lnTo>
                  <a:cubicBezTo>
                    <a:pt x="130477" y="1552"/>
                    <a:pt x="128925" y="0"/>
                    <a:pt x="127025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6"/>
            <p:cNvSpPr/>
            <p:nvPr/>
          </p:nvSpPr>
          <p:spPr>
            <a:xfrm>
              <a:off x="4059775" y="2621950"/>
              <a:ext cx="340475" cy="341250"/>
            </a:xfrm>
            <a:custGeom>
              <a:avLst/>
              <a:gdLst/>
              <a:ahLst/>
              <a:cxnLst/>
              <a:rect l="l" t="t" r="r" b="b"/>
              <a:pathLst>
                <a:path w="13619" h="13650" extrusionOk="0">
                  <a:moveTo>
                    <a:pt x="6809" y="0"/>
                  </a:moveTo>
                  <a:cubicBezTo>
                    <a:pt x="3041" y="0"/>
                    <a:pt x="1" y="3040"/>
                    <a:pt x="1" y="6809"/>
                  </a:cubicBezTo>
                  <a:cubicBezTo>
                    <a:pt x="1" y="10577"/>
                    <a:pt x="3041" y="13649"/>
                    <a:pt x="6809" y="13649"/>
                  </a:cubicBezTo>
                  <a:cubicBezTo>
                    <a:pt x="10578" y="13649"/>
                    <a:pt x="13618" y="10577"/>
                    <a:pt x="13618" y="6809"/>
                  </a:cubicBezTo>
                  <a:cubicBezTo>
                    <a:pt x="13618" y="3040"/>
                    <a:pt x="10578" y="0"/>
                    <a:pt x="68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6"/>
            <p:cNvSpPr/>
            <p:nvPr/>
          </p:nvSpPr>
          <p:spPr>
            <a:xfrm>
              <a:off x="3771600" y="2762075"/>
              <a:ext cx="60975" cy="60975"/>
            </a:xfrm>
            <a:custGeom>
              <a:avLst/>
              <a:gdLst/>
              <a:ahLst/>
              <a:cxnLst/>
              <a:rect l="l" t="t" r="r" b="b"/>
              <a:pathLst>
                <a:path w="2439" h="2439" extrusionOk="0">
                  <a:moveTo>
                    <a:pt x="2439" y="1204"/>
                  </a:moveTo>
                  <a:cubicBezTo>
                    <a:pt x="2439" y="1901"/>
                    <a:pt x="1900" y="2439"/>
                    <a:pt x="1235" y="2439"/>
                  </a:cubicBezTo>
                  <a:cubicBezTo>
                    <a:pt x="538" y="2439"/>
                    <a:pt x="0" y="1901"/>
                    <a:pt x="0" y="1204"/>
                  </a:cubicBezTo>
                  <a:cubicBezTo>
                    <a:pt x="0" y="539"/>
                    <a:pt x="538" y="0"/>
                    <a:pt x="1235" y="0"/>
                  </a:cubicBezTo>
                  <a:cubicBezTo>
                    <a:pt x="1900" y="0"/>
                    <a:pt x="2439" y="539"/>
                    <a:pt x="2439" y="120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6"/>
            <p:cNvSpPr/>
            <p:nvPr/>
          </p:nvSpPr>
          <p:spPr>
            <a:xfrm>
              <a:off x="4631400" y="2534050"/>
              <a:ext cx="2341950" cy="517025"/>
            </a:xfrm>
            <a:custGeom>
              <a:avLst/>
              <a:gdLst/>
              <a:ahLst/>
              <a:cxnLst/>
              <a:rect l="l" t="t" r="r" b="b"/>
              <a:pathLst>
                <a:path w="93678" h="20681" extrusionOk="0">
                  <a:moveTo>
                    <a:pt x="2154" y="1"/>
                  </a:moveTo>
                  <a:cubicBezTo>
                    <a:pt x="982" y="1"/>
                    <a:pt x="1" y="951"/>
                    <a:pt x="1" y="2154"/>
                  </a:cubicBezTo>
                  <a:lnTo>
                    <a:pt x="1" y="18527"/>
                  </a:lnTo>
                  <a:cubicBezTo>
                    <a:pt x="1" y="19730"/>
                    <a:pt x="982" y="20681"/>
                    <a:pt x="2154" y="20681"/>
                  </a:cubicBezTo>
                  <a:lnTo>
                    <a:pt x="91524" y="20681"/>
                  </a:lnTo>
                  <a:cubicBezTo>
                    <a:pt x="92728" y="20681"/>
                    <a:pt x="93678" y="19730"/>
                    <a:pt x="93678" y="18527"/>
                  </a:cubicBezTo>
                  <a:lnTo>
                    <a:pt x="93678" y="2154"/>
                  </a:lnTo>
                  <a:cubicBezTo>
                    <a:pt x="93678" y="951"/>
                    <a:pt x="92728" y="1"/>
                    <a:pt x="915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6"/>
            <p:cNvSpPr/>
            <p:nvPr/>
          </p:nvSpPr>
          <p:spPr>
            <a:xfrm>
              <a:off x="595975" y="2017050"/>
              <a:ext cx="3262725" cy="581950"/>
            </a:xfrm>
            <a:custGeom>
              <a:avLst/>
              <a:gdLst/>
              <a:ahLst/>
              <a:cxnLst/>
              <a:rect l="l" t="t" r="r" b="b"/>
              <a:pathLst>
                <a:path w="130509" h="23278" extrusionOk="0">
                  <a:moveTo>
                    <a:pt x="3421" y="1"/>
                  </a:moveTo>
                  <a:cubicBezTo>
                    <a:pt x="1521" y="1"/>
                    <a:pt x="0" y="1521"/>
                    <a:pt x="0" y="3421"/>
                  </a:cubicBezTo>
                  <a:lnTo>
                    <a:pt x="0" y="19826"/>
                  </a:lnTo>
                  <a:cubicBezTo>
                    <a:pt x="0" y="21726"/>
                    <a:pt x="1521" y="23278"/>
                    <a:pt x="3421" y="23278"/>
                  </a:cubicBezTo>
                  <a:lnTo>
                    <a:pt x="92822" y="23278"/>
                  </a:lnTo>
                  <a:cubicBezTo>
                    <a:pt x="94723" y="23278"/>
                    <a:pt x="96274" y="21726"/>
                    <a:pt x="96274" y="19826"/>
                  </a:cubicBezTo>
                  <a:lnTo>
                    <a:pt x="96274" y="15392"/>
                  </a:lnTo>
                  <a:cubicBezTo>
                    <a:pt x="96325" y="13222"/>
                    <a:pt x="97823" y="12035"/>
                    <a:pt x="99487" y="12035"/>
                  </a:cubicBezTo>
                  <a:cubicBezTo>
                    <a:pt x="100956" y="12035"/>
                    <a:pt x="102554" y="12959"/>
                    <a:pt x="103400" y="14949"/>
                  </a:cubicBezTo>
                  <a:lnTo>
                    <a:pt x="103400" y="14917"/>
                  </a:lnTo>
                  <a:cubicBezTo>
                    <a:pt x="104667" y="17894"/>
                    <a:pt x="107612" y="19952"/>
                    <a:pt x="111032" y="19952"/>
                  </a:cubicBezTo>
                  <a:cubicBezTo>
                    <a:pt x="114389" y="19952"/>
                    <a:pt x="117271" y="17989"/>
                    <a:pt x="118601" y="15139"/>
                  </a:cubicBezTo>
                  <a:cubicBezTo>
                    <a:pt x="119811" y="12858"/>
                    <a:pt x="121689" y="11962"/>
                    <a:pt x="123366" y="11962"/>
                  </a:cubicBezTo>
                  <a:cubicBezTo>
                    <a:pt x="123971" y="11962"/>
                    <a:pt x="124550" y="12079"/>
                    <a:pt x="125062" y="12289"/>
                  </a:cubicBezTo>
                  <a:cubicBezTo>
                    <a:pt x="125125" y="12289"/>
                    <a:pt x="125188" y="12320"/>
                    <a:pt x="125252" y="12352"/>
                  </a:cubicBezTo>
                  <a:cubicBezTo>
                    <a:pt x="125315" y="12384"/>
                    <a:pt x="125378" y="12415"/>
                    <a:pt x="125410" y="12447"/>
                  </a:cubicBezTo>
                  <a:cubicBezTo>
                    <a:pt x="125505" y="12479"/>
                    <a:pt x="125568" y="12510"/>
                    <a:pt x="125632" y="12542"/>
                  </a:cubicBezTo>
                  <a:cubicBezTo>
                    <a:pt x="125632" y="12542"/>
                    <a:pt x="125632" y="12542"/>
                    <a:pt x="125632" y="12574"/>
                  </a:cubicBezTo>
                  <a:cubicBezTo>
                    <a:pt x="126138" y="12890"/>
                    <a:pt x="126392" y="13239"/>
                    <a:pt x="126645" y="13429"/>
                  </a:cubicBezTo>
                  <a:cubicBezTo>
                    <a:pt x="127057" y="13777"/>
                    <a:pt x="127563" y="13967"/>
                    <a:pt x="128165" y="13967"/>
                  </a:cubicBezTo>
                  <a:cubicBezTo>
                    <a:pt x="129432" y="13967"/>
                    <a:pt x="130509" y="12922"/>
                    <a:pt x="130509" y="11623"/>
                  </a:cubicBezTo>
                  <a:cubicBezTo>
                    <a:pt x="130509" y="10325"/>
                    <a:pt x="129432" y="9280"/>
                    <a:pt x="128165" y="9280"/>
                  </a:cubicBezTo>
                  <a:cubicBezTo>
                    <a:pt x="127563" y="9280"/>
                    <a:pt x="127057" y="9502"/>
                    <a:pt x="126645" y="9850"/>
                  </a:cubicBezTo>
                  <a:cubicBezTo>
                    <a:pt x="126392" y="10008"/>
                    <a:pt x="126138" y="10388"/>
                    <a:pt x="125632" y="10705"/>
                  </a:cubicBezTo>
                  <a:cubicBezTo>
                    <a:pt x="125568" y="10737"/>
                    <a:pt x="125505" y="10768"/>
                    <a:pt x="125410" y="10832"/>
                  </a:cubicBezTo>
                  <a:cubicBezTo>
                    <a:pt x="125378" y="10863"/>
                    <a:pt x="125315" y="10863"/>
                    <a:pt x="125283" y="10895"/>
                  </a:cubicBezTo>
                  <a:cubicBezTo>
                    <a:pt x="125188" y="10927"/>
                    <a:pt x="125157" y="10958"/>
                    <a:pt x="125062" y="10990"/>
                  </a:cubicBezTo>
                  <a:cubicBezTo>
                    <a:pt x="124554" y="11190"/>
                    <a:pt x="123980" y="11302"/>
                    <a:pt x="123381" y="11302"/>
                  </a:cubicBezTo>
                  <a:cubicBezTo>
                    <a:pt x="121700" y="11302"/>
                    <a:pt x="119815" y="10419"/>
                    <a:pt x="118601" y="8108"/>
                  </a:cubicBezTo>
                  <a:lnTo>
                    <a:pt x="118601" y="8140"/>
                  </a:lnTo>
                  <a:cubicBezTo>
                    <a:pt x="117271" y="5290"/>
                    <a:pt x="114389" y="3295"/>
                    <a:pt x="111032" y="3295"/>
                  </a:cubicBezTo>
                  <a:cubicBezTo>
                    <a:pt x="107612" y="3295"/>
                    <a:pt x="104667" y="5385"/>
                    <a:pt x="103400" y="8330"/>
                  </a:cubicBezTo>
                  <a:cubicBezTo>
                    <a:pt x="102569" y="10319"/>
                    <a:pt x="100972" y="11244"/>
                    <a:pt x="99500" y="11244"/>
                  </a:cubicBezTo>
                  <a:cubicBezTo>
                    <a:pt x="97832" y="11244"/>
                    <a:pt x="96325" y="10057"/>
                    <a:pt x="96274" y="7887"/>
                  </a:cubicBezTo>
                  <a:lnTo>
                    <a:pt x="96274" y="3421"/>
                  </a:lnTo>
                  <a:cubicBezTo>
                    <a:pt x="96274" y="1521"/>
                    <a:pt x="94723" y="1"/>
                    <a:pt x="92822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6"/>
            <p:cNvSpPr/>
            <p:nvPr/>
          </p:nvSpPr>
          <p:spPr>
            <a:xfrm>
              <a:off x="3178575" y="2137375"/>
              <a:ext cx="386400" cy="341300"/>
            </a:xfrm>
            <a:custGeom>
              <a:avLst/>
              <a:gdLst/>
              <a:ahLst/>
              <a:cxnLst/>
              <a:rect l="l" t="t" r="r" b="b"/>
              <a:pathLst>
                <a:path w="15456" h="13652" extrusionOk="0">
                  <a:moveTo>
                    <a:pt x="7736" y="1"/>
                  </a:moveTo>
                  <a:cubicBezTo>
                    <a:pt x="6877" y="1"/>
                    <a:pt x="6005" y="164"/>
                    <a:pt x="5163" y="508"/>
                  </a:cubicBezTo>
                  <a:cubicBezTo>
                    <a:pt x="1679" y="1933"/>
                    <a:pt x="1" y="5924"/>
                    <a:pt x="1426" y="9407"/>
                  </a:cubicBezTo>
                  <a:cubicBezTo>
                    <a:pt x="2507" y="12048"/>
                    <a:pt x="5062" y="13652"/>
                    <a:pt x="7752" y="13652"/>
                  </a:cubicBezTo>
                  <a:cubicBezTo>
                    <a:pt x="8611" y="13652"/>
                    <a:pt x="9483" y="13489"/>
                    <a:pt x="10325" y="13144"/>
                  </a:cubicBezTo>
                  <a:cubicBezTo>
                    <a:pt x="13809" y="11719"/>
                    <a:pt x="15455" y="7729"/>
                    <a:pt x="14062" y="4245"/>
                  </a:cubicBezTo>
                  <a:cubicBezTo>
                    <a:pt x="12982" y="1604"/>
                    <a:pt x="10426" y="1"/>
                    <a:pt x="77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6"/>
            <p:cNvSpPr/>
            <p:nvPr/>
          </p:nvSpPr>
          <p:spPr>
            <a:xfrm>
              <a:off x="3769225" y="2277550"/>
              <a:ext cx="60975" cy="60975"/>
            </a:xfrm>
            <a:custGeom>
              <a:avLst/>
              <a:gdLst/>
              <a:ahLst/>
              <a:cxnLst/>
              <a:rect l="l" t="t" r="r" b="b"/>
              <a:pathLst>
                <a:path w="2439" h="2439" extrusionOk="0">
                  <a:moveTo>
                    <a:pt x="2439" y="1203"/>
                  </a:moveTo>
                  <a:cubicBezTo>
                    <a:pt x="2439" y="1900"/>
                    <a:pt x="1900" y="2439"/>
                    <a:pt x="1203" y="2439"/>
                  </a:cubicBezTo>
                  <a:cubicBezTo>
                    <a:pt x="538" y="2439"/>
                    <a:pt x="0" y="1900"/>
                    <a:pt x="0" y="1203"/>
                  </a:cubicBezTo>
                  <a:cubicBezTo>
                    <a:pt x="0" y="538"/>
                    <a:pt x="538" y="0"/>
                    <a:pt x="1203" y="0"/>
                  </a:cubicBezTo>
                  <a:cubicBezTo>
                    <a:pt x="1900" y="0"/>
                    <a:pt x="2439" y="538"/>
                    <a:pt x="2439" y="1203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6"/>
            <p:cNvSpPr/>
            <p:nvPr/>
          </p:nvSpPr>
          <p:spPr>
            <a:xfrm>
              <a:off x="627650" y="2049525"/>
              <a:ext cx="2342725" cy="517025"/>
            </a:xfrm>
            <a:custGeom>
              <a:avLst/>
              <a:gdLst/>
              <a:ahLst/>
              <a:cxnLst/>
              <a:rect l="l" t="t" r="r" b="b"/>
              <a:pathLst>
                <a:path w="93709" h="20681" extrusionOk="0">
                  <a:moveTo>
                    <a:pt x="2154" y="0"/>
                  </a:moveTo>
                  <a:cubicBezTo>
                    <a:pt x="982" y="0"/>
                    <a:pt x="0" y="950"/>
                    <a:pt x="0" y="2154"/>
                  </a:cubicBezTo>
                  <a:lnTo>
                    <a:pt x="0" y="18527"/>
                  </a:lnTo>
                  <a:cubicBezTo>
                    <a:pt x="0" y="19730"/>
                    <a:pt x="982" y="20680"/>
                    <a:pt x="2154" y="20680"/>
                  </a:cubicBezTo>
                  <a:lnTo>
                    <a:pt x="91555" y="20680"/>
                  </a:lnTo>
                  <a:cubicBezTo>
                    <a:pt x="92759" y="20680"/>
                    <a:pt x="93709" y="19730"/>
                    <a:pt x="93709" y="18527"/>
                  </a:cubicBezTo>
                  <a:lnTo>
                    <a:pt x="93709" y="2154"/>
                  </a:lnTo>
                  <a:cubicBezTo>
                    <a:pt x="93709" y="950"/>
                    <a:pt x="92727" y="0"/>
                    <a:pt x="915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6"/>
            <p:cNvSpPr/>
            <p:nvPr/>
          </p:nvSpPr>
          <p:spPr>
            <a:xfrm>
              <a:off x="3256975" y="2195200"/>
              <a:ext cx="224875" cy="224875"/>
            </a:xfrm>
            <a:custGeom>
              <a:avLst/>
              <a:gdLst/>
              <a:ahLst/>
              <a:cxnLst/>
              <a:rect l="l" t="t" r="r" b="b"/>
              <a:pathLst>
                <a:path w="8995" h="8995" extrusionOk="0">
                  <a:moveTo>
                    <a:pt x="4497" y="2692"/>
                  </a:moveTo>
                  <a:cubicBezTo>
                    <a:pt x="5511" y="2692"/>
                    <a:pt x="6334" y="3516"/>
                    <a:pt x="6334" y="4497"/>
                  </a:cubicBezTo>
                  <a:cubicBezTo>
                    <a:pt x="6334" y="5511"/>
                    <a:pt x="5511" y="6334"/>
                    <a:pt x="4497" y="6334"/>
                  </a:cubicBezTo>
                  <a:cubicBezTo>
                    <a:pt x="3515" y="6334"/>
                    <a:pt x="2692" y="5511"/>
                    <a:pt x="2692" y="4497"/>
                  </a:cubicBezTo>
                  <a:cubicBezTo>
                    <a:pt x="2692" y="3516"/>
                    <a:pt x="3515" y="2692"/>
                    <a:pt x="4497" y="2692"/>
                  </a:cubicBezTo>
                  <a:close/>
                  <a:moveTo>
                    <a:pt x="4497" y="2376"/>
                  </a:moveTo>
                  <a:cubicBezTo>
                    <a:pt x="3325" y="2376"/>
                    <a:pt x="2375" y="3326"/>
                    <a:pt x="2375" y="4497"/>
                  </a:cubicBezTo>
                  <a:cubicBezTo>
                    <a:pt x="2375" y="5669"/>
                    <a:pt x="3325" y="6651"/>
                    <a:pt x="4497" y="6651"/>
                  </a:cubicBezTo>
                  <a:cubicBezTo>
                    <a:pt x="5701" y="6651"/>
                    <a:pt x="6651" y="5669"/>
                    <a:pt x="6651" y="4497"/>
                  </a:cubicBezTo>
                  <a:cubicBezTo>
                    <a:pt x="6651" y="3326"/>
                    <a:pt x="5701" y="2376"/>
                    <a:pt x="4497" y="2376"/>
                  </a:cubicBezTo>
                  <a:close/>
                  <a:moveTo>
                    <a:pt x="4782" y="317"/>
                  </a:moveTo>
                  <a:cubicBezTo>
                    <a:pt x="4877" y="317"/>
                    <a:pt x="4909" y="381"/>
                    <a:pt x="4909" y="444"/>
                  </a:cubicBezTo>
                  <a:lnTo>
                    <a:pt x="4909" y="1489"/>
                  </a:lnTo>
                  <a:lnTo>
                    <a:pt x="5036" y="1521"/>
                  </a:lnTo>
                  <a:cubicBezTo>
                    <a:pt x="5479" y="1616"/>
                    <a:pt x="5859" y="1774"/>
                    <a:pt x="6239" y="2027"/>
                  </a:cubicBezTo>
                  <a:lnTo>
                    <a:pt x="6334" y="2091"/>
                  </a:lnTo>
                  <a:lnTo>
                    <a:pt x="7094" y="1331"/>
                  </a:lnTo>
                  <a:cubicBezTo>
                    <a:pt x="7110" y="1315"/>
                    <a:pt x="7142" y="1307"/>
                    <a:pt x="7173" y="1307"/>
                  </a:cubicBezTo>
                  <a:cubicBezTo>
                    <a:pt x="7205" y="1307"/>
                    <a:pt x="7237" y="1315"/>
                    <a:pt x="7252" y="1331"/>
                  </a:cubicBezTo>
                  <a:lnTo>
                    <a:pt x="7664" y="1742"/>
                  </a:lnTo>
                  <a:cubicBezTo>
                    <a:pt x="7727" y="1806"/>
                    <a:pt x="7727" y="1869"/>
                    <a:pt x="7664" y="1932"/>
                  </a:cubicBezTo>
                  <a:lnTo>
                    <a:pt x="6936" y="2661"/>
                  </a:lnTo>
                  <a:lnTo>
                    <a:pt x="6999" y="2787"/>
                  </a:lnTo>
                  <a:cubicBezTo>
                    <a:pt x="7252" y="3136"/>
                    <a:pt x="7411" y="3547"/>
                    <a:pt x="7474" y="3959"/>
                  </a:cubicBezTo>
                  <a:lnTo>
                    <a:pt x="7506" y="4086"/>
                  </a:lnTo>
                  <a:lnTo>
                    <a:pt x="8551" y="4086"/>
                  </a:lnTo>
                  <a:cubicBezTo>
                    <a:pt x="8646" y="4086"/>
                    <a:pt x="8677" y="4149"/>
                    <a:pt x="8677" y="4212"/>
                  </a:cubicBezTo>
                  <a:lnTo>
                    <a:pt x="8677" y="4782"/>
                  </a:lnTo>
                  <a:cubicBezTo>
                    <a:pt x="8677" y="4877"/>
                    <a:pt x="8646" y="4909"/>
                    <a:pt x="8551" y="4909"/>
                  </a:cubicBezTo>
                  <a:lnTo>
                    <a:pt x="7506" y="4909"/>
                  </a:lnTo>
                  <a:lnTo>
                    <a:pt x="7474" y="5036"/>
                  </a:lnTo>
                  <a:cubicBezTo>
                    <a:pt x="7411" y="5479"/>
                    <a:pt x="7252" y="5859"/>
                    <a:pt x="6999" y="6239"/>
                  </a:cubicBezTo>
                  <a:lnTo>
                    <a:pt x="6936" y="6334"/>
                  </a:lnTo>
                  <a:lnTo>
                    <a:pt x="7664" y="7094"/>
                  </a:lnTo>
                  <a:cubicBezTo>
                    <a:pt x="7727" y="7126"/>
                    <a:pt x="7727" y="7221"/>
                    <a:pt x="7664" y="7253"/>
                  </a:cubicBezTo>
                  <a:lnTo>
                    <a:pt x="7252" y="7664"/>
                  </a:lnTo>
                  <a:cubicBezTo>
                    <a:pt x="7237" y="7696"/>
                    <a:pt x="7205" y="7712"/>
                    <a:pt x="7173" y="7712"/>
                  </a:cubicBezTo>
                  <a:cubicBezTo>
                    <a:pt x="7142" y="7712"/>
                    <a:pt x="7110" y="7696"/>
                    <a:pt x="7094" y="7664"/>
                  </a:cubicBezTo>
                  <a:lnTo>
                    <a:pt x="6334" y="6904"/>
                  </a:lnTo>
                  <a:lnTo>
                    <a:pt x="6239" y="6999"/>
                  </a:lnTo>
                  <a:cubicBezTo>
                    <a:pt x="5891" y="7221"/>
                    <a:pt x="5479" y="7411"/>
                    <a:pt x="5067" y="7474"/>
                  </a:cubicBezTo>
                  <a:lnTo>
                    <a:pt x="4941" y="7506"/>
                  </a:lnTo>
                  <a:lnTo>
                    <a:pt x="4941" y="8551"/>
                  </a:lnTo>
                  <a:cubicBezTo>
                    <a:pt x="4941" y="8614"/>
                    <a:pt x="4877" y="8678"/>
                    <a:pt x="4814" y="8678"/>
                  </a:cubicBezTo>
                  <a:lnTo>
                    <a:pt x="4212" y="8678"/>
                  </a:lnTo>
                  <a:cubicBezTo>
                    <a:pt x="4149" y="8678"/>
                    <a:pt x="4085" y="8614"/>
                    <a:pt x="4085" y="8551"/>
                  </a:cubicBezTo>
                  <a:lnTo>
                    <a:pt x="4085" y="7506"/>
                  </a:lnTo>
                  <a:lnTo>
                    <a:pt x="3959" y="7474"/>
                  </a:lnTo>
                  <a:cubicBezTo>
                    <a:pt x="3547" y="7411"/>
                    <a:pt x="3135" y="7253"/>
                    <a:pt x="2787" y="6999"/>
                  </a:cubicBezTo>
                  <a:lnTo>
                    <a:pt x="2692" y="6904"/>
                  </a:lnTo>
                  <a:lnTo>
                    <a:pt x="1932" y="7664"/>
                  </a:lnTo>
                  <a:cubicBezTo>
                    <a:pt x="1900" y="7696"/>
                    <a:pt x="1869" y="7712"/>
                    <a:pt x="1837" y="7712"/>
                  </a:cubicBezTo>
                  <a:cubicBezTo>
                    <a:pt x="1805" y="7712"/>
                    <a:pt x="1774" y="7696"/>
                    <a:pt x="1742" y="7664"/>
                  </a:cubicBezTo>
                  <a:lnTo>
                    <a:pt x="1330" y="7253"/>
                  </a:lnTo>
                  <a:cubicBezTo>
                    <a:pt x="1299" y="7221"/>
                    <a:pt x="1299" y="7126"/>
                    <a:pt x="1330" y="7094"/>
                  </a:cubicBezTo>
                  <a:lnTo>
                    <a:pt x="2090" y="6334"/>
                  </a:lnTo>
                  <a:lnTo>
                    <a:pt x="2027" y="6239"/>
                  </a:lnTo>
                  <a:cubicBezTo>
                    <a:pt x="1774" y="5859"/>
                    <a:pt x="1615" y="5479"/>
                    <a:pt x="1520" y="5036"/>
                  </a:cubicBezTo>
                  <a:lnTo>
                    <a:pt x="1520" y="4909"/>
                  </a:lnTo>
                  <a:lnTo>
                    <a:pt x="444" y="4909"/>
                  </a:lnTo>
                  <a:cubicBezTo>
                    <a:pt x="380" y="4909"/>
                    <a:pt x="317" y="4846"/>
                    <a:pt x="317" y="4782"/>
                  </a:cubicBezTo>
                  <a:lnTo>
                    <a:pt x="317" y="4212"/>
                  </a:lnTo>
                  <a:cubicBezTo>
                    <a:pt x="317" y="4149"/>
                    <a:pt x="380" y="4086"/>
                    <a:pt x="444" y="4086"/>
                  </a:cubicBezTo>
                  <a:lnTo>
                    <a:pt x="1520" y="4086"/>
                  </a:lnTo>
                  <a:lnTo>
                    <a:pt x="1520" y="3959"/>
                  </a:lnTo>
                  <a:cubicBezTo>
                    <a:pt x="1615" y="3547"/>
                    <a:pt x="1774" y="3136"/>
                    <a:pt x="2027" y="2787"/>
                  </a:cubicBezTo>
                  <a:lnTo>
                    <a:pt x="2090" y="2661"/>
                  </a:lnTo>
                  <a:lnTo>
                    <a:pt x="1330" y="1932"/>
                  </a:lnTo>
                  <a:cubicBezTo>
                    <a:pt x="1299" y="1869"/>
                    <a:pt x="1299" y="1806"/>
                    <a:pt x="1330" y="1742"/>
                  </a:cubicBezTo>
                  <a:lnTo>
                    <a:pt x="1742" y="1331"/>
                  </a:lnTo>
                  <a:cubicBezTo>
                    <a:pt x="1774" y="1315"/>
                    <a:pt x="1805" y="1307"/>
                    <a:pt x="1837" y="1307"/>
                  </a:cubicBezTo>
                  <a:cubicBezTo>
                    <a:pt x="1869" y="1307"/>
                    <a:pt x="1900" y="1315"/>
                    <a:pt x="1932" y="1331"/>
                  </a:cubicBezTo>
                  <a:lnTo>
                    <a:pt x="2660" y="2091"/>
                  </a:lnTo>
                  <a:lnTo>
                    <a:pt x="2787" y="2027"/>
                  </a:lnTo>
                  <a:cubicBezTo>
                    <a:pt x="3135" y="1774"/>
                    <a:pt x="3547" y="1616"/>
                    <a:pt x="3959" y="1521"/>
                  </a:cubicBezTo>
                  <a:lnTo>
                    <a:pt x="4085" y="1489"/>
                  </a:lnTo>
                  <a:lnTo>
                    <a:pt x="4085" y="444"/>
                  </a:lnTo>
                  <a:cubicBezTo>
                    <a:pt x="4085" y="381"/>
                    <a:pt x="4149" y="317"/>
                    <a:pt x="4212" y="317"/>
                  </a:cubicBezTo>
                  <a:close/>
                  <a:moveTo>
                    <a:pt x="4212" y="0"/>
                  </a:moveTo>
                  <a:cubicBezTo>
                    <a:pt x="3959" y="0"/>
                    <a:pt x="3769" y="190"/>
                    <a:pt x="3769" y="444"/>
                  </a:cubicBezTo>
                  <a:lnTo>
                    <a:pt x="3769" y="1236"/>
                  </a:lnTo>
                  <a:cubicBezTo>
                    <a:pt x="3389" y="1331"/>
                    <a:pt x="3040" y="1457"/>
                    <a:pt x="2724" y="1679"/>
                  </a:cubicBezTo>
                  <a:lnTo>
                    <a:pt x="2154" y="1109"/>
                  </a:lnTo>
                  <a:cubicBezTo>
                    <a:pt x="2074" y="1030"/>
                    <a:pt x="1964" y="990"/>
                    <a:pt x="1849" y="990"/>
                  </a:cubicBezTo>
                  <a:cubicBezTo>
                    <a:pt x="1734" y="990"/>
                    <a:pt x="1615" y="1030"/>
                    <a:pt x="1520" y="1109"/>
                  </a:cubicBezTo>
                  <a:lnTo>
                    <a:pt x="1109" y="1521"/>
                  </a:lnTo>
                  <a:cubicBezTo>
                    <a:pt x="950" y="1711"/>
                    <a:pt x="950" y="1996"/>
                    <a:pt x="1109" y="2154"/>
                  </a:cubicBezTo>
                  <a:lnTo>
                    <a:pt x="1679" y="2724"/>
                  </a:lnTo>
                  <a:cubicBezTo>
                    <a:pt x="1457" y="3041"/>
                    <a:pt x="1330" y="3389"/>
                    <a:pt x="1235" y="3769"/>
                  </a:cubicBezTo>
                  <a:lnTo>
                    <a:pt x="444" y="3769"/>
                  </a:lnTo>
                  <a:cubicBezTo>
                    <a:pt x="190" y="3769"/>
                    <a:pt x="0" y="3959"/>
                    <a:pt x="0" y="4212"/>
                  </a:cubicBezTo>
                  <a:lnTo>
                    <a:pt x="0" y="4782"/>
                  </a:lnTo>
                  <a:cubicBezTo>
                    <a:pt x="0" y="5036"/>
                    <a:pt x="190" y="5226"/>
                    <a:pt x="444" y="5226"/>
                  </a:cubicBezTo>
                  <a:lnTo>
                    <a:pt x="1235" y="5226"/>
                  </a:lnTo>
                  <a:cubicBezTo>
                    <a:pt x="1330" y="5606"/>
                    <a:pt x="1489" y="5986"/>
                    <a:pt x="1679" y="6303"/>
                  </a:cubicBezTo>
                  <a:lnTo>
                    <a:pt x="1109" y="6841"/>
                  </a:lnTo>
                  <a:cubicBezTo>
                    <a:pt x="950" y="7031"/>
                    <a:pt x="950" y="7316"/>
                    <a:pt x="1109" y="7474"/>
                  </a:cubicBezTo>
                  <a:lnTo>
                    <a:pt x="1520" y="7886"/>
                  </a:lnTo>
                  <a:cubicBezTo>
                    <a:pt x="1615" y="7981"/>
                    <a:pt x="1734" y="8029"/>
                    <a:pt x="1849" y="8029"/>
                  </a:cubicBezTo>
                  <a:cubicBezTo>
                    <a:pt x="1964" y="8029"/>
                    <a:pt x="2074" y="7981"/>
                    <a:pt x="2154" y="7886"/>
                  </a:cubicBezTo>
                  <a:lnTo>
                    <a:pt x="2724" y="7348"/>
                  </a:lnTo>
                  <a:cubicBezTo>
                    <a:pt x="3040" y="7538"/>
                    <a:pt x="3389" y="7696"/>
                    <a:pt x="3769" y="7759"/>
                  </a:cubicBezTo>
                  <a:lnTo>
                    <a:pt x="3769" y="8551"/>
                  </a:lnTo>
                  <a:cubicBezTo>
                    <a:pt x="3769" y="8804"/>
                    <a:pt x="3959" y="8994"/>
                    <a:pt x="4212" y="8994"/>
                  </a:cubicBezTo>
                  <a:lnTo>
                    <a:pt x="4814" y="8994"/>
                  </a:lnTo>
                  <a:cubicBezTo>
                    <a:pt x="5036" y="8994"/>
                    <a:pt x="5226" y="8804"/>
                    <a:pt x="5257" y="8551"/>
                  </a:cubicBezTo>
                  <a:lnTo>
                    <a:pt x="5257" y="7759"/>
                  </a:lnTo>
                  <a:cubicBezTo>
                    <a:pt x="5606" y="7696"/>
                    <a:pt x="5986" y="7538"/>
                    <a:pt x="6302" y="7348"/>
                  </a:cubicBezTo>
                  <a:lnTo>
                    <a:pt x="6872" y="7886"/>
                  </a:lnTo>
                  <a:cubicBezTo>
                    <a:pt x="6952" y="7981"/>
                    <a:pt x="7062" y="8029"/>
                    <a:pt x="7173" y="8029"/>
                  </a:cubicBezTo>
                  <a:cubicBezTo>
                    <a:pt x="7284" y="8029"/>
                    <a:pt x="7395" y="7981"/>
                    <a:pt x="7474" y="7886"/>
                  </a:cubicBezTo>
                  <a:lnTo>
                    <a:pt x="7886" y="7474"/>
                  </a:lnTo>
                  <a:cubicBezTo>
                    <a:pt x="8076" y="7316"/>
                    <a:pt x="8076" y="7031"/>
                    <a:pt x="7886" y="6841"/>
                  </a:cubicBezTo>
                  <a:lnTo>
                    <a:pt x="7347" y="6303"/>
                  </a:lnTo>
                  <a:cubicBezTo>
                    <a:pt x="7537" y="5954"/>
                    <a:pt x="7696" y="5606"/>
                    <a:pt x="7759" y="5226"/>
                  </a:cubicBezTo>
                  <a:lnTo>
                    <a:pt x="8551" y="5226"/>
                  </a:lnTo>
                  <a:cubicBezTo>
                    <a:pt x="8804" y="5226"/>
                    <a:pt x="8994" y="5036"/>
                    <a:pt x="8994" y="4782"/>
                  </a:cubicBezTo>
                  <a:lnTo>
                    <a:pt x="8994" y="4212"/>
                  </a:lnTo>
                  <a:cubicBezTo>
                    <a:pt x="8994" y="3959"/>
                    <a:pt x="8804" y="3769"/>
                    <a:pt x="8551" y="3769"/>
                  </a:cubicBezTo>
                  <a:lnTo>
                    <a:pt x="7759" y="3769"/>
                  </a:lnTo>
                  <a:cubicBezTo>
                    <a:pt x="7696" y="3389"/>
                    <a:pt x="7537" y="3041"/>
                    <a:pt x="7347" y="2724"/>
                  </a:cubicBezTo>
                  <a:lnTo>
                    <a:pt x="7886" y="2154"/>
                  </a:lnTo>
                  <a:cubicBezTo>
                    <a:pt x="8076" y="1996"/>
                    <a:pt x="8076" y="1711"/>
                    <a:pt x="7886" y="1521"/>
                  </a:cubicBezTo>
                  <a:lnTo>
                    <a:pt x="7474" y="1109"/>
                  </a:lnTo>
                  <a:cubicBezTo>
                    <a:pt x="7395" y="1030"/>
                    <a:pt x="7284" y="990"/>
                    <a:pt x="7173" y="990"/>
                  </a:cubicBezTo>
                  <a:cubicBezTo>
                    <a:pt x="7062" y="990"/>
                    <a:pt x="6952" y="1030"/>
                    <a:pt x="6872" y="1109"/>
                  </a:cubicBezTo>
                  <a:lnTo>
                    <a:pt x="6302" y="1679"/>
                  </a:lnTo>
                  <a:cubicBezTo>
                    <a:pt x="5986" y="1457"/>
                    <a:pt x="5606" y="1331"/>
                    <a:pt x="5257" y="1236"/>
                  </a:cubicBezTo>
                  <a:lnTo>
                    <a:pt x="5257" y="444"/>
                  </a:lnTo>
                  <a:cubicBezTo>
                    <a:pt x="5257" y="190"/>
                    <a:pt x="5036" y="0"/>
                    <a:pt x="4814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6"/>
            <p:cNvSpPr/>
            <p:nvPr/>
          </p:nvSpPr>
          <p:spPr>
            <a:xfrm>
              <a:off x="3365425" y="2215000"/>
              <a:ext cx="8750" cy="9525"/>
            </a:xfrm>
            <a:custGeom>
              <a:avLst/>
              <a:gdLst/>
              <a:ahLst/>
              <a:cxnLst/>
              <a:rect l="l" t="t" r="r" b="b"/>
              <a:pathLst>
                <a:path w="350" h="381" extrusionOk="0">
                  <a:moveTo>
                    <a:pt x="159" y="0"/>
                  </a:moveTo>
                  <a:cubicBezTo>
                    <a:pt x="64" y="0"/>
                    <a:pt x="1" y="95"/>
                    <a:pt x="1" y="190"/>
                  </a:cubicBezTo>
                  <a:cubicBezTo>
                    <a:pt x="1" y="285"/>
                    <a:pt x="64" y="380"/>
                    <a:pt x="159" y="380"/>
                  </a:cubicBezTo>
                  <a:cubicBezTo>
                    <a:pt x="286" y="380"/>
                    <a:pt x="349" y="285"/>
                    <a:pt x="349" y="190"/>
                  </a:cubicBezTo>
                  <a:cubicBezTo>
                    <a:pt x="349" y="95"/>
                    <a:pt x="286" y="0"/>
                    <a:pt x="159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6"/>
            <p:cNvSpPr/>
            <p:nvPr/>
          </p:nvSpPr>
          <p:spPr>
            <a:xfrm>
              <a:off x="33654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6"/>
            <p:cNvSpPr/>
            <p:nvPr/>
          </p:nvSpPr>
          <p:spPr>
            <a:xfrm>
              <a:off x="33654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6"/>
            <p:cNvSpPr/>
            <p:nvPr/>
          </p:nvSpPr>
          <p:spPr>
            <a:xfrm>
              <a:off x="33654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33662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6"/>
            <p:cNvSpPr/>
            <p:nvPr/>
          </p:nvSpPr>
          <p:spPr>
            <a:xfrm>
              <a:off x="33662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6"/>
            <p:cNvSpPr/>
            <p:nvPr/>
          </p:nvSpPr>
          <p:spPr>
            <a:xfrm>
              <a:off x="33662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3366225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6"/>
            <p:cNvSpPr/>
            <p:nvPr/>
          </p:nvSpPr>
          <p:spPr>
            <a:xfrm>
              <a:off x="33670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6"/>
            <p:cNvSpPr/>
            <p:nvPr/>
          </p:nvSpPr>
          <p:spPr>
            <a:xfrm>
              <a:off x="33670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33670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6"/>
            <p:cNvSpPr/>
            <p:nvPr/>
          </p:nvSpPr>
          <p:spPr>
            <a:xfrm>
              <a:off x="33678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6"/>
            <p:cNvSpPr/>
            <p:nvPr/>
          </p:nvSpPr>
          <p:spPr>
            <a:xfrm>
              <a:off x="33678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33678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6"/>
            <p:cNvSpPr/>
            <p:nvPr/>
          </p:nvSpPr>
          <p:spPr>
            <a:xfrm>
              <a:off x="3367800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3" y="38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6"/>
            <p:cNvSpPr/>
            <p:nvPr/>
          </p:nvSpPr>
          <p:spPr>
            <a:xfrm>
              <a:off x="33686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6"/>
            <p:cNvSpPr/>
            <p:nvPr/>
          </p:nvSpPr>
          <p:spPr>
            <a:xfrm>
              <a:off x="33686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6"/>
            <p:cNvSpPr/>
            <p:nvPr/>
          </p:nvSpPr>
          <p:spPr>
            <a:xfrm>
              <a:off x="3368600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6"/>
            <p:cNvSpPr/>
            <p:nvPr/>
          </p:nvSpPr>
          <p:spPr>
            <a:xfrm>
              <a:off x="33694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6"/>
            <p:cNvSpPr/>
            <p:nvPr/>
          </p:nvSpPr>
          <p:spPr>
            <a:xfrm>
              <a:off x="33694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6"/>
            <p:cNvSpPr/>
            <p:nvPr/>
          </p:nvSpPr>
          <p:spPr>
            <a:xfrm>
              <a:off x="3369400" y="2215000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6"/>
            <p:cNvSpPr/>
            <p:nvPr/>
          </p:nvSpPr>
          <p:spPr>
            <a:xfrm>
              <a:off x="33701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6"/>
            <p:cNvSpPr/>
            <p:nvPr/>
          </p:nvSpPr>
          <p:spPr>
            <a:xfrm>
              <a:off x="33701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6"/>
            <p:cNvSpPr/>
            <p:nvPr/>
          </p:nvSpPr>
          <p:spPr>
            <a:xfrm>
              <a:off x="33701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6"/>
            <p:cNvSpPr/>
            <p:nvPr/>
          </p:nvSpPr>
          <p:spPr>
            <a:xfrm>
              <a:off x="3370175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3" y="38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6"/>
            <p:cNvSpPr/>
            <p:nvPr/>
          </p:nvSpPr>
          <p:spPr>
            <a:xfrm>
              <a:off x="33709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6"/>
            <p:cNvSpPr/>
            <p:nvPr/>
          </p:nvSpPr>
          <p:spPr>
            <a:xfrm>
              <a:off x="33709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6"/>
            <p:cNvSpPr/>
            <p:nvPr/>
          </p:nvSpPr>
          <p:spPr>
            <a:xfrm>
              <a:off x="33709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6"/>
            <p:cNvSpPr/>
            <p:nvPr/>
          </p:nvSpPr>
          <p:spPr>
            <a:xfrm>
              <a:off x="33717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6"/>
            <p:cNvSpPr/>
            <p:nvPr/>
          </p:nvSpPr>
          <p:spPr>
            <a:xfrm>
              <a:off x="33717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6"/>
            <p:cNvSpPr/>
            <p:nvPr/>
          </p:nvSpPr>
          <p:spPr>
            <a:xfrm>
              <a:off x="33717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6"/>
            <p:cNvSpPr/>
            <p:nvPr/>
          </p:nvSpPr>
          <p:spPr>
            <a:xfrm>
              <a:off x="3371775" y="2215000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6"/>
            <p:cNvSpPr/>
            <p:nvPr/>
          </p:nvSpPr>
          <p:spPr>
            <a:xfrm>
              <a:off x="337255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6"/>
            <p:cNvSpPr/>
            <p:nvPr/>
          </p:nvSpPr>
          <p:spPr>
            <a:xfrm>
              <a:off x="337255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6"/>
            <p:cNvSpPr/>
            <p:nvPr/>
          </p:nvSpPr>
          <p:spPr>
            <a:xfrm>
              <a:off x="3372550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3" y="38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6"/>
            <p:cNvSpPr/>
            <p:nvPr/>
          </p:nvSpPr>
          <p:spPr>
            <a:xfrm>
              <a:off x="337335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6"/>
            <p:cNvSpPr/>
            <p:nvPr/>
          </p:nvSpPr>
          <p:spPr>
            <a:xfrm>
              <a:off x="337335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6"/>
            <p:cNvSpPr/>
            <p:nvPr/>
          </p:nvSpPr>
          <p:spPr>
            <a:xfrm>
              <a:off x="3373350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6"/>
            <p:cNvSpPr/>
            <p:nvPr/>
          </p:nvSpPr>
          <p:spPr>
            <a:xfrm>
              <a:off x="3373350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6"/>
            <p:cNvSpPr/>
            <p:nvPr/>
          </p:nvSpPr>
          <p:spPr>
            <a:xfrm>
              <a:off x="337415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6"/>
            <p:cNvSpPr/>
            <p:nvPr/>
          </p:nvSpPr>
          <p:spPr>
            <a:xfrm>
              <a:off x="3427200" y="2240925"/>
              <a:ext cx="9525" cy="9325"/>
            </a:xfrm>
            <a:custGeom>
              <a:avLst/>
              <a:gdLst/>
              <a:ahLst/>
              <a:cxnLst/>
              <a:rect l="l" t="t" r="r" b="b"/>
              <a:pathLst>
                <a:path w="381" h="373" extrusionOk="0">
                  <a:moveTo>
                    <a:pt x="190" y="0"/>
                  </a:moveTo>
                  <a:cubicBezTo>
                    <a:pt x="143" y="0"/>
                    <a:pt x="95" y="24"/>
                    <a:pt x="63" y="72"/>
                  </a:cubicBezTo>
                  <a:cubicBezTo>
                    <a:pt x="0" y="135"/>
                    <a:pt x="0" y="230"/>
                    <a:pt x="63" y="325"/>
                  </a:cubicBezTo>
                  <a:cubicBezTo>
                    <a:pt x="95" y="357"/>
                    <a:pt x="143" y="372"/>
                    <a:pt x="190" y="372"/>
                  </a:cubicBezTo>
                  <a:cubicBezTo>
                    <a:pt x="238" y="372"/>
                    <a:pt x="285" y="357"/>
                    <a:pt x="317" y="325"/>
                  </a:cubicBezTo>
                  <a:cubicBezTo>
                    <a:pt x="380" y="262"/>
                    <a:pt x="380" y="135"/>
                    <a:pt x="317" y="72"/>
                  </a:cubicBezTo>
                  <a:cubicBezTo>
                    <a:pt x="285" y="24"/>
                    <a:pt x="238" y="0"/>
                    <a:pt x="190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6"/>
            <p:cNvSpPr/>
            <p:nvPr/>
          </p:nvSpPr>
          <p:spPr>
            <a:xfrm>
              <a:off x="3427200" y="2240325"/>
              <a:ext cx="0" cy="10325"/>
            </a:xfrm>
            <a:custGeom>
              <a:avLst/>
              <a:gdLst/>
              <a:ahLst/>
              <a:cxnLst/>
              <a:rect l="l" t="t" r="r" b="b"/>
              <a:pathLst>
                <a:path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6"/>
            <p:cNvSpPr/>
            <p:nvPr/>
          </p:nvSpPr>
          <p:spPr>
            <a:xfrm>
              <a:off x="3427200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6"/>
            <p:cNvSpPr/>
            <p:nvPr/>
          </p:nvSpPr>
          <p:spPr>
            <a:xfrm>
              <a:off x="3427200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6"/>
            <p:cNvSpPr/>
            <p:nvPr/>
          </p:nvSpPr>
          <p:spPr>
            <a:xfrm>
              <a:off x="34279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6"/>
            <p:cNvSpPr/>
            <p:nvPr/>
          </p:nvSpPr>
          <p:spPr>
            <a:xfrm>
              <a:off x="34279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6"/>
            <p:cNvSpPr/>
            <p:nvPr/>
          </p:nvSpPr>
          <p:spPr>
            <a:xfrm>
              <a:off x="342797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6"/>
            <p:cNvSpPr/>
            <p:nvPr/>
          </p:nvSpPr>
          <p:spPr>
            <a:xfrm>
              <a:off x="34287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6"/>
            <p:cNvSpPr/>
            <p:nvPr/>
          </p:nvSpPr>
          <p:spPr>
            <a:xfrm>
              <a:off x="34287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6"/>
            <p:cNvSpPr/>
            <p:nvPr/>
          </p:nvSpPr>
          <p:spPr>
            <a:xfrm>
              <a:off x="342877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6"/>
            <p:cNvSpPr/>
            <p:nvPr/>
          </p:nvSpPr>
          <p:spPr>
            <a:xfrm>
              <a:off x="34295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6"/>
            <p:cNvSpPr/>
            <p:nvPr/>
          </p:nvSpPr>
          <p:spPr>
            <a:xfrm>
              <a:off x="34295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6"/>
            <p:cNvSpPr/>
            <p:nvPr/>
          </p:nvSpPr>
          <p:spPr>
            <a:xfrm>
              <a:off x="34295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6"/>
            <p:cNvSpPr/>
            <p:nvPr/>
          </p:nvSpPr>
          <p:spPr>
            <a:xfrm>
              <a:off x="3429575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6"/>
            <p:cNvSpPr/>
            <p:nvPr/>
          </p:nvSpPr>
          <p:spPr>
            <a:xfrm>
              <a:off x="34303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6"/>
            <p:cNvSpPr/>
            <p:nvPr/>
          </p:nvSpPr>
          <p:spPr>
            <a:xfrm>
              <a:off x="34303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6"/>
            <p:cNvSpPr/>
            <p:nvPr/>
          </p:nvSpPr>
          <p:spPr>
            <a:xfrm>
              <a:off x="34303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6"/>
            <p:cNvSpPr/>
            <p:nvPr/>
          </p:nvSpPr>
          <p:spPr>
            <a:xfrm>
              <a:off x="34311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6"/>
            <p:cNvSpPr/>
            <p:nvPr/>
          </p:nvSpPr>
          <p:spPr>
            <a:xfrm>
              <a:off x="34311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6"/>
            <p:cNvSpPr/>
            <p:nvPr/>
          </p:nvSpPr>
          <p:spPr>
            <a:xfrm>
              <a:off x="34311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6"/>
            <p:cNvSpPr/>
            <p:nvPr/>
          </p:nvSpPr>
          <p:spPr>
            <a:xfrm>
              <a:off x="34311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6"/>
            <p:cNvSpPr/>
            <p:nvPr/>
          </p:nvSpPr>
          <p:spPr>
            <a:xfrm>
              <a:off x="34319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6"/>
            <p:cNvSpPr/>
            <p:nvPr/>
          </p:nvSpPr>
          <p:spPr>
            <a:xfrm>
              <a:off x="34319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6"/>
            <p:cNvSpPr/>
            <p:nvPr/>
          </p:nvSpPr>
          <p:spPr>
            <a:xfrm>
              <a:off x="3431950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6"/>
            <p:cNvSpPr/>
            <p:nvPr/>
          </p:nvSpPr>
          <p:spPr>
            <a:xfrm>
              <a:off x="34327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6"/>
            <p:cNvSpPr/>
            <p:nvPr/>
          </p:nvSpPr>
          <p:spPr>
            <a:xfrm>
              <a:off x="34327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6"/>
            <p:cNvSpPr/>
            <p:nvPr/>
          </p:nvSpPr>
          <p:spPr>
            <a:xfrm>
              <a:off x="343272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6"/>
            <p:cNvSpPr/>
            <p:nvPr/>
          </p:nvSpPr>
          <p:spPr>
            <a:xfrm>
              <a:off x="34335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6"/>
            <p:cNvSpPr/>
            <p:nvPr/>
          </p:nvSpPr>
          <p:spPr>
            <a:xfrm>
              <a:off x="34335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6"/>
            <p:cNvSpPr/>
            <p:nvPr/>
          </p:nvSpPr>
          <p:spPr>
            <a:xfrm>
              <a:off x="34335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6"/>
            <p:cNvSpPr/>
            <p:nvPr/>
          </p:nvSpPr>
          <p:spPr>
            <a:xfrm>
              <a:off x="34343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6"/>
            <p:cNvSpPr/>
            <p:nvPr/>
          </p:nvSpPr>
          <p:spPr>
            <a:xfrm>
              <a:off x="34343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6"/>
            <p:cNvSpPr/>
            <p:nvPr/>
          </p:nvSpPr>
          <p:spPr>
            <a:xfrm>
              <a:off x="34343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6"/>
            <p:cNvSpPr/>
            <p:nvPr/>
          </p:nvSpPr>
          <p:spPr>
            <a:xfrm>
              <a:off x="3434325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6"/>
            <p:cNvSpPr/>
            <p:nvPr/>
          </p:nvSpPr>
          <p:spPr>
            <a:xfrm>
              <a:off x="34351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6"/>
            <p:cNvSpPr/>
            <p:nvPr/>
          </p:nvSpPr>
          <p:spPr>
            <a:xfrm>
              <a:off x="34351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6"/>
            <p:cNvSpPr/>
            <p:nvPr/>
          </p:nvSpPr>
          <p:spPr>
            <a:xfrm>
              <a:off x="34351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6"/>
            <p:cNvSpPr/>
            <p:nvPr/>
          </p:nvSpPr>
          <p:spPr>
            <a:xfrm>
              <a:off x="34359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6"/>
            <p:cNvSpPr/>
            <p:nvPr/>
          </p:nvSpPr>
          <p:spPr>
            <a:xfrm>
              <a:off x="34359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6"/>
            <p:cNvSpPr/>
            <p:nvPr/>
          </p:nvSpPr>
          <p:spPr>
            <a:xfrm>
              <a:off x="34359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6"/>
            <p:cNvSpPr/>
            <p:nvPr/>
          </p:nvSpPr>
          <p:spPr>
            <a:xfrm>
              <a:off x="34367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6"/>
            <p:cNvSpPr/>
            <p:nvPr/>
          </p:nvSpPr>
          <p:spPr>
            <a:xfrm>
              <a:off x="34367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16"/>
            <p:cNvSpPr/>
            <p:nvPr/>
          </p:nvSpPr>
          <p:spPr>
            <a:xfrm>
              <a:off x="3453325" y="2302875"/>
              <a:ext cx="8725" cy="9525"/>
            </a:xfrm>
            <a:custGeom>
              <a:avLst/>
              <a:gdLst/>
              <a:ahLst/>
              <a:cxnLst/>
              <a:rect l="l" t="t" r="r" b="b"/>
              <a:pathLst>
                <a:path w="349" h="381" extrusionOk="0">
                  <a:moveTo>
                    <a:pt x="190" y="0"/>
                  </a:moveTo>
                  <a:cubicBezTo>
                    <a:pt x="63" y="0"/>
                    <a:pt x="0" y="95"/>
                    <a:pt x="0" y="190"/>
                  </a:cubicBezTo>
                  <a:cubicBezTo>
                    <a:pt x="0" y="285"/>
                    <a:pt x="63" y="380"/>
                    <a:pt x="190" y="380"/>
                  </a:cubicBezTo>
                  <a:cubicBezTo>
                    <a:pt x="285" y="380"/>
                    <a:pt x="348" y="285"/>
                    <a:pt x="348" y="190"/>
                  </a:cubicBezTo>
                  <a:cubicBezTo>
                    <a:pt x="348" y="95"/>
                    <a:pt x="285" y="0"/>
                    <a:pt x="190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6"/>
            <p:cNvSpPr/>
            <p:nvPr/>
          </p:nvSpPr>
          <p:spPr>
            <a:xfrm>
              <a:off x="34533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6"/>
            <p:cNvSpPr/>
            <p:nvPr/>
          </p:nvSpPr>
          <p:spPr>
            <a:xfrm>
              <a:off x="34533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6"/>
            <p:cNvSpPr/>
            <p:nvPr/>
          </p:nvSpPr>
          <p:spPr>
            <a:xfrm>
              <a:off x="3453325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6"/>
            <p:cNvSpPr/>
            <p:nvPr/>
          </p:nvSpPr>
          <p:spPr>
            <a:xfrm>
              <a:off x="34541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6"/>
            <p:cNvSpPr/>
            <p:nvPr/>
          </p:nvSpPr>
          <p:spPr>
            <a:xfrm>
              <a:off x="34541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6"/>
            <p:cNvSpPr/>
            <p:nvPr/>
          </p:nvSpPr>
          <p:spPr>
            <a:xfrm>
              <a:off x="345410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6"/>
            <p:cNvSpPr/>
            <p:nvPr/>
          </p:nvSpPr>
          <p:spPr>
            <a:xfrm>
              <a:off x="34549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6"/>
            <p:cNvSpPr/>
            <p:nvPr/>
          </p:nvSpPr>
          <p:spPr>
            <a:xfrm>
              <a:off x="34549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6"/>
            <p:cNvSpPr/>
            <p:nvPr/>
          </p:nvSpPr>
          <p:spPr>
            <a:xfrm>
              <a:off x="34549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6"/>
            <p:cNvSpPr/>
            <p:nvPr/>
          </p:nvSpPr>
          <p:spPr>
            <a:xfrm>
              <a:off x="345490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6"/>
            <p:cNvSpPr/>
            <p:nvPr/>
          </p:nvSpPr>
          <p:spPr>
            <a:xfrm>
              <a:off x="34557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6"/>
            <p:cNvSpPr/>
            <p:nvPr/>
          </p:nvSpPr>
          <p:spPr>
            <a:xfrm>
              <a:off x="34557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6"/>
            <p:cNvSpPr/>
            <p:nvPr/>
          </p:nvSpPr>
          <p:spPr>
            <a:xfrm>
              <a:off x="3455700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6"/>
            <p:cNvSpPr/>
            <p:nvPr/>
          </p:nvSpPr>
          <p:spPr>
            <a:xfrm>
              <a:off x="34564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6"/>
            <p:cNvSpPr/>
            <p:nvPr/>
          </p:nvSpPr>
          <p:spPr>
            <a:xfrm>
              <a:off x="34564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6"/>
            <p:cNvSpPr/>
            <p:nvPr/>
          </p:nvSpPr>
          <p:spPr>
            <a:xfrm>
              <a:off x="345647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6"/>
            <p:cNvSpPr/>
            <p:nvPr/>
          </p:nvSpPr>
          <p:spPr>
            <a:xfrm>
              <a:off x="345647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6"/>
            <p:cNvSpPr/>
            <p:nvPr/>
          </p:nvSpPr>
          <p:spPr>
            <a:xfrm>
              <a:off x="34572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6"/>
            <p:cNvSpPr/>
            <p:nvPr/>
          </p:nvSpPr>
          <p:spPr>
            <a:xfrm>
              <a:off x="34572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6"/>
            <p:cNvSpPr/>
            <p:nvPr/>
          </p:nvSpPr>
          <p:spPr>
            <a:xfrm>
              <a:off x="345727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6"/>
            <p:cNvSpPr/>
            <p:nvPr/>
          </p:nvSpPr>
          <p:spPr>
            <a:xfrm>
              <a:off x="34580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6"/>
            <p:cNvSpPr/>
            <p:nvPr/>
          </p:nvSpPr>
          <p:spPr>
            <a:xfrm>
              <a:off x="34580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6"/>
            <p:cNvSpPr/>
            <p:nvPr/>
          </p:nvSpPr>
          <p:spPr>
            <a:xfrm>
              <a:off x="3458075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6"/>
            <p:cNvSpPr/>
            <p:nvPr/>
          </p:nvSpPr>
          <p:spPr>
            <a:xfrm>
              <a:off x="34588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6"/>
            <p:cNvSpPr/>
            <p:nvPr/>
          </p:nvSpPr>
          <p:spPr>
            <a:xfrm>
              <a:off x="34588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6"/>
            <p:cNvSpPr/>
            <p:nvPr/>
          </p:nvSpPr>
          <p:spPr>
            <a:xfrm>
              <a:off x="34588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6"/>
            <p:cNvSpPr/>
            <p:nvPr/>
          </p:nvSpPr>
          <p:spPr>
            <a:xfrm>
              <a:off x="34596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6"/>
            <p:cNvSpPr/>
            <p:nvPr/>
          </p:nvSpPr>
          <p:spPr>
            <a:xfrm>
              <a:off x="34596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6"/>
            <p:cNvSpPr/>
            <p:nvPr/>
          </p:nvSpPr>
          <p:spPr>
            <a:xfrm>
              <a:off x="34596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6"/>
            <p:cNvSpPr/>
            <p:nvPr/>
          </p:nvSpPr>
          <p:spPr>
            <a:xfrm>
              <a:off x="345965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6"/>
            <p:cNvSpPr/>
            <p:nvPr/>
          </p:nvSpPr>
          <p:spPr>
            <a:xfrm>
              <a:off x="34604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6"/>
            <p:cNvSpPr/>
            <p:nvPr/>
          </p:nvSpPr>
          <p:spPr>
            <a:xfrm>
              <a:off x="34604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6"/>
            <p:cNvSpPr/>
            <p:nvPr/>
          </p:nvSpPr>
          <p:spPr>
            <a:xfrm>
              <a:off x="34604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6"/>
            <p:cNvSpPr/>
            <p:nvPr/>
          </p:nvSpPr>
          <p:spPr>
            <a:xfrm>
              <a:off x="34612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6"/>
            <p:cNvSpPr/>
            <p:nvPr/>
          </p:nvSpPr>
          <p:spPr>
            <a:xfrm>
              <a:off x="34612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6"/>
            <p:cNvSpPr/>
            <p:nvPr/>
          </p:nvSpPr>
          <p:spPr>
            <a:xfrm>
              <a:off x="34612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6"/>
            <p:cNvSpPr/>
            <p:nvPr/>
          </p:nvSpPr>
          <p:spPr>
            <a:xfrm>
              <a:off x="34620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6"/>
            <p:cNvSpPr/>
            <p:nvPr/>
          </p:nvSpPr>
          <p:spPr>
            <a:xfrm>
              <a:off x="34620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6"/>
            <p:cNvSpPr/>
            <p:nvPr/>
          </p:nvSpPr>
          <p:spPr>
            <a:xfrm>
              <a:off x="34620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6"/>
            <p:cNvSpPr/>
            <p:nvPr/>
          </p:nvSpPr>
          <p:spPr>
            <a:xfrm>
              <a:off x="3427200" y="2365425"/>
              <a:ext cx="9525" cy="9525"/>
            </a:xfrm>
            <a:custGeom>
              <a:avLst/>
              <a:gdLst/>
              <a:ahLst/>
              <a:cxnLst/>
              <a:rect l="l" t="t" r="r" b="b"/>
              <a:pathLst>
                <a:path w="381" h="381" extrusionOk="0">
                  <a:moveTo>
                    <a:pt x="190" y="0"/>
                  </a:moveTo>
                  <a:cubicBezTo>
                    <a:pt x="95" y="0"/>
                    <a:pt x="0" y="95"/>
                    <a:pt x="0" y="190"/>
                  </a:cubicBezTo>
                  <a:cubicBezTo>
                    <a:pt x="0" y="285"/>
                    <a:pt x="95" y="380"/>
                    <a:pt x="190" y="380"/>
                  </a:cubicBezTo>
                  <a:cubicBezTo>
                    <a:pt x="285" y="380"/>
                    <a:pt x="380" y="285"/>
                    <a:pt x="380" y="190"/>
                  </a:cubicBezTo>
                  <a:cubicBezTo>
                    <a:pt x="380" y="95"/>
                    <a:pt x="285" y="0"/>
                    <a:pt x="190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6"/>
            <p:cNvSpPr/>
            <p:nvPr/>
          </p:nvSpPr>
          <p:spPr>
            <a:xfrm>
              <a:off x="3427200" y="2364625"/>
              <a:ext cx="0" cy="10325"/>
            </a:xfrm>
            <a:custGeom>
              <a:avLst/>
              <a:gdLst/>
              <a:ahLst/>
              <a:cxnLst/>
              <a:rect l="l" t="t" r="r" b="b"/>
              <a:pathLst>
                <a:path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6"/>
            <p:cNvSpPr/>
            <p:nvPr/>
          </p:nvSpPr>
          <p:spPr>
            <a:xfrm>
              <a:off x="3427200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6"/>
            <p:cNvSpPr/>
            <p:nvPr/>
          </p:nvSpPr>
          <p:spPr>
            <a:xfrm>
              <a:off x="3427200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6"/>
            <p:cNvSpPr/>
            <p:nvPr/>
          </p:nvSpPr>
          <p:spPr>
            <a:xfrm>
              <a:off x="34279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6"/>
            <p:cNvSpPr/>
            <p:nvPr/>
          </p:nvSpPr>
          <p:spPr>
            <a:xfrm>
              <a:off x="34279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6"/>
            <p:cNvSpPr/>
            <p:nvPr/>
          </p:nvSpPr>
          <p:spPr>
            <a:xfrm>
              <a:off x="342797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6"/>
            <p:cNvSpPr/>
            <p:nvPr/>
          </p:nvSpPr>
          <p:spPr>
            <a:xfrm>
              <a:off x="34287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6"/>
            <p:cNvSpPr/>
            <p:nvPr/>
          </p:nvSpPr>
          <p:spPr>
            <a:xfrm>
              <a:off x="34287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6"/>
            <p:cNvSpPr/>
            <p:nvPr/>
          </p:nvSpPr>
          <p:spPr>
            <a:xfrm>
              <a:off x="342877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6"/>
            <p:cNvSpPr/>
            <p:nvPr/>
          </p:nvSpPr>
          <p:spPr>
            <a:xfrm>
              <a:off x="34295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6"/>
            <p:cNvSpPr/>
            <p:nvPr/>
          </p:nvSpPr>
          <p:spPr>
            <a:xfrm>
              <a:off x="34295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6"/>
            <p:cNvSpPr/>
            <p:nvPr/>
          </p:nvSpPr>
          <p:spPr>
            <a:xfrm>
              <a:off x="34295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6"/>
            <p:cNvSpPr/>
            <p:nvPr/>
          </p:nvSpPr>
          <p:spPr>
            <a:xfrm>
              <a:off x="3429575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6"/>
            <p:cNvSpPr/>
            <p:nvPr/>
          </p:nvSpPr>
          <p:spPr>
            <a:xfrm>
              <a:off x="34303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6"/>
            <p:cNvSpPr/>
            <p:nvPr/>
          </p:nvSpPr>
          <p:spPr>
            <a:xfrm>
              <a:off x="34303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6"/>
            <p:cNvSpPr/>
            <p:nvPr/>
          </p:nvSpPr>
          <p:spPr>
            <a:xfrm>
              <a:off x="34303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6"/>
            <p:cNvSpPr/>
            <p:nvPr/>
          </p:nvSpPr>
          <p:spPr>
            <a:xfrm>
              <a:off x="34311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6"/>
            <p:cNvSpPr/>
            <p:nvPr/>
          </p:nvSpPr>
          <p:spPr>
            <a:xfrm>
              <a:off x="34311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6"/>
            <p:cNvSpPr/>
            <p:nvPr/>
          </p:nvSpPr>
          <p:spPr>
            <a:xfrm>
              <a:off x="34311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6"/>
            <p:cNvSpPr/>
            <p:nvPr/>
          </p:nvSpPr>
          <p:spPr>
            <a:xfrm>
              <a:off x="34311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6"/>
            <p:cNvSpPr/>
            <p:nvPr/>
          </p:nvSpPr>
          <p:spPr>
            <a:xfrm>
              <a:off x="34319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6"/>
            <p:cNvSpPr/>
            <p:nvPr/>
          </p:nvSpPr>
          <p:spPr>
            <a:xfrm>
              <a:off x="34319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6"/>
            <p:cNvSpPr/>
            <p:nvPr/>
          </p:nvSpPr>
          <p:spPr>
            <a:xfrm>
              <a:off x="3431950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6"/>
            <p:cNvSpPr/>
            <p:nvPr/>
          </p:nvSpPr>
          <p:spPr>
            <a:xfrm>
              <a:off x="34327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6"/>
            <p:cNvSpPr/>
            <p:nvPr/>
          </p:nvSpPr>
          <p:spPr>
            <a:xfrm>
              <a:off x="34327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6"/>
            <p:cNvSpPr/>
            <p:nvPr/>
          </p:nvSpPr>
          <p:spPr>
            <a:xfrm>
              <a:off x="343272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6"/>
            <p:cNvSpPr/>
            <p:nvPr/>
          </p:nvSpPr>
          <p:spPr>
            <a:xfrm>
              <a:off x="34335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6"/>
            <p:cNvSpPr/>
            <p:nvPr/>
          </p:nvSpPr>
          <p:spPr>
            <a:xfrm>
              <a:off x="34335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6"/>
            <p:cNvSpPr/>
            <p:nvPr/>
          </p:nvSpPr>
          <p:spPr>
            <a:xfrm>
              <a:off x="34335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6"/>
            <p:cNvSpPr/>
            <p:nvPr/>
          </p:nvSpPr>
          <p:spPr>
            <a:xfrm>
              <a:off x="34343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6"/>
            <p:cNvSpPr/>
            <p:nvPr/>
          </p:nvSpPr>
          <p:spPr>
            <a:xfrm>
              <a:off x="34343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6"/>
            <p:cNvSpPr/>
            <p:nvPr/>
          </p:nvSpPr>
          <p:spPr>
            <a:xfrm>
              <a:off x="34343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6"/>
            <p:cNvSpPr/>
            <p:nvPr/>
          </p:nvSpPr>
          <p:spPr>
            <a:xfrm>
              <a:off x="3434325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6"/>
            <p:cNvSpPr/>
            <p:nvPr/>
          </p:nvSpPr>
          <p:spPr>
            <a:xfrm>
              <a:off x="34351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6"/>
            <p:cNvSpPr/>
            <p:nvPr/>
          </p:nvSpPr>
          <p:spPr>
            <a:xfrm>
              <a:off x="34351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6"/>
            <p:cNvSpPr/>
            <p:nvPr/>
          </p:nvSpPr>
          <p:spPr>
            <a:xfrm>
              <a:off x="34351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6"/>
            <p:cNvSpPr/>
            <p:nvPr/>
          </p:nvSpPr>
          <p:spPr>
            <a:xfrm>
              <a:off x="34359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6"/>
            <p:cNvSpPr/>
            <p:nvPr/>
          </p:nvSpPr>
          <p:spPr>
            <a:xfrm>
              <a:off x="34359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6"/>
            <p:cNvSpPr/>
            <p:nvPr/>
          </p:nvSpPr>
          <p:spPr>
            <a:xfrm>
              <a:off x="34359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6"/>
            <p:cNvSpPr/>
            <p:nvPr/>
          </p:nvSpPr>
          <p:spPr>
            <a:xfrm>
              <a:off x="34367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6"/>
            <p:cNvSpPr/>
            <p:nvPr/>
          </p:nvSpPr>
          <p:spPr>
            <a:xfrm>
              <a:off x="34367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6"/>
            <p:cNvSpPr/>
            <p:nvPr/>
          </p:nvSpPr>
          <p:spPr>
            <a:xfrm>
              <a:off x="3365425" y="2391550"/>
              <a:ext cx="8750" cy="8725"/>
            </a:xfrm>
            <a:custGeom>
              <a:avLst/>
              <a:gdLst/>
              <a:ahLst/>
              <a:cxnLst/>
              <a:rect l="l" t="t" r="r" b="b"/>
              <a:pathLst>
                <a:path w="350" h="349" extrusionOk="0">
                  <a:moveTo>
                    <a:pt x="159" y="0"/>
                  </a:moveTo>
                  <a:cubicBezTo>
                    <a:pt x="64" y="0"/>
                    <a:pt x="1" y="64"/>
                    <a:pt x="1" y="159"/>
                  </a:cubicBezTo>
                  <a:cubicBezTo>
                    <a:pt x="1" y="285"/>
                    <a:pt x="64" y="349"/>
                    <a:pt x="159" y="349"/>
                  </a:cubicBezTo>
                  <a:cubicBezTo>
                    <a:pt x="286" y="349"/>
                    <a:pt x="349" y="285"/>
                    <a:pt x="349" y="159"/>
                  </a:cubicBezTo>
                  <a:cubicBezTo>
                    <a:pt x="349" y="64"/>
                    <a:pt x="286" y="0"/>
                    <a:pt x="159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6"/>
            <p:cNvSpPr/>
            <p:nvPr/>
          </p:nvSpPr>
          <p:spPr>
            <a:xfrm>
              <a:off x="33654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16"/>
            <p:cNvSpPr/>
            <p:nvPr/>
          </p:nvSpPr>
          <p:spPr>
            <a:xfrm>
              <a:off x="33654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16"/>
            <p:cNvSpPr/>
            <p:nvPr/>
          </p:nvSpPr>
          <p:spPr>
            <a:xfrm>
              <a:off x="33654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16"/>
            <p:cNvSpPr/>
            <p:nvPr/>
          </p:nvSpPr>
          <p:spPr>
            <a:xfrm>
              <a:off x="33662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16"/>
            <p:cNvSpPr/>
            <p:nvPr/>
          </p:nvSpPr>
          <p:spPr>
            <a:xfrm>
              <a:off x="33662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16"/>
            <p:cNvSpPr/>
            <p:nvPr/>
          </p:nvSpPr>
          <p:spPr>
            <a:xfrm>
              <a:off x="33662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16"/>
            <p:cNvSpPr/>
            <p:nvPr/>
          </p:nvSpPr>
          <p:spPr>
            <a:xfrm>
              <a:off x="3366225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extrusionOk="0">
                  <a:moveTo>
                    <a:pt x="0" y="0"/>
                  </a:moveTo>
                  <a:lnTo>
                    <a:pt x="0" y="349"/>
                  </a:lnTo>
                  <a:lnTo>
                    <a:pt x="32" y="34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16"/>
            <p:cNvSpPr/>
            <p:nvPr/>
          </p:nvSpPr>
          <p:spPr>
            <a:xfrm>
              <a:off x="33670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16"/>
            <p:cNvSpPr/>
            <p:nvPr/>
          </p:nvSpPr>
          <p:spPr>
            <a:xfrm>
              <a:off x="33670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6"/>
            <p:cNvSpPr/>
            <p:nvPr/>
          </p:nvSpPr>
          <p:spPr>
            <a:xfrm>
              <a:off x="33670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6"/>
            <p:cNvSpPr/>
            <p:nvPr/>
          </p:nvSpPr>
          <p:spPr>
            <a:xfrm>
              <a:off x="33678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6"/>
            <p:cNvSpPr/>
            <p:nvPr/>
          </p:nvSpPr>
          <p:spPr>
            <a:xfrm>
              <a:off x="33678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6"/>
            <p:cNvSpPr/>
            <p:nvPr/>
          </p:nvSpPr>
          <p:spPr>
            <a:xfrm>
              <a:off x="33678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6"/>
            <p:cNvSpPr/>
            <p:nvPr/>
          </p:nvSpPr>
          <p:spPr>
            <a:xfrm>
              <a:off x="3367800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extrusionOk="0">
                  <a:moveTo>
                    <a:pt x="1" y="0"/>
                  </a:moveTo>
                  <a:lnTo>
                    <a:pt x="1" y="349"/>
                  </a:lnTo>
                  <a:lnTo>
                    <a:pt x="33" y="34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6"/>
            <p:cNvSpPr/>
            <p:nvPr/>
          </p:nvSpPr>
          <p:spPr>
            <a:xfrm>
              <a:off x="33686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6"/>
            <p:cNvSpPr/>
            <p:nvPr/>
          </p:nvSpPr>
          <p:spPr>
            <a:xfrm>
              <a:off x="33686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6"/>
            <p:cNvSpPr/>
            <p:nvPr/>
          </p:nvSpPr>
          <p:spPr>
            <a:xfrm>
              <a:off x="3368600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extrusionOk="0">
                  <a:moveTo>
                    <a:pt x="1" y="0"/>
                  </a:moveTo>
                  <a:lnTo>
                    <a:pt x="1" y="349"/>
                  </a:lnTo>
                  <a:lnTo>
                    <a:pt x="32" y="34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6"/>
            <p:cNvSpPr/>
            <p:nvPr/>
          </p:nvSpPr>
          <p:spPr>
            <a:xfrm>
              <a:off x="33694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6"/>
            <p:cNvSpPr/>
            <p:nvPr/>
          </p:nvSpPr>
          <p:spPr>
            <a:xfrm>
              <a:off x="33694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6"/>
            <p:cNvSpPr/>
            <p:nvPr/>
          </p:nvSpPr>
          <p:spPr>
            <a:xfrm>
              <a:off x="3369400" y="2391550"/>
              <a:ext cx="800" cy="8725"/>
            </a:xfrm>
            <a:custGeom>
              <a:avLst/>
              <a:gdLst/>
              <a:ahLst/>
              <a:cxnLst/>
              <a:rect l="l" t="t" r="r" b="b"/>
              <a:pathLst>
                <a:path w="32" h="349" extrusionOk="0">
                  <a:moveTo>
                    <a:pt x="0" y="0"/>
                  </a:moveTo>
                  <a:lnTo>
                    <a:pt x="0" y="349"/>
                  </a:lnTo>
                  <a:lnTo>
                    <a:pt x="32" y="34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6"/>
            <p:cNvSpPr/>
            <p:nvPr/>
          </p:nvSpPr>
          <p:spPr>
            <a:xfrm>
              <a:off x="33701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6"/>
            <p:cNvSpPr/>
            <p:nvPr/>
          </p:nvSpPr>
          <p:spPr>
            <a:xfrm>
              <a:off x="33701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6"/>
            <p:cNvSpPr/>
            <p:nvPr/>
          </p:nvSpPr>
          <p:spPr>
            <a:xfrm>
              <a:off x="33701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6"/>
            <p:cNvSpPr/>
            <p:nvPr/>
          </p:nvSpPr>
          <p:spPr>
            <a:xfrm>
              <a:off x="3370175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extrusionOk="0">
                  <a:moveTo>
                    <a:pt x="1" y="0"/>
                  </a:moveTo>
                  <a:lnTo>
                    <a:pt x="1" y="349"/>
                  </a:lnTo>
                  <a:lnTo>
                    <a:pt x="33" y="34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6"/>
            <p:cNvSpPr/>
            <p:nvPr/>
          </p:nvSpPr>
          <p:spPr>
            <a:xfrm>
              <a:off x="33709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6"/>
            <p:cNvSpPr/>
            <p:nvPr/>
          </p:nvSpPr>
          <p:spPr>
            <a:xfrm>
              <a:off x="33709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6"/>
            <p:cNvSpPr/>
            <p:nvPr/>
          </p:nvSpPr>
          <p:spPr>
            <a:xfrm>
              <a:off x="33709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6"/>
            <p:cNvSpPr/>
            <p:nvPr/>
          </p:nvSpPr>
          <p:spPr>
            <a:xfrm>
              <a:off x="33717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16"/>
            <p:cNvSpPr/>
            <p:nvPr/>
          </p:nvSpPr>
          <p:spPr>
            <a:xfrm>
              <a:off x="33717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16"/>
            <p:cNvSpPr/>
            <p:nvPr/>
          </p:nvSpPr>
          <p:spPr>
            <a:xfrm>
              <a:off x="33717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6"/>
            <p:cNvSpPr/>
            <p:nvPr/>
          </p:nvSpPr>
          <p:spPr>
            <a:xfrm>
              <a:off x="3371775" y="2391550"/>
              <a:ext cx="800" cy="8725"/>
            </a:xfrm>
            <a:custGeom>
              <a:avLst/>
              <a:gdLst/>
              <a:ahLst/>
              <a:cxnLst/>
              <a:rect l="l" t="t" r="r" b="b"/>
              <a:pathLst>
                <a:path w="32" h="349" extrusionOk="0">
                  <a:moveTo>
                    <a:pt x="0" y="0"/>
                  </a:moveTo>
                  <a:lnTo>
                    <a:pt x="0" y="349"/>
                  </a:lnTo>
                  <a:lnTo>
                    <a:pt x="32" y="34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6"/>
            <p:cNvSpPr/>
            <p:nvPr/>
          </p:nvSpPr>
          <p:spPr>
            <a:xfrm>
              <a:off x="337255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6"/>
            <p:cNvSpPr/>
            <p:nvPr/>
          </p:nvSpPr>
          <p:spPr>
            <a:xfrm>
              <a:off x="337255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6"/>
            <p:cNvSpPr/>
            <p:nvPr/>
          </p:nvSpPr>
          <p:spPr>
            <a:xfrm>
              <a:off x="3372550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extrusionOk="0">
                  <a:moveTo>
                    <a:pt x="1" y="0"/>
                  </a:moveTo>
                  <a:lnTo>
                    <a:pt x="1" y="349"/>
                  </a:lnTo>
                  <a:lnTo>
                    <a:pt x="33" y="34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6"/>
            <p:cNvSpPr/>
            <p:nvPr/>
          </p:nvSpPr>
          <p:spPr>
            <a:xfrm>
              <a:off x="337335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6"/>
            <p:cNvSpPr/>
            <p:nvPr/>
          </p:nvSpPr>
          <p:spPr>
            <a:xfrm>
              <a:off x="337335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6"/>
            <p:cNvSpPr/>
            <p:nvPr/>
          </p:nvSpPr>
          <p:spPr>
            <a:xfrm>
              <a:off x="3373350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extrusionOk="0">
                  <a:moveTo>
                    <a:pt x="1" y="0"/>
                  </a:moveTo>
                  <a:lnTo>
                    <a:pt x="1" y="349"/>
                  </a:lnTo>
                  <a:lnTo>
                    <a:pt x="32" y="34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6"/>
            <p:cNvSpPr/>
            <p:nvPr/>
          </p:nvSpPr>
          <p:spPr>
            <a:xfrm>
              <a:off x="3373350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extrusionOk="0">
                  <a:moveTo>
                    <a:pt x="1" y="0"/>
                  </a:moveTo>
                  <a:lnTo>
                    <a:pt x="1" y="349"/>
                  </a:lnTo>
                  <a:lnTo>
                    <a:pt x="32" y="34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6"/>
            <p:cNvSpPr/>
            <p:nvPr/>
          </p:nvSpPr>
          <p:spPr>
            <a:xfrm>
              <a:off x="337415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6"/>
            <p:cNvSpPr/>
            <p:nvPr/>
          </p:nvSpPr>
          <p:spPr>
            <a:xfrm>
              <a:off x="3302100" y="2365825"/>
              <a:ext cx="10300" cy="8725"/>
            </a:xfrm>
            <a:custGeom>
              <a:avLst/>
              <a:gdLst/>
              <a:ahLst/>
              <a:cxnLst/>
              <a:rect l="l" t="t" r="r" b="b"/>
              <a:pathLst>
                <a:path w="412" h="349" extrusionOk="0">
                  <a:moveTo>
                    <a:pt x="222" y="0"/>
                  </a:moveTo>
                  <a:cubicBezTo>
                    <a:pt x="174" y="0"/>
                    <a:pt x="127" y="16"/>
                    <a:pt x="95" y="48"/>
                  </a:cubicBezTo>
                  <a:cubicBezTo>
                    <a:pt x="0" y="111"/>
                    <a:pt x="0" y="238"/>
                    <a:pt x="95" y="301"/>
                  </a:cubicBezTo>
                  <a:cubicBezTo>
                    <a:pt x="127" y="333"/>
                    <a:pt x="167" y="348"/>
                    <a:pt x="210" y="348"/>
                  </a:cubicBezTo>
                  <a:cubicBezTo>
                    <a:pt x="254" y="348"/>
                    <a:pt x="301" y="333"/>
                    <a:pt x="349" y="301"/>
                  </a:cubicBezTo>
                  <a:cubicBezTo>
                    <a:pt x="412" y="238"/>
                    <a:pt x="412" y="111"/>
                    <a:pt x="349" y="48"/>
                  </a:cubicBezTo>
                  <a:cubicBezTo>
                    <a:pt x="317" y="16"/>
                    <a:pt x="269" y="0"/>
                    <a:pt x="222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6"/>
            <p:cNvSpPr/>
            <p:nvPr/>
          </p:nvSpPr>
          <p:spPr>
            <a:xfrm>
              <a:off x="3302100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6"/>
            <p:cNvSpPr/>
            <p:nvPr/>
          </p:nvSpPr>
          <p:spPr>
            <a:xfrm>
              <a:off x="33028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6"/>
            <p:cNvSpPr/>
            <p:nvPr/>
          </p:nvSpPr>
          <p:spPr>
            <a:xfrm>
              <a:off x="330287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6"/>
            <p:cNvSpPr/>
            <p:nvPr/>
          </p:nvSpPr>
          <p:spPr>
            <a:xfrm>
              <a:off x="33036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6"/>
            <p:cNvSpPr/>
            <p:nvPr/>
          </p:nvSpPr>
          <p:spPr>
            <a:xfrm>
              <a:off x="33036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6"/>
            <p:cNvSpPr/>
            <p:nvPr/>
          </p:nvSpPr>
          <p:spPr>
            <a:xfrm>
              <a:off x="33036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6"/>
            <p:cNvSpPr/>
            <p:nvPr/>
          </p:nvSpPr>
          <p:spPr>
            <a:xfrm>
              <a:off x="330367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6"/>
            <p:cNvSpPr/>
            <p:nvPr/>
          </p:nvSpPr>
          <p:spPr>
            <a:xfrm>
              <a:off x="33044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6"/>
            <p:cNvSpPr/>
            <p:nvPr/>
          </p:nvSpPr>
          <p:spPr>
            <a:xfrm>
              <a:off x="33044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16"/>
            <p:cNvSpPr/>
            <p:nvPr/>
          </p:nvSpPr>
          <p:spPr>
            <a:xfrm>
              <a:off x="33044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16"/>
            <p:cNvSpPr/>
            <p:nvPr/>
          </p:nvSpPr>
          <p:spPr>
            <a:xfrm>
              <a:off x="33052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16"/>
            <p:cNvSpPr/>
            <p:nvPr/>
          </p:nvSpPr>
          <p:spPr>
            <a:xfrm>
              <a:off x="33052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16"/>
            <p:cNvSpPr/>
            <p:nvPr/>
          </p:nvSpPr>
          <p:spPr>
            <a:xfrm>
              <a:off x="33052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16"/>
            <p:cNvSpPr/>
            <p:nvPr/>
          </p:nvSpPr>
          <p:spPr>
            <a:xfrm>
              <a:off x="33052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16"/>
            <p:cNvSpPr/>
            <p:nvPr/>
          </p:nvSpPr>
          <p:spPr>
            <a:xfrm>
              <a:off x="33060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16"/>
            <p:cNvSpPr/>
            <p:nvPr/>
          </p:nvSpPr>
          <p:spPr>
            <a:xfrm>
              <a:off x="33060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16"/>
            <p:cNvSpPr/>
            <p:nvPr/>
          </p:nvSpPr>
          <p:spPr>
            <a:xfrm>
              <a:off x="33060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6"/>
            <p:cNvSpPr/>
            <p:nvPr/>
          </p:nvSpPr>
          <p:spPr>
            <a:xfrm>
              <a:off x="33068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6"/>
            <p:cNvSpPr/>
            <p:nvPr/>
          </p:nvSpPr>
          <p:spPr>
            <a:xfrm>
              <a:off x="33068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6"/>
            <p:cNvSpPr/>
            <p:nvPr/>
          </p:nvSpPr>
          <p:spPr>
            <a:xfrm>
              <a:off x="3306850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6"/>
            <p:cNvSpPr/>
            <p:nvPr/>
          </p:nvSpPr>
          <p:spPr>
            <a:xfrm>
              <a:off x="33076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6"/>
            <p:cNvSpPr/>
            <p:nvPr/>
          </p:nvSpPr>
          <p:spPr>
            <a:xfrm>
              <a:off x="33076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6"/>
            <p:cNvSpPr/>
            <p:nvPr/>
          </p:nvSpPr>
          <p:spPr>
            <a:xfrm>
              <a:off x="33076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6"/>
            <p:cNvSpPr/>
            <p:nvPr/>
          </p:nvSpPr>
          <p:spPr>
            <a:xfrm>
              <a:off x="33084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6"/>
            <p:cNvSpPr/>
            <p:nvPr/>
          </p:nvSpPr>
          <p:spPr>
            <a:xfrm>
              <a:off x="33084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6"/>
            <p:cNvSpPr/>
            <p:nvPr/>
          </p:nvSpPr>
          <p:spPr>
            <a:xfrm>
              <a:off x="33084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6"/>
            <p:cNvSpPr/>
            <p:nvPr/>
          </p:nvSpPr>
          <p:spPr>
            <a:xfrm>
              <a:off x="330842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6"/>
            <p:cNvSpPr/>
            <p:nvPr/>
          </p:nvSpPr>
          <p:spPr>
            <a:xfrm>
              <a:off x="33092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6"/>
            <p:cNvSpPr/>
            <p:nvPr/>
          </p:nvSpPr>
          <p:spPr>
            <a:xfrm>
              <a:off x="33092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6"/>
            <p:cNvSpPr/>
            <p:nvPr/>
          </p:nvSpPr>
          <p:spPr>
            <a:xfrm>
              <a:off x="33092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6"/>
            <p:cNvSpPr/>
            <p:nvPr/>
          </p:nvSpPr>
          <p:spPr>
            <a:xfrm>
              <a:off x="3309225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6"/>
            <p:cNvSpPr/>
            <p:nvPr/>
          </p:nvSpPr>
          <p:spPr>
            <a:xfrm>
              <a:off x="33100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6"/>
            <p:cNvSpPr/>
            <p:nvPr/>
          </p:nvSpPr>
          <p:spPr>
            <a:xfrm>
              <a:off x="33100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6"/>
            <p:cNvSpPr/>
            <p:nvPr/>
          </p:nvSpPr>
          <p:spPr>
            <a:xfrm>
              <a:off x="331000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6"/>
            <p:cNvSpPr/>
            <p:nvPr/>
          </p:nvSpPr>
          <p:spPr>
            <a:xfrm>
              <a:off x="33108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6"/>
            <p:cNvSpPr/>
            <p:nvPr/>
          </p:nvSpPr>
          <p:spPr>
            <a:xfrm>
              <a:off x="33108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6"/>
            <p:cNvSpPr/>
            <p:nvPr/>
          </p:nvSpPr>
          <p:spPr>
            <a:xfrm>
              <a:off x="331080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6"/>
            <p:cNvSpPr/>
            <p:nvPr/>
          </p:nvSpPr>
          <p:spPr>
            <a:xfrm>
              <a:off x="33116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6"/>
            <p:cNvSpPr/>
            <p:nvPr/>
          </p:nvSpPr>
          <p:spPr>
            <a:xfrm>
              <a:off x="33116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16"/>
            <p:cNvSpPr/>
            <p:nvPr/>
          </p:nvSpPr>
          <p:spPr>
            <a:xfrm>
              <a:off x="33116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16"/>
            <p:cNvSpPr/>
            <p:nvPr/>
          </p:nvSpPr>
          <p:spPr>
            <a:xfrm>
              <a:off x="33123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6"/>
            <p:cNvSpPr/>
            <p:nvPr/>
          </p:nvSpPr>
          <p:spPr>
            <a:xfrm>
              <a:off x="3276750" y="2303675"/>
              <a:ext cx="9525" cy="8725"/>
            </a:xfrm>
            <a:custGeom>
              <a:avLst/>
              <a:gdLst/>
              <a:ahLst/>
              <a:cxnLst/>
              <a:rect l="l" t="t" r="r" b="b"/>
              <a:pathLst>
                <a:path w="381" h="349" extrusionOk="0">
                  <a:moveTo>
                    <a:pt x="191" y="0"/>
                  </a:moveTo>
                  <a:cubicBezTo>
                    <a:pt x="96" y="0"/>
                    <a:pt x="1" y="63"/>
                    <a:pt x="1" y="158"/>
                  </a:cubicBezTo>
                  <a:cubicBezTo>
                    <a:pt x="1" y="253"/>
                    <a:pt x="96" y="348"/>
                    <a:pt x="191" y="348"/>
                  </a:cubicBezTo>
                  <a:cubicBezTo>
                    <a:pt x="286" y="348"/>
                    <a:pt x="381" y="285"/>
                    <a:pt x="381" y="158"/>
                  </a:cubicBezTo>
                  <a:cubicBezTo>
                    <a:pt x="381" y="63"/>
                    <a:pt x="286" y="0"/>
                    <a:pt x="191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6"/>
            <p:cNvSpPr/>
            <p:nvPr/>
          </p:nvSpPr>
          <p:spPr>
            <a:xfrm>
              <a:off x="327675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3" y="38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6"/>
            <p:cNvSpPr/>
            <p:nvPr/>
          </p:nvSpPr>
          <p:spPr>
            <a:xfrm>
              <a:off x="32775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6"/>
            <p:cNvSpPr/>
            <p:nvPr/>
          </p:nvSpPr>
          <p:spPr>
            <a:xfrm>
              <a:off x="32775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6"/>
            <p:cNvSpPr/>
            <p:nvPr/>
          </p:nvSpPr>
          <p:spPr>
            <a:xfrm>
              <a:off x="327755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16"/>
            <p:cNvSpPr/>
            <p:nvPr/>
          </p:nvSpPr>
          <p:spPr>
            <a:xfrm>
              <a:off x="32783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16"/>
            <p:cNvSpPr/>
            <p:nvPr/>
          </p:nvSpPr>
          <p:spPr>
            <a:xfrm>
              <a:off x="32783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6"/>
            <p:cNvSpPr/>
            <p:nvPr/>
          </p:nvSpPr>
          <p:spPr>
            <a:xfrm>
              <a:off x="32783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6"/>
            <p:cNvSpPr/>
            <p:nvPr/>
          </p:nvSpPr>
          <p:spPr>
            <a:xfrm>
              <a:off x="3278350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16"/>
            <p:cNvSpPr/>
            <p:nvPr/>
          </p:nvSpPr>
          <p:spPr>
            <a:xfrm>
              <a:off x="32791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16"/>
            <p:cNvSpPr/>
            <p:nvPr/>
          </p:nvSpPr>
          <p:spPr>
            <a:xfrm>
              <a:off x="32791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6"/>
            <p:cNvSpPr/>
            <p:nvPr/>
          </p:nvSpPr>
          <p:spPr>
            <a:xfrm>
              <a:off x="327912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3" y="38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6"/>
            <p:cNvSpPr/>
            <p:nvPr/>
          </p:nvSpPr>
          <p:spPr>
            <a:xfrm>
              <a:off x="32799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6"/>
            <p:cNvSpPr/>
            <p:nvPr/>
          </p:nvSpPr>
          <p:spPr>
            <a:xfrm>
              <a:off x="32799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6"/>
            <p:cNvSpPr/>
            <p:nvPr/>
          </p:nvSpPr>
          <p:spPr>
            <a:xfrm>
              <a:off x="327992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6"/>
            <p:cNvSpPr/>
            <p:nvPr/>
          </p:nvSpPr>
          <p:spPr>
            <a:xfrm>
              <a:off x="327992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6"/>
            <p:cNvSpPr/>
            <p:nvPr/>
          </p:nvSpPr>
          <p:spPr>
            <a:xfrm>
              <a:off x="32807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16"/>
            <p:cNvSpPr/>
            <p:nvPr/>
          </p:nvSpPr>
          <p:spPr>
            <a:xfrm>
              <a:off x="32807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16"/>
            <p:cNvSpPr/>
            <p:nvPr/>
          </p:nvSpPr>
          <p:spPr>
            <a:xfrm>
              <a:off x="3280725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6"/>
            <p:cNvSpPr/>
            <p:nvPr/>
          </p:nvSpPr>
          <p:spPr>
            <a:xfrm>
              <a:off x="32815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6"/>
            <p:cNvSpPr/>
            <p:nvPr/>
          </p:nvSpPr>
          <p:spPr>
            <a:xfrm>
              <a:off x="32815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6"/>
            <p:cNvSpPr/>
            <p:nvPr/>
          </p:nvSpPr>
          <p:spPr>
            <a:xfrm>
              <a:off x="328150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3" y="38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16"/>
            <p:cNvSpPr/>
            <p:nvPr/>
          </p:nvSpPr>
          <p:spPr>
            <a:xfrm>
              <a:off x="32823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16"/>
            <p:cNvSpPr/>
            <p:nvPr/>
          </p:nvSpPr>
          <p:spPr>
            <a:xfrm>
              <a:off x="32823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6"/>
            <p:cNvSpPr/>
            <p:nvPr/>
          </p:nvSpPr>
          <p:spPr>
            <a:xfrm>
              <a:off x="32823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6"/>
            <p:cNvSpPr/>
            <p:nvPr/>
          </p:nvSpPr>
          <p:spPr>
            <a:xfrm>
              <a:off x="32831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6"/>
            <p:cNvSpPr/>
            <p:nvPr/>
          </p:nvSpPr>
          <p:spPr>
            <a:xfrm>
              <a:off x="32831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6"/>
            <p:cNvSpPr/>
            <p:nvPr/>
          </p:nvSpPr>
          <p:spPr>
            <a:xfrm>
              <a:off x="32831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6"/>
            <p:cNvSpPr/>
            <p:nvPr/>
          </p:nvSpPr>
          <p:spPr>
            <a:xfrm>
              <a:off x="3283100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6"/>
            <p:cNvSpPr/>
            <p:nvPr/>
          </p:nvSpPr>
          <p:spPr>
            <a:xfrm>
              <a:off x="32838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6"/>
            <p:cNvSpPr/>
            <p:nvPr/>
          </p:nvSpPr>
          <p:spPr>
            <a:xfrm>
              <a:off x="32838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6"/>
            <p:cNvSpPr/>
            <p:nvPr/>
          </p:nvSpPr>
          <p:spPr>
            <a:xfrm>
              <a:off x="32838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32846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32846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32846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6"/>
            <p:cNvSpPr/>
            <p:nvPr/>
          </p:nvSpPr>
          <p:spPr>
            <a:xfrm>
              <a:off x="32854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6"/>
            <p:cNvSpPr/>
            <p:nvPr/>
          </p:nvSpPr>
          <p:spPr>
            <a:xfrm>
              <a:off x="32854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>
              <a:off x="32854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>
              <a:off x="3285475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>
              <a:off x="32862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>
              <a:off x="3302875" y="2241125"/>
              <a:ext cx="9525" cy="8725"/>
            </a:xfrm>
            <a:custGeom>
              <a:avLst/>
              <a:gdLst/>
              <a:ahLst/>
              <a:cxnLst/>
              <a:rect l="l" t="t" r="r" b="b"/>
              <a:pathLst>
                <a:path w="381" h="349" extrusionOk="0">
                  <a:moveTo>
                    <a:pt x="191" y="0"/>
                  </a:moveTo>
                  <a:cubicBezTo>
                    <a:pt x="96" y="0"/>
                    <a:pt x="1" y="64"/>
                    <a:pt x="1" y="190"/>
                  </a:cubicBezTo>
                  <a:cubicBezTo>
                    <a:pt x="1" y="285"/>
                    <a:pt x="96" y="349"/>
                    <a:pt x="191" y="349"/>
                  </a:cubicBezTo>
                  <a:cubicBezTo>
                    <a:pt x="286" y="349"/>
                    <a:pt x="381" y="285"/>
                    <a:pt x="381" y="190"/>
                  </a:cubicBezTo>
                  <a:cubicBezTo>
                    <a:pt x="381" y="64"/>
                    <a:pt x="286" y="0"/>
                    <a:pt x="191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>
              <a:off x="3302100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6"/>
            <p:cNvSpPr/>
            <p:nvPr/>
          </p:nvSpPr>
          <p:spPr>
            <a:xfrm>
              <a:off x="33028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6"/>
            <p:cNvSpPr/>
            <p:nvPr/>
          </p:nvSpPr>
          <p:spPr>
            <a:xfrm>
              <a:off x="330287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6"/>
            <p:cNvSpPr/>
            <p:nvPr/>
          </p:nvSpPr>
          <p:spPr>
            <a:xfrm>
              <a:off x="33036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6"/>
            <p:cNvSpPr/>
            <p:nvPr/>
          </p:nvSpPr>
          <p:spPr>
            <a:xfrm>
              <a:off x="33036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33036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330367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33044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33044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33044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6"/>
            <p:cNvSpPr/>
            <p:nvPr/>
          </p:nvSpPr>
          <p:spPr>
            <a:xfrm>
              <a:off x="33052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6"/>
            <p:cNvSpPr/>
            <p:nvPr/>
          </p:nvSpPr>
          <p:spPr>
            <a:xfrm>
              <a:off x="33052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33052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33052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33060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6"/>
            <p:cNvSpPr/>
            <p:nvPr/>
          </p:nvSpPr>
          <p:spPr>
            <a:xfrm>
              <a:off x="33060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6"/>
            <p:cNvSpPr/>
            <p:nvPr/>
          </p:nvSpPr>
          <p:spPr>
            <a:xfrm>
              <a:off x="33060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33068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33068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3306850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6"/>
            <p:cNvSpPr/>
            <p:nvPr/>
          </p:nvSpPr>
          <p:spPr>
            <a:xfrm>
              <a:off x="33076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6"/>
            <p:cNvSpPr/>
            <p:nvPr/>
          </p:nvSpPr>
          <p:spPr>
            <a:xfrm>
              <a:off x="33076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33076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33084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6"/>
            <p:cNvSpPr/>
            <p:nvPr/>
          </p:nvSpPr>
          <p:spPr>
            <a:xfrm>
              <a:off x="33084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6"/>
            <p:cNvSpPr/>
            <p:nvPr/>
          </p:nvSpPr>
          <p:spPr>
            <a:xfrm>
              <a:off x="33084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330842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33092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6"/>
            <p:cNvSpPr/>
            <p:nvPr/>
          </p:nvSpPr>
          <p:spPr>
            <a:xfrm>
              <a:off x="33092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6"/>
            <p:cNvSpPr/>
            <p:nvPr/>
          </p:nvSpPr>
          <p:spPr>
            <a:xfrm>
              <a:off x="33092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6"/>
            <p:cNvSpPr/>
            <p:nvPr/>
          </p:nvSpPr>
          <p:spPr>
            <a:xfrm>
              <a:off x="3309225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6"/>
            <p:cNvSpPr/>
            <p:nvPr/>
          </p:nvSpPr>
          <p:spPr>
            <a:xfrm>
              <a:off x="33100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6"/>
            <p:cNvSpPr/>
            <p:nvPr/>
          </p:nvSpPr>
          <p:spPr>
            <a:xfrm>
              <a:off x="33100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6"/>
            <p:cNvSpPr/>
            <p:nvPr/>
          </p:nvSpPr>
          <p:spPr>
            <a:xfrm>
              <a:off x="331000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6"/>
            <p:cNvSpPr/>
            <p:nvPr/>
          </p:nvSpPr>
          <p:spPr>
            <a:xfrm>
              <a:off x="33108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6"/>
            <p:cNvSpPr/>
            <p:nvPr/>
          </p:nvSpPr>
          <p:spPr>
            <a:xfrm>
              <a:off x="33108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6"/>
            <p:cNvSpPr/>
            <p:nvPr/>
          </p:nvSpPr>
          <p:spPr>
            <a:xfrm>
              <a:off x="331080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6"/>
            <p:cNvSpPr/>
            <p:nvPr/>
          </p:nvSpPr>
          <p:spPr>
            <a:xfrm>
              <a:off x="33116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6"/>
            <p:cNvSpPr/>
            <p:nvPr/>
          </p:nvSpPr>
          <p:spPr>
            <a:xfrm>
              <a:off x="33116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6"/>
            <p:cNvSpPr/>
            <p:nvPr/>
          </p:nvSpPr>
          <p:spPr>
            <a:xfrm>
              <a:off x="33116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6"/>
            <p:cNvSpPr/>
            <p:nvPr/>
          </p:nvSpPr>
          <p:spPr>
            <a:xfrm>
              <a:off x="33123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16"/>
            <p:cNvSpPr/>
            <p:nvPr/>
          </p:nvSpPr>
          <p:spPr>
            <a:xfrm>
              <a:off x="3256975" y="2195200"/>
              <a:ext cx="224875" cy="224875"/>
            </a:xfrm>
            <a:custGeom>
              <a:avLst/>
              <a:gdLst/>
              <a:ahLst/>
              <a:cxnLst/>
              <a:rect l="l" t="t" r="r" b="b"/>
              <a:pathLst>
                <a:path w="8995" h="8995" extrusionOk="0">
                  <a:moveTo>
                    <a:pt x="4497" y="2692"/>
                  </a:moveTo>
                  <a:cubicBezTo>
                    <a:pt x="5511" y="2692"/>
                    <a:pt x="6334" y="3516"/>
                    <a:pt x="6334" y="4497"/>
                  </a:cubicBezTo>
                  <a:cubicBezTo>
                    <a:pt x="6334" y="5511"/>
                    <a:pt x="5511" y="6334"/>
                    <a:pt x="4497" y="6334"/>
                  </a:cubicBezTo>
                  <a:cubicBezTo>
                    <a:pt x="3515" y="6334"/>
                    <a:pt x="2692" y="5511"/>
                    <a:pt x="2692" y="4497"/>
                  </a:cubicBezTo>
                  <a:cubicBezTo>
                    <a:pt x="2692" y="3516"/>
                    <a:pt x="3515" y="2692"/>
                    <a:pt x="4497" y="2692"/>
                  </a:cubicBezTo>
                  <a:close/>
                  <a:moveTo>
                    <a:pt x="4497" y="2376"/>
                  </a:moveTo>
                  <a:cubicBezTo>
                    <a:pt x="3325" y="2376"/>
                    <a:pt x="2375" y="3326"/>
                    <a:pt x="2375" y="4497"/>
                  </a:cubicBezTo>
                  <a:cubicBezTo>
                    <a:pt x="2375" y="5669"/>
                    <a:pt x="3325" y="6651"/>
                    <a:pt x="4497" y="6651"/>
                  </a:cubicBezTo>
                  <a:cubicBezTo>
                    <a:pt x="5701" y="6651"/>
                    <a:pt x="6651" y="5669"/>
                    <a:pt x="6651" y="4497"/>
                  </a:cubicBezTo>
                  <a:cubicBezTo>
                    <a:pt x="6651" y="3326"/>
                    <a:pt x="5701" y="2376"/>
                    <a:pt x="4497" y="2376"/>
                  </a:cubicBezTo>
                  <a:close/>
                  <a:moveTo>
                    <a:pt x="4782" y="317"/>
                  </a:moveTo>
                  <a:cubicBezTo>
                    <a:pt x="4877" y="317"/>
                    <a:pt x="4909" y="381"/>
                    <a:pt x="4909" y="444"/>
                  </a:cubicBezTo>
                  <a:lnTo>
                    <a:pt x="4909" y="1489"/>
                  </a:lnTo>
                  <a:lnTo>
                    <a:pt x="5036" y="1521"/>
                  </a:lnTo>
                  <a:cubicBezTo>
                    <a:pt x="5479" y="1616"/>
                    <a:pt x="5859" y="1774"/>
                    <a:pt x="6239" y="2027"/>
                  </a:cubicBezTo>
                  <a:lnTo>
                    <a:pt x="6334" y="2091"/>
                  </a:lnTo>
                  <a:lnTo>
                    <a:pt x="7094" y="1331"/>
                  </a:lnTo>
                  <a:cubicBezTo>
                    <a:pt x="7110" y="1315"/>
                    <a:pt x="7142" y="1307"/>
                    <a:pt x="7173" y="1307"/>
                  </a:cubicBezTo>
                  <a:cubicBezTo>
                    <a:pt x="7205" y="1307"/>
                    <a:pt x="7237" y="1315"/>
                    <a:pt x="7252" y="1331"/>
                  </a:cubicBezTo>
                  <a:lnTo>
                    <a:pt x="7664" y="1742"/>
                  </a:lnTo>
                  <a:cubicBezTo>
                    <a:pt x="7727" y="1806"/>
                    <a:pt x="7727" y="1869"/>
                    <a:pt x="7664" y="1932"/>
                  </a:cubicBezTo>
                  <a:lnTo>
                    <a:pt x="6936" y="2661"/>
                  </a:lnTo>
                  <a:lnTo>
                    <a:pt x="6999" y="2787"/>
                  </a:lnTo>
                  <a:cubicBezTo>
                    <a:pt x="7252" y="3136"/>
                    <a:pt x="7411" y="3547"/>
                    <a:pt x="7474" y="3959"/>
                  </a:cubicBezTo>
                  <a:lnTo>
                    <a:pt x="7506" y="4086"/>
                  </a:lnTo>
                  <a:lnTo>
                    <a:pt x="8551" y="4086"/>
                  </a:lnTo>
                  <a:cubicBezTo>
                    <a:pt x="8646" y="4086"/>
                    <a:pt x="8677" y="4149"/>
                    <a:pt x="8677" y="4212"/>
                  </a:cubicBezTo>
                  <a:lnTo>
                    <a:pt x="8677" y="4782"/>
                  </a:lnTo>
                  <a:cubicBezTo>
                    <a:pt x="8677" y="4877"/>
                    <a:pt x="8646" y="4909"/>
                    <a:pt x="8551" y="4909"/>
                  </a:cubicBezTo>
                  <a:lnTo>
                    <a:pt x="7506" y="4909"/>
                  </a:lnTo>
                  <a:lnTo>
                    <a:pt x="7474" y="5036"/>
                  </a:lnTo>
                  <a:cubicBezTo>
                    <a:pt x="7411" y="5479"/>
                    <a:pt x="7252" y="5859"/>
                    <a:pt x="6999" y="6239"/>
                  </a:cubicBezTo>
                  <a:lnTo>
                    <a:pt x="6936" y="6334"/>
                  </a:lnTo>
                  <a:lnTo>
                    <a:pt x="7664" y="7094"/>
                  </a:lnTo>
                  <a:cubicBezTo>
                    <a:pt x="7727" y="7126"/>
                    <a:pt x="7727" y="7221"/>
                    <a:pt x="7664" y="7253"/>
                  </a:cubicBezTo>
                  <a:lnTo>
                    <a:pt x="7252" y="7664"/>
                  </a:lnTo>
                  <a:cubicBezTo>
                    <a:pt x="7237" y="7696"/>
                    <a:pt x="7205" y="7712"/>
                    <a:pt x="7173" y="7712"/>
                  </a:cubicBezTo>
                  <a:cubicBezTo>
                    <a:pt x="7142" y="7712"/>
                    <a:pt x="7110" y="7696"/>
                    <a:pt x="7094" y="7664"/>
                  </a:cubicBezTo>
                  <a:lnTo>
                    <a:pt x="6334" y="6904"/>
                  </a:lnTo>
                  <a:lnTo>
                    <a:pt x="6239" y="6999"/>
                  </a:lnTo>
                  <a:cubicBezTo>
                    <a:pt x="5891" y="7221"/>
                    <a:pt x="5479" y="7411"/>
                    <a:pt x="5067" y="7474"/>
                  </a:cubicBezTo>
                  <a:lnTo>
                    <a:pt x="4941" y="7506"/>
                  </a:lnTo>
                  <a:lnTo>
                    <a:pt x="4941" y="8551"/>
                  </a:lnTo>
                  <a:cubicBezTo>
                    <a:pt x="4941" y="8614"/>
                    <a:pt x="4877" y="8678"/>
                    <a:pt x="4814" y="8678"/>
                  </a:cubicBezTo>
                  <a:lnTo>
                    <a:pt x="4212" y="8678"/>
                  </a:lnTo>
                  <a:cubicBezTo>
                    <a:pt x="4149" y="8678"/>
                    <a:pt x="4085" y="8614"/>
                    <a:pt x="4085" y="8551"/>
                  </a:cubicBezTo>
                  <a:lnTo>
                    <a:pt x="4085" y="7506"/>
                  </a:lnTo>
                  <a:lnTo>
                    <a:pt x="3959" y="7474"/>
                  </a:lnTo>
                  <a:cubicBezTo>
                    <a:pt x="3547" y="7411"/>
                    <a:pt x="3135" y="7253"/>
                    <a:pt x="2787" y="6999"/>
                  </a:cubicBezTo>
                  <a:lnTo>
                    <a:pt x="2692" y="6904"/>
                  </a:lnTo>
                  <a:lnTo>
                    <a:pt x="1932" y="7664"/>
                  </a:lnTo>
                  <a:cubicBezTo>
                    <a:pt x="1900" y="7696"/>
                    <a:pt x="1869" y="7712"/>
                    <a:pt x="1837" y="7712"/>
                  </a:cubicBezTo>
                  <a:cubicBezTo>
                    <a:pt x="1805" y="7712"/>
                    <a:pt x="1774" y="7696"/>
                    <a:pt x="1742" y="7664"/>
                  </a:cubicBezTo>
                  <a:lnTo>
                    <a:pt x="1330" y="7253"/>
                  </a:lnTo>
                  <a:cubicBezTo>
                    <a:pt x="1299" y="7221"/>
                    <a:pt x="1299" y="7126"/>
                    <a:pt x="1330" y="7094"/>
                  </a:cubicBezTo>
                  <a:lnTo>
                    <a:pt x="2090" y="6334"/>
                  </a:lnTo>
                  <a:lnTo>
                    <a:pt x="2027" y="6239"/>
                  </a:lnTo>
                  <a:cubicBezTo>
                    <a:pt x="1774" y="5859"/>
                    <a:pt x="1615" y="5479"/>
                    <a:pt x="1520" y="5036"/>
                  </a:cubicBezTo>
                  <a:lnTo>
                    <a:pt x="1520" y="4909"/>
                  </a:lnTo>
                  <a:lnTo>
                    <a:pt x="444" y="4909"/>
                  </a:lnTo>
                  <a:cubicBezTo>
                    <a:pt x="380" y="4909"/>
                    <a:pt x="317" y="4846"/>
                    <a:pt x="317" y="4782"/>
                  </a:cubicBezTo>
                  <a:lnTo>
                    <a:pt x="317" y="4212"/>
                  </a:lnTo>
                  <a:cubicBezTo>
                    <a:pt x="317" y="4149"/>
                    <a:pt x="380" y="4086"/>
                    <a:pt x="444" y="4086"/>
                  </a:cubicBezTo>
                  <a:lnTo>
                    <a:pt x="1520" y="4086"/>
                  </a:lnTo>
                  <a:lnTo>
                    <a:pt x="1520" y="3959"/>
                  </a:lnTo>
                  <a:cubicBezTo>
                    <a:pt x="1615" y="3547"/>
                    <a:pt x="1774" y="3136"/>
                    <a:pt x="2027" y="2787"/>
                  </a:cubicBezTo>
                  <a:lnTo>
                    <a:pt x="2090" y="2661"/>
                  </a:lnTo>
                  <a:lnTo>
                    <a:pt x="1330" y="1932"/>
                  </a:lnTo>
                  <a:cubicBezTo>
                    <a:pt x="1299" y="1869"/>
                    <a:pt x="1299" y="1806"/>
                    <a:pt x="1330" y="1742"/>
                  </a:cubicBezTo>
                  <a:lnTo>
                    <a:pt x="1742" y="1331"/>
                  </a:lnTo>
                  <a:cubicBezTo>
                    <a:pt x="1774" y="1315"/>
                    <a:pt x="1805" y="1307"/>
                    <a:pt x="1837" y="1307"/>
                  </a:cubicBezTo>
                  <a:cubicBezTo>
                    <a:pt x="1869" y="1307"/>
                    <a:pt x="1900" y="1315"/>
                    <a:pt x="1932" y="1331"/>
                  </a:cubicBezTo>
                  <a:lnTo>
                    <a:pt x="2660" y="2091"/>
                  </a:lnTo>
                  <a:lnTo>
                    <a:pt x="2787" y="2027"/>
                  </a:lnTo>
                  <a:cubicBezTo>
                    <a:pt x="3135" y="1774"/>
                    <a:pt x="3547" y="1616"/>
                    <a:pt x="3959" y="1521"/>
                  </a:cubicBezTo>
                  <a:lnTo>
                    <a:pt x="4085" y="1489"/>
                  </a:lnTo>
                  <a:lnTo>
                    <a:pt x="4085" y="444"/>
                  </a:lnTo>
                  <a:cubicBezTo>
                    <a:pt x="4085" y="381"/>
                    <a:pt x="4149" y="317"/>
                    <a:pt x="4212" y="317"/>
                  </a:cubicBezTo>
                  <a:close/>
                  <a:moveTo>
                    <a:pt x="4212" y="0"/>
                  </a:moveTo>
                  <a:cubicBezTo>
                    <a:pt x="3959" y="0"/>
                    <a:pt x="3769" y="190"/>
                    <a:pt x="3769" y="444"/>
                  </a:cubicBezTo>
                  <a:lnTo>
                    <a:pt x="3769" y="1236"/>
                  </a:lnTo>
                  <a:cubicBezTo>
                    <a:pt x="3389" y="1331"/>
                    <a:pt x="3040" y="1457"/>
                    <a:pt x="2724" y="1679"/>
                  </a:cubicBezTo>
                  <a:lnTo>
                    <a:pt x="2154" y="1109"/>
                  </a:lnTo>
                  <a:cubicBezTo>
                    <a:pt x="2074" y="1030"/>
                    <a:pt x="1964" y="990"/>
                    <a:pt x="1849" y="990"/>
                  </a:cubicBezTo>
                  <a:cubicBezTo>
                    <a:pt x="1734" y="990"/>
                    <a:pt x="1615" y="1030"/>
                    <a:pt x="1520" y="1109"/>
                  </a:cubicBezTo>
                  <a:lnTo>
                    <a:pt x="1109" y="1521"/>
                  </a:lnTo>
                  <a:cubicBezTo>
                    <a:pt x="950" y="1711"/>
                    <a:pt x="950" y="1996"/>
                    <a:pt x="1109" y="2154"/>
                  </a:cubicBezTo>
                  <a:lnTo>
                    <a:pt x="1679" y="2724"/>
                  </a:lnTo>
                  <a:cubicBezTo>
                    <a:pt x="1457" y="3041"/>
                    <a:pt x="1330" y="3389"/>
                    <a:pt x="1235" y="3769"/>
                  </a:cubicBezTo>
                  <a:lnTo>
                    <a:pt x="444" y="3769"/>
                  </a:lnTo>
                  <a:cubicBezTo>
                    <a:pt x="190" y="3769"/>
                    <a:pt x="0" y="3959"/>
                    <a:pt x="0" y="4212"/>
                  </a:cubicBezTo>
                  <a:lnTo>
                    <a:pt x="0" y="4782"/>
                  </a:lnTo>
                  <a:cubicBezTo>
                    <a:pt x="0" y="5036"/>
                    <a:pt x="190" y="5226"/>
                    <a:pt x="444" y="5226"/>
                  </a:cubicBezTo>
                  <a:lnTo>
                    <a:pt x="1235" y="5226"/>
                  </a:lnTo>
                  <a:cubicBezTo>
                    <a:pt x="1330" y="5606"/>
                    <a:pt x="1489" y="5986"/>
                    <a:pt x="1679" y="6303"/>
                  </a:cubicBezTo>
                  <a:lnTo>
                    <a:pt x="1109" y="6841"/>
                  </a:lnTo>
                  <a:cubicBezTo>
                    <a:pt x="950" y="7031"/>
                    <a:pt x="950" y="7316"/>
                    <a:pt x="1109" y="7474"/>
                  </a:cubicBezTo>
                  <a:lnTo>
                    <a:pt x="1520" y="7886"/>
                  </a:lnTo>
                  <a:cubicBezTo>
                    <a:pt x="1615" y="7981"/>
                    <a:pt x="1734" y="8029"/>
                    <a:pt x="1849" y="8029"/>
                  </a:cubicBezTo>
                  <a:cubicBezTo>
                    <a:pt x="1964" y="8029"/>
                    <a:pt x="2074" y="7981"/>
                    <a:pt x="2154" y="7886"/>
                  </a:cubicBezTo>
                  <a:lnTo>
                    <a:pt x="2724" y="7348"/>
                  </a:lnTo>
                  <a:cubicBezTo>
                    <a:pt x="3040" y="7538"/>
                    <a:pt x="3389" y="7696"/>
                    <a:pt x="3769" y="7759"/>
                  </a:cubicBezTo>
                  <a:lnTo>
                    <a:pt x="3769" y="8551"/>
                  </a:lnTo>
                  <a:cubicBezTo>
                    <a:pt x="3769" y="8804"/>
                    <a:pt x="3959" y="8994"/>
                    <a:pt x="4212" y="8994"/>
                  </a:cubicBezTo>
                  <a:lnTo>
                    <a:pt x="4814" y="8994"/>
                  </a:lnTo>
                  <a:cubicBezTo>
                    <a:pt x="5036" y="8994"/>
                    <a:pt x="5226" y="8804"/>
                    <a:pt x="5257" y="8551"/>
                  </a:cubicBezTo>
                  <a:lnTo>
                    <a:pt x="5257" y="7759"/>
                  </a:lnTo>
                  <a:cubicBezTo>
                    <a:pt x="5606" y="7696"/>
                    <a:pt x="5986" y="7538"/>
                    <a:pt x="6302" y="7348"/>
                  </a:cubicBezTo>
                  <a:lnTo>
                    <a:pt x="6872" y="7886"/>
                  </a:lnTo>
                  <a:cubicBezTo>
                    <a:pt x="6952" y="7981"/>
                    <a:pt x="7062" y="8029"/>
                    <a:pt x="7173" y="8029"/>
                  </a:cubicBezTo>
                  <a:cubicBezTo>
                    <a:pt x="7284" y="8029"/>
                    <a:pt x="7395" y="7981"/>
                    <a:pt x="7474" y="7886"/>
                  </a:cubicBezTo>
                  <a:lnTo>
                    <a:pt x="7886" y="7474"/>
                  </a:lnTo>
                  <a:cubicBezTo>
                    <a:pt x="8076" y="7316"/>
                    <a:pt x="8076" y="7031"/>
                    <a:pt x="7886" y="6841"/>
                  </a:cubicBezTo>
                  <a:lnTo>
                    <a:pt x="7347" y="6303"/>
                  </a:lnTo>
                  <a:cubicBezTo>
                    <a:pt x="7537" y="5954"/>
                    <a:pt x="7696" y="5606"/>
                    <a:pt x="7759" y="5226"/>
                  </a:cubicBezTo>
                  <a:lnTo>
                    <a:pt x="8551" y="5226"/>
                  </a:lnTo>
                  <a:cubicBezTo>
                    <a:pt x="8804" y="5226"/>
                    <a:pt x="8994" y="5036"/>
                    <a:pt x="8994" y="4782"/>
                  </a:cubicBezTo>
                  <a:lnTo>
                    <a:pt x="8994" y="4212"/>
                  </a:lnTo>
                  <a:cubicBezTo>
                    <a:pt x="8994" y="3959"/>
                    <a:pt x="8804" y="3769"/>
                    <a:pt x="8551" y="3769"/>
                  </a:cubicBezTo>
                  <a:lnTo>
                    <a:pt x="7759" y="3769"/>
                  </a:lnTo>
                  <a:cubicBezTo>
                    <a:pt x="7696" y="3389"/>
                    <a:pt x="7537" y="3041"/>
                    <a:pt x="7347" y="2724"/>
                  </a:cubicBezTo>
                  <a:lnTo>
                    <a:pt x="7886" y="2154"/>
                  </a:lnTo>
                  <a:cubicBezTo>
                    <a:pt x="8076" y="1996"/>
                    <a:pt x="8076" y="1711"/>
                    <a:pt x="7886" y="1521"/>
                  </a:cubicBezTo>
                  <a:lnTo>
                    <a:pt x="7474" y="1109"/>
                  </a:lnTo>
                  <a:cubicBezTo>
                    <a:pt x="7395" y="1030"/>
                    <a:pt x="7284" y="990"/>
                    <a:pt x="7173" y="990"/>
                  </a:cubicBezTo>
                  <a:cubicBezTo>
                    <a:pt x="7062" y="990"/>
                    <a:pt x="6952" y="1030"/>
                    <a:pt x="6872" y="1109"/>
                  </a:cubicBezTo>
                  <a:lnTo>
                    <a:pt x="6302" y="1679"/>
                  </a:lnTo>
                  <a:cubicBezTo>
                    <a:pt x="5986" y="1457"/>
                    <a:pt x="5606" y="1331"/>
                    <a:pt x="5257" y="1236"/>
                  </a:cubicBezTo>
                  <a:lnTo>
                    <a:pt x="5257" y="444"/>
                  </a:lnTo>
                  <a:cubicBezTo>
                    <a:pt x="5257" y="190"/>
                    <a:pt x="5036" y="0"/>
                    <a:pt x="481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6"/>
            <p:cNvSpPr/>
            <p:nvPr/>
          </p:nvSpPr>
          <p:spPr>
            <a:xfrm>
              <a:off x="33654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6"/>
            <p:cNvSpPr/>
            <p:nvPr/>
          </p:nvSpPr>
          <p:spPr>
            <a:xfrm>
              <a:off x="33654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6"/>
            <p:cNvSpPr/>
            <p:nvPr/>
          </p:nvSpPr>
          <p:spPr>
            <a:xfrm>
              <a:off x="33654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6"/>
            <p:cNvSpPr/>
            <p:nvPr/>
          </p:nvSpPr>
          <p:spPr>
            <a:xfrm>
              <a:off x="33662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6"/>
            <p:cNvSpPr/>
            <p:nvPr/>
          </p:nvSpPr>
          <p:spPr>
            <a:xfrm>
              <a:off x="33662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6"/>
            <p:cNvSpPr/>
            <p:nvPr/>
          </p:nvSpPr>
          <p:spPr>
            <a:xfrm>
              <a:off x="33662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6"/>
            <p:cNvSpPr/>
            <p:nvPr/>
          </p:nvSpPr>
          <p:spPr>
            <a:xfrm>
              <a:off x="3366225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6"/>
            <p:cNvSpPr/>
            <p:nvPr/>
          </p:nvSpPr>
          <p:spPr>
            <a:xfrm>
              <a:off x="33670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6"/>
            <p:cNvSpPr/>
            <p:nvPr/>
          </p:nvSpPr>
          <p:spPr>
            <a:xfrm>
              <a:off x="33670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6"/>
            <p:cNvSpPr/>
            <p:nvPr/>
          </p:nvSpPr>
          <p:spPr>
            <a:xfrm>
              <a:off x="33670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6"/>
            <p:cNvSpPr/>
            <p:nvPr/>
          </p:nvSpPr>
          <p:spPr>
            <a:xfrm>
              <a:off x="33678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6"/>
            <p:cNvSpPr/>
            <p:nvPr/>
          </p:nvSpPr>
          <p:spPr>
            <a:xfrm>
              <a:off x="33678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6"/>
            <p:cNvSpPr/>
            <p:nvPr/>
          </p:nvSpPr>
          <p:spPr>
            <a:xfrm>
              <a:off x="33678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6"/>
            <p:cNvSpPr/>
            <p:nvPr/>
          </p:nvSpPr>
          <p:spPr>
            <a:xfrm>
              <a:off x="3367800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3" y="38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6"/>
            <p:cNvSpPr/>
            <p:nvPr/>
          </p:nvSpPr>
          <p:spPr>
            <a:xfrm>
              <a:off x="33686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6"/>
            <p:cNvSpPr/>
            <p:nvPr/>
          </p:nvSpPr>
          <p:spPr>
            <a:xfrm>
              <a:off x="33686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6"/>
            <p:cNvSpPr/>
            <p:nvPr/>
          </p:nvSpPr>
          <p:spPr>
            <a:xfrm>
              <a:off x="3368600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6"/>
            <p:cNvSpPr/>
            <p:nvPr/>
          </p:nvSpPr>
          <p:spPr>
            <a:xfrm>
              <a:off x="33694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6"/>
            <p:cNvSpPr/>
            <p:nvPr/>
          </p:nvSpPr>
          <p:spPr>
            <a:xfrm>
              <a:off x="33694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6"/>
            <p:cNvSpPr/>
            <p:nvPr/>
          </p:nvSpPr>
          <p:spPr>
            <a:xfrm>
              <a:off x="3369400" y="2215000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6"/>
            <p:cNvSpPr/>
            <p:nvPr/>
          </p:nvSpPr>
          <p:spPr>
            <a:xfrm>
              <a:off x="33701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6"/>
            <p:cNvSpPr/>
            <p:nvPr/>
          </p:nvSpPr>
          <p:spPr>
            <a:xfrm>
              <a:off x="33701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6"/>
            <p:cNvSpPr/>
            <p:nvPr/>
          </p:nvSpPr>
          <p:spPr>
            <a:xfrm>
              <a:off x="33701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6"/>
            <p:cNvSpPr/>
            <p:nvPr/>
          </p:nvSpPr>
          <p:spPr>
            <a:xfrm>
              <a:off x="3370175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3" y="38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6"/>
            <p:cNvSpPr/>
            <p:nvPr/>
          </p:nvSpPr>
          <p:spPr>
            <a:xfrm>
              <a:off x="33709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6"/>
            <p:cNvSpPr/>
            <p:nvPr/>
          </p:nvSpPr>
          <p:spPr>
            <a:xfrm>
              <a:off x="33709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6"/>
            <p:cNvSpPr/>
            <p:nvPr/>
          </p:nvSpPr>
          <p:spPr>
            <a:xfrm>
              <a:off x="33709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6"/>
            <p:cNvSpPr/>
            <p:nvPr/>
          </p:nvSpPr>
          <p:spPr>
            <a:xfrm>
              <a:off x="33717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6"/>
            <p:cNvSpPr/>
            <p:nvPr/>
          </p:nvSpPr>
          <p:spPr>
            <a:xfrm>
              <a:off x="33717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6"/>
            <p:cNvSpPr/>
            <p:nvPr/>
          </p:nvSpPr>
          <p:spPr>
            <a:xfrm>
              <a:off x="33717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6"/>
            <p:cNvSpPr/>
            <p:nvPr/>
          </p:nvSpPr>
          <p:spPr>
            <a:xfrm>
              <a:off x="3371775" y="2215000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6"/>
            <p:cNvSpPr/>
            <p:nvPr/>
          </p:nvSpPr>
          <p:spPr>
            <a:xfrm>
              <a:off x="337255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6"/>
            <p:cNvSpPr/>
            <p:nvPr/>
          </p:nvSpPr>
          <p:spPr>
            <a:xfrm>
              <a:off x="337255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6"/>
            <p:cNvSpPr/>
            <p:nvPr/>
          </p:nvSpPr>
          <p:spPr>
            <a:xfrm>
              <a:off x="3372550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3" y="38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6"/>
            <p:cNvSpPr/>
            <p:nvPr/>
          </p:nvSpPr>
          <p:spPr>
            <a:xfrm>
              <a:off x="337335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6"/>
            <p:cNvSpPr/>
            <p:nvPr/>
          </p:nvSpPr>
          <p:spPr>
            <a:xfrm>
              <a:off x="337335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6"/>
            <p:cNvSpPr/>
            <p:nvPr/>
          </p:nvSpPr>
          <p:spPr>
            <a:xfrm>
              <a:off x="3373350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6"/>
            <p:cNvSpPr/>
            <p:nvPr/>
          </p:nvSpPr>
          <p:spPr>
            <a:xfrm>
              <a:off x="3373350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6"/>
            <p:cNvSpPr/>
            <p:nvPr/>
          </p:nvSpPr>
          <p:spPr>
            <a:xfrm>
              <a:off x="337415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6"/>
            <p:cNvSpPr/>
            <p:nvPr/>
          </p:nvSpPr>
          <p:spPr>
            <a:xfrm>
              <a:off x="3427200" y="2240325"/>
              <a:ext cx="0" cy="10325"/>
            </a:xfrm>
            <a:custGeom>
              <a:avLst/>
              <a:gdLst/>
              <a:ahLst/>
              <a:cxnLst/>
              <a:rect l="l" t="t" r="r" b="b"/>
              <a:pathLst>
                <a:path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6"/>
            <p:cNvSpPr/>
            <p:nvPr/>
          </p:nvSpPr>
          <p:spPr>
            <a:xfrm>
              <a:off x="3427200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6"/>
            <p:cNvSpPr/>
            <p:nvPr/>
          </p:nvSpPr>
          <p:spPr>
            <a:xfrm>
              <a:off x="3427200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6"/>
            <p:cNvSpPr/>
            <p:nvPr/>
          </p:nvSpPr>
          <p:spPr>
            <a:xfrm>
              <a:off x="34279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6"/>
            <p:cNvSpPr/>
            <p:nvPr/>
          </p:nvSpPr>
          <p:spPr>
            <a:xfrm>
              <a:off x="34279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6"/>
            <p:cNvSpPr/>
            <p:nvPr/>
          </p:nvSpPr>
          <p:spPr>
            <a:xfrm>
              <a:off x="342797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6"/>
            <p:cNvSpPr/>
            <p:nvPr/>
          </p:nvSpPr>
          <p:spPr>
            <a:xfrm>
              <a:off x="34287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6"/>
            <p:cNvSpPr/>
            <p:nvPr/>
          </p:nvSpPr>
          <p:spPr>
            <a:xfrm>
              <a:off x="34287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6"/>
            <p:cNvSpPr/>
            <p:nvPr/>
          </p:nvSpPr>
          <p:spPr>
            <a:xfrm>
              <a:off x="342877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6"/>
            <p:cNvSpPr/>
            <p:nvPr/>
          </p:nvSpPr>
          <p:spPr>
            <a:xfrm>
              <a:off x="34295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6"/>
            <p:cNvSpPr/>
            <p:nvPr/>
          </p:nvSpPr>
          <p:spPr>
            <a:xfrm>
              <a:off x="34295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6"/>
            <p:cNvSpPr/>
            <p:nvPr/>
          </p:nvSpPr>
          <p:spPr>
            <a:xfrm>
              <a:off x="34295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6"/>
            <p:cNvSpPr/>
            <p:nvPr/>
          </p:nvSpPr>
          <p:spPr>
            <a:xfrm>
              <a:off x="3429575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6"/>
            <p:cNvSpPr/>
            <p:nvPr/>
          </p:nvSpPr>
          <p:spPr>
            <a:xfrm>
              <a:off x="34303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6"/>
            <p:cNvSpPr/>
            <p:nvPr/>
          </p:nvSpPr>
          <p:spPr>
            <a:xfrm>
              <a:off x="34303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6"/>
            <p:cNvSpPr/>
            <p:nvPr/>
          </p:nvSpPr>
          <p:spPr>
            <a:xfrm>
              <a:off x="34303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6"/>
            <p:cNvSpPr/>
            <p:nvPr/>
          </p:nvSpPr>
          <p:spPr>
            <a:xfrm>
              <a:off x="34311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6"/>
            <p:cNvSpPr/>
            <p:nvPr/>
          </p:nvSpPr>
          <p:spPr>
            <a:xfrm>
              <a:off x="34311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6"/>
            <p:cNvSpPr/>
            <p:nvPr/>
          </p:nvSpPr>
          <p:spPr>
            <a:xfrm>
              <a:off x="34311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6"/>
            <p:cNvSpPr/>
            <p:nvPr/>
          </p:nvSpPr>
          <p:spPr>
            <a:xfrm>
              <a:off x="34311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6"/>
            <p:cNvSpPr/>
            <p:nvPr/>
          </p:nvSpPr>
          <p:spPr>
            <a:xfrm>
              <a:off x="34319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6"/>
            <p:cNvSpPr/>
            <p:nvPr/>
          </p:nvSpPr>
          <p:spPr>
            <a:xfrm>
              <a:off x="34319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6"/>
            <p:cNvSpPr/>
            <p:nvPr/>
          </p:nvSpPr>
          <p:spPr>
            <a:xfrm>
              <a:off x="3431950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6"/>
            <p:cNvSpPr/>
            <p:nvPr/>
          </p:nvSpPr>
          <p:spPr>
            <a:xfrm>
              <a:off x="34327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6"/>
            <p:cNvSpPr/>
            <p:nvPr/>
          </p:nvSpPr>
          <p:spPr>
            <a:xfrm>
              <a:off x="34327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6"/>
            <p:cNvSpPr/>
            <p:nvPr/>
          </p:nvSpPr>
          <p:spPr>
            <a:xfrm>
              <a:off x="343272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6"/>
            <p:cNvSpPr/>
            <p:nvPr/>
          </p:nvSpPr>
          <p:spPr>
            <a:xfrm>
              <a:off x="34335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6"/>
            <p:cNvSpPr/>
            <p:nvPr/>
          </p:nvSpPr>
          <p:spPr>
            <a:xfrm>
              <a:off x="34335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6"/>
            <p:cNvSpPr/>
            <p:nvPr/>
          </p:nvSpPr>
          <p:spPr>
            <a:xfrm>
              <a:off x="34335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6"/>
            <p:cNvSpPr/>
            <p:nvPr/>
          </p:nvSpPr>
          <p:spPr>
            <a:xfrm>
              <a:off x="34343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6"/>
            <p:cNvSpPr/>
            <p:nvPr/>
          </p:nvSpPr>
          <p:spPr>
            <a:xfrm>
              <a:off x="34343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6"/>
            <p:cNvSpPr/>
            <p:nvPr/>
          </p:nvSpPr>
          <p:spPr>
            <a:xfrm>
              <a:off x="34343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6"/>
            <p:cNvSpPr/>
            <p:nvPr/>
          </p:nvSpPr>
          <p:spPr>
            <a:xfrm>
              <a:off x="3434325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6"/>
            <p:cNvSpPr/>
            <p:nvPr/>
          </p:nvSpPr>
          <p:spPr>
            <a:xfrm>
              <a:off x="34351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6"/>
            <p:cNvSpPr/>
            <p:nvPr/>
          </p:nvSpPr>
          <p:spPr>
            <a:xfrm>
              <a:off x="34351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6"/>
            <p:cNvSpPr/>
            <p:nvPr/>
          </p:nvSpPr>
          <p:spPr>
            <a:xfrm>
              <a:off x="34351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6"/>
            <p:cNvSpPr/>
            <p:nvPr/>
          </p:nvSpPr>
          <p:spPr>
            <a:xfrm>
              <a:off x="34359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6"/>
            <p:cNvSpPr/>
            <p:nvPr/>
          </p:nvSpPr>
          <p:spPr>
            <a:xfrm>
              <a:off x="34359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6"/>
            <p:cNvSpPr/>
            <p:nvPr/>
          </p:nvSpPr>
          <p:spPr>
            <a:xfrm>
              <a:off x="34359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6"/>
            <p:cNvSpPr/>
            <p:nvPr/>
          </p:nvSpPr>
          <p:spPr>
            <a:xfrm>
              <a:off x="34367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6"/>
            <p:cNvSpPr/>
            <p:nvPr/>
          </p:nvSpPr>
          <p:spPr>
            <a:xfrm>
              <a:off x="34367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6"/>
            <p:cNvSpPr/>
            <p:nvPr/>
          </p:nvSpPr>
          <p:spPr>
            <a:xfrm>
              <a:off x="34533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6"/>
            <p:cNvSpPr/>
            <p:nvPr/>
          </p:nvSpPr>
          <p:spPr>
            <a:xfrm>
              <a:off x="34533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6"/>
            <p:cNvSpPr/>
            <p:nvPr/>
          </p:nvSpPr>
          <p:spPr>
            <a:xfrm>
              <a:off x="3453325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6"/>
            <p:cNvSpPr/>
            <p:nvPr/>
          </p:nvSpPr>
          <p:spPr>
            <a:xfrm>
              <a:off x="34541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6"/>
            <p:cNvSpPr/>
            <p:nvPr/>
          </p:nvSpPr>
          <p:spPr>
            <a:xfrm>
              <a:off x="34541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6"/>
            <p:cNvSpPr/>
            <p:nvPr/>
          </p:nvSpPr>
          <p:spPr>
            <a:xfrm>
              <a:off x="345410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6"/>
            <p:cNvSpPr/>
            <p:nvPr/>
          </p:nvSpPr>
          <p:spPr>
            <a:xfrm>
              <a:off x="34549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6"/>
            <p:cNvSpPr/>
            <p:nvPr/>
          </p:nvSpPr>
          <p:spPr>
            <a:xfrm>
              <a:off x="34549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6"/>
            <p:cNvSpPr/>
            <p:nvPr/>
          </p:nvSpPr>
          <p:spPr>
            <a:xfrm>
              <a:off x="34549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6"/>
            <p:cNvSpPr/>
            <p:nvPr/>
          </p:nvSpPr>
          <p:spPr>
            <a:xfrm>
              <a:off x="345490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6"/>
            <p:cNvSpPr/>
            <p:nvPr/>
          </p:nvSpPr>
          <p:spPr>
            <a:xfrm>
              <a:off x="34557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6"/>
            <p:cNvSpPr/>
            <p:nvPr/>
          </p:nvSpPr>
          <p:spPr>
            <a:xfrm>
              <a:off x="34557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6"/>
            <p:cNvSpPr/>
            <p:nvPr/>
          </p:nvSpPr>
          <p:spPr>
            <a:xfrm>
              <a:off x="3455700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6"/>
            <p:cNvSpPr/>
            <p:nvPr/>
          </p:nvSpPr>
          <p:spPr>
            <a:xfrm>
              <a:off x="34564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6"/>
            <p:cNvSpPr/>
            <p:nvPr/>
          </p:nvSpPr>
          <p:spPr>
            <a:xfrm>
              <a:off x="34564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6"/>
            <p:cNvSpPr/>
            <p:nvPr/>
          </p:nvSpPr>
          <p:spPr>
            <a:xfrm>
              <a:off x="345647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6"/>
            <p:cNvSpPr/>
            <p:nvPr/>
          </p:nvSpPr>
          <p:spPr>
            <a:xfrm>
              <a:off x="345647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6"/>
            <p:cNvSpPr/>
            <p:nvPr/>
          </p:nvSpPr>
          <p:spPr>
            <a:xfrm>
              <a:off x="34572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6"/>
            <p:cNvSpPr/>
            <p:nvPr/>
          </p:nvSpPr>
          <p:spPr>
            <a:xfrm>
              <a:off x="34572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6"/>
            <p:cNvSpPr/>
            <p:nvPr/>
          </p:nvSpPr>
          <p:spPr>
            <a:xfrm>
              <a:off x="345727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6"/>
            <p:cNvSpPr/>
            <p:nvPr/>
          </p:nvSpPr>
          <p:spPr>
            <a:xfrm>
              <a:off x="34580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6"/>
            <p:cNvSpPr/>
            <p:nvPr/>
          </p:nvSpPr>
          <p:spPr>
            <a:xfrm>
              <a:off x="34580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6"/>
            <p:cNvSpPr/>
            <p:nvPr/>
          </p:nvSpPr>
          <p:spPr>
            <a:xfrm>
              <a:off x="3458075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6"/>
            <p:cNvSpPr/>
            <p:nvPr/>
          </p:nvSpPr>
          <p:spPr>
            <a:xfrm>
              <a:off x="34588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6"/>
            <p:cNvSpPr/>
            <p:nvPr/>
          </p:nvSpPr>
          <p:spPr>
            <a:xfrm>
              <a:off x="34588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6"/>
            <p:cNvSpPr/>
            <p:nvPr/>
          </p:nvSpPr>
          <p:spPr>
            <a:xfrm>
              <a:off x="34588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6"/>
            <p:cNvSpPr/>
            <p:nvPr/>
          </p:nvSpPr>
          <p:spPr>
            <a:xfrm>
              <a:off x="34596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6"/>
            <p:cNvSpPr/>
            <p:nvPr/>
          </p:nvSpPr>
          <p:spPr>
            <a:xfrm>
              <a:off x="34596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6"/>
            <p:cNvSpPr/>
            <p:nvPr/>
          </p:nvSpPr>
          <p:spPr>
            <a:xfrm>
              <a:off x="34596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6"/>
            <p:cNvSpPr/>
            <p:nvPr/>
          </p:nvSpPr>
          <p:spPr>
            <a:xfrm>
              <a:off x="345965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6"/>
            <p:cNvSpPr/>
            <p:nvPr/>
          </p:nvSpPr>
          <p:spPr>
            <a:xfrm>
              <a:off x="34604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6"/>
            <p:cNvSpPr/>
            <p:nvPr/>
          </p:nvSpPr>
          <p:spPr>
            <a:xfrm>
              <a:off x="34604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6"/>
            <p:cNvSpPr/>
            <p:nvPr/>
          </p:nvSpPr>
          <p:spPr>
            <a:xfrm>
              <a:off x="34604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6"/>
            <p:cNvSpPr/>
            <p:nvPr/>
          </p:nvSpPr>
          <p:spPr>
            <a:xfrm>
              <a:off x="34612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6"/>
            <p:cNvSpPr/>
            <p:nvPr/>
          </p:nvSpPr>
          <p:spPr>
            <a:xfrm>
              <a:off x="34612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6"/>
            <p:cNvSpPr/>
            <p:nvPr/>
          </p:nvSpPr>
          <p:spPr>
            <a:xfrm>
              <a:off x="34612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6"/>
            <p:cNvSpPr/>
            <p:nvPr/>
          </p:nvSpPr>
          <p:spPr>
            <a:xfrm>
              <a:off x="34620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6"/>
            <p:cNvSpPr/>
            <p:nvPr/>
          </p:nvSpPr>
          <p:spPr>
            <a:xfrm>
              <a:off x="34620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16"/>
            <p:cNvSpPr/>
            <p:nvPr/>
          </p:nvSpPr>
          <p:spPr>
            <a:xfrm>
              <a:off x="34620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16"/>
            <p:cNvSpPr/>
            <p:nvPr/>
          </p:nvSpPr>
          <p:spPr>
            <a:xfrm>
              <a:off x="3427200" y="2364625"/>
              <a:ext cx="0" cy="10325"/>
            </a:xfrm>
            <a:custGeom>
              <a:avLst/>
              <a:gdLst/>
              <a:ahLst/>
              <a:cxnLst/>
              <a:rect l="l" t="t" r="r" b="b"/>
              <a:pathLst>
                <a:path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6"/>
            <p:cNvSpPr/>
            <p:nvPr/>
          </p:nvSpPr>
          <p:spPr>
            <a:xfrm>
              <a:off x="3427200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16"/>
            <p:cNvSpPr/>
            <p:nvPr/>
          </p:nvSpPr>
          <p:spPr>
            <a:xfrm>
              <a:off x="3427200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16"/>
            <p:cNvSpPr/>
            <p:nvPr/>
          </p:nvSpPr>
          <p:spPr>
            <a:xfrm>
              <a:off x="34279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6"/>
            <p:cNvSpPr/>
            <p:nvPr/>
          </p:nvSpPr>
          <p:spPr>
            <a:xfrm>
              <a:off x="34279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6"/>
            <p:cNvSpPr/>
            <p:nvPr/>
          </p:nvSpPr>
          <p:spPr>
            <a:xfrm>
              <a:off x="342797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6"/>
            <p:cNvSpPr/>
            <p:nvPr/>
          </p:nvSpPr>
          <p:spPr>
            <a:xfrm>
              <a:off x="34287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16"/>
            <p:cNvSpPr/>
            <p:nvPr/>
          </p:nvSpPr>
          <p:spPr>
            <a:xfrm>
              <a:off x="34287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16"/>
            <p:cNvSpPr/>
            <p:nvPr/>
          </p:nvSpPr>
          <p:spPr>
            <a:xfrm>
              <a:off x="342877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6"/>
            <p:cNvSpPr/>
            <p:nvPr/>
          </p:nvSpPr>
          <p:spPr>
            <a:xfrm>
              <a:off x="34295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16"/>
            <p:cNvSpPr/>
            <p:nvPr/>
          </p:nvSpPr>
          <p:spPr>
            <a:xfrm>
              <a:off x="34295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16"/>
            <p:cNvSpPr/>
            <p:nvPr/>
          </p:nvSpPr>
          <p:spPr>
            <a:xfrm>
              <a:off x="34295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16"/>
            <p:cNvSpPr/>
            <p:nvPr/>
          </p:nvSpPr>
          <p:spPr>
            <a:xfrm>
              <a:off x="3429575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16"/>
            <p:cNvSpPr/>
            <p:nvPr/>
          </p:nvSpPr>
          <p:spPr>
            <a:xfrm>
              <a:off x="34303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16"/>
            <p:cNvSpPr/>
            <p:nvPr/>
          </p:nvSpPr>
          <p:spPr>
            <a:xfrm>
              <a:off x="34303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16"/>
            <p:cNvSpPr/>
            <p:nvPr/>
          </p:nvSpPr>
          <p:spPr>
            <a:xfrm>
              <a:off x="34303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16"/>
            <p:cNvSpPr/>
            <p:nvPr/>
          </p:nvSpPr>
          <p:spPr>
            <a:xfrm>
              <a:off x="34311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16"/>
            <p:cNvSpPr/>
            <p:nvPr/>
          </p:nvSpPr>
          <p:spPr>
            <a:xfrm>
              <a:off x="34311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16"/>
            <p:cNvSpPr/>
            <p:nvPr/>
          </p:nvSpPr>
          <p:spPr>
            <a:xfrm>
              <a:off x="34311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16"/>
            <p:cNvSpPr/>
            <p:nvPr/>
          </p:nvSpPr>
          <p:spPr>
            <a:xfrm>
              <a:off x="34311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16"/>
            <p:cNvSpPr/>
            <p:nvPr/>
          </p:nvSpPr>
          <p:spPr>
            <a:xfrm>
              <a:off x="34319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16"/>
            <p:cNvSpPr/>
            <p:nvPr/>
          </p:nvSpPr>
          <p:spPr>
            <a:xfrm>
              <a:off x="34319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16"/>
            <p:cNvSpPr/>
            <p:nvPr/>
          </p:nvSpPr>
          <p:spPr>
            <a:xfrm>
              <a:off x="3431950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16"/>
            <p:cNvSpPr/>
            <p:nvPr/>
          </p:nvSpPr>
          <p:spPr>
            <a:xfrm>
              <a:off x="34327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16"/>
            <p:cNvSpPr/>
            <p:nvPr/>
          </p:nvSpPr>
          <p:spPr>
            <a:xfrm>
              <a:off x="34327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16"/>
            <p:cNvSpPr/>
            <p:nvPr/>
          </p:nvSpPr>
          <p:spPr>
            <a:xfrm>
              <a:off x="343272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16"/>
            <p:cNvSpPr/>
            <p:nvPr/>
          </p:nvSpPr>
          <p:spPr>
            <a:xfrm>
              <a:off x="34335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16"/>
            <p:cNvSpPr/>
            <p:nvPr/>
          </p:nvSpPr>
          <p:spPr>
            <a:xfrm>
              <a:off x="34335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16"/>
            <p:cNvSpPr/>
            <p:nvPr/>
          </p:nvSpPr>
          <p:spPr>
            <a:xfrm>
              <a:off x="34335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16"/>
            <p:cNvSpPr/>
            <p:nvPr/>
          </p:nvSpPr>
          <p:spPr>
            <a:xfrm>
              <a:off x="34343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16"/>
            <p:cNvSpPr/>
            <p:nvPr/>
          </p:nvSpPr>
          <p:spPr>
            <a:xfrm>
              <a:off x="34343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16"/>
            <p:cNvSpPr/>
            <p:nvPr/>
          </p:nvSpPr>
          <p:spPr>
            <a:xfrm>
              <a:off x="34343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16"/>
            <p:cNvSpPr/>
            <p:nvPr/>
          </p:nvSpPr>
          <p:spPr>
            <a:xfrm>
              <a:off x="3434325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16"/>
            <p:cNvSpPr/>
            <p:nvPr/>
          </p:nvSpPr>
          <p:spPr>
            <a:xfrm>
              <a:off x="34351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16"/>
            <p:cNvSpPr/>
            <p:nvPr/>
          </p:nvSpPr>
          <p:spPr>
            <a:xfrm>
              <a:off x="34351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16"/>
            <p:cNvSpPr/>
            <p:nvPr/>
          </p:nvSpPr>
          <p:spPr>
            <a:xfrm>
              <a:off x="34351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16"/>
            <p:cNvSpPr/>
            <p:nvPr/>
          </p:nvSpPr>
          <p:spPr>
            <a:xfrm>
              <a:off x="34359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16"/>
            <p:cNvSpPr/>
            <p:nvPr/>
          </p:nvSpPr>
          <p:spPr>
            <a:xfrm>
              <a:off x="34359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16"/>
            <p:cNvSpPr/>
            <p:nvPr/>
          </p:nvSpPr>
          <p:spPr>
            <a:xfrm>
              <a:off x="34359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16"/>
            <p:cNvSpPr/>
            <p:nvPr/>
          </p:nvSpPr>
          <p:spPr>
            <a:xfrm>
              <a:off x="34367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16"/>
            <p:cNvSpPr/>
            <p:nvPr/>
          </p:nvSpPr>
          <p:spPr>
            <a:xfrm>
              <a:off x="34367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16"/>
            <p:cNvSpPr/>
            <p:nvPr/>
          </p:nvSpPr>
          <p:spPr>
            <a:xfrm>
              <a:off x="33654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16"/>
            <p:cNvSpPr/>
            <p:nvPr/>
          </p:nvSpPr>
          <p:spPr>
            <a:xfrm>
              <a:off x="33654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16"/>
            <p:cNvSpPr/>
            <p:nvPr/>
          </p:nvSpPr>
          <p:spPr>
            <a:xfrm>
              <a:off x="33654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16"/>
            <p:cNvSpPr/>
            <p:nvPr/>
          </p:nvSpPr>
          <p:spPr>
            <a:xfrm>
              <a:off x="33662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16"/>
            <p:cNvSpPr/>
            <p:nvPr/>
          </p:nvSpPr>
          <p:spPr>
            <a:xfrm>
              <a:off x="33662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16"/>
            <p:cNvSpPr/>
            <p:nvPr/>
          </p:nvSpPr>
          <p:spPr>
            <a:xfrm>
              <a:off x="33662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16"/>
            <p:cNvSpPr/>
            <p:nvPr/>
          </p:nvSpPr>
          <p:spPr>
            <a:xfrm>
              <a:off x="3366225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extrusionOk="0">
                  <a:moveTo>
                    <a:pt x="0" y="0"/>
                  </a:moveTo>
                  <a:lnTo>
                    <a:pt x="0" y="349"/>
                  </a:lnTo>
                  <a:lnTo>
                    <a:pt x="32" y="34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16"/>
            <p:cNvSpPr/>
            <p:nvPr/>
          </p:nvSpPr>
          <p:spPr>
            <a:xfrm>
              <a:off x="33670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16"/>
            <p:cNvSpPr/>
            <p:nvPr/>
          </p:nvSpPr>
          <p:spPr>
            <a:xfrm>
              <a:off x="33670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16"/>
            <p:cNvSpPr/>
            <p:nvPr/>
          </p:nvSpPr>
          <p:spPr>
            <a:xfrm>
              <a:off x="33670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16"/>
            <p:cNvSpPr/>
            <p:nvPr/>
          </p:nvSpPr>
          <p:spPr>
            <a:xfrm>
              <a:off x="33678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16"/>
            <p:cNvSpPr/>
            <p:nvPr/>
          </p:nvSpPr>
          <p:spPr>
            <a:xfrm>
              <a:off x="33678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16"/>
            <p:cNvSpPr/>
            <p:nvPr/>
          </p:nvSpPr>
          <p:spPr>
            <a:xfrm>
              <a:off x="33678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16"/>
            <p:cNvSpPr/>
            <p:nvPr/>
          </p:nvSpPr>
          <p:spPr>
            <a:xfrm>
              <a:off x="3367800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extrusionOk="0">
                  <a:moveTo>
                    <a:pt x="1" y="0"/>
                  </a:moveTo>
                  <a:lnTo>
                    <a:pt x="1" y="349"/>
                  </a:lnTo>
                  <a:lnTo>
                    <a:pt x="33" y="34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16"/>
            <p:cNvSpPr/>
            <p:nvPr/>
          </p:nvSpPr>
          <p:spPr>
            <a:xfrm>
              <a:off x="33686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16"/>
            <p:cNvSpPr/>
            <p:nvPr/>
          </p:nvSpPr>
          <p:spPr>
            <a:xfrm>
              <a:off x="33686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16"/>
            <p:cNvSpPr/>
            <p:nvPr/>
          </p:nvSpPr>
          <p:spPr>
            <a:xfrm>
              <a:off x="3368600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extrusionOk="0">
                  <a:moveTo>
                    <a:pt x="1" y="0"/>
                  </a:moveTo>
                  <a:lnTo>
                    <a:pt x="1" y="349"/>
                  </a:lnTo>
                  <a:lnTo>
                    <a:pt x="32" y="34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16"/>
            <p:cNvSpPr/>
            <p:nvPr/>
          </p:nvSpPr>
          <p:spPr>
            <a:xfrm>
              <a:off x="33694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16"/>
            <p:cNvSpPr/>
            <p:nvPr/>
          </p:nvSpPr>
          <p:spPr>
            <a:xfrm>
              <a:off x="33694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16"/>
            <p:cNvSpPr/>
            <p:nvPr/>
          </p:nvSpPr>
          <p:spPr>
            <a:xfrm>
              <a:off x="3369400" y="2391550"/>
              <a:ext cx="800" cy="8725"/>
            </a:xfrm>
            <a:custGeom>
              <a:avLst/>
              <a:gdLst/>
              <a:ahLst/>
              <a:cxnLst/>
              <a:rect l="l" t="t" r="r" b="b"/>
              <a:pathLst>
                <a:path w="32" h="349" extrusionOk="0">
                  <a:moveTo>
                    <a:pt x="0" y="0"/>
                  </a:moveTo>
                  <a:lnTo>
                    <a:pt x="0" y="349"/>
                  </a:lnTo>
                  <a:lnTo>
                    <a:pt x="32" y="34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16"/>
            <p:cNvSpPr/>
            <p:nvPr/>
          </p:nvSpPr>
          <p:spPr>
            <a:xfrm>
              <a:off x="33701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16"/>
            <p:cNvSpPr/>
            <p:nvPr/>
          </p:nvSpPr>
          <p:spPr>
            <a:xfrm>
              <a:off x="33701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16"/>
            <p:cNvSpPr/>
            <p:nvPr/>
          </p:nvSpPr>
          <p:spPr>
            <a:xfrm>
              <a:off x="33701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16"/>
            <p:cNvSpPr/>
            <p:nvPr/>
          </p:nvSpPr>
          <p:spPr>
            <a:xfrm>
              <a:off x="3370175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extrusionOk="0">
                  <a:moveTo>
                    <a:pt x="1" y="0"/>
                  </a:moveTo>
                  <a:lnTo>
                    <a:pt x="1" y="349"/>
                  </a:lnTo>
                  <a:lnTo>
                    <a:pt x="33" y="34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16"/>
            <p:cNvSpPr/>
            <p:nvPr/>
          </p:nvSpPr>
          <p:spPr>
            <a:xfrm>
              <a:off x="33709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16"/>
            <p:cNvSpPr/>
            <p:nvPr/>
          </p:nvSpPr>
          <p:spPr>
            <a:xfrm>
              <a:off x="33709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16"/>
            <p:cNvSpPr/>
            <p:nvPr/>
          </p:nvSpPr>
          <p:spPr>
            <a:xfrm>
              <a:off x="33709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16"/>
            <p:cNvSpPr/>
            <p:nvPr/>
          </p:nvSpPr>
          <p:spPr>
            <a:xfrm>
              <a:off x="33717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16"/>
            <p:cNvSpPr/>
            <p:nvPr/>
          </p:nvSpPr>
          <p:spPr>
            <a:xfrm>
              <a:off x="33717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16"/>
            <p:cNvSpPr/>
            <p:nvPr/>
          </p:nvSpPr>
          <p:spPr>
            <a:xfrm>
              <a:off x="33717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16"/>
            <p:cNvSpPr/>
            <p:nvPr/>
          </p:nvSpPr>
          <p:spPr>
            <a:xfrm>
              <a:off x="3371775" y="2391550"/>
              <a:ext cx="800" cy="8725"/>
            </a:xfrm>
            <a:custGeom>
              <a:avLst/>
              <a:gdLst/>
              <a:ahLst/>
              <a:cxnLst/>
              <a:rect l="l" t="t" r="r" b="b"/>
              <a:pathLst>
                <a:path w="32" h="349" extrusionOk="0">
                  <a:moveTo>
                    <a:pt x="0" y="0"/>
                  </a:moveTo>
                  <a:lnTo>
                    <a:pt x="0" y="349"/>
                  </a:lnTo>
                  <a:lnTo>
                    <a:pt x="32" y="34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16"/>
            <p:cNvSpPr/>
            <p:nvPr/>
          </p:nvSpPr>
          <p:spPr>
            <a:xfrm>
              <a:off x="337255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16"/>
            <p:cNvSpPr/>
            <p:nvPr/>
          </p:nvSpPr>
          <p:spPr>
            <a:xfrm>
              <a:off x="337255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16"/>
            <p:cNvSpPr/>
            <p:nvPr/>
          </p:nvSpPr>
          <p:spPr>
            <a:xfrm>
              <a:off x="3372550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extrusionOk="0">
                  <a:moveTo>
                    <a:pt x="1" y="0"/>
                  </a:moveTo>
                  <a:lnTo>
                    <a:pt x="1" y="349"/>
                  </a:lnTo>
                  <a:lnTo>
                    <a:pt x="33" y="349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16"/>
            <p:cNvSpPr/>
            <p:nvPr/>
          </p:nvSpPr>
          <p:spPr>
            <a:xfrm>
              <a:off x="337335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16"/>
            <p:cNvSpPr/>
            <p:nvPr/>
          </p:nvSpPr>
          <p:spPr>
            <a:xfrm>
              <a:off x="337335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16"/>
            <p:cNvSpPr/>
            <p:nvPr/>
          </p:nvSpPr>
          <p:spPr>
            <a:xfrm>
              <a:off x="3373350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extrusionOk="0">
                  <a:moveTo>
                    <a:pt x="1" y="0"/>
                  </a:moveTo>
                  <a:lnTo>
                    <a:pt x="1" y="349"/>
                  </a:lnTo>
                  <a:lnTo>
                    <a:pt x="32" y="34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16"/>
            <p:cNvSpPr/>
            <p:nvPr/>
          </p:nvSpPr>
          <p:spPr>
            <a:xfrm>
              <a:off x="3373350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extrusionOk="0">
                  <a:moveTo>
                    <a:pt x="1" y="0"/>
                  </a:moveTo>
                  <a:lnTo>
                    <a:pt x="1" y="349"/>
                  </a:lnTo>
                  <a:lnTo>
                    <a:pt x="32" y="349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16"/>
            <p:cNvSpPr/>
            <p:nvPr/>
          </p:nvSpPr>
          <p:spPr>
            <a:xfrm>
              <a:off x="337415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16"/>
            <p:cNvSpPr/>
            <p:nvPr/>
          </p:nvSpPr>
          <p:spPr>
            <a:xfrm>
              <a:off x="3302100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16"/>
            <p:cNvSpPr/>
            <p:nvPr/>
          </p:nvSpPr>
          <p:spPr>
            <a:xfrm>
              <a:off x="33028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16"/>
            <p:cNvSpPr/>
            <p:nvPr/>
          </p:nvSpPr>
          <p:spPr>
            <a:xfrm>
              <a:off x="330287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16"/>
            <p:cNvSpPr/>
            <p:nvPr/>
          </p:nvSpPr>
          <p:spPr>
            <a:xfrm>
              <a:off x="33036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16"/>
            <p:cNvSpPr/>
            <p:nvPr/>
          </p:nvSpPr>
          <p:spPr>
            <a:xfrm>
              <a:off x="33036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16"/>
            <p:cNvSpPr/>
            <p:nvPr/>
          </p:nvSpPr>
          <p:spPr>
            <a:xfrm>
              <a:off x="33036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16"/>
            <p:cNvSpPr/>
            <p:nvPr/>
          </p:nvSpPr>
          <p:spPr>
            <a:xfrm>
              <a:off x="330367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16"/>
            <p:cNvSpPr/>
            <p:nvPr/>
          </p:nvSpPr>
          <p:spPr>
            <a:xfrm>
              <a:off x="33044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16"/>
            <p:cNvSpPr/>
            <p:nvPr/>
          </p:nvSpPr>
          <p:spPr>
            <a:xfrm>
              <a:off x="33044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16"/>
            <p:cNvSpPr/>
            <p:nvPr/>
          </p:nvSpPr>
          <p:spPr>
            <a:xfrm>
              <a:off x="33044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16"/>
            <p:cNvSpPr/>
            <p:nvPr/>
          </p:nvSpPr>
          <p:spPr>
            <a:xfrm>
              <a:off x="33052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16"/>
            <p:cNvSpPr/>
            <p:nvPr/>
          </p:nvSpPr>
          <p:spPr>
            <a:xfrm>
              <a:off x="33052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16"/>
            <p:cNvSpPr/>
            <p:nvPr/>
          </p:nvSpPr>
          <p:spPr>
            <a:xfrm>
              <a:off x="33052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16"/>
            <p:cNvSpPr/>
            <p:nvPr/>
          </p:nvSpPr>
          <p:spPr>
            <a:xfrm>
              <a:off x="33052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16"/>
            <p:cNvSpPr/>
            <p:nvPr/>
          </p:nvSpPr>
          <p:spPr>
            <a:xfrm>
              <a:off x="33060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16"/>
            <p:cNvSpPr/>
            <p:nvPr/>
          </p:nvSpPr>
          <p:spPr>
            <a:xfrm>
              <a:off x="33060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16"/>
            <p:cNvSpPr/>
            <p:nvPr/>
          </p:nvSpPr>
          <p:spPr>
            <a:xfrm>
              <a:off x="33060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16"/>
            <p:cNvSpPr/>
            <p:nvPr/>
          </p:nvSpPr>
          <p:spPr>
            <a:xfrm>
              <a:off x="33068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16"/>
            <p:cNvSpPr/>
            <p:nvPr/>
          </p:nvSpPr>
          <p:spPr>
            <a:xfrm>
              <a:off x="33068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16"/>
            <p:cNvSpPr/>
            <p:nvPr/>
          </p:nvSpPr>
          <p:spPr>
            <a:xfrm>
              <a:off x="3306850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16"/>
            <p:cNvSpPr/>
            <p:nvPr/>
          </p:nvSpPr>
          <p:spPr>
            <a:xfrm>
              <a:off x="33076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16"/>
            <p:cNvSpPr/>
            <p:nvPr/>
          </p:nvSpPr>
          <p:spPr>
            <a:xfrm>
              <a:off x="33076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16"/>
            <p:cNvSpPr/>
            <p:nvPr/>
          </p:nvSpPr>
          <p:spPr>
            <a:xfrm>
              <a:off x="33076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16"/>
            <p:cNvSpPr/>
            <p:nvPr/>
          </p:nvSpPr>
          <p:spPr>
            <a:xfrm>
              <a:off x="33084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16"/>
            <p:cNvSpPr/>
            <p:nvPr/>
          </p:nvSpPr>
          <p:spPr>
            <a:xfrm>
              <a:off x="33084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16"/>
            <p:cNvSpPr/>
            <p:nvPr/>
          </p:nvSpPr>
          <p:spPr>
            <a:xfrm>
              <a:off x="33084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16"/>
            <p:cNvSpPr/>
            <p:nvPr/>
          </p:nvSpPr>
          <p:spPr>
            <a:xfrm>
              <a:off x="330842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16"/>
            <p:cNvSpPr/>
            <p:nvPr/>
          </p:nvSpPr>
          <p:spPr>
            <a:xfrm>
              <a:off x="33092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16"/>
            <p:cNvSpPr/>
            <p:nvPr/>
          </p:nvSpPr>
          <p:spPr>
            <a:xfrm>
              <a:off x="33092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16"/>
            <p:cNvSpPr/>
            <p:nvPr/>
          </p:nvSpPr>
          <p:spPr>
            <a:xfrm>
              <a:off x="33092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16"/>
            <p:cNvSpPr/>
            <p:nvPr/>
          </p:nvSpPr>
          <p:spPr>
            <a:xfrm>
              <a:off x="3309225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16"/>
            <p:cNvSpPr/>
            <p:nvPr/>
          </p:nvSpPr>
          <p:spPr>
            <a:xfrm>
              <a:off x="33100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16"/>
            <p:cNvSpPr/>
            <p:nvPr/>
          </p:nvSpPr>
          <p:spPr>
            <a:xfrm>
              <a:off x="33100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16"/>
            <p:cNvSpPr/>
            <p:nvPr/>
          </p:nvSpPr>
          <p:spPr>
            <a:xfrm>
              <a:off x="331000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16"/>
            <p:cNvSpPr/>
            <p:nvPr/>
          </p:nvSpPr>
          <p:spPr>
            <a:xfrm>
              <a:off x="33108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16"/>
            <p:cNvSpPr/>
            <p:nvPr/>
          </p:nvSpPr>
          <p:spPr>
            <a:xfrm>
              <a:off x="33108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16"/>
            <p:cNvSpPr/>
            <p:nvPr/>
          </p:nvSpPr>
          <p:spPr>
            <a:xfrm>
              <a:off x="331080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16"/>
            <p:cNvSpPr/>
            <p:nvPr/>
          </p:nvSpPr>
          <p:spPr>
            <a:xfrm>
              <a:off x="33116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16"/>
            <p:cNvSpPr/>
            <p:nvPr/>
          </p:nvSpPr>
          <p:spPr>
            <a:xfrm>
              <a:off x="33116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16"/>
            <p:cNvSpPr/>
            <p:nvPr/>
          </p:nvSpPr>
          <p:spPr>
            <a:xfrm>
              <a:off x="33116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16"/>
            <p:cNvSpPr/>
            <p:nvPr/>
          </p:nvSpPr>
          <p:spPr>
            <a:xfrm>
              <a:off x="33123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16"/>
            <p:cNvSpPr/>
            <p:nvPr/>
          </p:nvSpPr>
          <p:spPr>
            <a:xfrm>
              <a:off x="327675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3" y="38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16"/>
            <p:cNvSpPr/>
            <p:nvPr/>
          </p:nvSpPr>
          <p:spPr>
            <a:xfrm>
              <a:off x="32775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16"/>
            <p:cNvSpPr/>
            <p:nvPr/>
          </p:nvSpPr>
          <p:spPr>
            <a:xfrm>
              <a:off x="32775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16"/>
            <p:cNvSpPr/>
            <p:nvPr/>
          </p:nvSpPr>
          <p:spPr>
            <a:xfrm>
              <a:off x="327755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16"/>
            <p:cNvSpPr/>
            <p:nvPr/>
          </p:nvSpPr>
          <p:spPr>
            <a:xfrm>
              <a:off x="32783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16"/>
            <p:cNvSpPr/>
            <p:nvPr/>
          </p:nvSpPr>
          <p:spPr>
            <a:xfrm>
              <a:off x="32783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16"/>
            <p:cNvSpPr/>
            <p:nvPr/>
          </p:nvSpPr>
          <p:spPr>
            <a:xfrm>
              <a:off x="32783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16"/>
            <p:cNvSpPr/>
            <p:nvPr/>
          </p:nvSpPr>
          <p:spPr>
            <a:xfrm>
              <a:off x="3278350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16"/>
            <p:cNvSpPr/>
            <p:nvPr/>
          </p:nvSpPr>
          <p:spPr>
            <a:xfrm>
              <a:off x="32791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16"/>
            <p:cNvSpPr/>
            <p:nvPr/>
          </p:nvSpPr>
          <p:spPr>
            <a:xfrm>
              <a:off x="32791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16"/>
            <p:cNvSpPr/>
            <p:nvPr/>
          </p:nvSpPr>
          <p:spPr>
            <a:xfrm>
              <a:off x="327912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3" y="38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16"/>
            <p:cNvSpPr/>
            <p:nvPr/>
          </p:nvSpPr>
          <p:spPr>
            <a:xfrm>
              <a:off x="32799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16"/>
            <p:cNvSpPr/>
            <p:nvPr/>
          </p:nvSpPr>
          <p:spPr>
            <a:xfrm>
              <a:off x="32799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16"/>
            <p:cNvSpPr/>
            <p:nvPr/>
          </p:nvSpPr>
          <p:spPr>
            <a:xfrm>
              <a:off x="327992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16"/>
            <p:cNvSpPr/>
            <p:nvPr/>
          </p:nvSpPr>
          <p:spPr>
            <a:xfrm>
              <a:off x="327992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16"/>
            <p:cNvSpPr/>
            <p:nvPr/>
          </p:nvSpPr>
          <p:spPr>
            <a:xfrm>
              <a:off x="32807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16"/>
            <p:cNvSpPr/>
            <p:nvPr/>
          </p:nvSpPr>
          <p:spPr>
            <a:xfrm>
              <a:off x="32807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16"/>
            <p:cNvSpPr/>
            <p:nvPr/>
          </p:nvSpPr>
          <p:spPr>
            <a:xfrm>
              <a:off x="3280725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16"/>
            <p:cNvSpPr/>
            <p:nvPr/>
          </p:nvSpPr>
          <p:spPr>
            <a:xfrm>
              <a:off x="32815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16"/>
            <p:cNvSpPr/>
            <p:nvPr/>
          </p:nvSpPr>
          <p:spPr>
            <a:xfrm>
              <a:off x="32815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16"/>
            <p:cNvSpPr/>
            <p:nvPr/>
          </p:nvSpPr>
          <p:spPr>
            <a:xfrm>
              <a:off x="328150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extrusionOk="0">
                  <a:moveTo>
                    <a:pt x="1" y="0"/>
                  </a:moveTo>
                  <a:lnTo>
                    <a:pt x="1" y="380"/>
                  </a:lnTo>
                  <a:lnTo>
                    <a:pt x="33" y="380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16"/>
            <p:cNvSpPr/>
            <p:nvPr/>
          </p:nvSpPr>
          <p:spPr>
            <a:xfrm>
              <a:off x="32823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16"/>
            <p:cNvSpPr/>
            <p:nvPr/>
          </p:nvSpPr>
          <p:spPr>
            <a:xfrm>
              <a:off x="32823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16"/>
            <p:cNvSpPr/>
            <p:nvPr/>
          </p:nvSpPr>
          <p:spPr>
            <a:xfrm>
              <a:off x="32823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16"/>
            <p:cNvSpPr/>
            <p:nvPr/>
          </p:nvSpPr>
          <p:spPr>
            <a:xfrm>
              <a:off x="32831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16"/>
            <p:cNvSpPr/>
            <p:nvPr/>
          </p:nvSpPr>
          <p:spPr>
            <a:xfrm>
              <a:off x="32831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16"/>
            <p:cNvSpPr/>
            <p:nvPr/>
          </p:nvSpPr>
          <p:spPr>
            <a:xfrm>
              <a:off x="32831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16"/>
            <p:cNvSpPr/>
            <p:nvPr/>
          </p:nvSpPr>
          <p:spPr>
            <a:xfrm>
              <a:off x="3283100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16"/>
            <p:cNvSpPr/>
            <p:nvPr/>
          </p:nvSpPr>
          <p:spPr>
            <a:xfrm>
              <a:off x="32838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16"/>
            <p:cNvSpPr/>
            <p:nvPr/>
          </p:nvSpPr>
          <p:spPr>
            <a:xfrm>
              <a:off x="32838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16"/>
            <p:cNvSpPr/>
            <p:nvPr/>
          </p:nvSpPr>
          <p:spPr>
            <a:xfrm>
              <a:off x="32838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16"/>
            <p:cNvSpPr/>
            <p:nvPr/>
          </p:nvSpPr>
          <p:spPr>
            <a:xfrm>
              <a:off x="32846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16"/>
            <p:cNvSpPr/>
            <p:nvPr/>
          </p:nvSpPr>
          <p:spPr>
            <a:xfrm>
              <a:off x="32846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16"/>
            <p:cNvSpPr/>
            <p:nvPr/>
          </p:nvSpPr>
          <p:spPr>
            <a:xfrm>
              <a:off x="32846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16"/>
            <p:cNvSpPr/>
            <p:nvPr/>
          </p:nvSpPr>
          <p:spPr>
            <a:xfrm>
              <a:off x="32854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16"/>
            <p:cNvSpPr/>
            <p:nvPr/>
          </p:nvSpPr>
          <p:spPr>
            <a:xfrm>
              <a:off x="32854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16"/>
            <p:cNvSpPr/>
            <p:nvPr/>
          </p:nvSpPr>
          <p:spPr>
            <a:xfrm>
              <a:off x="32854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16"/>
            <p:cNvSpPr/>
            <p:nvPr/>
          </p:nvSpPr>
          <p:spPr>
            <a:xfrm>
              <a:off x="3285475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extrusionOk="0">
                  <a:moveTo>
                    <a:pt x="0" y="0"/>
                  </a:moveTo>
                  <a:lnTo>
                    <a:pt x="0" y="380"/>
                  </a:lnTo>
                  <a:lnTo>
                    <a:pt x="32" y="38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16"/>
            <p:cNvSpPr/>
            <p:nvPr/>
          </p:nvSpPr>
          <p:spPr>
            <a:xfrm>
              <a:off x="32862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16"/>
            <p:cNvSpPr/>
            <p:nvPr/>
          </p:nvSpPr>
          <p:spPr>
            <a:xfrm>
              <a:off x="3302100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16"/>
            <p:cNvSpPr/>
            <p:nvPr/>
          </p:nvSpPr>
          <p:spPr>
            <a:xfrm>
              <a:off x="33028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16"/>
            <p:cNvSpPr/>
            <p:nvPr/>
          </p:nvSpPr>
          <p:spPr>
            <a:xfrm>
              <a:off x="330287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16"/>
            <p:cNvSpPr/>
            <p:nvPr/>
          </p:nvSpPr>
          <p:spPr>
            <a:xfrm>
              <a:off x="33036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16"/>
            <p:cNvSpPr/>
            <p:nvPr/>
          </p:nvSpPr>
          <p:spPr>
            <a:xfrm>
              <a:off x="33036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16"/>
            <p:cNvSpPr/>
            <p:nvPr/>
          </p:nvSpPr>
          <p:spPr>
            <a:xfrm>
              <a:off x="33036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16"/>
            <p:cNvSpPr/>
            <p:nvPr/>
          </p:nvSpPr>
          <p:spPr>
            <a:xfrm>
              <a:off x="330367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6"/>
            <p:cNvSpPr/>
            <p:nvPr/>
          </p:nvSpPr>
          <p:spPr>
            <a:xfrm>
              <a:off x="33044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6"/>
            <p:cNvSpPr/>
            <p:nvPr/>
          </p:nvSpPr>
          <p:spPr>
            <a:xfrm>
              <a:off x="33044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6"/>
            <p:cNvSpPr/>
            <p:nvPr/>
          </p:nvSpPr>
          <p:spPr>
            <a:xfrm>
              <a:off x="33044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6"/>
            <p:cNvSpPr/>
            <p:nvPr/>
          </p:nvSpPr>
          <p:spPr>
            <a:xfrm>
              <a:off x="33052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16"/>
            <p:cNvSpPr/>
            <p:nvPr/>
          </p:nvSpPr>
          <p:spPr>
            <a:xfrm>
              <a:off x="33052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16"/>
            <p:cNvSpPr/>
            <p:nvPr/>
          </p:nvSpPr>
          <p:spPr>
            <a:xfrm>
              <a:off x="33052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16"/>
            <p:cNvSpPr/>
            <p:nvPr/>
          </p:nvSpPr>
          <p:spPr>
            <a:xfrm>
              <a:off x="33052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16"/>
            <p:cNvSpPr/>
            <p:nvPr/>
          </p:nvSpPr>
          <p:spPr>
            <a:xfrm>
              <a:off x="33060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16"/>
            <p:cNvSpPr/>
            <p:nvPr/>
          </p:nvSpPr>
          <p:spPr>
            <a:xfrm>
              <a:off x="33060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16"/>
            <p:cNvSpPr/>
            <p:nvPr/>
          </p:nvSpPr>
          <p:spPr>
            <a:xfrm>
              <a:off x="33060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16"/>
            <p:cNvSpPr/>
            <p:nvPr/>
          </p:nvSpPr>
          <p:spPr>
            <a:xfrm>
              <a:off x="33068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16"/>
            <p:cNvSpPr/>
            <p:nvPr/>
          </p:nvSpPr>
          <p:spPr>
            <a:xfrm>
              <a:off x="33068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16"/>
            <p:cNvSpPr/>
            <p:nvPr/>
          </p:nvSpPr>
          <p:spPr>
            <a:xfrm>
              <a:off x="3306850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16"/>
            <p:cNvSpPr/>
            <p:nvPr/>
          </p:nvSpPr>
          <p:spPr>
            <a:xfrm>
              <a:off x="33076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16"/>
            <p:cNvSpPr/>
            <p:nvPr/>
          </p:nvSpPr>
          <p:spPr>
            <a:xfrm>
              <a:off x="33076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16"/>
            <p:cNvSpPr/>
            <p:nvPr/>
          </p:nvSpPr>
          <p:spPr>
            <a:xfrm>
              <a:off x="33076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16"/>
            <p:cNvSpPr/>
            <p:nvPr/>
          </p:nvSpPr>
          <p:spPr>
            <a:xfrm>
              <a:off x="33084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16"/>
            <p:cNvSpPr/>
            <p:nvPr/>
          </p:nvSpPr>
          <p:spPr>
            <a:xfrm>
              <a:off x="33084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16"/>
            <p:cNvSpPr/>
            <p:nvPr/>
          </p:nvSpPr>
          <p:spPr>
            <a:xfrm>
              <a:off x="33084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16"/>
            <p:cNvSpPr/>
            <p:nvPr/>
          </p:nvSpPr>
          <p:spPr>
            <a:xfrm>
              <a:off x="330842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4" name="Google Shape;1074;p16"/>
            <p:cNvSpPr/>
            <p:nvPr/>
          </p:nvSpPr>
          <p:spPr>
            <a:xfrm>
              <a:off x="33092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5" name="Google Shape;1075;p16"/>
            <p:cNvSpPr/>
            <p:nvPr/>
          </p:nvSpPr>
          <p:spPr>
            <a:xfrm>
              <a:off x="33092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6" name="Google Shape;1076;p16"/>
            <p:cNvSpPr/>
            <p:nvPr/>
          </p:nvSpPr>
          <p:spPr>
            <a:xfrm>
              <a:off x="33092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7" name="Google Shape;1077;p16"/>
            <p:cNvSpPr/>
            <p:nvPr/>
          </p:nvSpPr>
          <p:spPr>
            <a:xfrm>
              <a:off x="3309225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extrusionOk="0">
                  <a:moveTo>
                    <a:pt x="0" y="1"/>
                  </a:moveTo>
                  <a:lnTo>
                    <a:pt x="0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1078;p16"/>
            <p:cNvSpPr/>
            <p:nvPr/>
          </p:nvSpPr>
          <p:spPr>
            <a:xfrm>
              <a:off x="33100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16"/>
            <p:cNvSpPr/>
            <p:nvPr/>
          </p:nvSpPr>
          <p:spPr>
            <a:xfrm>
              <a:off x="33100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16"/>
            <p:cNvSpPr/>
            <p:nvPr/>
          </p:nvSpPr>
          <p:spPr>
            <a:xfrm>
              <a:off x="331000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3" y="412"/>
                  </a:lnTo>
                  <a:lnTo>
                    <a:pt x="33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16"/>
            <p:cNvSpPr/>
            <p:nvPr/>
          </p:nvSpPr>
          <p:spPr>
            <a:xfrm>
              <a:off x="33108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16"/>
            <p:cNvSpPr/>
            <p:nvPr/>
          </p:nvSpPr>
          <p:spPr>
            <a:xfrm>
              <a:off x="33108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16"/>
            <p:cNvSpPr/>
            <p:nvPr/>
          </p:nvSpPr>
          <p:spPr>
            <a:xfrm>
              <a:off x="331080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extrusionOk="0">
                  <a:moveTo>
                    <a:pt x="1" y="1"/>
                  </a:moveTo>
                  <a:lnTo>
                    <a:pt x="1" y="412"/>
                  </a:lnTo>
                  <a:lnTo>
                    <a:pt x="32" y="412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16"/>
            <p:cNvSpPr/>
            <p:nvPr/>
          </p:nvSpPr>
          <p:spPr>
            <a:xfrm>
              <a:off x="33116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16"/>
            <p:cNvSpPr/>
            <p:nvPr/>
          </p:nvSpPr>
          <p:spPr>
            <a:xfrm>
              <a:off x="33116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16"/>
            <p:cNvSpPr/>
            <p:nvPr/>
          </p:nvSpPr>
          <p:spPr>
            <a:xfrm>
              <a:off x="33116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16"/>
            <p:cNvSpPr/>
            <p:nvPr/>
          </p:nvSpPr>
          <p:spPr>
            <a:xfrm>
              <a:off x="33123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16"/>
            <p:cNvSpPr/>
            <p:nvPr/>
          </p:nvSpPr>
          <p:spPr>
            <a:xfrm>
              <a:off x="3256975" y="2195200"/>
              <a:ext cx="224875" cy="224875"/>
            </a:xfrm>
            <a:custGeom>
              <a:avLst/>
              <a:gdLst/>
              <a:ahLst/>
              <a:cxnLst/>
              <a:rect l="l" t="t" r="r" b="b"/>
              <a:pathLst>
                <a:path w="8995" h="8995" fill="none" extrusionOk="0">
                  <a:moveTo>
                    <a:pt x="4814" y="8994"/>
                  </a:moveTo>
                  <a:lnTo>
                    <a:pt x="4212" y="8994"/>
                  </a:lnTo>
                  <a:cubicBezTo>
                    <a:pt x="3959" y="8994"/>
                    <a:pt x="3769" y="8804"/>
                    <a:pt x="3769" y="8551"/>
                  </a:cubicBezTo>
                  <a:lnTo>
                    <a:pt x="3769" y="7759"/>
                  </a:lnTo>
                  <a:cubicBezTo>
                    <a:pt x="3389" y="7696"/>
                    <a:pt x="3040" y="7538"/>
                    <a:pt x="2724" y="7348"/>
                  </a:cubicBezTo>
                  <a:lnTo>
                    <a:pt x="2154" y="7886"/>
                  </a:lnTo>
                  <a:cubicBezTo>
                    <a:pt x="1995" y="8076"/>
                    <a:pt x="1710" y="8076"/>
                    <a:pt x="1520" y="7886"/>
                  </a:cubicBezTo>
                  <a:lnTo>
                    <a:pt x="1109" y="7474"/>
                  </a:lnTo>
                  <a:cubicBezTo>
                    <a:pt x="950" y="7316"/>
                    <a:pt x="950" y="7031"/>
                    <a:pt x="1109" y="6841"/>
                  </a:cubicBezTo>
                  <a:lnTo>
                    <a:pt x="1679" y="6303"/>
                  </a:lnTo>
                  <a:cubicBezTo>
                    <a:pt x="1489" y="5986"/>
                    <a:pt x="1330" y="5606"/>
                    <a:pt x="1235" y="5226"/>
                  </a:cubicBezTo>
                  <a:lnTo>
                    <a:pt x="444" y="5226"/>
                  </a:lnTo>
                  <a:cubicBezTo>
                    <a:pt x="190" y="5226"/>
                    <a:pt x="0" y="5036"/>
                    <a:pt x="0" y="4782"/>
                  </a:cubicBezTo>
                  <a:lnTo>
                    <a:pt x="0" y="4212"/>
                  </a:lnTo>
                  <a:cubicBezTo>
                    <a:pt x="0" y="3959"/>
                    <a:pt x="190" y="3769"/>
                    <a:pt x="444" y="3769"/>
                  </a:cubicBezTo>
                  <a:lnTo>
                    <a:pt x="1235" y="3769"/>
                  </a:lnTo>
                  <a:cubicBezTo>
                    <a:pt x="1330" y="3389"/>
                    <a:pt x="1457" y="3041"/>
                    <a:pt x="1679" y="2724"/>
                  </a:cubicBezTo>
                  <a:lnTo>
                    <a:pt x="1109" y="2154"/>
                  </a:lnTo>
                  <a:cubicBezTo>
                    <a:pt x="950" y="1996"/>
                    <a:pt x="950" y="1711"/>
                    <a:pt x="1109" y="1521"/>
                  </a:cubicBezTo>
                  <a:lnTo>
                    <a:pt x="1520" y="1109"/>
                  </a:lnTo>
                  <a:cubicBezTo>
                    <a:pt x="1710" y="951"/>
                    <a:pt x="1995" y="951"/>
                    <a:pt x="2154" y="1109"/>
                  </a:cubicBezTo>
                  <a:lnTo>
                    <a:pt x="2724" y="1679"/>
                  </a:lnTo>
                  <a:cubicBezTo>
                    <a:pt x="3040" y="1457"/>
                    <a:pt x="3389" y="1331"/>
                    <a:pt x="3769" y="1236"/>
                  </a:cubicBezTo>
                  <a:lnTo>
                    <a:pt x="3769" y="444"/>
                  </a:lnTo>
                  <a:cubicBezTo>
                    <a:pt x="3769" y="190"/>
                    <a:pt x="3959" y="0"/>
                    <a:pt x="4212" y="0"/>
                  </a:cubicBezTo>
                  <a:lnTo>
                    <a:pt x="4814" y="0"/>
                  </a:lnTo>
                  <a:cubicBezTo>
                    <a:pt x="5036" y="0"/>
                    <a:pt x="5257" y="190"/>
                    <a:pt x="5257" y="444"/>
                  </a:cubicBezTo>
                  <a:lnTo>
                    <a:pt x="5257" y="1236"/>
                  </a:lnTo>
                  <a:cubicBezTo>
                    <a:pt x="5606" y="1331"/>
                    <a:pt x="5986" y="1457"/>
                    <a:pt x="6302" y="1679"/>
                  </a:cubicBezTo>
                  <a:lnTo>
                    <a:pt x="6872" y="1109"/>
                  </a:lnTo>
                  <a:cubicBezTo>
                    <a:pt x="7031" y="951"/>
                    <a:pt x="7316" y="951"/>
                    <a:pt x="7474" y="1109"/>
                  </a:cubicBezTo>
                  <a:lnTo>
                    <a:pt x="7886" y="1521"/>
                  </a:lnTo>
                  <a:cubicBezTo>
                    <a:pt x="8076" y="1711"/>
                    <a:pt x="8076" y="1996"/>
                    <a:pt x="7886" y="2154"/>
                  </a:cubicBezTo>
                  <a:lnTo>
                    <a:pt x="7347" y="2724"/>
                  </a:lnTo>
                  <a:cubicBezTo>
                    <a:pt x="7537" y="3041"/>
                    <a:pt x="7696" y="3389"/>
                    <a:pt x="7759" y="3769"/>
                  </a:cubicBezTo>
                  <a:lnTo>
                    <a:pt x="8551" y="3769"/>
                  </a:lnTo>
                  <a:cubicBezTo>
                    <a:pt x="8804" y="3769"/>
                    <a:pt x="8994" y="3959"/>
                    <a:pt x="8994" y="4212"/>
                  </a:cubicBezTo>
                  <a:lnTo>
                    <a:pt x="8994" y="4782"/>
                  </a:lnTo>
                  <a:cubicBezTo>
                    <a:pt x="8994" y="5036"/>
                    <a:pt x="8804" y="5226"/>
                    <a:pt x="8551" y="5226"/>
                  </a:cubicBezTo>
                  <a:lnTo>
                    <a:pt x="7759" y="5226"/>
                  </a:lnTo>
                  <a:cubicBezTo>
                    <a:pt x="7696" y="5606"/>
                    <a:pt x="7537" y="5954"/>
                    <a:pt x="7347" y="6303"/>
                  </a:cubicBezTo>
                  <a:lnTo>
                    <a:pt x="7886" y="6841"/>
                  </a:lnTo>
                  <a:cubicBezTo>
                    <a:pt x="8076" y="7031"/>
                    <a:pt x="8076" y="7316"/>
                    <a:pt x="7886" y="7474"/>
                  </a:cubicBezTo>
                  <a:lnTo>
                    <a:pt x="7474" y="7886"/>
                  </a:lnTo>
                  <a:cubicBezTo>
                    <a:pt x="7316" y="8076"/>
                    <a:pt x="7031" y="8076"/>
                    <a:pt x="6872" y="7886"/>
                  </a:cubicBezTo>
                  <a:lnTo>
                    <a:pt x="6302" y="7348"/>
                  </a:lnTo>
                  <a:cubicBezTo>
                    <a:pt x="5986" y="7538"/>
                    <a:pt x="5606" y="7696"/>
                    <a:pt x="5257" y="7759"/>
                  </a:cubicBezTo>
                  <a:lnTo>
                    <a:pt x="5257" y="8551"/>
                  </a:lnTo>
                  <a:cubicBezTo>
                    <a:pt x="5226" y="8804"/>
                    <a:pt x="5036" y="8994"/>
                    <a:pt x="4814" y="8994"/>
                  </a:cubicBezTo>
                  <a:close/>
                  <a:moveTo>
                    <a:pt x="2692" y="6904"/>
                  </a:moveTo>
                  <a:lnTo>
                    <a:pt x="2787" y="6999"/>
                  </a:lnTo>
                  <a:cubicBezTo>
                    <a:pt x="3135" y="7253"/>
                    <a:pt x="3547" y="7411"/>
                    <a:pt x="3959" y="7474"/>
                  </a:cubicBezTo>
                  <a:lnTo>
                    <a:pt x="4085" y="7506"/>
                  </a:lnTo>
                  <a:lnTo>
                    <a:pt x="4085" y="8551"/>
                  </a:lnTo>
                  <a:cubicBezTo>
                    <a:pt x="4085" y="8614"/>
                    <a:pt x="4149" y="8678"/>
                    <a:pt x="4212" y="8678"/>
                  </a:cubicBezTo>
                  <a:lnTo>
                    <a:pt x="4814" y="8678"/>
                  </a:lnTo>
                  <a:cubicBezTo>
                    <a:pt x="4877" y="8678"/>
                    <a:pt x="4941" y="8614"/>
                    <a:pt x="4941" y="8551"/>
                  </a:cubicBezTo>
                  <a:lnTo>
                    <a:pt x="4941" y="7506"/>
                  </a:lnTo>
                  <a:lnTo>
                    <a:pt x="5067" y="7474"/>
                  </a:lnTo>
                  <a:cubicBezTo>
                    <a:pt x="5479" y="7411"/>
                    <a:pt x="5891" y="7221"/>
                    <a:pt x="6239" y="6999"/>
                  </a:cubicBezTo>
                  <a:lnTo>
                    <a:pt x="6334" y="6904"/>
                  </a:lnTo>
                  <a:lnTo>
                    <a:pt x="7094" y="7664"/>
                  </a:lnTo>
                  <a:cubicBezTo>
                    <a:pt x="7126" y="7728"/>
                    <a:pt x="7221" y="7728"/>
                    <a:pt x="7252" y="7664"/>
                  </a:cubicBezTo>
                  <a:lnTo>
                    <a:pt x="7664" y="7253"/>
                  </a:lnTo>
                  <a:cubicBezTo>
                    <a:pt x="7727" y="7221"/>
                    <a:pt x="7727" y="7126"/>
                    <a:pt x="7664" y="7094"/>
                  </a:cubicBezTo>
                  <a:lnTo>
                    <a:pt x="6936" y="6334"/>
                  </a:lnTo>
                  <a:lnTo>
                    <a:pt x="6999" y="6239"/>
                  </a:lnTo>
                  <a:cubicBezTo>
                    <a:pt x="7252" y="5859"/>
                    <a:pt x="7411" y="5479"/>
                    <a:pt x="7474" y="5036"/>
                  </a:cubicBezTo>
                  <a:lnTo>
                    <a:pt x="7506" y="4909"/>
                  </a:lnTo>
                  <a:lnTo>
                    <a:pt x="8551" y="4909"/>
                  </a:lnTo>
                  <a:cubicBezTo>
                    <a:pt x="8646" y="4909"/>
                    <a:pt x="8677" y="4877"/>
                    <a:pt x="8677" y="4782"/>
                  </a:cubicBezTo>
                  <a:lnTo>
                    <a:pt x="8677" y="4212"/>
                  </a:lnTo>
                  <a:cubicBezTo>
                    <a:pt x="8677" y="4149"/>
                    <a:pt x="8646" y="4086"/>
                    <a:pt x="8551" y="4086"/>
                  </a:cubicBezTo>
                  <a:lnTo>
                    <a:pt x="7506" y="4086"/>
                  </a:lnTo>
                  <a:lnTo>
                    <a:pt x="7474" y="3959"/>
                  </a:lnTo>
                  <a:cubicBezTo>
                    <a:pt x="7411" y="3547"/>
                    <a:pt x="7252" y="3136"/>
                    <a:pt x="6999" y="2787"/>
                  </a:cubicBezTo>
                  <a:lnTo>
                    <a:pt x="6936" y="2661"/>
                  </a:lnTo>
                  <a:lnTo>
                    <a:pt x="7664" y="1932"/>
                  </a:lnTo>
                  <a:cubicBezTo>
                    <a:pt x="7727" y="1869"/>
                    <a:pt x="7727" y="1806"/>
                    <a:pt x="7664" y="1742"/>
                  </a:cubicBezTo>
                  <a:lnTo>
                    <a:pt x="7252" y="1331"/>
                  </a:lnTo>
                  <a:cubicBezTo>
                    <a:pt x="7221" y="1299"/>
                    <a:pt x="7126" y="1299"/>
                    <a:pt x="7094" y="1331"/>
                  </a:cubicBezTo>
                  <a:lnTo>
                    <a:pt x="6334" y="2091"/>
                  </a:lnTo>
                  <a:lnTo>
                    <a:pt x="6239" y="2027"/>
                  </a:lnTo>
                  <a:cubicBezTo>
                    <a:pt x="5859" y="1774"/>
                    <a:pt x="5479" y="1616"/>
                    <a:pt x="5036" y="1521"/>
                  </a:cubicBezTo>
                  <a:lnTo>
                    <a:pt x="4909" y="1489"/>
                  </a:lnTo>
                  <a:lnTo>
                    <a:pt x="4909" y="444"/>
                  </a:lnTo>
                  <a:cubicBezTo>
                    <a:pt x="4909" y="381"/>
                    <a:pt x="4877" y="317"/>
                    <a:pt x="4782" y="317"/>
                  </a:cubicBezTo>
                  <a:lnTo>
                    <a:pt x="4212" y="317"/>
                  </a:lnTo>
                  <a:cubicBezTo>
                    <a:pt x="4149" y="317"/>
                    <a:pt x="4085" y="381"/>
                    <a:pt x="4085" y="444"/>
                  </a:cubicBezTo>
                  <a:lnTo>
                    <a:pt x="4085" y="1489"/>
                  </a:lnTo>
                  <a:lnTo>
                    <a:pt x="3959" y="1521"/>
                  </a:lnTo>
                  <a:cubicBezTo>
                    <a:pt x="3547" y="1616"/>
                    <a:pt x="3135" y="1774"/>
                    <a:pt x="2787" y="2027"/>
                  </a:cubicBezTo>
                  <a:lnTo>
                    <a:pt x="2660" y="2091"/>
                  </a:lnTo>
                  <a:lnTo>
                    <a:pt x="1932" y="1331"/>
                  </a:lnTo>
                  <a:cubicBezTo>
                    <a:pt x="1869" y="1299"/>
                    <a:pt x="1805" y="1299"/>
                    <a:pt x="1742" y="1331"/>
                  </a:cubicBezTo>
                  <a:lnTo>
                    <a:pt x="1330" y="1742"/>
                  </a:lnTo>
                  <a:cubicBezTo>
                    <a:pt x="1299" y="1806"/>
                    <a:pt x="1299" y="1869"/>
                    <a:pt x="1330" y="1932"/>
                  </a:cubicBezTo>
                  <a:lnTo>
                    <a:pt x="2090" y="2661"/>
                  </a:lnTo>
                  <a:lnTo>
                    <a:pt x="2027" y="2787"/>
                  </a:lnTo>
                  <a:cubicBezTo>
                    <a:pt x="1774" y="3136"/>
                    <a:pt x="1615" y="3547"/>
                    <a:pt x="1520" y="3959"/>
                  </a:cubicBezTo>
                  <a:lnTo>
                    <a:pt x="1520" y="4086"/>
                  </a:lnTo>
                  <a:lnTo>
                    <a:pt x="444" y="4086"/>
                  </a:lnTo>
                  <a:cubicBezTo>
                    <a:pt x="380" y="4086"/>
                    <a:pt x="317" y="4149"/>
                    <a:pt x="317" y="4212"/>
                  </a:cubicBezTo>
                  <a:lnTo>
                    <a:pt x="317" y="4782"/>
                  </a:lnTo>
                  <a:cubicBezTo>
                    <a:pt x="317" y="4846"/>
                    <a:pt x="380" y="4909"/>
                    <a:pt x="444" y="4909"/>
                  </a:cubicBezTo>
                  <a:lnTo>
                    <a:pt x="1520" y="4909"/>
                  </a:lnTo>
                  <a:lnTo>
                    <a:pt x="1520" y="5036"/>
                  </a:lnTo>
                  <a:cubicBezTo>
                    <a:pt x="1615" y="5479"/>
                    <a:pt x="1774" y="5859"/>
                    <a:pt x="2027" y="6239"/>
                  </a:cubicBezTo>
                  <a:lnTo>
                    <a:pt x="2090" y="6334"/>
                  </a:lnTo>
                  <a:lnTo>
                    <a:pt x="1330" y="7094"/>
                  </a:lnTo>
                  <a:cubicBezTo>
                    <a:pt x="1299" y="7126"/>
                    <a:pt x="1299" y="7221"/>
                    <a:pt x="1330" y="7253"/>
                  </a:cubicBezTo>
                  <a:lnTo>
                    <a:pt x="1742" y="7664"/>
                  </a:lnTo>
                  <a:cubicBezTo>
                    <a:pt x="1805" y="7728"/>
                    <a:pt x="1869" y="7728"/>
                    <a:pt x="1932" y="7664"/>
                  </a:cubicBezTo>
                  <a:close/>
                  <a:moveTo>
                    <a:pt x="4497" y="6651"/>
                  </a:moveTo>
                  <a:cubicBezTo>
                    <a:pt x="3325" y="6651"/>
                    <a:pt x="2375" y="5669"/>
                    <a:pt x="2375" y="4497"/>
                  </a:cubicBezTo>
                  <a:cubicBezTo>
                    <a:pt x="2375" y="3326"/>
                    <a:pt x="3325" y="2376"/>
                    <a:pt x="4497" y="2376"/>
                  </a:cubicBezTo>
                  <a:cubicBezTo>
                    <a:pt x="5701" y="2376"/>
                    <a:pt x="6651" y="3326"/>
                    <a:pt x="6651" y="4497"/>
                  </a:cubicBezTo>
                  <a:cubicBezTo>
                    <a:pt x="6651" y="5669"/>
                    <a:pt x="5701" y="6651"/>
                    <a:pt x="4497" y="6651"/>
                  </a:cubicBezTo>
                  <a:close/>
                  <a:moveTo>
                    <a:pt x="4497" y="2692"/>
                  </a:moveTo>
                  <a:cubicBezTo>
                    <a:pt x="3515" y="2692"/>
                    <a:pt x="2692" y="3516"/>
                    <a:pt x="2692" y="4497"/>
                  </a:cubicBezTo>
                  <a:cubicBezTo>
                    <a:pt x="2692" y="5511"/>
                    <a:pt x="3515" y="6334"/>
                    <a:pt x="4497" y="6334"/>
                  </a:cubicBezTo>
                  <a:cubicBezTo>
                    <a:pt x="5511" y="6334"/>
                    <a:pt x="6334" y="5511"/>
                    <a:pt x="6334" y="4497"/>
                  </a:cubicBezTo>
                  <a:cubicBezTo>
                    <a:pt x="6334" y="3516"/>
                    <a:pt x="5511" y="2692"/>
                    <a:pt x="4497" y="2692"/>
                  </a:cubicBez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16"/>
            <p:cNvSpPr/>
            <p:nvPr/>
          </p:nvSpPr>
          <p:spPr>
            <a:xfrm>
              <a:off x="33654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16"/>
            <p:cNvSpPr/>
            <p:nvPr/>
          </p:nvSpPr>
          <p:spPr>
            <a:xfrm>
              <a:off x="33654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16"/>
            <p:cNvSpPr/>
            <p:nvPr/>
          </p:nvSpPr>
          <p:spPr>
            <a:xfrm>
              <a:off x="33654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16"/>
            <p:cNvSpPr/>
            <p:nvPr/>
          </p:nvSpPr>
          <p:spPr>
            <a:xfrm>
              <a:off x="33654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16"/>
            <p:cNvSpPr/>
            <p:nvPr/>
          </p:nvSpPr>
          <p:spPr>
            <a:xfrm>
              <a:off x="33662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16"/>
            <p:cNvSpPr/>
            <p:nvPr/>
          </p:nvSpPr>
          <p:spPr>
            <a:xfrm>
              <a:off x="33662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16"/>
            <p:cNvSpPr/>
            <p:nvPr/>
          </p:nvSpPr>
          <p:spPr>
            <a:xfrm>
              <a:off x="33662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16"/>
            <p:cNvSpPr/>
            <p:nvPr/>
          </p:nvSpPr>
          <p:spPr>
            <a:xfrm>
              <a:off x="3366225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0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16"/>
            <p:cNvSpPr/>
            <p:nvPr/>
          </p:nvSpPr>
          <p:spPr>
            <a:xfrm>
              <a:off x="33670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16"/>
            <p:cNvSpPr/>
            <p:nvPr/>
          </p:nvSpPr>
          <p:spPr>
            <a:xfrm>
              <a:off x="33670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16"/>
            <p:cNvSpPr/>
            <p:nvPr/>
          </p:nvSpPr>
          <p:spPr>
            <a:xfrm>
              <a:off x="336702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16"/>
            <p:cNvSpPr/>
            <p:nvPr/>
          </p:nvSpPr>
          <p:spPr>
            <a:xfrm>
              <a:off x="33678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16"/>
            <p:cNvSpPr/>
            <p:nvPr/>
          </p:nvSpPr>
          <p:spPr>
            <a:xfrm>
              <a:off x="33678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16"/>
            <p:cNvSpPr/>
            <p:nvPr/>
          </p:nvSpPr>
          <p:spPr>
            <a:xfrm>
              <a:off x="33678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16"/>
            <p:cNvSpPr/>
            <p:nvPr/>
          </p:nvSpPr>
          <p:spPr>
            <a:xfrm>
              <a:off x="3367800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1" y="0"/>
                  </a:moveTo>
                  <a:lnTo>
                    <a:pt x="33" y="0"/>
                  </a:lnTo>
                  <a:lnTo>
                    <a:pt x="33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16"/>
            <p:cNvSpPr/>
            <p:nvPr/>
          </p:nvSpPr>
          <p:spPr>
            <a:xfrm>
              <a:off x="33686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16"/>
            <p:cNvSpPr/>
            <p:nvPr/>
          </p:nvSpPr>
          <p:spPr>
            <a:xfrm>
              <a:off x="33686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16"/>
            <p:cNvSpPr/>
            <p:nvPr/>
          </p:nvSpPr>
          <p:spPr>
            <a:xfrm>
              <a:off x="3368600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1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16"/>
            <p:cNvSpPr/>
            <p:nvPr/>
          </p:nvSpPr>
          <p:spPr>
            <a:xfrm>
              <a:off x="33694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16"/>
            <p:cNvSpPr/>
            <p:nvPr/>
          </p:nvSpPr>
          <p:spPr>
            <a:xfrm>
              <a:off x="336940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16"/>
            <p:cNvSpPr/>
            <p:nvPr/>
          </p:nvSpPr>
          <p:spPr>
            <a:xfrm>
              <a:off x="3369400" y="2215000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fill="none" extrusionOk="0">
                  <a:moveTo>
                    <a:pt x="0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16"/>
            <p:cNvSpPr/>
            <p:nvPr/>
          </p:nvSpPr>
          <p:spPr>
            <a:xfrm>
              <a:off x="33701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16"/>
            <p:cNvSpPr/>
            <p:nvPr/>
          </p:nvSpPr>
          <p:spPr>
            <a:xfrm>
              <a:off x="33701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16"/>
            <p:cNvSpPr/>
            <p:nvPr/>
          </p:nvSpPr>
          <p:spPr>
            <a:xfrm>
              <a:off x="33701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16"/>
            <p:cNvSpPr/>
            <p:nvPr/>
          </p:nvSpPr>
          <p:spPr>
            <a:xfrm>
              <a:off x="3370175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1" y="0"/>
                  </a:moveTo>
                  <a:lnTo>
                    <a:pt x="33" y="0"/>
                  </a:lnTo>
                  <a:lnTo>
                    <a:pt x="33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16"/>
            <p:cNvSpPr/>
            <p:nvPr/>
          </p:nvSpPr>
          <p:spPr>
            <a:xfrm>
              <a:off x="33709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16"/>
            <p:cNvSpPr/>
            <p:nvPr/>
          </p:nvSpPr>
          <p:spPr>
            <a:xfrm>
              <a:off x="33709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16"/>
            <p:cNvSpPr/>
            <p:nvPr/>
          </p:nvSpPr>
          <p:spPr>
            <a:xfrm>
              <a:off x="33709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16"/>
            <p:cNvSpPr/>
            <p:nvPr/>
          </p:nvSpPr>
          <p:spPr>
            <a:xfrm>
              <a:off x="33717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16"/>
            <p:cNvSpPr/>
            <p:nvPr/>
          </p:nvSpPr>
          <p:spPr>
            <a:xfrm>
              <a:off x="33717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16"/>
            <p:cNvSpPr/>
            <p:nvPr/>
          </p:nvSpPr>
          <p:spPr>
            <a:xfrm>
              <a:off x="3371775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16"/>
            <p:cNvSpPr/>
            <p:nvPr/>
          </p:nvSpPr>
          <p:spPr>
            <a:xfrm>
              <a:off x="3371775" y="2215000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fill="none" extrusionOk="0">
                  <a:moveTo>
                    <a:pt x="0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16"/>
            <p:cNvSpPr/>
            <p:nvPr/>
          </p:nvSpPr>
          <p:spPr>
            <a:xfrm>
              <a:off x="337255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16"/>
            <p:cNvSpPr/>
            <p:nvPr/>
          </p:nvSpPr>
          <p:spPr>
            <a:xfrm>
              <a:off x="337255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16"/>
            <p:cNvSpPr/>
            <p:nvPr/>
          </p:nvSpPr>
          <p:spPr>
            <a:xfrm>
              <a:off x="3372550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1" y="0"/>
                  </a:moveTo>
                  <a:lnTo>
                    <a:pt x="33" y="0"/>
                  </a:lnTo>
                  <a:lnTo>
                    <a:pt x="33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16"/>
            <p:cNvSpPr/>
            <p:nvPr/>
          </p:nvSpPr>
          <p:spPr>
            <a:xfrm>
              <a:off x="337335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16"/>
            <p:cNvSpPr/>
            <p:nvPr/>
          </p:nvSpPr>
          <p:spPr>
            <a:xfrm>
              <a:off x="337335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16"/>
            <p:cNvSpPr/>
            <p:nvPr/>
          </p:nvSpPr>
          <p:spPr>
            <a:xfrm>
              <a:off x="3373350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1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16"/>
            <p:cNvSpPr/>
            <p:nvPr/>
          </p:nvSpPr>
          <p:spPr>
            <a:xfrm>
              <a:off x="3373350" y="2215000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1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16"/>
            <p:cNvSpPr/>
            <p:nvPr/>
          </p:nvSpPr>
          <p:spPr>
            <a:xfrm>
              <a:off x="337415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16"/>
            <p:cNvSpPr/>
            <p:nvPr/>
          </p:nvSpPr>
          <p:spPr>
            <a:xfrm>
              <a:off x="3374150" y="2215000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38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16"/>
            <p:cNvSpPr/>
            <p:nvPr/>
          </p:nvSpPr>
          <p:spPr>
            <a:xfrm>
              <a:off x="3427200" y="2240325"/>
              <a:ext cx="0" cy="10325"/>
            </a:xfrm>
            <a:custGeom>
              <a:avLst/>
              <a:gdLst/>
              <a:ahLst/>
              <a:cxnLst/>
              <a:rect l="l" t="t" r="r" b="b"/>
              <a:pathLst>
                <a:path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16"/>
            <p:cNvSpPr/>
            <p:nvPr/>
          </p:nvSpPr>
          <p:spPr>
            <a:xfrm>
              <a:off x="3427200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16"/>
            <p:cNvSpPr/>
            <p:nvPr/>
          </p:nvSpPr>
          <p:spPr>
            <a:xfrm>
              <a:off x="3427200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16"/>
            <p:cNvSpPr/>
            <p:nvPr/>
          </p:nvSpPr>
          <p:spPr>
            <a:xfrm>
              <a:off x="34279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16"/>
            <p:cNvSpPr/>
            <p:nvPr/>
          </p:nvSpPr>
          <p:spPr>
            <a:xfrm>
              <a:off x="34279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16"/>
            <p:cNvSpPr/>
            <p:nvPr/>
          </p:nvSpPr>
          <p:spPr>
            <a:xfrm>
              <a:off x="342797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16"/>
            <p:cNvSpPr/>
            <p:nvPr/>
          </p:nvSpPr>
          <p:spPr>
            <a:xfrm>
              <a:off x="34287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16"/>
            <p:cNvSpPr/>
            <p:nvPr/>
          </p:nvSpPr>
          <p:spPr>
            <a:xfrm>
              <a:off x="34287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16"/>
            <p:cNvSpPr/>
            <p:nvPr/>
          </p:nvSpPr>
          <p:spPr>
            <a:xfrm>
              <a:off x="342877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16"/>
            <p:cNvSpPr/>
            <p:nvPr/>
          </p:nvSpPr>
          <p:spPr>
            <a:xfrm>
              <a:off x="34295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16"/>
            <p:cNvSpPr/>
            <p:nvPr/>
          </p:nvSpPr>
          <p:spPr>
            <a:xfrm>
              <a:off x="34295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16"/>
            <p:cNvSpPr/>
            <p:nvPr/>
          </p:nvSpPr>
          <p:spPr>
            <a:xfrm>
              <a:off x="34295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16"/>
            <p:cNvSpPr/>
            <p:nvPr/>
          </p:nvSpPr>
          <p:spPr>
            <a:xfrm>
              <a:off x="3429575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16"/>
            <p:cNvSpPr/>
            <p:nvPr/>
          </p:nvSpPr>
          <p:spPr>
            <a:xfrm>
              <a:off x="34303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16"/>
            <p:cNvSpPr/>
            <p:nvPr/>
          </p:nvSpPr>
          <p:spPr>
            <a:xfrm>
              <a:off x="34303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16"/>
            <p:cNvSpPr/>
            <p:nvPr/>
          </p:nvSpPr>
          <p:spPr>
            <a:xfrm>
              <a:off x="34303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16"/>
            <p:cNvSpPr/>
            <p:nvPr/>
          </p:nvSpPr>
          <p:spPr>
            <a:xfrm>
              <a:off x="34311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16"/>
            <p:cNvSpPr/>
            <p:nvPr/>
          </p:nvSpPr>
          <p:spPr>
            <a:xfrm>
              <a:off x="34311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16"/>
            <p:cNvSpPr/>
            <p:nvPr/>
          </p:nvSpPr>
          <p:spPr>
            <a:xfrm>
              <a:off x="34311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16"/>
            <p:cNvSpPr/>
            <p:nvPr/>
          </p:nvSpPr>
          <p:spPr>
            <a:xfrm>
              <a:off x="34311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16"/>
            <p:cNvSpPr/>
            <p:nvPr/>
          </p:nvSpPr>
          <p:spPr>
            <a:xfrm>
              <a:off x="34319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16"/>
            <p:cNvSpPr/>
            <p:nvPr/>
          </p:nvSpPr>
          <p:spPr>
            <a:xfrm>
              <a:off x="34319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16"/>
            <p:cNvSpPr/>
            <p:nvPr/>
          </p:nvSpPr>
          <p:spPr>
            <a:xfrm>
              <a:off x="3431950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16"/>
            <p:cNvSpPr/>
            <p:nvPr/>
          </p:nvSpPr>
          <p:spPr>
            <a:xfrm>
              <a:off x="34327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16"/>
            <p:cNvSpPr/>
            <p:nvPr/>
          </p:nvSpPr>
          <p:spPr>
            <a:xfrm>
              <a:off x="34327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16"/>
            <p:cNvSpPr/>
            <p:nvPr/>
          </p:nvSpPr>
          <p:spPr>
            <a:xfrm>
              <a:off x="343272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16"/>
            <p:cNvSpPr/>
            <p:nvPr/>
          </p:nvSpPr>
          <p:spPr>
            <a:xfrm>
              <a:off x="34335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16"/>
            <p:cNvSpPr/>
            <p:nvPr/>
          </p:nvSpPr>
          <p:spPr>
            <a:xfrm>
              <a:off x="34335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16"/>
            <p:cNvSpPr/>
            <p:nvPr/>
          </p:nvSpPr>
          <p:spPr>
            <a:xfrm>
              <a:off x="34335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16"/>
            <p:cNvSpPr/>
            <p:nvPr/>
          </p:nvSpPr>
          <p:spPr>
            <a:xfrm>
              <a:off x="34343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16"/>
            <p:cNvSpPr/>
            <p:nvPr/>
          </p:nvSpPr>
          <p:spPr>
            <a:xfrm>
              <a:off x="34343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16"/>
            <p:cNvSpPr/>
            <p:nvPr/>
          </p:nvSpPr>
          <p:spPr>
            <a:xfrm>
              <a:off x="34343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16"/>
            <p:cNvSpPr/>
            <p:nvPr/>
          </p:nvSpPr>
          <p:spPr>
            <a:xfrm>
              <a:off x="3434325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16"/>
            <p:cNvSpPr/>
            <p:nvPr/>
          </p:nvSpPr>
          <p:spPr>
            <a:xfrm>
              <a:off x="34351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16"/>
            <p:cNvSpPr/>
            <p:nvPr/>
          </p:nvSpPr>
          <p:spPr>
            <a:xfrm>
              <a:off x="34351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16"/>
            <p:cNvSpPr/>
            <p:nvPr/>
          </p:nvSpPr>
          <p:spPr>
            <a:xfrm>
              <a:off x="34351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16"/>
            <p:cNvSpPr/>
            <p:nvPr/>
          </p:nvSpPr>
          <p:spPr>
            <a:xfrm>
              <a:off x="34359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16"/>
            <p:cNvSpPr/>
            <p:nvPr/>
          </p:nvSpPr>
          <p:spPr>
            <a:xfrm>
              <a:off x="34359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16"/>
            <p:cNvSpPr/>
            <p:nvPr/>
          </p:nvSpPr>
          <p:spPr>
            <a:xfrm>
              <a:off x="34359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16"/>
            <p:cNvSpPr/>
            <p:nvPr/>
          </p:nvSpPr>
          <p:spPr>
            <a:xfrm>
              <a:off x="34367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16"/>
            <p:cNvSpPr/>
            <p:nvPr/>
          </p:nvSpPr>
          <p:spPr>
            <a:xfrm>
              <a:off x="34367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16"/>
            <p:cNvSpPr/>
            <p:nvPr/>
          </p:nvSpPr>
          <p:spPr>
            <a:xfrm>
              <a:off x="3453325" y="2303675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0" y="0"/>
                  </a:moveTo>
                  <a:lnTo>
                    <a:pt x="0" y="348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16"/>
            <p:cNvSpPr/>
            <p:nvPr/>
          </p:nvSpPr>
          <p:spPr>
            <a:xfrm>
              <a:off x="34533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16"/>
            <p:cNvSpPr/>
            <p:nvPr/>
          </p:nvSpPr>
          <p:spPr>
            <a:xfrm>
              <a:off x="34533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16"/>
            <p:cNvSpPr/>
            <p:nvPr/>
          </p:nvSpPr>
          <p:spPr>
            <a:xfrm>
              <a:off x="3453325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fill="none" extrusionOk="0">
                  <a:moveTo>
                    <a:pt x="0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16"/>
            <p:cNvSpPr/>
            <p:nvPr/>
          </p:nvSpPr>
          <p:spPr>
            <a:xfrm>
              <a:off x="34541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16"/>
            <p:cNvSpPr/>
            <p:nvPr/>
          </p:nvSpPr>
          <p:spPr>
            <a:xfrm>
              <a:off x="34541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16"/>
            <p:cNvSpPr/>
            <p:nvPr/>
          </p:nvSpPr>
          <p:spPr>
            <a:xfrm>
              <a:off x="345410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1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16"/>
            <p:cNvSpPr/>
            <p:nvPr/>
          </p:nvSpPr>
          <p:spPr>
            <a:xfrm>
              <a:off x="34549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16"/>
            <p:cNvSpPr/>
            <p:nvPr/>
          </p:nvSpPr>
          <p:spPr>
            <a:xfrm>
              <a:off x="34549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16"/>
            <p:cNvSpPr/>
            <p:nvPr/>
          </p:nvSpPr>
          <p:spPr>
            <a:xfrm>
              <a:off x="34549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16"/>
            <p:cNvSpPr/>
            <p:nvPr/>
          </p:nvSpPr>
          <p:spPr>
            <a:xfrm>
              <a:off x="345490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0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16"/>
            <p:cNvSpPr/>
            <p:nvPr/>
          </p:nvSpPr>
          <p:spPr>
            <a:xfrm>
              <a:off x="34557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16"/>
            <p:cNvSpPr/>
            <p:nvPr/>
          </p:nvSpPr>
          <p:spPr>
            <a:xfrm>
              <a:off x="34557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16"/>
            <p:cNvSpPr/>
            <p:nvPr/>
          </p:nvSpPr>
          <p:spPr>
            <a:xfrm>
              <a:off x="3455700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fill="none" extrusionOk="0">
                  <a:moveTo>
                    <a:pt x="0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16"/>
            <p:cNvSpPr/>
            <p:nvPr/>
          </p:nvSpPr>
          <p:spPr>
            <a:xfrm>
              <a:off x="34564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16"/>
            <p:cNvSpPr/>
            <p:nvPr/>
          </p:nvSpPr>
          <p:spPr>
            <a:xfrm>
              <a:off x="34564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16"/>
            <p:cNvSpPr/>
            <p:nvPr/>
          </p:nvSpPr>
          <p:spPr>
            <a:xfrm>
              <a:off x="345647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1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16"/>
            <p:cNvSpPr/>
            <p:nvPr/>
          </p:nvSpPr>
          <p:spPr>
            <a:xfrm>
              <a:off x="345647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1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16"/>
            <p:cNvSpPr/>
            <p:nvPr/>
          </p:nvSpPr>
          <p:spPr>
            <a:xfrm>
              <a:off x="34572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16"/>
            <p:cNvSpPr/>
            <p:nvPr/>
          </p:nvSpPr>
          <p:spPr>
            <a:xfrm>
              <a:off x="34572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16"/>
            <p:cNvSpPr/>
            <p:nvPr/>
          </p:nvSpPr>
          <p:spPr>
            <a:xfrm>
              <a:off x="345727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0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16"/>
            <p:cNvSpPr/>
            <p:nvPr/>
          </p:nvSpPr>
          <p:spPr>
            <a:xfrm>
              <a:off x="34580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16"/>
            <p:cNvSpPr/>
            <p:nvPr/>
          </p:nvSpPr>
          <p:spPr>
            <a:xfrm>
              <a:off x="34580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16"/>
            <p:cNvSpPr/>
            <p:nvPr/>
          </p:nvSpPr>
          <p:spPr>
            <a:xfrm>
              <a:off x="3458075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fill="none" extrusionOk="0">
                  <a:moveTo>
                    <a:pt x="0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16"/>
            <p:cNvSpPr/>
            <p:nvPr/>
          </p:nvSpPr>
          <p:spPr>
            <a:xfrm>
              <a:off x="34588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16"/>
            <p:cNvSpPr/>
            <p:nvPr/>
          </p:nvSpPr>
          <p:spPr>
            <a:xfrm>
              <a:off x="34588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16"/>
            <p:cNvSpPr/>
            <p:nvPr/>
          </p:nvSpPr>
          <p:spPr>
            <a:xfrm>
              <a:off x="34588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16"/>
            <p:cNvSpPr/>
            <p:nvPr/>
          </p:nvSpPr>
          <p:spPr>
            <a:xfrm>
              <a:off x="34596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16"/>
            <p:cNvSpPr/>
            <p:nvPr/>
          </p:nvSpPr>
          <p:spPr>
            <a:xfrm>
              <a:off x="34596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16"/>
            <p:cNvSpPr/>
            <p:nvPr/>
          </p:nvSpPr>
          <p:spPr>
            <a:xfrm>
              <a:off x="34596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16"/>
            <p:cNvSpPr/>
            <p:nvPr/>
          </p:nvSpPr>
          <p:spPr>
            <a:xfrm>
              <a:off x="345965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0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16"/>
            <p:cNvSpPr/>
            <p:nvPr/>
          </p:nvSpPr>
          <p:spPr>
            <a:xfrm>
              <a:off x="34604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16"/>
            <p:cNvSpPr/>
            <p:nvPr/>
          </p:nvSpPr>
          <p:spPr>
            <a:xfrm>
              <a:off x="34604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16"/>
            <p:cNvSpPr/>
            <p:nvPr/>
          </p:nvSpPr>
          <p:spPr>
            <a:xfrm>
              <a:off x="34604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16"/>
            <p:cNvSpPr/>
            <p:nvPr/>
          </p:nvSpPr>
          <p:spPr>
            <a:xfrm>
              <a:off x="34612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16"/>
            <p:cNvSpPr/>
            <p:nvPr/>
          </p:nvSpPr>
          <p:spPr>
            <a:xfrm>
              <a:off x="34612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16"/>
            <p:cNvSpPr/>
            <p:nvPr/>
          </p:nvSpPr>
          <p:spPr>
            <a:xfrm>
              <a:off x="34612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16"/>
            <p:cNvSpPr/>
            <p:nvPr/>
          </p:nvSpPr>
          <p:spPr>
            <a:xfrm>
              <a:off x="34620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16"/>
            <p:cNvSpPr/>
            <p:nvPr/>
          </p:nvSpPr>
          <p:spPr>
            <a:xfrm>
              <a:off x="34620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16"/>
            <p:cNvSpPr/>
            <p:nvPr/>
          </p:nvSpPr>
          <p:spPr>
            <a:xfrm>
              <a:off x="34620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16"/>
            <p:cNvSpPr/>
            <p:nvPr/>
          </p:nvSpPr>
          <p:spPr>
            <a:xfrm>
              <a:off x="34620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380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16"/>
            <p:cNvSpPr/>
            <p:nvPr/>
          </p:nvSpPr>
          <p:spPr>
            <a:xfrm>
              <a:off x="3427200" y="2364625"/>
              <a:ext cx="0" cy="10325"/>
            </a:xfrm>
            <a:custGeom>
              <a:avLst/>
              <a:gdLst/>
              <a:ahLst/>
              <a:cxnLst/>
              <a:rect l="l" t="t" r="r" b="b"/>
              <a:pathLst>
                <a:path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16"/>
            <p:cNvSpPr/>
            <p:nvPr/>
          </p:nvSpPr>
          <p:spPr>
            <a:xfrm>
              <a:off x="3427200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16"/>
            <p:cNvSpPr/>
            <p:nvPr/>
          </p:nvSpPr>
          <p:spPr>
            <a:xfrm>
              <a:off x="3427200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16"/>
            <p:cNvSpPr/>
            <p:nvPr/>
          </p:nvSpPr>
          <p:spPr>
            <a:xfrm>
              <a:off x="34279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16"/>
            <p:cNvSpPr/>
            <p:nvPr/>
          </p:nvSpPr>
          <p:spPr>
            <a:xfrm>
              <a:off x="34279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16"/>
            <p:cNvSpPr/>
            <p:nvPr/>
          </p:nvSpPr>
          <p:spPr>
            <a:xfrm>
              <a:off x="342797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16"/>
            <p:cNvSpPr/>
            <p:nvPr/>
          </p:nvSpPr>
          <p:spPr>
            <a:xfrm>
              <a:off x="34287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16"/>
            <p:cNvSpPr/>
            <p:nvPr/>
          </p:nvSpPr>
          <p:spPr>
            <a:xfrm>
              <a:off x="34287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16"/>
            <p:cNvSpPr/>
            <p:nvPr/>
          </p:nvSpPr>
          <p:spPr>
            <a:xfrm>
              <a:off x="342877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16"/>
            <p:cNvSpPr/>
            <p:nvPr/>
          </p:nvSpPr>
          <p:spPr>
            <a:xfrm>
              <a:off x="34295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16"/>
            <p:cNvSpPr/>
            <p:nvPr/>
          </p:nvSpPr>
          <p:spPr>
            <a:xfrm>
              <a:off x="34295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16"/>
            <p:cNvSpPr/>
            <p:nvPr/>
          </p:nvSpPr>
          <p:spPr>
            <a:xfrm>
              <a:off x="34295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16"/>
            <p:cNvSpPr/>
            <p:nvPr/>
          </p:nvSpPr>
          <p:spPr>
            <a:xfrm>
              <a:off x="3429575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16"/>
            <p:cNvSpPr/>
            <p:nvPr/>
          </p:nvSpPr>
          <p:spPr>
            <a:xfrm>
              <a:off x="34303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16"/>
            <p:cNvSpPr/>
            <p:nvPr/>
          </p:nvSpPr>
          <p:spPr>
            <a:xfrm>
              <a:off x="34303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16"/>
            <p:cNvSpPr/>
            <p:nvPr/>
          </p:nvSpPr>
          <p:spPr>
            <a:xfrm>
              <a:off x="34303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16"/>
            <p:cNvSpPr/>
            <p:nvPr/>
          </p:nvSpPr>
          <p:spPr>
            <a:xfrm>
              <a:off x="34311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16"/>
            <p:cNvSpPr/>
            <p:nvPr/>
          </p:nvSpPr>
          <p:spPr>
            <a:xfrm>
              <a:off x="34311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16"/>
            <p:cNvSpPr/>
            <p:nvPr/>
          </p:nvSpPr>
          <p:spPr>
            <a:xfrm>
              <a:off x="34311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16"/>
            <p:cNvSpPr/>
            <p:nvPr/>
          </p:nvSpPr>
          <p:spPr>
            <a:xfrm>
              <a:off x="34311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16"/>
            <p:cNvSpPr/>
            <p:nvPr/>
          </p:nvSpPr>
          <p:spPr>
            <a:xfrm>
              <a:off x="34319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16"/>
            <p:cNvSpPr/>
            <p:nvPr/>
          </p:nvSpPr>
          <p:spPr>
            <a:xfrm>
              <a:off x="34319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16"/>
            <p:cNvSpPr/>
            <p:nvPr/>
          </p:nvSpPr>
          <p:spPr>
            <a:xfrm>
              <a:off x="3431950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16"/>
            <p:cNvSpPr/>
            <p:nvPr/>
          </p:nvSpPr>
          <p:spPr>
            <a:xfrm>
              <a:off x="34327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16"/>
            <p:cNvSpPr/>
            <p:nvPr/>
          </p:nvSpPr>
          <p:spPr>
            <a:xfrm>
              <a:off x="34327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16"/>
            <p:cNvSpPr/>
            <p:nvPr/>
          </p:nvSpPr>
          <p:spPr>
            <a:xfrm>
              <a:off x="343272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16"/>
            <p:cNvSpPr/>
            <p:nvPr/>
          </p:nvSpPr>
          <p:spPr>
            <a:xfrm>
              <a:off x="34335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16"/>
            <p:cNvSpPr/>
            <p:nvPr/>
          </p:nvSpPr>
          <p:spPr>
            <a:xfrm>
              <a:off x="34335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16"/>
            <p:cNvSpPr/>
            <p:nvPr/>
          </p:nvSpPr>
          <p:spPr>
            <a:xfrm>
              <a:off x="34335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16"/>
            <p:cNvSpPr/>
            <p:nvPr/>
          </p:nvSpPr>
          <p:spPr>
            <a:xfrm>
              <a:off x="34343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16"/>
            <p:cNvSpPr/>
            <p:nvPr/>
          </p:nvSpPr>
          <p:spPr>
            <a:xfrm>
              <a:off x="34343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16"/>
            <p:cNvSpPr/>
            <p:nvPr/>
          </p:nvSpPr>
          <p:spPr>
            <a:xfrm>
              <a:off x="34343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16"/>
            <p:cNvSpPr/>
            <p:nvPr/>
          </p:nvSpPr>
          <p:spPr>
            <a:xfrm>
              <a:off x="3434325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16"/>
            <p:cNvSpPr/>
            <p:nvPr/>
          </p:nvSpPr>
          <p:spPr>
            <a:xfrm>
              <a:off x="34351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16"/>
            <p:cNvSpPr/>
            <p:nvPr/>
          </p:nvSpPr>
          <p:spPr>
            <a:xfrm>
              <a:off x="34351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16"/>
            <p:cNvSpPr/>
            <p:nvPr/>
          </p:nvSpPr>
          <p:spPr>
            <a:xfrm>
              <a:off x="34351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16"/>
            <p:cNvSpPr/>
            <p:nvPr/>
          </p:nvSpPr>
          <p:spPr>
            <a:xfrm>
              <a:off x="34359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16"/>
            <p:cNvSpPr/>
            <p:nvPr/>
          </p:nvSpPr>
          <p:spPr>
            <a:xfrm>
              <a:off x="34359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16"/>
            <p:cNvSpPr/>
            <p:nvPr/>
          </p:nvSpPr>
          <p:spPr>
            <a:xfrm>
              <a:off x="34359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16"/>
            <p:cNvSpPr/>
            <p:nvPr/>
          </p:nvSpPr>
          <p:spPr>
            <a:xfrm>
              <a:off x="34367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16"/>
            <p:cNvSpPr/>
            <p:nvPr/>
          </p:nvSpPr>
          <p:spPr>
            <a:xfrm>
              <a:off x="34367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16"/>
            <p:cNvSpPr/>
            <p:nvPr/>
          </p:nvSpPr>
          <p:spPr>
            <a:xfrm>
              <a:off x="33654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16"/>
            <p:cNvSpPr/>
            <p:nvPr/>
          </p:nvSpPr>
          <p:spPr>
            <a:xfrm>
              <a:off x="33654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16"/>
            <p:cNvSpPr/>
            <p:nvPr/>
          </p:nvSpPr>
          <p:spPr>
            <a:xfrm>
              <a:off x="33654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16"/>
            <p:cNvSpPr/>
            <p:nvPr/>
          </p:nvSpPr>
          <p:spPr>
            <a:xfrm>
              <a:off x="33654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16"/>
            <p:cNvSpPr/>
            <p:nvPr/>
          </p:nvSpPr>
          <p:spPr>
            <a:xfrm>
              <a:off x="33662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16"/>
            <p:cNvSpPr/>
            <p:nvPr/>
          </p:nvSpPr>
          <p:spPr>
            <a:xfrm>
              <a:off x="33662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16"/>
            <p:cNvSpPr/>
            <p:nvPr/>
          </p:nvSpPr>
          <p:spPr>
            <a:xfrm>
              <a:off x="33662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16"/>
            <p:cNvSpPr/>
            <p:nvPr/>
          </p:nvSpPr>
          <p:spPr>
            <a:xfrm>
              <a:off x="3366225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fill="none" extrusionOk="0">
                  <a:moveTo>
                    <a:pt x="0" y="0"/>
                  </a:moveTo>
                  <a:lnTo>
                    <a:pt x="32" y="0"/>
                  </a:lnTo>
                  <a:lnTo>
                    <a:pt x="32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16"/>
            <p:cNvSpPr/>
            <p:nvPr/>
          </p:nvSpPr>
          <p:spPr>
            <a:xfrm>
              <a:off x="33670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16"/>
            <p:cNvSpPr/>
            <p:nvPr/>
          </p:nvSpPr>
          <p:spPr>
            <a:xfrm>
              <a:off x="33670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16"/>
            <p:cNvSpPr/>
            <p:nvPr/>
          </p:nvSpPr>
          <p:spPr>
            <a:xfrm>
              <a:off x="336702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16"/>
            <p:cNvSpPr/>
            <p:nvPr/>
          </p:nvSpPr>
          <p:spPr>
            <a:xfrm>
              <a:off x="33678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16"/>
            <p:cNvSpPr/>
            <p:nvPr/>
          </p:nvSpPr>
          <p:spPr>
            <a:xfrm>
              <a:off x="33678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16"/>
            <p:cNvSpPr/>
            <p:nvPr/>
          </p:nvSpPr>
          <p:spPr>
            <a:xfrm>
              <a:off x="33678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16"/>
            <p:cNvSpPr/>
            <p:nvPr/>
          </p:nvSpPr>
          <p:spPr>
            <a:xfrm>
              <a:off x="3367800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fill="none" extrusionOk="0">
                  <a:moveTo>
                    <a:pt x="1" y="0"/>
                  </a:moveTo>
                  <a:lnTo>
                    <a:pt x="33" y="0"/>
                  </a:lnTo>
                  <a:lnTo>
                    <a:pt x="33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16"/>
            <p:cNvSpPr/>
            <p:nvPr/>
          </p:nvSpPr>
          <p:spPr>
            <a:xfrm>
              <a:off x="33686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16"/>
            <p:cNvSpPr/>
            <p:nvPr/>
          </p:nvSpPr>
          <p:spPr>
            <a:xfrm>
              <a:off x="33686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16"/>
            <p:cNvSpPr/>
            <p:nvPr/>
          </p:nvSpPr>
          <p:spPr>
            <a:xfrm>
              <a:off x="3368600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fill="none" extrusionOk="0">
                  <a:moveTo>
                    <a:pt x="1" y="0"/>
                  </a:moveTo>
                  <a:lnTo>
                    <a:pt x="32" y="0"/>
                  </a:lnTo>
                  <a:lnTo>
                    <a:pt x="32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16"/>
            <p:cNvSpPr/>
            <p:nvPr/>
          </p:nvSpPr>
          <p:spPr>
            <a:xfrm>
              <a:off x="33694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16"/>
            <p:cNvSpPr/>
            <p:nvPr/>
          </p:nvSpPr>
          <p:spPr>
            <a:xfrm>
              <a:off x="336940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16"/>
            <p:cNvSpPr/>
            <p:nvPr/>
          </p:nvSpPr>
          <p:spPr>
            <a:xfrm>
              <a:off x="3369400" y="2391550"/>
              <a:ext cx="800" cy="8725"/>
            </a:xfrm>
            <a:custGeom>
              <a:avLst/>
              <a:gdLst/>
              <a:ahLst/>
              <a:cxnLst/>
              <a:rect l="l" t="t" r="r" b="b"/>
              <a:pathLst>
                <a:path w="32" h="349" fill="none" extrusionOk="0">
                  <a:moveTo>
                    <a:pt x="0" y="0"/>
                  </a:moveTo>
                  <a:lnTo>
                    <a:pt x="32" y="0"/>
                  </a:lnTo>
                  <a:lnTo>
                    <a:pt x="32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16"/>
            <p:cNvSpPr/>
            <p:nvPr/>
          </p:nvSpPr>
          <p:spPr>
            <a:xfrm>
              <a:off x="33701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16"/>
            <p:cNvSpPr/>
            <p:nvPr/>
          </p:nvSpPr>
          <p:spPr>
            <a:xfrm>
              <a:off x="33701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16"/>
            <p:cNvSpPr/>
            <p:nvPr/>
          </p:nvSpPr>
          <p:spPr>
            <a:xfrm>
              <a:off x="33701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16"/>
            <p:cNvSpPr/>
            <p:nvPr/>
          </p:nvSpPr>
          <p:spPr>
            <a:xfrm>
              <a:off x="3370175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fill="none" extrusionOk="0">
                  <a:moveTo>
                    <a:pt x="1" y="0"/>
                  </a:moveTo>
                  <a:lnTo>
                    <a:pt x="33" y="0"/>
                  </a:lnTo>
                  <a:lnTo>
                    <a:pt x="33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16"/>
            <p:cNvSpPr/>
            <p:nvPr/>
          </p:nvSpPr>
          <p:spPr>
            <a:xfrm>
              <a:off x="33709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16"/>
            <p:cNvSpPr/>
            <p:nvPr/>
          </p:nvSpPr>
          <p:spPr>
            <a:xfrm>
              <a:off x="33709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16"/>
            <p:cNvSpPr/>
            <p:nvPr/>
          </p:nvSpPr>
          <p:spPr>
            <a:xfrm>
              <a:off x="33709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16"/>
            <p:cNvSpPr/>
            <p:nvPr/>
          </p:nvSpPr>
          <p:spPr>
            <a:xfrm>
              <a:off x="33717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16"/>
            <p:cNvSpPr/>
            <p:nvPr/>
          </p:nvSpPr>
          <p:spPr>
            <a:xfrm>
              <a:off x="33717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16"/>
            <p:cNvSpPr/>
            <p:nvPr/>
          </p:nvSpPr>
          <p:spPr>
            <a:xfrm>
              <a:off x="3371775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16"/>
            <p:cNvSpPr/>
            <p:nvPr/>
          </p:nvSpPr>
          <p:spPr>
            <a:xfrm>
              <a:off x="3371775" y="2391550"/>
              <a:ext cx="800" cy="8725"/>
            </a:xfrm>
            <a:custGeom>
              <a:avLst/>
              <a:gdLst/>
              <a:ahLst/>
              <a:cxnLst/>
              <a:rect l="l" t="t" r="r" b="b"/>
              <a:pathLst>
                <a:path w="32" h="349" fill="none" extrusionOk="0">
                  <a:moveTo>
                    <a:pt x="0" y="0"/>
                  </a:moveTo>
                  <a:lnTo>
                    <a:pt x="32" y="0"/>
                  </a:lnTo>
                  <a:lnTo>
                    <a:pt x="32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16"/>
            <p:cNvSpPr/>
            <p:nvPr/>
          </p:nvSpPr>
          <p:spPr>
            <a:xfrm>
              <a:off x="337255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16"/>
            <p:cNvSpPr/>
            <p:nvPr/>
          </p:nvSpPr>
          <p:spPr>
            <a:xfrm>
              <a:off x="337255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16"/>
            <p:cNvSpPr/>
            <p:nvPr/>
          </p:nvSpPr>
          <p:spPr>
            <a:xfrm>
              <a:off x="3372550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fill="none" extrusionOk="0">
                  <a:moveTo>
                    <a:pt x="1" y="0"/>
                  </a:moveTo>
                  <a:lnTo>
                    <a:pt x="33" y="0"/>
                  </a:lnTo>
                  <a:lnTo>
                    <a:pt x="33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16"/>
            <p:cNvSpPr/>
            <p:nvPr/>
          </p:nvSpPr>
          <p:spPr>
            <a:xfrm>
              <a:off x="337335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16"/>
            <p:cNvSpPr/>
            <p:nvPr/>
          </p:nvSpPr>
          <p:spPr>
            <a:xfrm>
              <a:off x="337335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16"/>
            <p:cNvSpPr/>
            <p:nvPr/>
          </p:nvSpPr>
          <p:spPr>
            <a:xfrm>
              <a:off x="3373350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fill="none" extrusionOk="0">
                  <a:moveTo>
                    <a:pt x="1" y="0"/>
                  </a:moveTo>
                  <a:lnTo>
                    <a:pt x="32" y="0"/>
                  </a:lnTo>
                  <a:lnTo>
                    <a:pt x="32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16"/>
            <p:cNvSpPr/>
            <p:nvPr/>
          </p:nvSpPr>
          <p:spPr>
            <a:xfrm>
              <a:off x="3373350" y="2391550"/>
              <a:ext cx="825" cy="8725"/>
            </a:xfrm>
            <a:custGeom>
              <a:avLst/>
              <a:gdLst/>
              <a:ahLst/>
              <a:cxnLst/>
              <a:rect l="l" t="t" r="r" b="b"/>
              <a:pathLst>
                <a:path w="33" h="349" fill="none" extrusionOk="0">
                  <a:moveTo>
                    <a:pt x="1" y="0"/>
                  </a:moveTo>
                  <a:lnTo>
                    <a:pt x="32" y="0"/>
                  </a:lnTo>
                  <a:lnTo>
                    <a:pt x="32" y="349"/>
                  </a:lnTo>
                  <a:lnTo>
                    <a:pt x="1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16"/>
            <p:cNvSpPr/>
            <p:nvPr/>
          </p:nvSpPr>
          <p:spPr>
            <a:xfrm>
              <a:off x="337415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49"/>
                  </a:lnTo>
                  <a:lnTo>
                    <a:pt x="0" y="349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16"/>
            <p:cNvSpPr/>
            <p:nvPr/>
          </p:nvSpPr>
          <p:spPr>
            <a:xfrm>
              <a:off x="3374150" y="2391550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0" y="349"/>
                  </a:moveTo>
                  <a:lnTo>
                    <a:pt x="0" y="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16"/>
            <p:cNvSpPr/>
            <p:nvPr/>
          </p:nvSpPr>
          <p:spPr>
            <a:xfrm>
              <a:off x="3302100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16"/>
            <p:cNvSpPr/>
            <p:nvPr/>
          </p:nvSpPr>
          <p:spPr>
            <a:xfrm>
              <a:off x="33028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16"/>
            <p:cNvSpPr/>
            <p:nvPr/>
          </p:nvSpPr>
          <p:spPr>
            <a:xfrm>
              <a:off x="330287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3" y="1"/>
                  </a:lnTo>
                  <a:lnTo>
                    <a:pt x="33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16"/>
            <p:cNvSpPr/>
            <p:nvPr/>
          </p:nvSpPr>
          <p:spPr>
            <a:xfrm>
              <a:off x="33036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16"/>
            <p:cNvSpPr/>
            <p:nvPr/>
          </p:nvSpPr>
          <p:spPr>
            <a:xfrm>
              <a:off x="33036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16"/>
            <p:cNvSpPr/>
            <p:nvPr/>
          </p:nvSpPr>
          <p:spPr>
            <a:xfrm>
              <a:off x="33036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16"/>
            <p:cNvSpPr/>
            <p:nvPr/>
          </p:nvSpPr>
          <p:spPr>
            <a:xfrm>
              <a:off x="330367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16"/>
            <p:cNvSpPr/>
            <p:nvPr/>
          </p:nvSpPr>
          <p:spPr>
            <a:xfrm>
              <a:off x="33044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16"/>
            <p:cNvSpPr/>
            <p:nvPr/>
          </p:nvSpPr>
          <p:spPr>
            <a:xfrm>
              <a:off x="33044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16"/>
            <p:cNvSpPr/>
            <p:nvPr/>
          </p:nvSpPr>
          <p:spPr>
            <a:xfrm>
              <a:off x="33044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16"/>
            <p:cNvSpPr/>
            <p:nvPr/>
          </p:nvSpPr>
          <p:spPr>
            <a:xfrm>
              <a:off x="33052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16"/>
            <p:cNvSpPr/>
            <p:nvPr/>
          </p:nvSpPr>
          <p:spPr>
            <a:xfrm>
              <a:off x="33052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16"/>
            <p:cNvSpPr/>
            <p:nvPr/>
          </p:nvSpPr>
          <p:spPr>
            <a:xfrm>
              <a:off x="33052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3" y="1"/>
                  </a:lnTo>
                  <a:lnTo>
                    <a:pt x="33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16"/>
            <p:cNvSpPr/>
            <p:nvPr/>
          </p:nvSpPr>
          <p:spPr>
            <a:xfrm>
              <a:off x="33052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3" y="1"/>
                  </a:lnTo>
                  <a:lnTo>
                    <a:pt x="33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16"/>
            <p:cNvSpPr/>
            <p:nvPr/>
          </p:nvSpPr>
          <p:spPr>
            <a:xfrm>
              <a:off x="33060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16"/>
            <p:cNvSpPr/>
            <p:nvPr/>
          </p:nvSpPr>
          <p:spPr>
            <a:xfrm>
              <a:off x="33060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16"/>
            <p:cNvSpPr/>
            <p:nvPr/>
          </p:nvSpPr>
          <p:spPr>
            <a:xfrm>
              <a:off x="330605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16"/>
            <p:cNvSpPr/>
            <p:nvPr/>
          </p:nvSpPr>
          <p:spPr>
            <a:xfrm>
              <a:off x="33068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16"/>
            <p:cNvSpPr/>
            <p:nvPr/>
          </p:nvSpPr>
          <p:spPr>
            <a:xfrm>
              <a:off x="330685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16"/>
            <p:cNvSpPr/>
            <p:nvPr/>
          </p:nvSpPr>
          <p:spPr>
            <a:xfrm>
              <a:off x="3306850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16"/>
            <p:cNvSpPr/>
            <p:nvPr/>
          </p:nvSpPr>
          <p:spPr>
            <a:xfrm>
              <a:off x="33076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16"/>
            <p:cNvSpPr/>
            <p:nvPr/>
          </p:nvSpPr>
          <p:spPr>
            <a:xfrm>
              <a:off x="33076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16"/>
            <p:cNvSpPr/>
            <p:nvPr/>
          </p:nvSpPr>
          <p:spPr>
            <a:xfrm>
              <a:off x="33076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16"/>
            <p:cNvSpPr/>
            <p:nvPr/>
          </p:nvSpPr>
          <p:spPr>
            <a:xfrm>
              <a:off x="33084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16"/>
            <p:cNvSpPr/>
            <p:nvPr/>
          </p:nvSpPr>
          <p:spPr>
            <a:xfrm>
              <a:off x="33084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16"/>
            <p:cNvSpPr/>
            <p:nvPr/>
          </p:nvSpPr>
          <p:spPr>
            <a:xfrm>
              <a:off x="33084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16"/>
            <p:cNvSpPr/>
            <p:nvPr/>
          </p:nvSpPr>
          <p:spPr>
            <a:xfrm>
              <a:off x="3308425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16"/>
            <p:cNvSpPr/>
            <p:nvPr/>
          </p:nvSpPr>
          <p:spPr>
            <a:xfrm>
              <a:off x="33092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16"/>
            <p:cNvSpPr/>
            <p:nvPr/>
          </p:nvSpPr>
          <p:spPr>
            <a:xfrm>
              <a:off x="33092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16"/>
            <p:cNvSpPr/>
            <p:nvPr/>
          </p:nvSpPr>
          <p:spPr>
            <a:xfrm>
              <a:off x="330922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16"/>
            <p:cNvSpPr/>
            <p:nvPr/>
          </p:nvSpPr>
          <p:spPr>
            <a:xfrm>
              <a:off x="3309225" y="23646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16"/>
            <p:cNvSpPr/>
            <p:nvPr/>
          </p:nvSpPr>
          <p:spPr>
            <a:xfrm>
              <a:off x="33100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16"/>
            <p:cNvSpPr/>
            <p:nvPr/>
          </p:nvSpPr>
          <p:spPr>
            <a:xfrm>
              <a:off x="33100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16"/>
            <p:cNvSpPr/>
            <p:nvPr/>
          </p:nvSpPr>
          <p:spPr>
            <a:xfrm>
              <a:off x="331000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3" y="1"/>
                  </a:lnTo>
                  <a:lnTo>
                    <a:pt x="33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16"/>
            <p:cNvSpPr/>
            <p:nvPr/>
          </p:nvSpPr>
          <p:spPr>
            <a:xfrm>
              <a:off x="33108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16"/>
            <p:cNvSpPr/>
            <p:nvPr/>
          </p:nvSpPr>
          <p:spPr>
            <a:xfrm>
              <a:off x="33108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16"/>
            <p:cNvSpPr/>
            <p:nvPr/>
          </p:nvSpPr>
          <p:spPr>
            <a:xfrm>
              <a:off x="3310800" y="23646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16"/>
            <p:cNvSpPr/>
            <p:nvPr/>
          </p:nvSpPr>
          <p:spPr>
            <a:xfrm>
              <a:off x="33116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16"/>
            <p:cNvSpPr/>
            <p:nvPr/>
          </p:nvSpPr>
          <p:spPr>
            <a:xfrm>
              <a:off x="33116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16"/>
            <p:cNvSpPr/>
            <p:nvPr/>
          </p:nvSpPr>
          <p:spPr>
            <a:xfrm>
              <a:off x="3311600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16"/>
            <p:cNvSpPr/>
            <p:nvPr/>
          </p:nvSpPr>
          <p:spPr>
            <a:xfrm>
              <a:off x="3312375" y="23646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16"/>
            <p:cNvSpPr/>
            <p:nvPr/>
          </p:nvSpPr>
          <p:spPr>
            <a:xfrm>
              <a:off x="3276750" y="2303675"/>
              <a:ext cx="25" cy="8725"/>
            </a:xfrm>
            <a:custGeom>
              <a:avLst/>
              <a:gdLst/>
              <a:ahLst/>
              <a:cxnLst/>
              <a:rect l="l" t="t" r="r" b="b"/>
              <a:pathLst>
                <a:path w="1" h="349" fill="none" extrusionOk="0">
                  <a:moveTo>
                    <a:pt x="1" y="0"/>
                  </a:moveTo>
                  <a:lnTo>
                    <a:pt x="1" y="348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16"/>
            <p:cNvSpPr/>
            <p:nvPr/>
          </p:nvSpPr>
          <p:spPr>
            <a:xfrm>
              <a:off x="327675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1" y="0"/>
                  </a:moveTo>
                  <a:lnTo>
                    <a:pt x="33" y="0"/>
                  </a:lnTo>
                  <a:lnTo>
                    <a:pt x="33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16"/>
            <p:cNvSpPr/>
            <p:nvPr/>
          </p:nvSpPr>
          <p:spPr>
            <a:xfrm>
              <a:off x="32775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16"/>
            <p:cNvSpPr/>
            <p:nvPr/>
          </p:nvSpPr>
          <p:spPr>
            <a:xfrm>
              <a:off x="32775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16"/>
            <p:cNvSpPr/>
            <p:nvPr/>
          </p:nvSpPr>
          <p:spPr>
            <a:xfrm>
              <a:off x="327755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1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16"/>
            <p:cNvSpPr/>
            <p:nvPr/>
          </p:nvSpPr>
          <p:spPr>
            <a:xfrm>
              <a:off x="32783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16"/>
            <p:cNvSpPr/>
            <p:nvPr/>
          </p:nvSpPr>
          <p:spPr>
            <a:xfrm>
              <a:off x="32783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16"/>
            <p:cNvSpPr/>
            <p:nvPr/>
          </p:nvSpPr>
          <p:spPr>
            <a:xfrm>
              <a:off x="32783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16"/>
            <p:cNvSpPr/>
            <p:nvPr/>
          </p:nvSpPr>
          <p:spPr>
            <a:xfrm>
              <a:off x="3278350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fill="none" extrusionOk="0">
                  <a:moveTo>
                    <a:pt x="0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16"/>
            <p:cNvSpPr/>
            <p:nvPr/>
          </p:nvSpPr>
          <p:spPr>
            <a:xfrm>
              <a:off x="32791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16"/>
            <p:cNvSpPr/>
            <p:nvPr/>
          </p:nvSpPr>
          <p:spPr>
            <a:xfrm>
              <a:off x="32791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16"/>
            <p:cNvSpPr/>
            <p:nvPr/>
          </p:nvSpPr>
          <p:spPr>
            <a:xfrm>
              <a:off x="327912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1" y="0"/>
                  </a:moveTo>
                  <a:lnTo>
                    <a:pt x="33" y="0"/>
                  </a:lnTo>
                  <a:lnTo>
                    <a:pt x="33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16"/>
            <p:cNvSpPr/>
            <p:nvPr/>
          </p:nvSpPr>
          <p:spPr>
            <a:xfrm>
              <a:off x="32799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16"/>
            <p:cNvSpPr/>
            <p:nvPr/>
          </p:nvSpPr>
          <p:spPr>
            <a:xfrm>
              <a:off x="32799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16"/>
            <p:cNvSpPr/>
            <p:nvPr/>
          </p:nvSpPr>
          <p:spPr>
            <a:xfrm>
              <a:off x="327992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1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16"/>
            <p:cNvSpPr/>
            <p:nvPr/>
          </p:nvSpPr>
          <p:spPr>
            <a:xfrm>
              <a:off x="3279925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1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16"/>
            <p:cNvSpPr/>
            <p:nvPr/>
          </p:nvSpPr>
          <p:spPr>
            <a:xfrm>
              <a:off x="32807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16"/>
            <p:cNvSpPr/>
            <p:nvPr/>
          </p:nvSpPr>
          <p:spPr>
            <a:xfrm>
              <a:off x="328072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16"/>
            <p:cNvSpPr/>
            <p:nvPr/>
          </p:nvSpPr>
          <p:spPr>
            <a:xfrm>
              <a:off x="3280725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fill="none" extrusionOk="0">
                  <a:moveTo>
                    <a:pt x="0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16"/>
            <p:cNvSpPr/>
            <p:nvPr/>
          </p:nvSpPr>
          <p:spPr>
            <a:xfrm>
              <a:off x="32815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16"/>
            <p:cNvSpPr/>
            <p:nvPr/>
          </p:nvSpPr>
          <p:spPr>
            <a:xfrm>
              <a:off x="32815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16"/>
            <p:cNvSpPr/>
            <p:nvPr/>
          </p:nvSpPr>
          <p:spPr>
            <a:xfrm>
              <a:off x="3281500" y="2302875"/>
              <a:ext cx="825" cy="9525"/>
            </a:xfrm>
            <a:custGeom>
              <a:avLst/>
              <a:gdLst/>
              <a:ahLst/>
              <a:cxnLst/>
              <a:rect l="l" t="t" r="r" b="b"/>
              <a:pathLst>
                <a:path w="33" h="381" fill="none" extrusionOk="0">
                  <a:moveTo>
                    <a:pt x="1" y="0"/>
                  </a:moveTo>
                  <a:lnTo>
                    <a:pt x="33" y="0"/>
                  </a:lnTo>
                  <a:lnTo>
                    <a:pt x="33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16"/>
            <p:cNvSpPr/>
            <p:nvPr/>
          </p:nvSpPr>
          <p:spPr>
            <a:xfrm>
              <a:off x="32823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16"/>
            <p:cNvSpPr/>
            <p:nvPr/>
          </p:nvSpPr>
          <p:spPr>
            <a:xfrm>
              <a:off x="32823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16"/>
            <p:cNvSpPr/>
            <p:nvPr/>
          </p:nvSpPr>
          <p:spPr>
            <a:xfrm>
              <a:off x="32823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16"/>
            <p:cNvSpPr/>
            <p:nvPr/>
          </p:nvSpPr>
          <p:spPr>
            <a:xfrm>
              <a:off x="32831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16"/>
            <p:cNvSpPr/>
            <p:nvPr/>
          </p:nvSpPr>
          <p:spPr>
            <a:xfrm>
              <a:off x="32831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16"/>
            <p:cNvSpPr/>
            <p:nvPr/>
          </p:nvSpPr>
          <p:spPr>
            <a:xfrm>
              <a:off x="328310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16"/>
            <p:cNvSpPr/>
            <p:nvPr/>
          </p:nvSpPr>
          <p:spPr>
            <a:xfrm>
              <a:off x="3283100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fill="none" extrusionOk="0">
                  <a:moveTo>
                    <a:pt x="0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16"/>
            <p:cNvSpPr/>
            <p:nvPr/>
          </p:nvSpPr>
          <p:spPr>
            <a:xfrm>
              <a:off x="32838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16"/>
            <p:cNvSpPr/>
            <p:nvPr/>
          </p:nvSpPr>
          <p:spPr>
            <a:xfrm>
              <a:off x="32838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16"/>
            <p:cNvSpPr/>
            <p:nvPr/>
          </p:nvSpPr>
          <p:spPr>
            <a:xfrm>
              <a:off x="32838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16"/>
            <p:cNvSpPr/>
            <p:nvPr/>
          </p:nvSpPr>
          <p:spPr>
            <a:xfrm>
              <a:off x="32846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16"/>
            <p:cNvSpPr/>
            <p:nvPr/>
          </p:nvSpPr>
          <p:spPr>
            <a:xfrm>
              <a:off x="32846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16"/>
            <p:cNvSpPr/>
            <p:nvPr/>
          </p:nvSpPr>
          <p:spPr>
            <a:xfrm>
              <a:off x="32846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16"/>
            <p:cNvSpPr/>
            <p:nvPr/>
          </p:nvSpPr>
          <p:spPr>
            <a:xfrm>
              <a:off x="32854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16"/>
            <p:cNvSpPr/>
            <p:nvPr/>
          </p:nvSpPr>
          <p:spPr>
            <a:xfrm>
              <a:off x="32854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16"/>
            <p:cNvSpPr/>
            <p:nvPr/>
          </p:nvSpPr>
          <p:spPr>
            <a:xfrm>
              <a:off x="3285475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16"/>
            <p:cNvSpPr/>
            <p:nvPr/>
          </p:nvSpPr>
          <p:spPr>
            <a:xfrm>
              <a:off x="3285475" y="2302875"/>
              <a:ext cx="800" cy="9525"/>
            </a:xfrm>
            <a:custGeom>
              <a:avLst/>
              <a:gdLst/>
              <a:ahLst/>
              <a:cxnLst/>
              <a:rect l="l" t="t" r="r" b="b"/>
              <a:pathLst>
                <a:path w="32" h="381" fill="none" extrusionOk="0">
                  <a:moveTo>
                    <a:pt x="0" y="0"/>
                  </a:moveTo>
                  <a:lnTo>
                    <a:pt x="32" y="0"/>
                  </a:lnTo>
                  <a:lnTo>
                    <a:pt x="32" y="380"/>
                  </a:lnTo>
                  <a:lnTo>
                    <a:pt x="0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16"/>
            <p:cNvSpPr/>
            <p:nvPr/>
          </p:nvSpPr>
          <p:spPr>
            <a:xfrm>
              <a:off x="32862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380"/>
                  </a:lnTo>
                  <a:lnTo>
                    <a:pt x="1" y="38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16"/>
            <p:cNvSpPr/>
            <p:nvPr/>
          </p:nvSpPr>
          <p:spPr>
            <a:xfrm>
              <a:off x="3286250" y="2302875"/>
              <a:ext cx="25" cy="9525"/>
            </a:xfrm>
            <a:custGeom>
              <a:avLst/>
              <a:gdLst/>
              <a:ahLst/>
              <a:cxnLst/>
              <a:rect l="l" t="t" r="r" b="b"/>
              <a:pathLst>
                <a:path w="1" h="381" fill="none" extrusionOk="0">
                  <a:moveTo>
                    <a:pt x="1" y="380"/>
                  </a:moveTo>
                  <a:lnTo>
                    <a:pt x="1" y="0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16"/>
            <p:cNvSpPr/>
            <p:nvPr/>
          </p:nvSpPr>
          <p:spPr>
            <a:xfrm>
              <a:off x="3302100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16"/>
            <p:cNvSpPr/>
            <p:nvPr/>
          </p:nvSpPr>
          <p:spPr>
            <a:xfrm>
              <a:off x="33028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16"/>
            <p:cNvSpPr/>
            <p:nvPr/>
          </p:nvSpPr>
          <p:spPr>
            <a:xfrm>
              <a:off x="330287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3" y="1"/>
                  </a:lnTo>
                  <a:lnTo>
                    <a:pt x="33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16"/>
            <p:cNvSpPr/>
            <p:nvPr/>
          </p:nvSpPr>
          <p:spPr>
            <a:xfrm>
              <a:off x="33036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16"/>
            <p:cNvSpPr/>
            <p:nvPr/>
          </p:nvSpPr>
          <p:spPr>
            <a:xfrm>
              <a:off x="33036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16"/>
            <p:cNvSpPr/>
            <p:nvPr/>
          </p:nvSpPr>
          <p:spPr>
            <a:xfrm>
              <a:off x="33036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16"/>
            <p:cNvSpPr/>
            <p:nvPr/>
          </p:nvSpPr>
          <p:spPr>
            <a:xfrm>
              <a:off x="330367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16"/>
            <p:cNvSpPr/>
            <p:nvPr/>
          </p:nvSpPr>
          <p:spPr>
            <a:xfrm>
              <a:off x="33044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16"/>
            <p:cNvSpPr/>
            <p:nvPr/>
          </p:nvSpPr>
          <p:spPr>
            <a:xfrm>
              <a:off x="33044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16"/>
            <p:cNvSpPr/>
            <p:nvPr/>
          </p:nvSpPr>
          <p:spPr>
            <a:xfrm>
              <a:off x="33044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16"/>
            <p:cNvSpPr/>
            <p:nvPr/>
          </p:nvSpPr>
          <p:spPr>
            <a:xfrm>
              <a:off x="33052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16"/>
            <p:cNvSpPr/>
            <p:nvPr/>
          </p:nvSpPr>
          <p:spPr>
            <a:xfrm>
              <a:off x="33052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16"/>
            <p:cNvSpPr/>
            <p:nvPr/>
          </p:nvSpPr>
          <p:spPr>
            <a:xfrm>
              <a:off x="33052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3" y="1"/>
                  </a:lnTo>
                  <a:lnTo>
                    <a:pt x="33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16"/>
            <p:cNvSpPr/>
            <p:nvPr/>
          </p:nvSpPr>
          <p:spPr>
            <a:xfrm>
              <a:off x="33052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3" y="1"/>
                  </a:lnTo>
                  <a:lnTo>
                    <a:pt x="33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16"/>
            <p:cNvSpPr/>
            <p:nvPr/>
          </p:nvSpPr>
          <p:spPr>
            <a:xfrm>
              <a:off x="33060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16"/>
            <p:cNvSpPr/>
            <p:nvPr/>
          </p:nvSpPr>
          <p:spPr>
            <a:xfrm>
              <a:off x="33060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16"/>
            <p:cNvSpPr/>
            <p:nvPr/>
          </p:nvSpPr>
          <p:spPr>
            <a:xfrm>
              <a:off x="330605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16"/>
            <p:cNvSpPr/>
            <p:nvPr/>
          </p:nvSpPr>
          <p:spPr>
            <a:xfrm>
              <a:off x="33068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16"/>
            <p:cNvSpPr/>
            <p:nvPr/>
          </p:nvSpPr>
          <p:spPr>
            <a:xfrm>
              <a:off x="330685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16"/>
            <p:cNvSpPr/>
            <p:nvPr/>
          </p:nvSpPr>
          <p:spPr>
            <a:xfrm>
              <a:off x="3306850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16"/>
            <p:cNvSpPr/>
            <p:nvPr/>
          </p:nvSpPr>
          <p:spPr>
            <a:xfrm>
              <a:off x="33076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16"/>
            <p:cNvSpPr/>
            <p:nvPr/>
          </p:nvSpPr>
          <p:spPr>
            <a:xfrm>
              <a:off x="33076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16"/>
            <p:cNvSpPr/>
            <p:nvPr/>
          </p:nvSpPr>
          <p:spPr>
            <a:xfrm>
              <a:off x="33076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16"/>
            <p:cNvSpPr/>
            <p:nvPr/>
          </p:nvSpPr>
          <p:spPr>
            <a:xfrm>
              <a:off x="33084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16"/>
            <p:cNvSpPr/>
            <p:nvPr/>
          </p:nvSpPr>
          <p:spPr>
            <a:xfrm>
              <a:off x="33084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16"/>
            <p:cNvSpPr/>
            <p:nvPr/>
          </p:nvSpPr>
          <p:spPr>
            <a:xfrm>
              <a:off x="33084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16"/>
            <p:cNvSpPr/>
            <p:nvPr/>
          </p:nvSpPr>
          <p:spPr>
            <a:xfrm>
              <a:off x="3308425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16"/>
            <p:cNvSpPr/>
            <p:nvPr/>
          </p:nvSpPr>
          <p:spPr>
            <a:xfrm>
              <a:off x="33092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16"/>
            <p:cNvSpPr/>
            <p:nvPr/>
          </p:nvSpPr>
          <p:spPr>
            <a:xfrm>
              <a:off x="33092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16"/>
            <p:cNvSpPr/>
            <p:nvPr/>
          </p:nvSpPr>
          <p:spPr>
            <a:xfrm>
              <a:off x="330922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16"/>
            <p:cNvSpPr/>
            <p:nvPr/>
          </p:nvSpPr>
          <p:spPr>
            <a:xfrm>
              <a:off x="3309225" y="2240325"/>
              <a:ext cx="800" cy="10325"/>
            </a:xfrm>
            <a:custGeom>
              <a:avLst/>
              <a:gdLst/>
              <a:ahLst/>
              <a:cxnLst/>
              <a:rect l="l" t="t" r="r" b="b"/>
              <a:pathLst>
                <a:path w="32" h="413" fill="none" extrusionOk="0">
                  <a:moveTo>
                    <a:pt x="0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16"/>
            <p:cNvSpPr/>
            <p:nvPr/>
          </p:nvSpPr>
          <p:spPr>
            <a:xfrm>
              <a:off x="33100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16"/>
            <p:cNvSpPr/>
            <p:nvPr/>
          </p:nvSpPr>
          <p:spPr>
            <a:xfrm>
              <a:off x="33100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16"/>
            <p:cNvSpPr/>
            <p:nvPr/>
          </p:nvSpPr>
          <p:spPr>
            <a:xfrm>
              <a:off x="331000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3" y="1"/>
                  </a:lnTo>
                  <a:lnTo>
                    <a:pt x="33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16"/>
            <p:cNvSpPr/>
            <p:nvPr/>
          </p:nvSpPr>
          <p:spPr>
            <a:xfrm>
              <a:off x="33108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16"/>
            <p:cNvSpPr/>
            <p:nvPr/>
          </p:nvSpPr>
          <p:spPr>
            <a:xfrm>
              <a:off x="33108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16"/>
            <p:cNvSpPr/>
            <p:nvPr/>
          </p:nvSpPr>
          <p:spPr>
            <a:xfrm>
              <a:off x="3310800" y="2240325"/>
              <a:ext cx="825" cy="10325"/>
            </a:xfrm>
            <a:custGeom>
              <a:avLst/>
              <a:gdLst/>
              <a:ahLst/>
              <a:cxnLst/>
              <a:rect l="l" t="t" r="r" b="b"/>
              <a:pathLst>
                <a:path w="33" h="413" fill="none" extrusionOk="0">
                  <a:moveTo>
                    <a:pt x="1" y="1"/>
                  </a:moveTo>
                  <a:lnTo>
                    <a:pt x="32" y="1"/>
                  </a:lnTo>
                  <a:lnTo>
                    <a:pt x="32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16"/>
            <p:cNvSpPr/>
            <p:nvPr/>
          </p:nvSpPr>
          <p:spPr>
            <a:xfrm>
              <a:off x="33116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16"/>
            <p:cNvSpPr/>
            <p:nvPr/>
          </p:nvSpPr>
          <p:spPr>
            <a:xfrm>
              <a:off x="33116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16"/>
            <p:cNvSpPr/>
            <p:nvPr/>
          </p:nvSpPr>
          <p:spPr>
            <a:xfrm>
              <a:off x="3311600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412"/>
                  </a:lnTo>
                  <a:lnTo>
                    <a:pt x="0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16"/>
            <p:cNvSpPr/>
            <p:nvPr/>
          </p:nvSpPr>
          <p:spPr>
            <a:xfrm>
              <a:off x="3312375" y="2240325"/>
              <a:ext cx="25" cy="10325"/>
            </a:xfrm>
            <a:custGeom>
              <a:avLst/>
              <a:gdLst/>
              <a:ahLst/>
              <a:cxnLst/>
              <a:rect l="l" t="t" r="r" b="b"/>
              <a:pathLst>
                <a:path w="1" h="413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412"/>
                  </a:lnTo>
                  <a:lnTo>
                    <a:pt x="1" y="412"/>
                  </a:ln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16"/>
            <p:cNvSpPr/>
            <p:nvPr/>
          </p:nvSpPr>
          <p:spPr>
            <a:xfrm>
              <a:off x="3743875" y="1532525"/>
              <a:ext cx="3261950" cy="581150"/>
            </a:xfrm>
            <a:custGeom>
              <a:avLst/>
              <a:gdLst/>
              <a:ahLst/>
              <a:cxnLst/>
              <a:rect l="l" t="t" r="r" b="b"/>
              <a:pathLst>
                <a:path w="130478" h="23246" extrusionOk="0">
                  <a:moveTo>
                    <a:pt x="37655" y="1"/>
                  </a:moveTo>
                  <a:cubicBezTo>
                    <a:pt x="35755" y="1"/>
                    <a:pt x="34235" y="1521"/>
                    <a:pt x="34235" y="3421"/>
                  </a:cubicBezTo>
                  <a:lnTo>
                    <a:pt x="34235" y="7886"/>
                  </a:lnTo>
                  <a:cubicBezTo>
                    <a:pt x="34184" y="10056"/>
                    <a:pt x="32677" y="11243"/>
                    <a:pt x="31005" y="11243"/>
                  </a:cubicBezTo>
                  <a:cubicBezTo>
                    <a:pt x="29529" y="11243"/>
                    <a:pt x="27924" y="10319"/>
                    <a:pt x="27078" y="8330"/>
                  </a:cubicBezTo>
                  <a:cubicBezTo>
                    <a:pt x="25811" y="5384"/>
                    <a:pt x="22866" y="3294"/>
                    <a:pt x="19445" y="3294"/>
                  </a:cubicBezTo>
                  <a:cubicBezTo>
                    <a:pt x="16089" y="3294"/>
                    <a:pt x="13207" y="5289"/>
                    <a:pt x="11877" y="8140"/>
                  </a:cubicBezTo>
                  <a:lnTo>
                    <a:pt x="11877" y="8108"/>
                  </a:lnTo>
                  <a:cubicBezTo>
                    <a:pt x="10663" y="10419"/>
                    <a:pt x="8778" y="11302"/>
                    <a:pt x="7097" y="11302"/>
                  </a:cubicBezTo>
                  <a:cubicBezTo>
                    <a:pt x="6497" y="11302"/>
                    <a:pt x="5924" y="11190"/>
                    <a:pt x="5416" y="10990"/>
                  </a:cubicBezTo>
                  <a:cubicBezTo>
                    <a:pt x="5353" y="10958"/>
                    <a:pt x="5289" y="10926"/>
                    <a:pt x="5226" y="10895"/>
                  </a:cubicBezTo>
                  <a:cubicBezTo>
                    <a:pt x="5163" y="10863"/>
                    <a:pt x="5099" y="10831"/>
                    <a:pt x="5068" y="10831"/>
                  </a:cubicBezTo>
                  <a:cubicBezTo>
                    <a:pt x="5004" y="10768"/>
                    <a:pt x="4909" y="10736"/>
                    <a:pt x="4846" y="10705"/>
                  </a:cubicBezTo>
                  <a:cubicBezTo>
                    <a:pt x="4339" y="10388"/>
                    <a:pt x="4086" y="10008"/>
                    <a:pt x="3833" y="9850"/>
                  </a:cubicBezTo>
                  <a:cubicBezTo>
                    <a:pt x="3421" y="9501"/>
                    <a:pt x="2914" y="9280"/>
                    <a:pt x="2344" y="9280"/>
                  </a:cubicBezTo>
                  <a:cubicBezTo>
                    <a:pt x="1046" y="9280"/>
                    <a:pt x="1" y="10325"/>
                    <a:pt x="1" y="11623"/>
                  </a:cubicBezTo>
                  <a:cubicBezTo>
                    <a:pt x="1" y="12922"/>
                    <a:pt x="1046" y="13967"/>
                    <a:pt x="2344" y="13967"/>
                  </a:cubicBezTo>
                  <a:cubicBezTo>
                    <a:pt x="2914" y="13967"/>
                    <a:pt x="3421" y="13777"/>
                    <a:pt x="3833" y="13428"/>
                  </a:cubicBezTo>
                  <a:cubicBezTo>
                    <a:pt x="4086" y="13238"/>
                    <a:pt x="4339" y="12890"/>
                    <a:pt x="4846" y="12573"/>
                  </a:cubicBezTo>
                  <a:cubicBezTo>
                    <a:pt x="4846" y="12573"/>
                    <a:pt x="4846" y="12541"/>
                    <a:pt x="4846" y="12541"/>
                  </a:cubicBezTo>
                  <a:cubicBezTo>
                    <a:pt x="4909" y="12510"/>
                    <a:pt x="4973" y="12478"/>
                    <a:pt x="5068" y="12446"/>
                  </a:cubicBezTo>
                  <a:cubicBezTo>
                    <a:pt x="5099" y="12415"/>
                    <a:pt x="5163" y="12383"/>
                    <a:pt x="5226" y="12351"/>
                  </a:cubicBezTo>
                  <a:cubicBezTo>
                    <a:pt x="5289" y="12320"/>
                    <a:pt x="5353" y="12288"/>
                    <a:pt x="5416" y="12288"/>
                  </a:cubicBezTo>
                  <a:cubicBezTo>
                    <a:pt x="5928" y="12078"/>
                    <a:pt x="6507" y="11962"/>
                    <a:pt x="7111" y="11962"/>
                  </a:cubicBezTo>
                  <a:cubicBezTo>
                    <a:pt x="8789" y="11962"/>
                    <a:pt x="10666" y="12857"/>
                    <a:pt x="11877" y="15138"/>
                  </a:cubicBezTo>
                  <a:cubicBezTo>
                    <a:pt x="13207" y="17989"/>
                    <a:pt x="16089" y="19952"/>
                    <a:pt x="19445" y="19952"/>
                  </a:cubicBezTo>
                  <a:cubicBezTo>
                    <a:pt x="22866" y="19952"/>
                    <a:pt x="25811" y="17894"/>
                    <a:pt x="27078" y="14917"/>
                  </a:cubicBezTo>
                  <a:lnTo>
                    <a:pt x="27078" y="14948"/>
                  </a:lnTo>
                  <a:cubicBezTo>
                    <a:pt x="27924" y="12959"/>
                    <a:pt x="29522" y="12034"/>
                    <a:pt x="30994" y="12034"/>
                  </a:cubicBezTo>
                  <a:cubicBezTo>
                    <a:pt x="32662" y="12034"/>
                    <a:pt x="34168" y="13222"/>
                    <a:pt x="34235" y="15392"/>
                  </a:cubicBezTo>
                  <a:lnTo>
                    <a:pt x="34235" y="19825"/>
                  </a:lnTo>
                  <a:cubicBezTo>
                    <a:pt x="34235" y="21725"/>
                    <a:pt x="35755" y="23246"/>
                    <a:pt x="37655" y="23246"/>
                  </a:cubicBezTo>
                  <a:lnTo>
                    <a:pt x="127025" y="23246"/>
                  </a:lnTo>
                  <a:cubicBezTo>
                    <a:pt x="128925" y="23246"/>
                    <a:pt x="130477" y="21725"/>
                    <a:pt x="130477" y="19825"/>
                  </a:cubicBezTo>
                  <a:lnTo>
                    <a:pt x="130477" y="3421"/>
                  </a:lnTo>
                  <a:cubicBezTo>
                    <a:pt x="130477" y="1521"/>
                    <a:pt x="128925" y="1"/>
                    <a:pt x="12702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16"/>
            <p:cNvSpPr/>
            <p:nvPr/>
          </p:nvSpPr>
          <p:spPr>
            <a:xfrm>
              <a:off x="4059775" y="1652875"/>
              <a:ext cx="340475" cy="340450"/>
            </a:xfrm>
            <a:custGeom>
              <a:avLst/>
              <a:gdLst/>
              <a:ahLst/>
              <a:cxnLst/>
              <a:rect l="l" t="t" r="r" b="b"/>
              <a:pathLst>
                <a:path w="13619" h="13618" extrusionOk="0">
                  <a:moveTo>
                    <a:pt x="6809" y="0"/>
                  </a:moveTo>
                  <a:cubicBezTo>
                    <a:pt x="3041" y="0"/>
                    <a:pt x="1" y="3041"/>
                    <a:pt x="1" y="6809"/>
                  </a:cubicBezTo>
                  <a:cubicBezTo>
                    <a:pt x="1" y="10578"/>
                    <a:pt x="3041" y="13618"/>
                    <a:pt x="6809" y="13618"/>
                  </a:cubicBezTo>
                  <a:cubicBezTo>
                    <a:pt x="10578" y="13618"/>
                    <a:pt x="13618" y="10578"/>
                    <a:pt x="13618" y="6809"/>
                  </a:cubicBezTo>
                  <a:cubicBezTo>
                    <a:pt x="13618" y="3041"/>
                    <a:pt x="10578" y="0"/>
                    <a:pt x="68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16"/>
            <p:cNvSpPr/>
            <p:nvPr/>
          </p:nvSpPr>
          <p:spPr>
            <a:xfrm>
              <a:off x="3771600" y="1793000"/>
              <a:ext cx="60975" cy="61000"/>
            </a:xfrm>
            <a:custGeom>
              <a:avLst/>
              <a:gdLst/>
              <a:ahLst/>
              <a:cxnLst/>
              <a:rect l="l" t="t" r="r" b="b"/>
              <a:pathLst>
                <a:path w="2439" h="2440" extrusionOk="0">
                  <a:moveTo>
                    <a:pt x="2439" y="1204"/>
                  </a:moveTo>
                  <a:cubicBezTo>
                    <a:pt x="2439" y="1869"/>
                    <a:pt x="1900" y="2439"/>
                    <a:pt x="1235" y="2439"/>
                  </a:cubicBezTo>
                  <a:cubicBezTo>
                    <a:pt x="538" y="2439"/>
                    <a:pt x="0" y="1869"/>
                    <a:pt x="0" y="1204"/>
                  </a:cubicBezTo>
                  <a:cubicBezTo>
                    <a:pt x="0" y="539"/>
                    <a:pt x="538" y="1"/>
                    <a:pt x="1235" y="1"/>
                  </a:cubicBezTo>
                  <a:cubicBezTo>
                    <a:pt x="1900" y="1"/>
                    <a:pt x="2439" y="539"/>
                    <a:pt x="2439" y="1204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16"/>
            <p:cNvSpPr/>
            <p:nvPr/>
          </p:nvSpPr>
          <p:spPr>
            <a:xfrm>
              <a:off x="4631400" y="1564200"/>
              <a:ext cx="2341950" cy="517800"/>
            </a:xfrm>
            <a:custGeom>
              <a:avLst/>
              <a:gdLst/>
              <a:ahLst/>
              <a:cxnLst/>
              <a:rect l="l" t="t" r="r" b="b"/>
              <a:pathLst>
                <a:path w="93678" h="20712" extrusionOk="0">
                  <a:moveTo>
                    <a:pt x="2154" y="0"/>
                  </a:moveTo>
                  <a:cubicBezTo>
                    <a:pt x="982" y="0"/>
                    <a:pt x="1" y="982"/>
                    <a:pt x="1" y="2154"/>
                  </a:cubicBezTo>
                  <a:lnTo>
                    <a:pt x="1" y="18558"/>
                  </a:lnTo>
                  <a:cubicBezTo>
                    <a:pt x="1" y="19730"/>
                    <a:pt x="982" y="20712"/>
                    <a:pt x="2154" y="20712"/>
                  </a:cubicBezTo>
                  <a:lnTo>
                    <a:pt x="91524" y="20712"/>
                  </a:lnTo>
                  <a:cubicBezTo>
                    <a:pt x="92728" y="20712"/>
                    <a:pt x="93678" y="19730"/>
                    <a:pt x="93678" y="18558"/>
                  </a:cubicBezTo>
                  <a:lnTo>
                    <a:pt x="93678" y="2154"/>
                  </a:lnTo>
                  <a:cubicBezTo>
                    <a:pt x="93678" y="982"/>
                    <a:pt x="92728" y="0"/>
                    <a:pt x="91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16"/>
            <p:cNvSpPr/>
            <p:nvPr/>
          </p:nvSpPr>
          <p:spPr>
            <a:xfrm>
              <a:off x="4136575" y="1720175"/>
              <a:ext cx="186075" cy="205875"/>
            </a:xfrm>
            <a:custGeom>
              <a:avLst/>
              <a:gdLst/>
              <a:ahLst/>
              <a:cxnLst/>
              <a:rect l="l" t="t" r="r" b="b"/>
              <a:pathLst>
                <a:path w="7443" h="8235" extrusionOk="0">
                  <a:moveTo>
                    <a:pt x="3737" y="317"/>
                  </a:moveTo>
                  <a:lnTo>
                    <a:pt x="7094" y="1140"/>
                  </a:lnTo>
                  <a:cubicBezTo>
                    <a:pt x="7094" y="2565"/>
                    <a:pt x="6778" y="6682"/>
                    <a:pt x="3737" y="7917"/>
                  </a:cubicBezTo>
                  <a:cubicBezTo>
                    <a:pt x="507" y="6619"/>
                    <a:pt x="381" y="2090"/>
                    <a:pt x="381" y="1140"/>
                  </a:cubicBezTo>
                  <a:lnTo>
                    <a:pt x="3737" y="317"/>
                  </a:lnTo>
                  <a:close/>
                  <a:moveTo>
                    <a:pt x="3706" y="0"/>
                  </a:moveTo>
                  <a:lnTo>
                    <a:pt x="191" y="855"/>
                  </a:lnTo>
                  <a:cubicBezTo>
                    <a:pt x="127" y="855"/>
                    <a:pt x="64" y="919"/>
                    <a:pt x="64" y="982"/>
                  </a:cubicBezTo>
                  <a:cubicBezTo>
                    <a:pt x="64" y="1584"/>
                    <a:pt x="0" y="6809"/>
                    <a:pt x="3674" y="8234"/>
                  </a:cubicBezTo>
                  <a:lnTo>
                    <a:pt x="3801" y="8234"/>
                  </a:lnTo>
                  <a:cubicBezTo>
                    <a:pt x="7158" y="6936"/>
                    <a:pt x="7443" y="2375"/>
                    <a:pt x="7443" y="1014"/>
                  </a:cubicBezTo>
                  <a:cubicBezTo>
                    <a:pt x="7443" y="950"/>
                    <a:pt x="7379" y="887"/>
                    <a:pt x="7316" y="855"/>
                  </a:cubicBezTo>
                  <a:lnTo>
                    <a:pt x="3769" y="0"/>
                  </a:lnTo>
                  <a:close/>
                </a:path>
              </a:pathLst>
            </a:custGeom>
            <a:solidFill>
              <a:srgbClr val="F2A365"/>
            </a:solidFill>
            <a:ln w="2375" cap="flat" cmpd="sng">
              <a:solidFill>
                <a:srgbClr val="F2A36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16"/>
            <p:cNvSpPr/>
            <p:nvPr/>
          </p:nvSpPr>
          <p:spPr>
            <a:xfrm>
              <a:off x="4199125" y="1760425"/>
              <a:ext cx="60975" cy="111775"/>
            </a:xfrm>
            <a:custGeom>
              <a:avLst/>
              <a:gdLst/>
              <a:ahLst/>
              <a:cxnLst/>
              <a:rect l="l" t="t" r="r" b="b"/>
              <a:pathLst>
                <a:path w="2439" h="4471" extrusionOk="0">
                  <a:moveTo>
                    <a:pt x="1235" y="322"/>
                  </a:moveTo>
                  <a:cubicBezTo>
                    <a:pt x="1425" y="322"/>
                    <a:pt x="1615" y="385"/>
                    <a:pt x="1774" y="512"/>
                  </a:cubicBezTo>
                  <a:cubicBezTo>
                    <a:pt x="1996" y="670"/>
                    <a:pt x="2122" y="924"/>
                    <a:pt x="2122" y="1177"/>
                  </a:cubicBezTo>
                  <a:cubicBezTo>
                    <a:pt x="2122" y="1494"/>
                    <a:pt x="1964" y="1747"/>
                    <a:pt x="1710" y="1905"/>
                  </a:cubicBezTo>
                  <a:cubicBezTo>
                    <a:pt x="1647" y="1937"/>
                    <a:pt x="1615" y="2000"/>
                    <a:pt x="1615" y="2064"/>
                  </a:cubicBezTo>
                  <a:lnTo>
                    <a:pt x="1774" y="3584"/>
                  </a:lnTo>
                  <a:cubicBezTo>
                    <a:pt x="1774" y="3742"/>
                    <a:pt x="1710" y="3869"/>
                    <a:pt x="1615" y="3964"/>
                  </a:cubicBezTo>
                  <a:cubicBezTo>
                    <a:pt x="1520" y="4075"/>
                    <a:pt x="1378" y="4130"/>
                    <a:pt x="1235" y="4130"/>
                  </a:cubicBezTo>
                  <a:cubicBezTo>
                    <a:pt x="1093" y="4130"/>
                    <a:pt x="950" y="4075"/>
                    <a:pt x="855" y="3964"/>
                  </a:cubicBezTo>
                  <a:cubicBezTo>
                    <a:pt x="760" y="3869"/>
                    <a:pt x="729" y="3742"/>
                    <a:pt x="729" y="3584"/>
                  </a:cubicBezTo>
                  <a:lnTo>
                    <a:pt x="855" y="2064"/>
                  </a:lnTo>
                  <a:cubicBezTo>
                    <a:pt x="855" y="2000"/>
                    <a:pt x="824" y="1937"/>
                    <a:pt x="792" y="1905"/>
                  </a:cubicBezTo>
                  <a:cubicBezTo>
                    <a:pt x="475" y="1715"/>
                    <a:pt x="317" y="1367"/>
                    <a:pt x="380" y="1019"/>
                  </a:cubicBezTo>
                  <a:cubicBezTo>
                    <a:pt x="475" y="670"/>
                    <a:pt x="729" y="417"/>
                    <a:pt x="1045" y="354"/>
                  </a:cubicBezTo>
                  <a:cubicBezTo>
                    <a:pt x="1109" y="322"/>
                    <a:pt x="1172" y="322"/>
                    <a:pt x="1235" y="322"/>
                  </a:cubicBezTo>
                  <a:close/>
                  <a:moveTo>
                    <a:pt x="1247" y="0"/>
                  </a:moveTo>
                  <a:cubicBezTo>
                    <a:pt x="1149" y="0"/>
                    <a:pt x="1050" y="12"/>
                    <a:pt x="950" y="37"/>
                  </a:cubicBezTo>
                  <a:cubicBezTo>
                    <a:pt x="539" y="132"/>
                    <a:pt x="159" y="480"/>
                    <a:pt x="95" y="924"/>
                  </a:cubicBezTo>
                  <a:cubicBezTo>
                    <a:pt x="0" y="1399"/>
                    <a:pt x="159" y="1842"/>
                    <a:pt x="539" y="2127"/>
                  </a:cubicBezTo>
                  <a:lnTo>
                    <a:pt x="412" y="3552"/>
                  </a:lnTo>
                  <a:cubicBezTo>
                    <a:pt x="380" y="3774"/>
                    <a:pt x="475" y="4027"/>
                    <a:pt x="634" y="4186"/>
                  </a:cubicBezTo>
                  <a:cubicBezTo>
                    <a:pt x="792" y="4376"/>
                    <a:pt x="1014" y="4471"/>
                    <a:pt x="1235" y="4471"/>
                  </a:cubicBezTo>
                  <a:cubicBezTo>
                    <a:pt x="1489" y="4471"/>
                    <a:pt x="1710" y="4376"/>
                    <a:pt x="1869" y="4186"/>
                  </a:cubicBezTo>
                  <a:cubicBezTo>
                    <a:pt x="2027" y="4027"/>
                    <a:pt x="2091" y="3774"/>
                    <a:pt x="2091" y="3552"/>
                  </a:cubicBezTo>
                  <a:lnTo>
                    <a:pt x="1964" y="2127"/>
                  </a:lnTo>
                  <a:cubicBezTo>
                    <a:pt x="2249" y="1905"/>
                    <a:pt x="2439" y="1557"/>
                    <a:pt x="2439" y="1177"/>
                  </a:cubicBezTo>
                  <a:cubicBezTo>
                    <a:pt x="2439" y="829"/>
                    <a:pt x="2281" y="480"/>
                    <a:pt x="1996" y="259"/>
                  </a:cubicBezTo>
                  <a:cubicBezTo>
                    <a:pt x="1785" y="95"/>
                    <a:pt x="1523" y="0"/>
                    <a:pt x="1247" y="0"/>
                  </a:cubicBezTo>
                  <a:close/>
                </a:path>
              </a:pathLst>
            </a:custGeom>
            <a:solidFill>
              <a:srgbClr val="F2A365"/>
            </a:solidFill>
            <a:ln w="2375" cap="flat" cmpd="sng">
              <a:solidFill>
                <a:srgbClr val="F2A36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16"/>
            <p:cNvSpPr/>
            <p:nvPr/>
          </p:nvSpPr>
          <p:spPr>
            <a:xfrm>
              <a:off x="595975" y="2986125"/>
              <a:ext cx="3262725" cy="581950"/>
            </a:xfrm>
            <a:custGeom>
              <a:avLst/>
              <a:gdLst/>
              <a:ahLst/>
              <a:cxnLst/>
              <a:rect l="l" t="t" r="r" b="b"/>
              <a:pathLst>
                <a:path w="130509" h="23278" extrusionOk="0">
                  <a:moveTo>
                    <a:pt x="3421" y="1"/>
                  </a:moveTo>
                  <a:cubicBezTo>
                    <a:pt x="1521" y="1"/>
                    <a:pt x="0" y="1552"/>
                    <a:pt x="0" y="3453"/>
                  </a:cubicBezTo>
                  <a:lnTo>
                    <a:pt x="0" y="19825"/>
                  </a:lnTo>
                  <a:cubicBezTo>
                    <a:pt x="0" y="21726"/>
                    <a:pt x="1521" y="23277"/>
                    <a:pt x="3421" y="23277"/>
                  </a:cubicBezTo>
                  <a:lnTo>
                    <a:pt x="92822" y="23277"/>
                  </a:lnTo>
                  <a:cubicBezTo>
                    <a:pt x="94723" y="23277"/>
                    <a:pt x="96274" y="21726"/>
                    <a:pt x="96274" y="19825"/>
                  </a:cubicBezTo>
                  <a:lnTo>
                    <a:pt x="96274" y="15392"/>
                  </a:lnTo>
                  <a:cubicBezTo>
                    <a:pt x="96325" y="13222"/>
                    <a:pt x="97823" y="12035"/>
                    <a:pt x="99487" y="12035"/>
                  </a:cubicBezTo>
                  <a:cubicBezTo>
                    <a:pt x="100956" y="12035"/>
                    <a:pt x="102554" y="12959"/>
                    <a:pt x="103400" y="14948"/>
                  </a:cubicBezTo>
                  <a:cubicBezTo>
                    <a:pt x="104667" y="17894"/>
                    <a:pt x="107612" y="19952"/>
                    <a:pt x="111032" y="19952"/>
                  </a:cubicBezTo>
                  <a:cubicBezTo>
                    <a:pt x="114389" y="19952"/>
                    <a:pt x="117271" y="17989"/>
                    <a:pt x="118601" y="15138"/>
                  </a:cubicBezTo>
                  <a:cubicBezTo>
                    <a:pt x="119811" y="12857"/>
                    <a:pt x="121689" y="11962"/>
                    <a:pt x="123366" y="11962"/>
                  </a:cubicBezTo>
                  <a:cubicBezTo>
                    <a:pt x="123971" y="11962"/>
                    <a:pt x="124550" y="12078"/>
                    <a:pt x="125062" y="12288"/>
                  </a:cubicBezTo>
                  <a:cubicBezTo>
                    <a:pt x="125125" y="12320"/>
                    <a:pt x="125188" y="12352"/>
                    <a:pt x="125252" y="12383"/>
                  </a:cubicBezTo>
                  <a:cubicBezTo>
                    <a:pt x="125315" y="12383"/>
                    <a:pt x="125378" y="12415"/>
                    <a:pt x="125410" y="12447"/>
                  </a:cubicBezTo>
                  <a:cubicBezTo>
                    <a:pt x="125505" y="12478"/>
                    <a:pt x="125568" y="12510"/>
                    <a:pt x="125632" y="12573"/>
                  </a:cubicBezTo>
                  <a:cubicBezTo>
                    <a:pt x="126138" y="12890"/>
                    <a:pt x="126392" y="13238"/>
                    <a:pt x="126645" y="13428"/>
                  </a:cubicBezTo>
                  <a:cubicBezTo>
                    <a:pt x="127057" y="13777"/>
                    <a:pt x="127563" y="13967"/>
                    <a:pt x="128165" y="13967"/>
                  </a:cubicBezTo>
                  <a:cubicBezTo>
                    <a:pt x="129432" y="13967"/>
                    <a:pt x="130509" y="12922"/>
                    <a:pt x="130509" y="11623"/>
                  </a:cubicBezTo>
                  <a:cubicBezTo>
                    <a:pt x="130509" y="10356"/>
                    <a:pt x="129432" y="9280"/>
                    <a:pt x="128165" y="9280"/>
                  </a:cubicBezTo>
                  <a:cubicBezTo>
                    <a:pt x="127563" y="9280"/>
                    <a:pt x="127057" y="9501"/>
                    <a:pt x="126645" y="9850"/>
                  </a:cubicBezTo>
                  <a:cubicBezTo>
                    <a:pt x="126392" y="10040"/>
                    <a:pt x="126138" y="10388"/>
                    <a:pt x="125632" y="10705"/>
                  </a:cubicBezTo>
                  <a:cubicBezTo>
                    <a:pt x="125568" y="10736"/>
                    <a:pt x="125505" y="10800"/>
                    <a:pt x="125410" y="10831"/>
                  </a:cubicBezTo>
                  <a:cubicBezTo>
                    <a:pt x="125378" y="10863"/>
                    <a:pt x="125315" y="10895"/>
                    <a:pt x="125283" y="10895"/>
                  </a:cubicBezTo>
                  <a:cubicBezTo>
                    <a:pt x="125188" y="10926"/>
                    <a:pt x="125157" y="10958"/>
                    <a:pt x="125062" y="10990"/>
                  </a:cubicBezTo>
                  <a:cubicBezTo>
                    <a:pt x="124550" y="11200"/>
                    <a:pt x="123971" y="11316"/>
                    <a:pt x="123366" y="11316"/>
                  </a:cubicBezTo>
                  <a:cubicBezTo>
                    <a:pt x="121689" y="11316"/>
                    <a:pt x="119811" y="10421"/>
                    <a:pt x="118601" y="8140"/>
                  </a:cubicBezTo>
                  <a:cubicBezTo>
                    <a:pt x="117271" y="5289"/>
                    <a:pt x="114389" y="3294"/>
                    <a:pt x="111032" y="3294"/>
                  </a:cubicBezTo>
                  <a:cubicBezTo>
                    <a:pt x="107612" y="3294"/>
                    <a:pt x="104667" y="5384"/>
                    <a:pt x="103400" y="8330"/>
                  </a:cubicBezTo>
                  <a:cubicBezTo>
                    <a:pt x="102569" y="10319"/>
                    <a:pt x="100972" y="11244"/>
                    <a:pt x="99500" y="11244"/>
                  </a:cubicBezTo>
                  <a:cubicBezTo>
                    <a:pt x="97832" y="11244"/>
                    <a:pt x="96325" y="10056"/>
                    <a:pt x="96274" y="7886"/>
                  </a:cubicBezTo>
                  <a:lnTo>
                    <a:pt x="96274" y="3453"/>
                  </a:lnTo>
                  <a:cubicBezTo>
                    <a:pt x="96274" y="1552"/>
                    <a:pt x="94723" y="1"/>
                    <a:pt x="92822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16"/>
            <p:cNvSpPr/>
            <p:nvPr/>
          </p:nvSpPr>
          <p:spPr>
            <a:xfrm>
              <a:off x="3201550" y="3106475"/>
              <a:ext cx="340475" cy="341250"/>
            </a:xfrm>
            <a:custGeom>
              <a:avLst/>
              <a:gdLst/>
              <a:ahLst/>
              <a:cxnLst/>
              <a:rect l="l" t="t" r="r" b="b"/>
              <a:pathLst>
                <a:path w="13619" h="13650" extrusionOk="0">
                  <a:moveTo>
                    <a:pt x="13618" y="6841"/>
                  </a:moveTo>
                  <a:cubicBezTo>
                    <a:pt x="13618" y="10578"/>
                    <a:pt x="10578" y="13650"/>
                    <a:pt x="6809" y="13650"/>
                  </a:cubicBezTo>
                  <a:cubicBezTo>
                    <a:pt x="3041" y="13650"/>
                    <a:pt x="0" y="10578"/>
                    <a:pt x="0" y="6841"/>
                  </a:cubicBezTo>
                  <a:cubicBezTo>
                    <a:pt x="0" y="3072"/>
                    <a:pt x="3041" y="0"/>
                    <a:pt x="6809" y="0"/>
                  </a:cubicBezTo>
                  <a:cubicBezTo>
                    <a:pt x="10578" y="0"/>
                    <a:pt x="13618" y="3072"/>
                    <a:pt x="13618" y="684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16"/>
            <p:cNvSpPr/>
            <p:nvPr/>
          </p:nvSpPr>
          <p:spPr>
            <a:xfrm>
              <a:off x="3769225" y="3246600"/>
              <a:ext cx="60975" cy="61000"/>
            </a:xfrm>
            <a:custGeom>
              <a:avLst/>
              <a:gdLst/>
              <a:ahLst/>
              <a:cxnLst/>
              <a:rect l="l" t="t" r="r" b="b"/>
              <a:pathLst>
                <a:path w="2439" h="2440" extrusionOk="0">
                  <a:moveTo>
                    <a:pt x="2439" y="1236"/>
                  </a:moveTo>
                  <a:cubicBezTo>
                    <a:pt x="2439" y="1901"/>
                    <a:pt x="1900" y="2439"/>
                    <a:pt x="1203" y="2439"/>
                  </a:cubicBezTo>
                  <a:cubicBezTo>
                    <a:pt x="538" y="2439"/>
                    <a:pt x="0" y="1901"/>
                    <a:pt x="0" y="1236"/>
                  </a:cubicBezTo>
                  <a:cubicBezTo>
                    <a:pt x="0" y="539"/>
                    <a:pt x="538" y="1"/>
                    <a:pt x="1203" y="1"/>
                  </a:cubicBezTo>
                  <a:cubicBezTo>
                    <a:pt x="1900" y="1"/>
                    <a:pt x="2439" y="539"/>
                    <a:pt x="2439" y="1236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16"/>
            <p:cNvSpPr/>
            <p:nvPr/>
          </p:nvSpPr>
          <p:spPr>
            <a:xfrm>
              <a:off x="627650" y="3018600"/>
              <a:ext cx="2342725" cy="517000"/>
            </a:xfrm>
            <a:custGeom>
              <a:avLst/>
              <a:gdLst/>
              <a:ahLst/>
              <a:cxnLst/>
              <a:rect l="l" t="t" r="r" b="b"/>
              <a:pathLst>
                <a:path w="93709" h="20680" extrusionOk="0">
                  <a:moveTo>
                    <a:pt x="2154" y="0"/>
                  </a:moveTo>
                  <a:cubicBezTo>
                    <a:pt x="982" y="0"/>
                    <a:pt x="0" y="950"/>
                    <a:pt x="0" y="2154"/>
                  </a:cubicBezTo>
                  <a:lnTo>
                    <a:pt x="0" y="18526"/>
                  </a:lnTo>
                  <a:cubicBezTo>
                    <a:pt x="0" y="19730"/>
                    <a:pt x="982" y="20680"/>
                    <a:pt x="2154" y="20680"/>
                  </a:cubicBezTo>
                  <a:lnTo>
                    <a:pt x="91555" y="20680"/>
                  </a:lnTo>
                  <a:cubicBezTo>
                    <a:pt x="92759" y="20680"/>
                    <a:pt x="93709" y="19730"/>
                    <a:pt x="93709" y="18526"/>
                  </a:cubicBezTo>
                  <a:lnTo>
                    <a:pt x="93709" y="2154"/>
                  </a:lnTo>
                  <a:cubicBezTo>
                    <a:pt x="93709" y="950"/>
                    <a:pt x="92727" y="0"/>
                    <a:pt x="915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16"/>
            <p:cNvSpPr/>
            <p:nvPr/>
          </p:nvSpPr>
          <p:spPr>
            <a:xfrm>
              <a:off x="3298925" y="3161100"/>
              <a:ext cx="146500" cy="232800"/>
            </a:xfrm>
            <a:custGeom>
              <a:avLst/>
              <a:gdLst/>
              <a:ahLst/>
              <a:cxnLst/>
              <a:rect l="l" t="t" r="r" b="b"/>
              <a:pathLst>
                <a:path w="5860" h="9312" extrusionOk="0">
                  <a:moveTo>
                    <a:pt x="2914" y="1046"/>
                  </a:moveTo>
                  <a:cubicBezTo>
                    <a:pt x="3484" y="1046"/>
                    <a:pt x="3959" y="1521"/>
                    <a:pt x="3959" y="2154"/>
                  </a:cubicBezTo>
                  <a:lnTo>
                    <a:pt x="3959" y="3421"/>
                  </a:lnTo>
                  <a:lnTo>
                    <a:pt x="1901" y="3421"/>
                  </a:lnTo>
                  <a:lnTo>
                    <a:pt x="1901" y="2154"/>
                  </a:lnTo>
                  <a:cubicBezTo>
                    <a:pt x="1901" y="1521"/>
                    <a:pt x="2344" y="1046"/>
                    <a:pt x="2914" y="1046"/>
                  </a:cubicBezTo>
                  <a:close/>
                  <a:moveTo>
                    <a:pt x="2914" y="317"/>
                  </a:moveTo>
                  <a:cubicBezTo>
                    <a:pt x="3833" y="317"/>
                    <a:pt x="4593" y="1046"/>
                    <a:pt x="4593" y="1964"/>
                  </a:cubicBezTo>
                  <a:lnTo>
                    <a:pt x="4593" y="3421"/>
                  </a:lnTo>
                  <a:lnTo>
                    <a:pt x="4276" y="3421"/>
                  </a:lnTo>
                  <a:lnTo>
                    <a:pt x="4276" y="2122"/>
                  </a:lnTo>
                  <a:cubicBezTo>
                    <a:pt x="4276" y="1362"/>
                    <a:pt x="3674" y="729"/>
                    <a:pt x="2914" y="729"/>
                  </a:cubicBezTo>
                  <a:cubicBezTo>
                    <a:pt x="2186" y="729"/>
                    <a:pt x="1584" y="1362"/>
                    <a:pt x="1584" y="2122"/>
                  </a:cubicBezTo>
                  <a:lnTo>
                    <a:pt x="1584" y="3421"/>
                  </a:lnTo>
                  <a:lnTo>
                    <a:pt x="1267" y="3421"/>
                  </a:lnTo>
                  <a:lnTo>
                    <a:pt x="1267" y="1964"/>
                  </a:lnTo>
                  <a:cubicBezTo>
                    <a:pt x="1267" y="1046"/>
                    <a:pt x="1996" y="317"/>
                    <a:pt x="2914" y="317"/>
                  </a:cubicBezTo>
                  <a:close/>
                  <a:moveTo>
                    <a:pt x="5353" y="3737"/>
                  </a:moveTo>
                  <a:cubicBezTo>
                    <a:pt x="5448" y="3737"/>
                    <a:pt x="5543" y="3832"/>
                    <a:pt x="5543" y="3927"/>
                  </a:cubicBezTo>
                  <a:lnTo>
                    <a:pt x="5543" y="8804"/>
                  </a:lnTo>
                  <a:cubicBezTo>
                    <a:pt x="5543" y="8899"/>
                    <a:pt x="5448" y="8963"/>
                    <a:pt x="5353" y="8963"/>
                  </a:cubicBezTo>
                  <a:lnTo>
                    <a:pt x="476" y="8963"/>
                  </a:lnTo>
                  <a:cubicBezTo>
                    <a:pt x="381" y="8963"/>
                    <a:pt x="317" y="8899"/>
                    <a:pt x="317" y="8804"/>
                  </a:cubicBezTo>
                  <a:lnTo>
                    <a:pt x="317" y="3927"/>
                  </a:lnTo>
                  <a:cubicBezTo>
                    <a:pt x="317" y="3832"/>
                    <a:pt x="381" y="3737"/>
                    <a:pt x="476" y="3737"/>
                  </a:cubicBezTo>
                  <a:close/>
                  <a:moveTo>
                    <a:pt x="2914" y="1"/>
                  </a:moveTo>
                  <a:cubicBezTo>
                    <a:pt x="1837" y="1"/>
                    <a:pt x="951" y="887"/>
                    <a:pt x="951" y="1964"/>
                  </a:cubicBezTo>
                  <a:lnTo>
                    <a:pt x="951" y="3421"/>
                  </a:lnTo>
                  <a:lnTo>
                    <a:pt x="476" y="3421"/>
                  </a:lnTo>
                  <a:cubicBezTo>
                    <a:pt x="222" y="3421"/>
                    <a:pt x="1" y="3642"/>
                    <a:pt x="1" y="3927"/>
                  </a:cubicBezTo>
                  <a:lnTo>
                    <a:pt x="1" y="8804"/>
                  </a:lnTo>
                  <a:cubicBezTo>
                    <a:pt x="1" y="9089"/>
                    <a:pt x="222" y="9311"/>
                    <a:pt x="476" y="9311"/>
                  </a:cubicBezTo>
                  <a:lnTo>
                    <a:pt x="5353" y="9311"/>
                  </a:lnTo>
                  <a:cubicBezTo>
                    <a:pt x="5638" y="9311"/>
                    <a:pt x="5859" y="9089"/>
                    <a:pt x="5859" y="8804"/>
                  </a:cubicBezTo>
                  <a:lnTo>
                    <a:pt x="5859" y="3927"/>
                  </a:lnTo>
                  <a:cubicBezTo>
                    <a:pt x="5859" y="3642"/>
                    <a:pt x="5638" y="3421"/>
                    <a:pt x="5353" y="3421"/>
                  </a:cubicBezTo>
                  <a:lnTo>
                    <a:pt x="4909" y="3421"/>
                  </a:lnTo>
                  <a:lnTo>
                    <a:pt x="4909" y="1964"/>
                  </a:lnTo>
                  <a:cubicBezTo>
                    <a:pt x="4909" y="887"/>
                    <a:pt x="4023" y="1"/>
                    <a:pt x="2914" y="1"/>
                  </a:cubicBezTo>
                  <a:close/>
                </a:path>
              </a:pathLst>
            </a:custGeom>
            <a:solidFill>
              <a:srgbClr val="F2A365"/>
            </a:solidFill>
            <a:ln w="2375" cap="flat" cmpd="sng">
              <a:solidFill>
                <a:srgbClr val="F2A36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16"/>
            <p:cNvSpPr/>
            <p:nvPr/>
          </p:nvSpPr>
          <p:spPr>
            <a:xfrm>
              <a:off x="3346425" y="3280650"/>
              <a:ext cx="51500" cy="78400"/>
            </a:xfrm>
            <a:custGeom>
              <a:avLst/>
              <a:gdLst/>
              <a:ahLst/>
              <a:cxnLst/>
              <a:rect l="l" t="t" r="r" b="b"/>
              <a:pathLst>
                <a:path w="2060" h="3136" extrusionOk="0">
                  <a:moveTo>
                    <a:pt x="1014" y="317"/>
                  </a:moveTo>
                  <a:cubicBezTo>
                    <a:pt x="1426" y="317"/>
                    <a:pt x="1743" y="634"/>
                    <a:pt x="1743" y="1046"/>
                  </a:cubicBezTo>
                  <a:cubicBezTo>
                    <a:pt x="1743" y="1331"/>
                    <a:pt x="1553" y="1584"/>
                    <a:pt x="1299" y="1679"/>
                  </a:cubicBezTo>
                  <a:lnTo>
                    <a:pt x="1204" y="1742"/>
                  </a:lnTo>
                  <a:lnTo>
                    <a:pt x="1204" y="2756"/>
                  </a:lnTo>
                  <a:cubicBezTo>
                    <a:pt x="1204" y="2787"/>
                    <a:pt x="1173" y="2819"/>
                    <a:pt x="1109" y="2819"/>
                  </a:cubicBezTo>
                  <a:lnTo>
                    <a:pt x="919" y="2819"/>
                  </a:lnTo>
                  <a:cubicBezTo>
                    <a:pt x="856" y="2819"/>
                    <a:pt x="824" y="2787"/>
                    <a:pt x="824" y="2756"/>
                  </a:cubicBezTo>
                  <a:lnTo>
                    <a:pt x="824" y="1742"/>
                  </a:lnTo>
                  <a:lnTo>
                    <a:pt x="729" y="1679"/>
                  </a:lnTo>
                  <a:cubicBezTo>
                    <a:pt x="476" y="1584"/>
                    <a:pt x="317" y="1331"/>
                    <a:pt x="317" y="1046"/>
                  </a:cubicBezTo>
                  <a:cubicBezTo>
                    <a:pt x="317" y="634"/>
                    <a:pt x="634" y="317"/>
                    <a:pt x="1014" y="317"/>
                  </a:cubicBezTo>
                  <a:close/>
                  <a:moveTo>
                    <a:pt x="1014" y="1"/>
                  </a:moveTo>
                  <a:cubicBezTo>
                    <a:pt x="444" y="1"/>
                    <a:pt x="1" y="476"/>
                    <a:pt x="1" y="1046"/>
                  </a:cubicBezTo>
                  <a:cubicBezTo>
                    <a:pt x="1" y="1426"/>
                    <a:pt x="191" y="1742"/>
                    <a:pt x="507" y="1932"/>
                  </a:cubicBezTo>
                  <a:lnTo>
                    <a:pt x="507" y="2724"/>
                  </a:lnTo>
                  <a:cubicBezTo>
                    <a:pt x="507" y="2946"/>
                    <a:pt x="697" y="3136"/>
                    <a:pt x="919" y="3136"/>
                  </a:cubicBezTo>
                  <a:lnTo>
                    <a:pt x="1109" y="3136"/>
                  </a:lnTo>
                  <a:cubicBezTo>
                    <a:pt x="1363" y="3136"/>
                    <a:pt x="1521" y="2946"/>
                    <a:pt x="1521" y="2724"/>
                  </a:cubicBezTo>
                  <a:lnTo>
                    <a:pt x="1521" y="1932"/>
                  </a:lnTo>
                  <a:cubicBezTo>
                    <a:pt x="1838" y="1742"/>
                    <a:pt x="2059" y="1426"/>
                    <a:pt x="2059" y="1046"/>
                  </a:cubicBezTo>
                  <a:cubicBezTo>
                    <a:pt x="2059" y="476"/>
                    <a:pt x="1584" y="1"/>
                    <a:pt x="1014" y="1"/>
                  </a:cubicBezTo>
                  <a:close/>
                </a:path>
              </a:pathLst>
            </a:custGeom>
            <a:solidFill>
              <a:srgbClr val="F2A365"/>
            </a:solidFill>
            <a:ln w="2375" cap="flat" cmpd="sng">
              <a:solidFill>
                <a:srgbClr val="F2A365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16"/>
            <p:cNvSpPr/>
            <p:nvPr/>
          </p:nvSpPr>
          <p:spPr>
            <a:xfrm>
              <a:off x="3743875" y="3470675"/>
              <a:ext cx="3261950" cy="581925"/>
            </a:xfrm>
            <a:custGeom>
              <a:avLst/>
              <a:gdLst/>
              <a:ahLst/>
              <a:cxnLst/>
              <a:rect l="l" t="t" r="r" b="b"/>
              <a:pathLst>
                <a:path w="130478" h="23277" extrusionOk="0">
                  <a:moveTo>
                    <a:pt x="37655" y="0"/>
                  </a:moveTo>
                  <a:cubicBezTo>
                    <a:pt x="35755" y="0"/>
                    <a:pt x="34235" y="1552"/>
                    <a:pt x="34235" y="3452"/>
                  </a:cubicBezTo>
                  <a:lnTo>
                    <a:pt x="34235" y="7886"/>
                  </a:lnTo>
                  <a:cubicBezTo>
                    <a:pt x="34184" y="10056"/>
                    <a:pt x="32677" y="11243"/>
                    <a:pt x="31005" y="11243"/>
                  </a:cubicBezTo>
                  <a:cubicBezTo>
                    <a:pt x="29529" y="11243"/>
                    <a:pt x="27924" y="10318"/>
                    <a:pt x="27078" y="8329"/>
                  </a:cubicBezTo>
                  <a:cubicBezTo>
                    <a:pt x="25811" y="5384"/>
                    <a:pt x="22866" y="3325"/>
                    <a:pt x="19445" y="3325"/>
                  </a:cubicBezTo>
                  <a:cubicBezTo>
                    <a:pt x="16089" y="3325"/>
                    <a:pt x="13207" y="5289"/>
                    <a:pt x="11877" y="8139"/>
                  </a:cubicBezTo>
                  <a:cubicBezTo>
                    <a:pt x="10666" y="10420"/>
                    <a:pt x="8789" y="11315"/>
                    <a:pt x="7111" y="11315"/>
                  </a:cubicBezTo>
                  <a:cubicBezTo>
                    <a:pt x="6507" y="11315"/>
                    <a:pt x="5928" y="11199"/>
                    <a:pt x="5416" y="10989"/>
                  </a:cubicBezTo>
                  <a:cubicBezTo>
                    <a:pt x="5353" y="10957"/>
                    <a:pt x="5289" y="10926"/>
                    <a:pt x="5226" y="10926"/>
                  </a:cubicBezTo>
                  <a:cubicBezTo>
                    <a:pt x="5163" y="10894"/>
                    <a:pt x="5099" y="10862"/>
                    <a:pt x="5068" y="10831"/>
                  </a:cubicBezTo>
                  <a:cubicBezTo>
                    <a:pt x="5004" y="10799"/>
                    <a:pt x="4909" y="10767"/>
                    <a:pt x="4846" y="10736"/>
                  </a:cubicBezTo>
                  <a:cubicBezTo>
                    <a:pt x="4846" y="10704"/>
                    <a:pt x="4846" y="10704"/>
                    <a:pt x="4846" y="10704"/>
                  </a:cubicBezTo>
                  <a:cubicBezTo>
                    <a:pt x="4339" y="10387"/>
                    <a:pt x="4086" y="10039"/>
                    <a:pt x="3833" y="9849"/>
                  </a:cubicBezTo>
                  <a:cubicBezTo>
                    <a:pt x="3421" y="9501"/>
                    <a:pt x="2914" y="9311"/>
                    <a:pt x="2344" y="9311"/>
                  </a:cubicBezTo>
                  <a:cubicBezTo>
                    <a:pt x="1046" y="9311"/>
                    <a:pt x="1" y="10356"/>
                    <a:pt x="1" y="11654"/>
                  </a:cubicBezTo>
                  <a:cubicBezTo>
                    <a:pt x="1" y="12953"/>
                    <a:pt x="1046" y="13998"/>
                    <a:pt x="2344" y="13998"/>
                  </a:cubicBezTo>
                  <a:cubicBezTo>
                    <a:pt x="2914" y="13998"/>
                    <a:pt x="3421" y="13776"/>
                    <a:pt x="3833" y="13428"/>
                  </a:cubicBezTo>
                  <a:cubicBezTo>
                    <a:pt x="4086" y="13238"/>
                    <a:pt x="4339" y="12889"/>
                    <a:pt x="4846" y="12573"/>
                  </a:cubicBezTo>
                  <a:cubicBezTo>
                    <a:pt x="4909" y="12541"/>
                    <a:pt x="4973" y="12478"/>
                    <a:pt x="5068" y="12446"/>
                  </a:cubicBezTo>
                  <a:cubicBezTo>
                    <a:pt x="5099" y="12414"/>
                    <a:pt x="5163" y="12414"/>
                    <a:pt x="5226" y="12383"/>
                  </a:cubicBezTo>
                  <a:cubicBezTo>
                    <a:pt x="5289" y="12351"/>
                    <a:pt x="5353" y="12319"/>
                    <a:pt x="5416" y="12288"/>
                  </a:cubicBezTo>
                  <a:cubicBezTo>
                    <a:pt x="5925" y="12087"/>
                    <a:pt x="6500" y="11975"/>
                    <a:pt x="7101" y="11975"/>
                  </a:cubicBezTo>
                  <a:cubicBezTo>
                    <a:pt x="8781" y="11975"/>
                    <a:pt x="10664" y="12852"/>
                    <a:pt x="11877" y="15138"/>
                  </a:cubicBezTo>
                  <a:cubicBezTo>
                    <a:pt x="13207" y="17988"/>
                    <a:pt x="16089" y="19983"/>
                    <a:pt x="19445" y="19983"/>
                  </a:cubicBezTo>
                  <a:cubicBezTo>
                    <a:pt x="22866" y="19983"/>
                    <a:pt x="25811" y="17893"/>
                    <a:pt x="27078" y="14948"/>
                  </a:cubicBezTo>
                  <a:cubicBezTo>
                    <a:pt x="27924" y="12958"/>
                    <a:pt x="29522" y="12034"/>
                    <a:pt x="30994" y="12034"/>
                  </a:cubicBezTo>
                  <a:cubicBezTo>
                    <a:pt x="32662" y="12034"/>
                    <a:pt x="34168" y="13221"/>
                    <a:pt x="34235" y="15391"/>
                  </a:cubicBezTo>
                  <a:lnTo>
                    <a:pt x="34235" y="19856"/>
                  </a:lnTo>
                  <a:cubicBezTo>
                    <a:pt x="34235" y="21725"/>
                    <a:pt x="35755" y="23277"/>
                    <a:pt x="37655" y="23277"/>
                  </a:cubicBezTo>
                  <a:lnTo>
                    <a:pt x="127025" y="23277"/>
                  </a:lnTo>
                  <a:cubicBezTo>
                    <a:pt x="128925" y="23277"/>
                    <a:pt x="130477" y="21725"/>
                    <a:pt x="130477" y="19856"/>
                  </a:cubicBezTo>
                  <a:lnTo>
                    <a:pt x="130477" y="3452"/>
                  </a:lnTo>
                  <a:cubicBezTo>
                    <a:pt x="130477" y="1552"/>
                    <a:pt x="128925" y="0"/>
                    <a:pt x="127025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16"/>
            <p:cNvSpPr/>
            <p:nvPr/>
          </p:nvSpPr>
          <p:spPr>
            <a:xfrm>
              <a:off x="4059775" y="3591000"/>
              <a:ext cx="340475" cy="341275"/>
            </a:xfrm>
            <a:custGeom>
              <a:avLst/>
              <a:gdLst/>
              <a:ahLst/>
              <a:cxnLst/>
              <a:rect l="l" t="t" r="r" b="b"/>
              <a:pathLst>
                <a:path w="13619" h="13651" extrusionOk="0">
                  <a:moveTo>
                    <a:pt x="13618" y="6841"/>
                  </a:moveTo>
                  <a:cubicBezTo>
                    <a:pt x="13618" y="10610"/>
                    <a:pt x="10578" y="13650"/>
                    <a:pt x="6809" y="13650"/>
                  </a:cubicBezTo>
                  <a:cubicBezTo>
                    <a:pt x="3041" y="13650"/>
                    <a:pt x="1" y="10610"/>
                    <a:pt x="1" y="6841"/>
                  </a:cubicBezTo>
                  <a:cubicBezTo>
                    <a:pt x="1" y="3073"/>
                    <a:pt x="3041" y="1"/>
                    <a:pt x="6809" y="1"/>
                  </a:cubicBezTo>
                  <a:cubicBezTo>
                    <a:pt x="10578" y="1"/>
                    <a:pt x="13618" y="3073"/>
                    <a:pt x="13618" y="684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16"/>
            <p:cNvSpPr/>
            <p:nvPr/>
          </p:nvSpPr>
          <p:spPr>
            <a:xfrm>
              <a:off x="3771600" y="3731150"/>
              <a:ext cx="60975" cy="60975"/>
            </a:xfrm>
            <a:custGeom>
              <a:avLst/>
              <a:gdLst/>
              <a:ahLst/>
              <a:cxnLst/>
              <a:rect l="l" t="t" r="r" b="b"/>
              <a:pathLst>
                <a:path w="2439" h="2439" extrusionOk="0">
                  <a:moveTo>
                    <a:pt x="2439" y="1235"/>
                  </a:moveTo>
                  <a:cubicBezTo>
                    <a:pt x="2439" y="1900"/>
                    <a:pt x="1900" y="2439"/>
                    <a:pt x="1235" y="2439"/>
                  </a:cubicBezTo>
                  <a:cubicBezTo>
                    <a:pt x="538" y="2439"/>
                    <a:pt x="0" y="1900"/>
                    <a:pt x="0" y="1235"/>
                  </a:cubicBezTo>
                  <a:cubicBezTo>
                    <a:pt x="0" y="538"/>
                    <a:pt x="538" y="0"/>
                    <a:pt x="1235" y="0"/>
                  </a:cubicBezTo>
                  <a:cubicBezTo>
                    <a:pt x="1900" y="0"/>
                    <a:pt x="2439" y="538"/>
                    <a:pt x="2439" y="1235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16"/>
            <p:cNvSpPr/>
            <p:nvPr/>
          </p:nvSpPr>
          <p:spPr>
            <a:xfrm>
              <a:off x="4631400" y="3503125"/>
              <a:ext cx="2341950" cy="517025"/>
            </a:xfrm>
            <a:custGeom>
              <a:avLst/>
              <a:gdLst/>
              <a:ahLst/>
              <a:cxnLst/>
              <a:rect l="l" t="t" r="r" b="b"/>
              <a:pathLst>
                <a:path w="93678" h="20681" extrusionOk="0">
                  <a:moveTo>
                    <a:pt x="2154" y="0"/>
                  </a:moveTo>
                  <a:cubicBezTo>
                    <a:pt x="982" y="0"/>
                    <a:pt x="1" y="982"/>
                    <a:pt x="1" y="2154"/>
                  </a:cubicBezTo>
                  <a:lnTo>
                    <a:pt x="1" y="18558"/>
                  </a:lnTo>
                  <a:cubicBezTo>
                    <a:pt x="1" y="19730"/>
                    <a:pt x="982" y="20680"/>
                    <a:pt x="2154" y="20680"/>
                  </a:cubicBezTo>
                  <a:lnTo>
                    <a:pt x="91524" y="20680"/>
                  </a:lnTo>
                  <a:cubicBezTo>
                    <a:pt x="92728" y="20680"/>
                    <a:pt x="93678" y="19730"/>
                    <a:pt x="93678" y="18558"/>
                  </a:cubicBezTo>
                  <a:lnTo>
                    <a:pt x="93678" y="2154"/>
                  </a:lnTo>
                  <a:cubicBezTo>
                    <a:pt x="93678" y="951"/>
                    <a:pt x="92728" y="0"/>
                    <a:pt x="91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16"/>
            <p:cNvSpPr/>
            <p:nvPr/>
          </p:nvSpPr>
          <p:spPr>
            <a:xfrm>
              <a:off x="4269575" y="3689975"/>
              <a:ext cx="30125" cy="106100"/>
            </a:xfrm>
            <a:custGeom>
              <a:avLst/>
              <a:gdLst/>
              <a:ahLst/>
              <a:cxnLst/>
              <a:rect l="l" t="t" r="r" b="b"/>
              <a:pathLst>
                <a:path w="1205" h="4244" extrusionOk="0">
                  <a:moveTo>
                    <a:pt x="286" y="64"/>
                  </a:moveTo>
                  <a:cubicBezTo>
                    <a:pt x="223" y="0"/>
                    <a:pt x="128" y="32"/>
                    <a:pt x="64" y="95"/>
                  </a:cubicBezTo>
                  <a:cubicBezTo>
                    <a:pt x="1" y="159"/>
                    <a:pt x="33" y="254"/>
                    <a:pt x="96" y="317"/>
                  </a:cubicBezTo>
                  <a:cubicBezTo>
                    <a:pt x="603" y="760"/>
                    <a:pt x="888" y="1425"/>
                    <a:pt x="888" y="2122"/>
                  </a:cubicBezTo>
                  <a:cubicBezTo>
                    <a:pt x="888" y="2819"/>
                    <a:pt x="603" y="3484"/>
                    <a:pt x="96" y="3959"/>
                  </a:cubicBezTo>
                  <a:cubicBezTo>
                    <a:pt x="33" y="4022"/>
                    <a:pt x="1" y="4117"/>
                    <a:pt x="64" y="4181"/>
                  </a:cubicBezTo>
                  <a:cubicBezTo>
                    <a:pt x="96" y="4212"/>
                    <a:pt x="159" y="4244"/>
                    <a:pt x="191" y="4244"/>
                  </a:cubicBezTo>
                  <a:cubicBezTo>
                    <a:pt x="223" y="4244"/>
                    <a:pt x="286" y="4212"/>
                    <a:pt x="286" y="4181"/>
                  </a:cubicBezTo>
                  <a:cubicBezTo>
                    <a:pt x="888" y="3674"/>
                    <a:pt x="1204" y="2914"/>
                    <a:pt x="1204" y="2122"/>
                  </a:cubicBezTo>
                  <a:cubicBezTo>
                    <a:pt x="1204" y="1362"/>
                    <a:pt x="888" y="602"/>
                    <a:pt x="286" y="64"/>
                  </a:cubicBezTo>
                  <a:close/>
                </a:path>
              </a:pathLst>
            </a:custGeom>
            <a:solidFill>
              <a:srgbClr val="7823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16"/>
            <p:cNvSpPr/>
            <p:nvPr/>
          </p:nvSpPr>
          <p:spPr>
            <a:xfrm>
              <a:off x="4287000" y="3671750"/>
              <a:ext cx="38025" cy="142550"/>
            </a:xfrm>
            <a:custGeom>
              <a:avLst/>
              <a:gdLst/>
              <a:ahLst/>
              <a:cxnLst/>
              <a:rect l="l" t="t" r="r" b="b"/>
              <a:pathLst>
                <a:path w="1521" h="5702" extrusionOk="0">
                  <a:moveTo>
                    <a:pt x="286" y="64"/>
                  </a:moveTo>
                  <a:cubicBezTo>
                    <a:pt x="222" y="1"/>
                    <a:pt x="127" y="1"/>
                    <a:pt x="64" y="64"/>
                  </a:cubicBezTo>
                  <a:cubicBezTo>
                    <a:pt x="1" y="128"/>
                    <a:pt x="1" y="254"/>
                    <a:pt x="64" y="286"/>
                  </a:cubicBezTo>
                  <a:cubicBezTo>
                    <a:pt x="792" y="951"/>
                    <a:pt x="1204" y="1901"/>
                    <a:pt x="1204" y="2851"/>
                  </a:cubicBezTo>
                  <a:cubicBezTo>
                    <a:pt x="1204" y="3833"/>
                    <a:pt x="792" y="4783"/>
                    <a:pt x="64" y="5416"/>
                  </a:cubicBezTo>
                  <a:cubicBezTo>
                    <a:pt x="1" y="5480"/>
                    <a:pt x="1" y="5606"/>
                    <a:pt x="64" y="5670"/>
                  </a:cubicBezTo>
                  <a:cubicBezTo>
                    <a:pt x="96" y="5701"/>
                    <a:pt x="127" y="5701"/>
                    <a:pt x="159" y="5701"/>
                  </a:cubicBezTo>
                  <a:cubicBezTo>
                    <a:pt x="222" y="5701"/>
                    <a:pt x="254" y="5701"/>
                    <a:pt x="286" y="5670"/>
                  </a:cubicBezTo>
                  <a:cubicBezTo>
                    <a:pt x="1077" y="4941"/>
                    <a:pt x="1521" y="3928"/>
                    <a:pt x="1521" y="2851"/>
                  </a:cubicBezTo>
                  <a:cubicBezTo>
                    <a:pt x="1521" y="1806"/>
                    <a:pt x="1077" y="761"/>
                    <a:pt x="286" y="64"/>
                  </a:cubicBezTo>
                  <a:close/>
                </a:path>
              </a:pathLst>
            </a:custGeom>
            <a:solidFill>
              <a:srgbClr val="7823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16"/>
            <p:cNvSpPr/>
            <p:nvPr/>
          </p:nvSpPr>
          <p:spPr>
            <a:xfrm>
              <a:off x="4160325" y="3689975"/>
              <a:ext cx="29325" cy="106100"/>
            </a:xfrm>
            <a:custGeom>
              <a:avLst/>
              <a:gdLst/>
              <a:ahLst/>
              <a:cxnLst/>
              <a:rect l="l" t="t" r="r" b="b"/>
              <a:pathLst>
                <a:path w="1173" h="4244" extrusionOk="0">
                  <a:moveTo>
                    <a:pt x="1141" y="95"/>
                  </a:moveTo>
                  <a:cubicBezTo>
                    <a:pt x="1077" y="32"/>
                    <a:pt x="951" y="0"/>
                    <a:pt x="887" y="64"/>
                  </a:cubicBezTo>
                  <a:cubicBezTo>
                    <a:pt x="317" y="602"/>
                    <a:pt x="1" y="1362"/>
                    <a:pt x="1" y="2122"/>
                  </a:cubicBezTo>
                  <a:cubicBezTo>
                    <a:pt x="1" y="2914"/>
                    <a:pt x="317" y="3674"/>
                    <a:pt x="887" y="4212"/>
                  </a:cubicBezTo>
                  <a:cubicBezTo>
                    <a:pt x="919" y="4212"/>
                    <a:pt x="982" y="4244"/>
                    <a:pt x="1014" y="4244"/>
                  </a:cubicBezTo>
                  <a:cubicBezTo>
                    <a:pt x="1046" y="4244"/>
                    <a:pt x="1109" y="4212"/>
                    <a:pt x="1141" y="4181"/>
                  </a:cubicBezTo>
                  <a:cubicBezTo>
                    <a:pt x="1172" y="4117"/>
                    <a:pt x="1172" y="4022"/>
                    <a:pt x="1109" y="3959"/>
                  </a:cubicBezTo>
                  <a:cubicBezTo>
                    <a:pt x="602" y="3484"/>
                    <a:pt x="317" y="2819"/>
                    <a:pt x="317" y="2154"/>
                  </a:cubicBezTo>
                  <a:cubicBezTo>
                    <a:pt x="317" y="1457"/>
                    <a:pt x="602" y="792"/>
                    <a:pt x="1109" y="317"/>
                  </a:cubicBezTo>
                  <a:cubicBezTo>
                    <a:pt x="1172" y="254"/>
                    <a:pt x="1172" y="159"/>
                    <a:pt x="1141" y="95"/>
                  </a:cubicBezTo>
                  <a:close/>
                </a:path>
              </a:pathLst>
            </a:custGeom>
            <a:solidFill>
              <a:srgbClr val="7823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16"/>
            <p:cNvSpPr/>
            <p:nvPr/>
          </p:nvSpPr>
          <p:spPr>
            <a:xfrm>
              <a:off x="4135000" y="3671750"/>
              <a:ext cx="38025" cy="142550"/>
            </a:xfrm>
            <a:custGeom>
              <a:avLst/>
              <a:gdLst/>
              <a:ahLst/>
              <a:cxnLst/>
              <a:rect l="l" t="t" r="r" b="b"/>
              <a:pathLst>
                <a:path w="1521" h="5702" extrusionOk="0">
                  <a:moveTo>
                    <a:pt x="317" y="2851"/>
                  </a:moveTo>
                  <a:cubicBezTo>
                    <a:pt x="317" y="1901"/>
                    <a:pt x="729" y="951"/>
                    <a:pt x="1457" y="286"/>
                  </a:cubicBezTo>
                  <a:cubicBezTo>
                    <a:pt x="1520" y="254"/>
                    <a:pt x="1520" y="128"/>
                    <a:pt x="1457" y="64"/>
                  </a:cubicBezTo>
                  <a:cubicBezTo>
                    <a:pt x="1394" y="1"/>
                    <a:pt x="1299" y="1"/>
                    <a:pt x="1235" y="64"/>
                  </a:cubicBezTo>
                  <a:cubicBezTo>
                    <a:pt x="444" y="793"/>
                    <a:pt x="0" y="1806"/>
                    <a:pt x="0" y="2851"/>
                  </a:cubicBezTo>
                  <a:cubicBezTo>
                    <a:pt x="0" y="3928"/>
                    <a:pt x="444" y="4941"/>
                    <a:pt x="1235" y="5670"/>
                  </a:cubicBezTo>
                  <a:cubicBezTo>
                    <a:pt x="1267" y="5701"/>
                    <a:pt x="1299" y="5701"/>
                    <a:pt x="1362" y="5701"/>
                  </a:cubicBezTo>
                  <a:cubicBezTo>
                    <a:pt x="1394" y="5701"/>
                    <a:pt x="1425" y="5701"/>
                    <a:pt x="1457" y="5670"/>
                  </a:cubicBezTo>
                  <a:cubicBezTo>
                    <a:pt x="1520" y="5606"/>
                    <a:pt x="1520" y="5480"/>
                    <a:pt x="1457" y="5448"/>
                  </a:cubicBezTo>
                  <a:cubicBezTo>
                    <a:pt x="729" y="4783"/>
                    <a:pt x="317" y="3833"/>
                    <a:pt x="317" y="2851"/>
                  </a:cubicBezTo>
                  <a:close/>
                </a:path>
              </a:pathLst>
            </a:custGeom>
            <a:solidFill>
              <a:srgbClr val="7823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16"/>
            <p:cNvSpPr/>
            <p:nvPr/>
          </p:nvSpPr>
          <p:spPr>
            <a:xfrm>
              <a:off x="4190400" y="3704225"/>
              <a:ext cx="79200" cy="163125"/>
            </a:xfrm>
            <a:custGeom>
              <a:avLst/>
              <a:gdLst/>
              <a:ahLst/>
              <a:cxnLst/>
              <a:rect l="l" t="t" r="r" b="b"/>
              <a:pathLst>
                <a:path w="3168" h="6525" extrusionOk="0">
                  <a:moveTo>
                    <a:pt x="1584" y="0"/>
                  </a:moveTo>
                  <a:cubicBezTo>
                    <a:pt x="698" y="0"/>
                    <a:pt x="1" y="697"/>
                    <a:pt x="1" y="1552"/>
                  </a:cubicBezTo>
                  <a:cubicBezTo>
                    <a:pt x="1" y="2217"/>
                    <a:pt x="413" y="2819"/>
                    <a:pt x="1046" y="3041"/>
                  </a:cubicBezTo>
                  <a:lnTo>
                    <a:pt x="1046" y="5986"/>
                  </a:lnTo>
                  <a:cubicBezTo>
                    <a:pt x="1046" y="6302"/>
                    <a:pt x="1299" y="6524"/>
                    <a:pt x="1584" y="6524"/>
                  </a:cubicBezTo>
                  <a:cubicBezTo>
                    <a:pt x="1869" y="6524"/>
                    <a:pt x="2123" y="6302"/>
                    <a:pt x="2123" y="5986"/>
                  </a:cubicBezTo>
                  <a:lnTo>
                    <a:pt x="2123" y="3041"/>
                  </a:lnTo>
                  <a:cubicBezTo>
                    <a:pt x="2725" y="2819"/>
                    <a:pt x="3168" y="2249"/>
                    <a:pt x="3168" y="1552"/>
                  </a:cubicBezTo>
                  <a:cubicBezTo>
                    <a:pt x="3168" y="697"/>
                    <a:pt x="2440" y="0"/>
                    <a:pt x="1584" y="0"/>
                  </a:cubicBezTo>
                  <a:close/>
                  <a:moveTo>
                    <a:pt x="1901" y="2787"/>
                  </a:moveTo>
                  <a:cubicBezTo>
                    <a:pt x="1838" y="2787"/>
                    <a:pt x="1806" y="2851"/>
                    <a:pt x="1806" y="2946"/>
                  </a:cubicBezTo>
                  <a:lnTo>
                    <a:pt x="1806" y="5986"/>
                  </a:lnTo>
                  <a:cubicBezTo>
                    <a:pt x="1806" y="6112"/>
                    <a:pt x="1711" y="6207"/>
                    <a:pt x="1584" y="6207"/>
                  </a:cubicBezTo>
                  <a:cubicBezTo>
                    <a:pt x="1458" y="6207"/>
                    <a:pt x="1363" y="6112"/>
                    <a:pt x="1363" y="5986"/>
                  </a:cubicBezTo>
                  <a:lnTo>
                    <a:pt x="1363" y="2946"/>
                  </a:lnTo>
                  <a:cubicBezTo>
                    <a:pt x="1363" y="2851"/>
                    <a:pt x="1299" y="2787"/>
                    <a:pt x="1236" y="2787"/>
                  </a:cubicBezTo>
                  <a:cubicBezTo>
                    <a:pt x="698" y="2629"/>
                    <a:pt x="318" y="2122"/>
                    <a:pt x="318" y="1552"/>
                  </a:cubicBezTo>
                  <a:cubicBezTo>
                    <a:pt x="318" y="887"/>
                    <a:pt x="888" y="317"/>
                    <a:pt x="1584" y="317"/>
                  </a:cubicBezTo>
                  <a:cubicBezTo>
                    <a:pt x="2281" y="317"/>
                    <a:pt x="2851" y="855"/>
                    <a:pt x="2851" y="1552"/>
                  </a:cubicBezTo>
                  <a:cubicBezTo>
                    <a:pt x="2851" y="2122"/>
                    <a:pt x="2471" y="2629"/>
                    <a:pt x="1901" y="2787"/>
                  </a:cubicBezTo>
                  <a:close/>
                </a:path>
              </a:pathLst>
            </a:custGeom>
            <a:solidFill>
              <a:srgbClr val="7823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16"/>
            <p:cNvSpPr/>
            <p:nvPr/>
          </p:nvSpPr>
          <p:spPr>
            <a:xfrm>
              <a:off x="4269575" y="3690700"/>
              <a:ext cx="30125" cy="105375"/>
            </a:xfrm>
            <a:custGeom>
              <a:avLst/>
              <a:gdLst/>
              <a:ahLst/>
              <a:cxnLst/>
              <a:rect l="l" t="t" r="r" b="b"/>
              <a:pathLst>
                <a:path w="1205" h="4215" extrusionOk="0">
                  <a:moveTo>
                    <a:pt x="203" y="0"/>
                  </a:moveTo>
                  <a:cubicBezTo>
                    <a:pt x="155" y="0"/>
                    <a:pt x="103" y="27"/>
                    <a:pt x="64" y="66"/>
                  </a:cubicBezTo>
                  <a:cubicBezTo>
                    <a:pt x="1" y="130"/>
                    <a:pt x="33" y="225"/>
                    <a:pt x="96" y="288"/>
                  </a:cubicBezTo>
                  <a:cubicBezTo>
                    <a:pt x="603" y="731"/>
                    <a:pt x="888" y="1396"/>
                    <a:pt x="888" y="2093"/>
                  </a:cubicBezTo>
                  <a:cubicBezTo>
                    <a:pt x="888" y="2790"/>
                    <a:pt x="603" y="3455"/>
                    <a:pt x="96" y="3930"/>
                  </a:cubicBezTo>
                  <a:cubicBezTo>
                    <a:pt x="33" y="3993"/>
                    <a:pt x="1" y="4088"/>
                    <a:pt x="64" y="4152"/>
                  </a:cubicBezTo>
                  <a:cubicBezTo>
                    <a:pt x="96" y="4183"/>
                    <a:pt x="159" y="4215"/>
                    <a:pt x="191" y="4215"/>
                  </a:cubicBezTo>
                  <a:cubicBezTo>
                    <a:pt x="223" y="4215"/>
                    <a:pt x="286" y="4183"/>
                    <a:pt x="286" y="4152"/>
                  </a:cubicBezTo>
                  <a:cubicBezTo>
                    <a:pt x="888" y="3645"/>
                    <a:pt x="1204" y="2885"/>
                    <a:pt x="1204" y="2093"/>
                  </a:cubicBezTo>
                  <a:cubicBezTo>
                    <a:pt x="1204" y="1333"/>
                    <a:pt x="888" y="573"/>
                    <a:pt x="286" y="35"/>
                  </a:cubicBezTo>
                  <a:cubicBezTo>
                    <a:pt x="262" y="10"/>
                    <a:pt x="233" y="0"/>
                    <a:pt x="203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16"/>
            <p:cNvSpPr/>
            <p:nvPr/>
          </p:nvSpPr>
          <p:spPr>
            <a:xfrm>
              <a:off x="4287000" y="3672150"/>
              <a:ext cx="38025" cy="142150"/>
            </a:xfrm>
            <a:custGeom>
              <a:avLst/>
              <a:gdLst/>
              <a:ahLst/>
              <a:cxnLst/>
              <a:rect l="l" t="t" r="r" b="b"/>
              <a:pathLst>
                <a:path w="1521" h="5686" extrusionOk="0">
                  <a:moveTo>
                    <a:pt x="175" y="1"/>
                  </a:moveTo>
                  <a:cubicBezTo>
                    <a:pt x="135" y="1"/>
                    <a:pt x="96" y="17"/>
                    <a:pt x="64" y="48"/>
                  </a:cubicBezTo>
                  <a:cubicBezTo>
                    <a:pt x="1" y="112"/>
                    <a:pt x="1" y="238"/>
                    <a:pt x="64" y="270"/>
                  </a:cubicBezTo>
                  <a:cubicBezTo>
                    <a:pt x="792" y="935"/>
                    <a:pt x="1204" y="1885"/>
                    <a:pt x="1204" y="2835"/>
                  </a:cubicBezTo>
                  <a:cubicBezTo>
                    <a:pt x="1204" y="3817"/>
                    <a:pt x="792" y="4767"/>
                    <a:pt x="64" y="5400"/>
                  </a:cubicBezTo>
                  <a:cubicBezTo>
                    <a:pt x="1" y="5464"/>
                    <a:pt x="1" y="5590"/>
                    <a:pt x="64" y="5654"/>
                  </a:cubicBezTo>
                  <a:cubicBezTo>
                    <a:pt x="96" y="5685"/>
                    <a:pt x="127" y="5685"/>
                    <a:pt x="159" y="5685"/>
                  </a:cubicBezTo>
                  <a:cubicBezTo>
                    <a:pt x="222" y="5685"/>
                    <a:pt x="254" y="5685"/>
                    <a:pt x="286" y="5654"/>
                  </a:cubicBezTo>
                  <a:cubicBezTo>
                    <a:pt x="1077" y="4925"/>
                    <a:pt x="1521" y="3912"/>
                    <a:pt x="1521" y="2835"/>
                  </a:cubicBezTo>
                  <a:cubicBezTo>
                    <a:pt x="1521" y="1790"/>
                    <a:pt x="1077" y="745"/>
                    <a:pt x="286" y="48"/>
                  </a:cubicBezTo>
                  <a:cubicBezTo>
                    <a:pt x="254" y="17"/>
                    <a:pt x="214" y="1"/>
                    <a:pt x="175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16"/>
            <p:cNvSpPr/>
            <p:nvPr/>
          </p:nvSpPr>
          <p:spPr>
            <a:xfrm>
              <a:off x="4160325" y="3690700"/>
              <a:ext cx="29325" cy="105375"/>
            </a:xfrm>
            <a:custGeom>
              <a:avLst/>
              <a:gdLst/>
              <a:ahLst/>
              <a:cxnLst/>
              <a:rect l="l" t="t" r="r" b="b"/>
              <a:pathLst>
                <a:path w="1173" h="4215" extrusionOk="0">
                  <a:moveTo>
                    <a:pt x="981" y="0"/>
                  </a:moveTo>
                  <a:cubicBezTo>
                    <a:pt x="945" y="0"/>
                    <a:pt x="911" y="10"/>
                    <a:pt x="887" y="35"/>
                  </a:cubicBezTo>
                  <a:cubicBezTo>
                    <a:pt x="317" y="573"/>
                    <a:pt x="1" y="1333"/>
                    <a:pt x="1" y="2093"/>
                  </a:cubicBezTo>
                  <a:cubicBezTo>
                    <a:pt x="1" y="2885"/>
                    <a:pt x="317" y="3645"/>
                    <a:pt x="887" y="4183"/>
                  </a:cubicBezTo>
                  <a:cubicBezTo>
                    <a:pt x="919" y="4183"/>
                    <a:pt x="982" y="4215"/>
                    <a:pt x="1014" y="4215"/>
                  </a:cubicBezTo>
                  <a:cubicBezTo>
                    <a:pt x="1046" y="4215"/>
                    <a:pt x="1109" y="4183"/>
                    <a:pt x="1141" y="4152"/>
                  </a:cubicBezTo>
                  <a:cubicBezTo>
                    <a:pt x="1172" y="4088"/>
                    <a:pt x="1172" y="3993"/>
                    <a:pt x="1109" y="3930"/>
                  </a:cubicBezTo>
                  <a:cubicBezTo>
                    <a:pt x="602" y="3455"/>
                    <a:pt x="317" y="2790"/>
                    <a:pt x="317" y="2125"/>
                  </a:cubicBezTo>
                  <a:cubicBezTo>
                    <a:pt x="317" y="1428"/>
                    <a:pt x="602" y="763"/>
                    <a:pt x="1109" y="288"/>
                  </a:cubicBezTo>
                  <a:cubicBezTo>
                    <a:pt x="1172" y="225"/>
                    <a:pt x="1172" y="130"/>
                    <a:pt x="1141" y="66"/>
                  </a:cubicBezTo>
                  <a:cubicBezTo>
                    <a:pt x="1102" y="27"/>
                    <a:pt x="1038" y="0"/>
                    <a:pt x="981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16"/>
            <p:cNvSpPr/>
            <p:nvPr/>
          </p:nvSpPr>
          <p:spPr>
            <a:xfrm>
              <a:off x="4135000" y="3672150"/>
              <a:ext cx="38025" cy="142150"/>
            </a:xfrm>
            <a:custGeom>
              <a:avLst/>
              <a:gdLst/>
              <a:ahLst/>
              <a:cxnLst/>
              <a:rect l="l" t="t" r="r" b="b"/>
              <a:pathLst>
                <a:path w="1521" h="5686" extrusionOk="0">
                  <a:moveTo>
                    <a:pt x="1346" y="1"/>
                  </a:moveTo>
                  <a:cubicBezTo>
                    <a:pt x="1307" y="1"/>
                    <a:pt x="1267" y="17"/>
                    <a:pt x="1235" y="48"/>
                  </a:cubicBezTo>
                  <a:cubicBezTo>
                    <a:pt x="444" y="777"/>
                    <a:pt x="0" y="1790"/>
                    <a:pt x="0" y="2835"/>
                  </a:cubicBezTo>
                  <a:cubicBezTo>
                    <a:pt x="0" y="3912"/>
                    <a:pt x="444" y="4925"/>
                    <a:pt x="1235" y="5654"/>
                  </a:cubicBezTo>
                  <a:cubicBezTo>
                    <a:pt x="1267" y="5685"/>
                    <a:pt x="1299" y="5685"/>
                    <a:pt x="1362" y="5685"/>
                  </a:cubicBezTo>
                  <a:cubicBezTo>
                    <a:pt x="1394" y="5685"/>
                    <a:pt x="1425" y="5685"/>
                    <a:pt x="1457" y="5654"/>
                  </a:cubicBezTo>
                  <a:cubicBezTo>
                    <a:pt x="1520" y="5590"/>
                    <a:pt x="1520" y="5464"/>
                    <a:pt x="1457" y="5432"/>
                  </a:cubicBezTo>
                  <a:cubicBezTo>
                    <a:pt x="729" y="4767"/>
                    <a:pt x="317" y="3817"/>
                    <a:pt x="317" y="2835"/>
                  </a:cubicBezTo>
                  <a:cubicBezTo>
                    <a:pt x="317" y="1885"/>
                    <a:pt x="729" y="935"/>
                    <a:pt x="1457" y="270"/>
                  </a:cubicBezTo>
                  <a:cubicBezTo>
                    <a:pt x="1520" y="238"/>
                    <a:pt x="1520" y="112"/>
                    <a:pt x="1457" y="48"/>
                  </a:cubicBezTo>
                  <a:cubicBezTo>
                    <a:pt x="1425" y="17"/>
                    <a:pt x="1386" y="1"/>
                    <a:pt x="1346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16"/>
            <p:cNvSpPr/>
            <p:nvPr/>
          </p:nvSpPr>
          <p:spPr>
            <a:xfrm>
              <a:off x="4190400" y="3704225"/>
              <a:ext cx="79200" cy="163125"/>
            </a:xfrm>
            <a:custGeom>
              <a:avLst/>
              <a:gdLst/>
              <a:ahLst/>
              <a:cxnLst/>
              <a:rect l="l" t="t" r="r" b="b"/>
              <a:pathLst>
                <a:path w="3168" h="6525" extrusionOk="0">
                  <a:moveTo>
                    <a:pt x="1584" y="317"/>
                  </a:moveTo>
                  <a:cubicBezTo>
                    <a:pt x="2281" y="317"/>
                    <a:pt x="2851" y="855"/>
                    <a:pt x="2851" y="1552"/>
                  </a:cubicBezTo>
                  <a:cubicBezTo>
                    <a:pt x="2851" y="2122"/>
                    <a:pt x="2471" y="2629"/>
                    <a:pt x="1901" y="2787"/>
                  </a:cubicBezTo>
                  <a:cubicBezTo>
                    <a:pt x="1838" y="2787"/>
                    <a:pt x="1806" y="2851"/>
                    <a:pt x="1806" y="2946"/>
                  </a:cubicBezTo>
                  <a:lnTo>
                    <a:pt x="1806" y="5986"/>
                  </a:lnTo>
                  <a:cubicBezTo>
                    <a:pt x="1806" y="6112"/>
                    <a:pt x="1711" y="6207"/>
                    <a:pt x="1584" y="6207"/>
                  </a:cubicBezTo>
                  <a:cubicBezTo>
                    <a:pt x="1458" y="6207"/>
                    <a:pt x="1363" y="6112"/>
                    <a:pt x="1363" y="5986"/>
                  </a:cubicBezTo>
                  <a:lnTo>
                    <a:pt x="1363" y="2946"/>
                  </a:lnTo>
                  <a:cubicBezTo>
                    <a:pt x="1363" y="2851"/>
                    <a:pt x="1299" y="2787"/>
                    <a:pt x="1236" y="2787"/>
                  </a:cubicBezTo>
                  <a:cubicBezTo>
                    <a:pt x="698" y="2629"/>
                    <a:pt x="318" y="2122"/>
                    <a:pt x="318" y="1552"/>
                  </a:cubicBezTo>
                  <a:cubicBezTo>
                    <a:pt x="318" y="887"/>
                    <a:pt x="888" y="317"/>
                    <a:pt x="1584" y="317"/>
                  </a:cubicBezTo>
                  <a:close/>
                  <a:moveTo>
                    <a:pt x="1584" y="0"/>
                  </a:moveTo>
                  <a:cubicBezTo>
                    <a:pt x="698" y="0"/>
                    <a:pt x="1" y="697"/>
                    <a:pt x="1" y="1552"/>
                  </a:cubicBezTo>
                  <a:cubicBezTo>
                    <a:pt x="1" y="2217"/>
                    <a:pt x="413" y="2819"/>
                    <a:pt x="1046" y="3041"/>
                  </a:cubicBezTo>
                  <a:lnTo>
                    <a:pt x="1046" y="5986"/>
                  </a:lnTo>
                  <a:cubicBezTo>
                    <a:pt x="1046" y="6302"/>
                    <a:pt x="1299" y="6524"/>
                    <a:pt x="1584" y="6524"/>
                  </a:cubicBezTo>
                  <a:cubicBezTo>
                    <a:pt x="1869" y="6524"/>
                    <a:pt x="2123" y="6302"/>
                    <a:pt x="2123" y="5986"/>
                  </a:cubicBezTo>
                  <a:lnTo>
                    <a:pt x="2123" y="3041"/>
                  </a:lnTo>
                  <a:cubicBezTo>
                    <a:pt x="2725" y="2819"/>
                    <a:pt x="3168" y="2249"/>
                    <a:pt x="3168" y="1552"/>
                  </a:cubicBezTo>
                  <a:cubicBezTo>
                    <a:pt x="3168" y="697"/>
                    <a:pt x="2440" y="0"/>
                    <a:pt x="158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16"/>
            <p:cNvSpPr/>
            <p:nvPr/>
          </p:nvSpPr>
          <p:spPr>
            <a:xfrm>
              <a:off x="4269575" y="3689975"/>
              <a:ext cx="30125" cy="106100"/>
            </a:xfrm>
            <a:custGeom>
              <a:avLst/>
              <a:gdLst/>
              <a:ahLst/>
              <a:cxnLst/>
              <a:rect l="l" t="t" r="r" b="b"/>
              <a:pathLst>
                <a:path w="1205" h="4244" fill="none" extrusionOk="0">
                  <a:moveTo>
                    <a:pt x="286" y="64"/>
                  </a:moveTo>
                  <a:cubicBezTo>
                    <a:pt x="223" y="0"/>
                    <a:pt x="128" y="32"/>
                    <a:pt x="64" y="95"/>
                  </a:cubicBezTo>
                  <a:cubicBezTo>
                    <a:pt x="1" y="159"/>
                    <a:pt x="33" y="254"/>
                    <a:pt x="96" y="317"/>
                  </a:cubicBezTo>
                  <a:cubicBezTo>
                    <a:pt x="603" y="760"/>
                    <a:pt x="888" y="1425"/>
                    <a:pt x="888" y="2122"/>
                  </a:cubicBezTo>
                  <a:cubicBezTo>
                    <a:pt x="888" y="2819"/>
                    <a:pt x="603" y="3484"/>
                    <a:pt x="96" y="3959"/>
                  </a:cubicBezTo>
                  <a:cubicBezTo>
                    <a:pt x="33" y="4022"/>
                    <a:pt x="1" y="4117"/>
                    <a:pt x="64" y="4181"/>
                  </a:cubicBezTo>
                  <a:cubicBezTo>
                    <a:pt x="96" y="4212"/>
                    <a:pt x="159" y="4244"/>
                    <a:pt x="191" y="4244"/>
                  </a:cubicBezTo>
                  <a:cubicBezTo>
                    <a:pt x="223" y="4244"/>
                    <a:pt x="286" y="4212"/>
                    <a:pt x="286" y="4181"/>
                  </a:cubicBezTo>
                  <a:cubicBezTo>
                    <a:pt x="888" y="3674"/>
                    <a:pt x="1204" y="2914"/>
                    <a:pt x="1204" y="2122"/>
                  </a:cubicBezTo>
                  <a:cubicBezTo>
                    <a:pt x="1204" y="1362"/>
                    <a:pt x="888" y="602"/>
                    <a:pt x="286" y="64"/>
                  </a:cubicBez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16"/>
            <p:cNvSpPr/>
            <p:nvPr/>
          </p:nvSpPr>
          <p:spPr>
            <a:xfrm>
              <a:off x="4287000" y="3671750"/>
              <a:ext cx="38025" cy="142550"/>
            </a:xfrm>
            <a:custGeom>
              <a:avLst/>
              <a:gdLst/>
              <a:ahLst/>
              <a:cxnLst/>
              <a:rect l="l" t="t" r="r" b="b"/>
              <a:pathLst>
                <a:path w="1521" h="5702" fill="none" extrusionOk="0">
                  <a:moveTo>
                    <a:pt x="286" y="64"/>
                  </a:moveTo>
                  <a:cubicBezTo>
                    <a:pt x="222" y="1"/>
                    <a:pt x="127" y="1"/>
                    <a:pt x="64" y="64"/>
                  </a:cubicBezTo>
                  <a:cubicBezTo>
                    <a:pt x="1" y="128"/>
                    <a:pt x="1" y="254"/>
                    <a:pt x="64" y="286"/>
                  </a:cubicBezTo>
                  <a:cubicBezTo>
                    <a:pt x="792" y="951"/>
                    <a:pt x="1204" y="1901"/>
                    <a:pt x="1204" y="2851"/>
                  </a:cubicBezTo>
                  <a:cubicBezTo>
                    <a:pt x="1204" y="3833"/>
                    <a:pt x="792" y="4783"/>
                    <a:pt x="64" y="5416"/>
                  </a:cubicBezTo>
                  <a:cubicBezTo>
                    <a:pt x="1" y="5480"/>
                    <a:pt x="1" y="5606"/>
                    <a:pt x="64" y="5670"/>
                  </a:cubicBezTo>
                  <a:cubicBezTo>
                    <a:pt x="96" y="5701"/>
                    <a:pt x="127" y="5701"/>
                    <a:pt x="159" y="5701"/>
                  </a:cubicBezTo>
                  <a:cubicBezTo>
                    <a:pt x="222" y="5701"/>
                    <a:pt x="254" y="5701"/>
                    <a:pt x="286" y="5670"/>
                  </a:cubicBezTo>
                  <a:cubicBezTo>
                    <a:pt x="1077" y="4941"/>
                    <a:pt x="1521" y="3928"/>
                    <a:pt x="1521" y="2851"/>
                  </a:cubicBezTo>
                  <a:cubicBezTo>
                    <a:pt x="1521" y="1806"/>
                    <a:pt x="1077" y="761"/>
                    <a:pt x="286" y="64"/>
                  </a:cubicBez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16"/>
            <p:cNvSpPr/>
            <p:nvPr/>
          </p:nvSpPr>
          <p:spPr>
            <a:xfrm>
              <a:off x="4160325" y="3689975"/>
              <a:ext cx="29325" cy="106100"/>
            </a:xfrm>
            <a:custGeom>
              <a:avLst/>
              <a:gdLst/>
              <a:ahLst/>
              <a:cxnLst/>
              <a:rect l="l" t="t" r="r" b="b"/>
              <a:pathLst>
                <a:path w="1173" h="4244" fill="none" extrusionOk="0">
                  <a:moveTo>
                    <a:pt x="1141" y="95"/>
                  </a:moveTo>
                  <a:cubicBezTo>
                    <a:pt x="1077" y="32"/>
                    <a:pt x="951" y="0"/>
                    <a:pt x="887" y="64"/>
                  </a:cubicBezTo>
                  <a:cubicBezTo>
                    <a:pt x="317" y="602"/>
                    <a:pt x="1" y="1362"/>
                    <a:pt x="1" y="2122"/>
                  </a:cubicBezTo>
                  <a:cubicBezTo>
                    <a:pt x="1" y="2914"/>
                    <a:pt x="317" y="3674"/>
                    <a:pt x="887" y="4212"/>
                  </a:cubicBezTo>
                  <a:cubicBezTo>
                    <a:pt x="919" y="4212"/>
                    <a:pt x="982" y="4244"/>
                    <a:pt x="1014" y="4244"/>
                  </a:cubicBezTo>
                  <a:cubicBezTo>
                    <a:pt x="1046" y="4244"/>
                    <a:pt x="1109" y="4212"/>
                    <a:pt x="1141" y="4181"/>
                  </a:cubicBezTo>
                  <a:cubicBezTo>
                    <a:pt x="1172" y="4117"/>
                    <a:pt x="1172" y="4022"/>
                    <a:pt x="1109" y="3959"/>
                  </a:cubicBezTo>
                  <a:cubicBezTo>
                    <a:pt x="602" y="3484"/>
                    <a:pt x="317" y="2819"/>
                    <a:pt x="317" y="2154"/>
                  </a:cubicBezTo>
                  <a:cubicBezTo>
                    <a:pt x="317" y="1457"/>
                    <a:pt x="602" y="792"/>
                    <a:pt x="1109" y="317"/>
                  </a:cubicBezTo>
                  <a:cubicBezTo>
                    <a:pt x="1172" y="254"/>
                    <a:pt x="1172" y="159"/>
                    <a:pt x="1141" y="95"/>
                  </a:cubicBez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16"/>
            <p:cNvSpPr/>
            <p:nvPr/>
          </p:nvSpPr>
          <p:spPr>
            <a:xfrm>
              <a:off x="4135000" y="3671750"/>
              <a:ext cx="38025" cy="142550"/>
            </a:xfrm>
            <a:custGeom>
              <a:avLst/>
              <a:gdLst/>
              <a:ahLst/>
              <a:cxnLst/>
              <a:rect l="l" t="t" r="r" b="b"/>
              <a:pathLst>
                <a:path w="1521" h="5702" fill="none" extrusionOk="0">
                  <a:moveTo>
                    <a:pt x="317" y="2851"/>
                  </a:moveTo>
                  <a:cubicBezTo>
                    <a:pt x="317" y="1901"/>
                    <a:pt x="729" y="951"/>
                    <a:pt x="1457" y="286"/>
                  </a:cubicBezTo>
                  <a:cubicBezTo>
                    <a:pt x="1520" y="254"/>
                    <a:pt x="1520" y="128"/>
                    <a:pt x="1457" y="64"/>
                  </a:cubicBezTo>
                  <a:cubicBezTo>
                    <a:pt x="1394" y="1"/>
                    <a:pt x="1299" y="1"/>
                    <a:pt x="1235" y="64"/>
                  </a:cubicBezTo>
                  <a:cubicBezTo>
                    <a:pt x="444" y="793"/>
                    <a:pt x="0" y="1806"/>
                    <a:pt x="0" y="2851"/>
                  </a:cubicBezTo>
                  <a:cubicBezTo>
                    <a:pt x="0" y="3928"/>
                    <a:pt x="444" y="4941"/>
                    <a:pt x="1235" y="5670"/>
                  </a:cubicBezTo>
                  <a:cubicBezTo>
                    <a:pt x="1267" y="5701"/>
                    <a:pt x="1299" y="5701"/>
                    <a:pt x="1362" y="5701"/>
                  </a:cubicBezTo>
                  <a:cubicBezTo>
                    <a:pt x="1394" y="5701"/>
                    <a:pt x="1425" y="5701"/>
                    <a:pt x="1457" y="5670"/>
                  </a:cubicBezTo>
                  <a:cubicBezTo>
                    <a:pt x="1520" y="5606"/>
                    <a:pt x="1520" y="5480"/>
                    <a:pt x="1457" y="5448"/>
                  </a:cubicBezTo>
                  <a:cubicBezTo>
                    <a:pt x="729" y="4783"/>
                    <a:pt x="317" y="3833"/>
                    <a:pt x="317" y="2851"/>
                  </a:cubicBez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16"/>
            <p:cNvSpPr/>
            <p:nvPr/>
          </p:nvSpPr>
          <p:spPr>
            <a:xfrm>
              <a:off x="4190400" y="3704225"/>
              <a:ext cx="79200" cy="163125"/>
            </a:xfrm>
            <a:custGeom>
              <a:avLst/>
              <a:gdLst/>
              <a:ahLst/>
              <a:cxnLst/>
              <a:rect l="l" t="t" r="r" b="b"/>
              <a:pathLst>
                <a:path w="3168" h="6525" fill="none" extrusionOk="0">
                  <a:moveTo>
                    <a:pt x="1584" y="0"/>
                  </a:moveTo>
                  <a:cubicBezTo>
                    <a:pt x="698" y="0"/>
                    <a:pt x="1" y="697"/>
                    <a:pt x="1" y="1552"/>
                  </a:cubicBezTo>
                  <a:cubicBezTo>
                    <a:pt x="1" y="2217"/>
                    <a:pt x="413" y="2819"/>
                    <a:pt x="1046" y="3041"/>
                  </a:cubicBezTo>
                  <a:lnTo>
                    <a:pt x="1046" y="5986"/>
                  </a:lnTo>
                  <a:cubicBezTo>
                    <a:pt x="1046" y="6302"/>
                    <a:pt x="1299" y="6524"/>
                    <a:pt x="1584" y="6524"/>
                  </a:cubicBezTo>
                  <a:cubicBezTo>
                    <a:pt x="1869" y="6524"/>
                    <a:pt x="2123" y="6302"/>
                    <a:pt x="2123" y="5986"/>
                  </a:cubicBezTo>
                  <a:lnTo>
                    <a:pt x="2123" y="3041"/>
                  </a:lnTo>
                  <a:cubicBezTo>
                    <a:pt x="2725" y="2819"/>
                    <a:pt x="3168" y="2249"/>
                    <a:pt x="3168" y="1552"/>
                  </a:cubicBezTo>
                  <a:cubicBezTo>
                    <a:pt x="3168" y="697"/>
                    <a:pt x="2440" y="0"/>
                    <a:pt x="1584" y="0"/>
                  </a:cubicBezTo>
                  <a:close/>
                  <a:moveTo>
                    <a:pt x="1901" y="2787"/>
                  </a:moveTo>
                  <a:cubicBezTo>
                    <a:pt x="1838" y="2787"/>
                    <a:pt x="1806" y="2851"/>
                    <a:pt x="1806" y="2946"/>
                  </a:cubicBezTo>
                  <a:lnTo>
                    <a:pt x="1806" y="5986"/>
                  </a:lnTo>
                  <a:cubicBezTo>
                    <a:pt x="1806" y="6112"/>
                    <a:pt x="1711" y="6207"/>
                    <a:pt x="1584" y="6207"/>
                  </a:cubicBezTo>
                  <a:cubicBezTo>
                    <a:pt x="1458" y="6207"/>
                    <a:pt x="1363" y="6112"/>
                    <a:pt x="1363" y="5986"/>
                  </a:cubicBezTo>
                  <a:lnTo>
                    <a:pt x="1363" y="2946"/>
                  </a:lnTo>
                  <a:cubicBezTo>
                    <a:pt x="1363" y="2851"/>
                    <a:pt x="1299" y="2787"/>
                    <a:pt x="1236" y="2787"/>
                  </a:cubicBezTo>
                  <a:cubicBezTo>
                    <a:pt x="698" y="2629"/>
                    <a:pt x="318" y="2122"/>
                    <a:pt x="318" y="1552"/>
                  </a:cubicBezTo>
                  <a:cubicBezTo>
                    <a:pt x="318" y="887"/>
                    <a:pt x="888" y="317"/>
                    <a:pt x="1584" y="317"/>
                  </a:cubicBezTo>
                  <a:cubicBezTo>
                    <a:pt x="2281" y="317"/>
                    <a:pt x="2851" y="855"/>
                    <a:pt x="2851" y="1552"/>
                  </a:cubicBezTo>
                  <a:cubicBezTo>
                    <a:pt x="2851" y="2122"/>
                    <a:pt x="2471" y="2629"/>
                    <a:pt x="1901" y="2787"/>
                  </a:cubicBezTo>
                  <a:close/>
                </a:path>
              </a:pathLst>
            </a:custGeom>
            <a:noFill/>
            <a:ln w="2375" cap="flat" cmpd="sng">
              <a:solidFill>
                <a:srgbClr val="30475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16"/>
            <p:cNvSpPr/>
            <p:nvPr/>
          </p:nvSpPr>
          <p:spPr>
            <a:xfrm>
              <a:off x="595975" y="3956000"/>
              <a:ext cx="3262725" cy="581150"/>
            </a:xfrm>
            <a:custGeom>
              <a:avLst/>
              <a:gdLst/>
              <a:ahLst/>
              <a:cxnLst/>
              <a:rect l="l" t="t" r="r" b="b"/>
              <a:pathLst>
                <a:path w="130509" h="23246" extrusionOk="0">
                  <a:moveTo>
                    <a:pt x="3421" y="0"/>
                  </a:moveTo>
                  <a:cubicBezTo>
                    <a:pt x="1521" y="0"/>
                    <a:pt x="0" y="1520"/>
                    <a:pt x="0" y="3420"/>
                  </a:cubicBezTo>
                  <a:lnTo>
                    <a:pt x="0" y="19825"/>
                  </a:lnTo>
                  <a:cubicBezTo>
                    <a:pt x="0" y="21725"/>
                    <a:pt x="1521" y="23245"/>
                    <a:pt x="3421" y="23245"/>
                  </a:cubicBezTo>
                  <a:lnTo>
                    <a:pt x="92822" y="23245"/>
                  </a:lnTo>
                  <a:cubicBezTo>
                    <a:pt x="94723" y="23245"/>
                    <a:pt x="96274" y="21725"/>
                    <a:pt x="96274" y="19825"/>
                  </a:cubicBezTo>
                  <a:lnTo>
                    <a:pt x="96274" y="15360"/>
                  </a:lnTo>
                  <a:cubicBezTo>
                    <a:pt x="96325" y="13189"/>
                    <a:pt x="97823" y="12002"/>
                    <a:pt x="99487" y="12002"/>
                  </a:cubicBezTo>
                  <a:cubicBezTo>
                    <a:pt x="100956" y="12002"/>
                    <a:pt x="102554" y="12927"/>
                    <a:pt x="103400" y="14916"/>
                  </a:cubicBezTo>
                  <a:cubicBezTo>
                    <a:pt x="104667" y="17893"/>
                    <a:pt x="107612" y="19951"/>
                    <a:pt x="111032" y="19951"/>
                  </a:cubicBezTo>
                  <a:cubicBezTo>
                    <a:pt x="114389" y="19951"/>
                    <a:pt x="117271" y="17956"/>
                    <a:pt x="118601" y="15106"/>
                  </a:cubicBezTo>
                  <a:lnTo>
                    <a:pt x="118601" y="15138"/>
                  </a:lnTo>
                  <a:cubicBezTo>
                    <a:pt x="119815" y="12827"/>
                    <a:pt x="121700" y="11944"/>
                    <a:pt x="123381" y="11944"/>
                  </a:cubicBezTo>
                  <a:cubicBezTo>
                    <a:pt x="123980" y="11944"/>
                    <a:pt x="124554" y="12056"/>
                    <a:pt x="125062" y="12256"/>
                  </a:cubicBezTo>
                  <a:cubicBezTo>
                    <a:pt x="125125" y="12288"/>
                    <a:pt x="125188" y="12319"/>
                    <a:pt x="125252" y="12351"/>
                  </a:cubicBezTo>
                  <a:cubicBezTo>
                    <a:pt x="125315" y="12383"/>
                    <a:pt x="125378" y="12414"/>
                    <a:pt x="125410" y="12414"/>
                  </a:cubicBezTo>
                  <a:cubicBezTo>
                    <a:pt x="125505" y="12478"/>
                    <a:pt x="125568" y="12509"/>
                    <a:pt x="125632" y="12541"/>
                  </a:cubicBezTo>
                  <a:cubicBezTo>
                    <a:pt x="126138" y="12858"/>
                    <a:pt x="126392" y="13238"/>
                    <a:pt x="126645" y="13396"/>
                  </a:cubicBezTo>
                  <a:cubicBezTo>
                    <a:pt x="127057" y="13744"/>
                    <a:pt x="127563" y="13966"/>
                    <a:pt x="128165" y="13966"/>
                  </a:cubicBezTo>
                  <a:cubicBezTo>
                    <a:pt x="129432" y="13966"/>
                    <a:pt x="130509" y="12921"/>
                    <a:pt x="130509" y="11623"/>
                  </a:cubicBezTo>
                  <a:cubicBezTo>
                    <a:pt x="130509" y="10324"/>
                    <a:pt x="129432" y="9279"/>
                    <a:pt x="128165" y="9279"/>
                  </a:cubicBezTo>
                  <a:cubicBezTo>
                    <a:pt x="127563" y="9279"/>
                    <a:pt x="127057" y="9469"/>
                    <a:pt x="126645" y="9817"/>
                  </a:cubicBezTo>
                  <a:cubicBezTo>
                    <a:pt x="126392" y="10007"/>
                    <a:pt x="126138" y="10356"/>
                    <a:pt x="125632" y="10704"/>
                  </a:cubicBezTo>
                  <a:cubicBezTo>
                    <a:pt x="125568" y="10736"/>
                    <a:pt x="125505" y="10768"/>
                    <a:pt x="125410" y="10799"/>
                  </a:cubicBezTo>
                  <a:cubicBezTo>
                    <a:pt x="125378" y="10831"/>
                    <a:pt x="125315" y="10863"/>
                    <a:pt x="125283" y="10894"/>
                  </a:cubicBezTo>
                  <a:cubicBezTo>
                    <a:pt x="125188" y="10926"/>
                    <a:pt x="125157" y="10958"/>
                    <a:pt x="125062" y="10958"/>
                  </a:cubicBezTo>
                  <a:cubicBezTo>
                    <a:pt x="124550" y="11167"/>
                    <a:pt x="123971" y="11284"/>
                    <a:pt x="123366" y="11284"/>
                  </a:cubicBezTo>
                  <a:cubicBezTo>
                    <a:pt x="121689" y="11284"/>
                    <a:pt x="119811" y="10388"/>
                    <a:pt x="118601" y="8107"/>
                  </a:cubicBezTo>
                  <a:cubicBezTo>
                    <a:pt x="117271" y="5257"/>
                    <a:pt x="114389" y="3294"/>
                    <a:pt x="111032" y="3294"/>
                  </a:cubicBezTo>
                  <a:cubicBezTo>
                    <a:pt x="107612" y="3294"/>
                    <a:pt x="104667" y="5352"/>
                    <a:pt x="103400" y="8329"/>
                  </a:cubicBezTo>
                  <a:lnTo>
                    <a:pt x="103400" y="8297"/>
                  </a:lnTo>
                  <a:cubicBezTo>
                    <a:pt x="102569" y="10287"/>
                    <a:pt x="100972" y="11211"/>
                    <a:pt x="99500" y="11211"/>
                  </a:cubicBezTo>
                  <a:cubicBezTo>
                    <a:pt x="97832" y="11211"/>
                    <a:pt x="96325" y="10024"/>
                    <a:pt x="96274" y="7854"/>
                  </a:cubicBezTo>
                  <a:lnTo>
                    <a:pt x="96274" y="3420"/>
                  </a:lnTo>
                  <a:cubicBezTo>
                    <a:pt x="96274" y="1520"/>
                    <a:pt x="94723" y="0"/>
                    <a:pt x="92822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16"/>
            <p:cNvSpPr/>
            <p:nvPr/>
          </p:nvSpPr>
          <p:spPr>
            <a:xfrm>
              <a:off x="3201550" y="4076325"/>
              <a:ext cx="340475" cy="340475"/>
            </a:xfrm>
            <a:custGeom>
              <a:avLst/>
              <a:gdLst/>
              <a:ahLst/>
              <a:cxnLst/>
              <a:rect l="l" t="t" r="r" b="b"/>
              <a:pathLst>
                <a:path w="13619" h="13619" extrusionOk="0">
                  <a:moveTo>
                    <a:pt x="13618" y="6810"/>
                  </a:moveTo>
                  <a:cubicBezTo>
                    <a:pt x="13618" y="10578"/>
                    <a:pt x="10578" y="13618"/>
                    <a:pt x="6809" y="13618"/>
                  </a:cubicBezTo>
                  <a:cubicBezTo>
                    <a:pt x="3041" y="13618"/>
                    <a:pt x="0" y="10578"/>
                    <a:pt x="0" y="6810"/>
                  </a:cubicBezTo>
                  <a:cubicBezTo>
                    <a:pt x="0" y="3041"/>
                    <a:pt x="3041" y="1"/>
                    <a:pt x="6809" y="1"/>
                  </a:cubicBezTo>
                  <a:cubicBezTo>
                    <a:pt x="10578" y="1"/>
                    <a:pt x="13618" y="3041"/>
                    <a:pt x="13618" y="6810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16"/>
            <p:cNvSpPr/>
            <p:nvPr/>
          </p:nvSpPr>
          <p:spPr>
            <a:xfrm>
              <a:off x="3769225" y="4215675"/>
              <a:ext cx="60975" cy="60975"/>
            </a:xfrm>
            <a:custGeom>
              <a:avLst/>
              <a:gdLst/>
              <a:ahLst/>
              <a:cxnLst/>
              <a:rect l="l" t="t" r="r" b="b"/>
              <a:pathLst>
                <a:path w="2439" h="2439" extrusionOk="0">
                  <a:moveTo>
                    <a:pt x="2439" y="1236"/>
                  </a:moveTo>
                  <a:cubicBezTo>
                    <a:pt x="2439" y="1901"/>
                    <a:pt x="1900" y="2439"/>
                    <a:pt x="1203" y="2439"/>
                  </a:cubicBezTo>
                  <a:cubicBezTo>
                    <a:pt x="538" y="2439"/>
                    <a:pt x="0" y="1901"/>
                    <a:pt x="0" y="1236"/>
                  </a:cubicBezTo>
                  <a:cubicBezTo>
                    <a:pt x="0" y="571"/>
                    <a:pt x="538" y="0"/>
                    <a:pt x="1203" y="0"/>
                  </a:cubicBezTo>
                  <a:cubicBezTo>
                    <a:pt x="1900" y="0"/>
                    <a:pt x="2439" y="571"/>
                    <a:pt x="2439" y="1236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16"/>
            <p:cNvSpPr/>
            <p:nvPr/>
          </p:nvSpPr>
          <p:spPr>
            <a:xfrm>
              <a:off x="627650" y="3987650"/>
              <a:ext cx="2342725" cy="517825"/>
            </a:xfrm>
            <a:custGeom>
              <a:avLst/>
              <a:gdLst/>
              <a:ahLst/>
              <a:cxnLst/>
              <a:rect l="l" t="t" r="r" b="b"/>
              <a:pathLst>
                <a:path w="93709" h="20713" extrusionOk="0">
                  <a:moveTo>
                    <a:pt x="2154" y="1"/>
                  </a:moveTo>
                  <a:cubicBezTo>
                    <a:pt x="982" y="1"/>
                    <a:pt x="0" y="983"/>
                    <a:pt x="0" y="2154"/>
                  </a:cubicBezTo>
                  <a:lnTo>
                    <a:pt x="0" y="18559"/>
                  </a:lnTo>
                  <a:cubicBezTo>
                    <a:pt x="0" y="19731"/>
                    <a:pt x="982" y="20712"/>
                    <a:pt x="2154" y="20712"/>
                  </a:cubicBezTo>
                  <a:lnTo>
                    <a:pt x="91555" y="20712"/>
                  </a:lnTo>
                  <a:cubicBezTo>
                    <a:pt x="92759" y="20712"/>
                    <a:pt x="93709" y="19731"/>
                    <a:pt x="93709" y="18559"/>
                  </a:cubicBezTo>
                  <a:lnTo>
                    <a:pt x="93709" y="2154"/>
                  </a:lnTo>
                  <a:cubicBezTo>
                    <a:pt x="93709" y="983"/>
                    <a:pt x="92727" y="1"/>
                    <a:pt x="915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16"/>
            <p:cNvSpPr/>
            <p:nvPr/>
          </p:nvSpPr>
          <p:spPr>
            <a:xfrm>
              <a:off x="3332975" y="4198250"/>
              <a:ext cx="77600" cy="77625"/>
            </a:xfrm>
            <a:custGeom>
              <a:avLst/>
              <a:gdLst/>
              <a:ahLst/>
              <a:cxnLst/>
              <a:rect l="l" t="t" r="r" b="b"/>
              <a:pathLst>
                <a:path w="3104" h="3105" extrusionOk="0">
                  <a:moveTo>
                    <a:pt x="1552" y="317"/>
                  </a:moveTo>
                  <a:cubicBezTo>
                    <a:pt x="2249" y="317"/>
                    <a:pt x="2787" y="856"/>
                    <a:pt x="2787" y="1553"/>
                  </a:cubicBezTo>
                  <a:cubicBezTo>
                    <a:pt x="2787" y="2249"/>
                    <a:pt x="2249" y="2788"/>
                    <a:pt x="1552" y="2788"/>
                  </a:cubicBezTo>
                  <a:cubicBezTo>
                    <a:pt x="887" y="2788"/>
                    <a:pt x="317" y="2249"/>
                    <a:pt x="317" y="1553"/>
                  </a:cubicBezTo>
                  <a:cubicBezTo>
                    <a:pt x="317" y="856"/>
                    <a:pt x="855" y="317"/>
                    <a:pt x="1552" y="317"/>
                  </a:cubicBezTo>
                  <a:close/>
                  <a:moveTo>
                    <a:pt x="1552" y="1"/>
                  </a:moveTo>
                  <a:cubicBezTo>
                    <a:pt x="697" y="1"/>
                    <a:pt x="0" y="697"/>
                    <a:pt x="0" y="1553"/>
                  </a:cubicBezTo>
                  <a:cubicBezTo>
                    <a:pt x="0" y="2408"/>
                    <a:pt x="697" y="3104"/>
                    <a:pt x="1552" y="3104"/>
                  </a:cubicBezTo>
                  <a:cubicBezTo>
                    <a:pt x="2407" y="3104"/>
                    <a:pt x="3104" y="2408"/>
                    <a:pt x="3104" y="1553"/>
                  </a:cubicBezTo>
                  <a:cubicBezTo>
                    <a:pt x="3104" y="697"/>
                    <a:pt x="2407" y="1"/>
                    <a:pt x="1552" y="1"/>
                  </a:cubicBezTo>
                  <a:close/>
                </a:path>
              </a:pathLst>
            </a:custGeom>
            <a:solidFill>
              <a:srgbClr val="CECECE"/>
            </a:solidFill>
            <a:ln w="237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16"/>
            <p:cNvSpPr/>
            <p:nvPr/>
          </p:nvSpPr>
          <p:spPr>
            <a:xfrm>
              <a:off x="3259350" y="4134125"/>
              <a:ext cx="225650" cy="224875"/>
            </a:xfrm>
            <a:custGeom>
              <a:avLst/>
              <a:gdLst/>
              <a:ahLst/>
              <a:cxnLst/>
              <a:rect l="l" t="t" r="r" b="b"/>
              <a:pathLst>
                <a:path w="9026" h="8995" extrusionOk="0">
                  <a:moveTo>
                    <a:pt x="4497" y="317"/>
                  </a:moveTo>
                  <a:cubicBezTo>
                    <a:pt x="6809" y="317"/>
                    <a:pt x="8677" y="2186"/>
                    <a:pt x="8677" y="4498"/>
                  </a:cubicBezTo>
                  <a:cubicBezTo>
                    <a:pt x="8677" y="5923"/>
                    <a:pt x="7949" y="7221"/>
                    <a:pt x="6841" y="7949"/>
                  </a:cubicBezTo>
                  <a:cubicBezTo>
                    <a:pt x="6746" y="7411"/>
                    <a:pt x="6492" y="6936"/>
                    <a:pt x="6081" y="6588"/>
                  </a:cubicBezTo>
                  <a:cubicBezTo>
                    <a:pt x="5639" y="6176"/>
                    <a:pt x="5061" y="5983"/>
                    <a:pt x="4474" y="5983"/>
                  </a:cubicBezTo>
                  <a:cubicBezTo>
                    <a:pt x="4429" y="5983"/>
                    <a:pt x="4384" y="5984"/>
                    <a:pt x="4339" y="5986"/>
                  </a:cubicBezTo>
                  <a:cubicBezTo>
                    <a:pt x="3262" y="6049"/>
                    <a:pt x="2375" y="6873"/>
                    <a:pt x="2154" y="7981"/>
                  </a:cubicBezTo>
                  <a:cubicBezTo>
                    <a:pt x="1045" y="7221"/>
                    <a:pt x="317" y="5954"/>
                    <a:pt x="317" y="4498"/>
                  </a:cubicBezTo>
                  <a:cubicBezTo>
                    <a:pt x="317" y="2186"/>
                    <a:pt x="2185" y="317"/>
                    <a:pt x="4497" y="317"/>
                  </a:cubicBezTo>
                  <a:close/>
                  <a:moveTo>
                    <a:pt x="4487" y="6299"/>
                  </a:moveTo>
                  <a:cubicBezTo>
                    <a:pt x="4986" y="6299"/>
                    <a:pt x="5477" y="6486"/>
                    <a:pt x="5859" y="6809"/>
                  </a:cubicBezTo>
                  <a:cubicBezTo>
                    <a:pt x="6271" y="7158"/>
                    <a:pt x="6492" y="7633"/>
                    <a:pt x="6556" y="8139"/>
                  </a:cubicBezTo>
                  <a:cubicBezTo>
                    <a:pt x="5922" y="8488"/>
                    <a:pt x="5210" y="8662"/>
                    <a:pt x="4501" y="8662"/>
                  </a:cubicBezTo>
                  <a:cubicBezTo>
                    <a:pt x="3793" y="8662"/>
                    <a:pt x="3088" y="8488"/>
                    <a:pt x="2470" y="8139"/>
                  </a:cubicBezTo>
                  <a:cubicBezTo>
                    <a:pt x="2597" y="7158"/>
                    <a:pt x="3389" y="6366"/>
                    <a:pt x="4371" y="6303"/>
                  </a:cubicBezTo>
                  <a:cubicBezTo>
                    <a:pt x="4409" y="6300"/>
                    <a:pt x="4448" y="6299"/>
                    <a:pt x="4487" y="6299"/>
                  </a:cubicBezTo>
                  <a:close/>
                  <a:moveTo>
                    <a:pt x="4497" y="1"/>
                  </a:moveTo>
                  <a:cubicBezTo>
                    <a:pt x="2027" y="1"/>
                    <a:pt x="0" y="1996"/>
                    <a:pt x="0" y="4498"/>
                  </a:cubicBezTo>
                  <a:cubicBezTo>
                    <a:pt x="0" y="6113"/>
                    <a:pt x="855" y="7506"/>
                    <a:pt x="2122" y="8330"/>
                  </a:cubicBezTo>
                  <a:lnTo>
                    <a:pt x="2217" y="8361"/>
                  </a:lnTo>
                  <a:cubicBezTo>
                    <a:pt x="2217" y="8361"/>
                    <a:pt x="2217" y="8393"/>
                    <a:pt x="2249" y="8393"/>
                  </a:cubicBezTo>
                  <a:cubicBezTo>
                    <a:pt x="2312" y="8425"/>
                    <a:pt x="2375" y="8456"/>
                    <a:pt x="2470" y="8520"/>
                  </a:cubicBezTo>
                  <a:cubicBezTo>
                    <a:pt x="2502" y="8520"/>
                    <a:pt x="2534" y="8520"/>
                    <a:pt x="2534" y="8551"/>
                  </a:cubicBezTo>
                  <a:cubicBezTo>
                    <a:pt x="2660" y="8615"/>
                    <a:pt x="2819" y="8678"/>
                    <a:pt x="2945" y="8710"/>
                  </a:cubicBezTo>
                  <a:lnTo>
                    <a:pt x="3072" y="8773"/>
                  </a:lnTo>
                  <a:cubicBezTo>
                    <a:pt x="3135" y="8773"/>
                    <a:pt x="3199" y="8805"/>
                    <a:pt x="3262" y="8836"/>
                  </a:cubicBezTo>
                  <a:cubicBezTo>
                    <a:pt x="3325" y="8836"/>
                    <a:pt x="3420" y="8868"/>
                    <a:pt x="3484" y="8868"/>
                  </a:cubicBezTo>
                  <a:cubicBezTo>
                    <a:pt x="3547" y="8900"/>
                    <a:pt x="3610" y="8900"/>
                    <a:pt x="3674" y="8931"/>
                  </a:cubicBezTo>
                  <a:cubicBezTo>
                    <a:pt x="3769" y="8931"/>
                    <a:pt x="3895" y="8963"/>
                    <a:pt x="3990" y="8963"/>
                  </a:cubicBezTo>
                  <a:cubicBezTo>
                    <a:pt x="4022" y="8963"/>
                    <a:pt x="4054" y="8963"/>
                    <a:pt x="4117" y="8995"/>
                  </a:cubicBezTo>
                  <a:lnTo>
                    <a:pt x="4909" y="8995"/>
                  </a:lnTo>
                  <a:cubicBezTo>
                    <a:pt x="4941" y="8963"/>
                    <a:pt x="5004" y="8963"/>
                    <a:pt x="5036" y="8963"/>
                  </a:cubicBezTo>
                  <a:cubicBezTo>
                    <a:pt x="5131" y="8963"/>
                    <a:pt x="5226" y="8931"/>
                    <a:pt x="5321" y="8931"/>
                  </a:cubicBezTo>
                  <a:cubicBezTo>
                    <a:pt x="5416" y="8900"/>
                    <a:pt x="5479" y="8900"/>
                    <a:pt x="5542" y="8868"/>
                  </a:cubicBezTo>
                  <a:cubicBezTo>
                    <a:pt x="5606" y="8868"/>
                    <a:pt x="5669" y="8836"/>
                    <a:pt x="5732" y="8836"/>
                  </a:cubicBezTo>
                  <a:cubicBezTo>
                    <a:pt x="5796" y="8805"/>
                    <a:pt x="5891" y="8773"/>
                    <a:pt x="5954" y="8773"/>
                  </a:cubicBezTo>
                  <a:cubicBezTo>
                    <a:pt x="5986" y="8741"/>
                    <a:pt x="6017" y="8741"/>
                    <a:pt x="6081" y="8710"/>
                  </a:cubicBezTo>
                  <a:cubicBezTo>
                    <a:pt x="6207" y="8678"/>
                    <a:pt x="6334" y="8615"/>
                    <a:pt x="6461" y="8551"/>
                  </a:cubicBezTo>
                  <a:cubicBezTo>
                    <a:pt x="6492" y="8520"/>
                    <a:pt x="6524" y="8520"/>
                    <a:pt x="6556" y="8520"/>
                  </a:cubicBezTo>
                  <a:cubicBezTo>
                    <a:pt x="6619" y="8456"/>
                    <a:pt x="6682" y="8425"/>
                    <a:pt x="6777" y="8393"/>
                  </a:cubicBezTo>
                  <a:cubicBezTo>
                    <a:pt x="6777" y="8393"/>
                    <a:pt x="6777" y="8361"/>
                    <a:pt x="6809" y="8361"/>
                  </a:cubicBezTo>
                  <a:lnTo>
                    <a:pt x="6872" y="8330"/>
                  </a:lnTo>
                  <a:lnTo>
                    <a:pt x="6872" y="8298"/>
                  </a:lnTo>
                  <a:cubicBezTo>
                    <a:pt x="8171" y="7506"/>
                    <a:pt x="9026" y="6113"/>
                    <a:pt x="9026" y="4498"/>
                  </a:cubicBezTo>
                  <a:cubicBezTo>
                    <a:pt x="9026" y="1996"/>
                    <a:pt x="6999" y="1"/>
                    <a:pt x="4497" y="1"/>
                  </a:cubicBezTo>
                  <a:close/>
                </a:path>
              </a:pathLst>
            </a:custGeom>
            <a:solidFill>
              <a:srgbClr val="CECECE"/>
            </a:solidFill>
            <a:ln w="237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16"/>
            <p:cNvSpPr/>
            <p:nvPr/>
          </p:nvSpPr>
          <p:spPr>
            <a:xfrm>
              <a:off x="4113625" y="2679450"/>
              <a:ext cx="232775" cy="225950"/>
            </a:xfrm>
            <a:custGeom>
              <a:avLst/>
              <a:gdLst/>
              <a:ahLst/>
              <a:cxnLst/>
              <a:rect l="l" t="t" r="r" b="b"/>
              <a:pathLst>
                <a:path w="9311" h="9038" extrusionOk="0">
                  <a:moveTo>
                    <a:pt x="3452" y="519"/>
                  </a:moveTo>
                  <a:cubicBezTo>
                    <a:pt x="3040" y="835"/>
                    <a:pt x="2692" y="1342"/>
                    <a:pt x="2439" y="1944"/>
                  </a:cubicBezTo>
                  <a:lnTo>
                    <a:pt x="1362" y="1944"/>
                  </a:lnTo>
                  <a:cubicBezTo>
                    <a:pt x="1710" y="1500"/>
                    <a:pt x="2122" y="1120"/>
                    <a:pt x="2629" y="835"/>
                  </a:cubicBezTo>
                  <a:cubicBezTo>
                    <a:pt x="2882" y="709"/>
                    <a:pt x="3167" y="582"/>
                    <a:pt x="3452" y="519"/>
                  </a:cubicBezTo>
                  <a:close/>
                  <a:moveTo>
                    <a:pt x="4497" y="360"/>
                  </a:moveTo>
                  <a:lnTo>
                    <a:pt x="4497" y="1944"/>
                  </a:lnTo>
                  <a:lnTo>
                    <a:pt x="2787" y="1944"/>
                  </a:lnTo>
                  <a:cubicBezTo>
                    <a:pt x="3199" y="1025"/>
                    <a:pt x="3800" y="455"/>
                    <a:pt x="4497" y="360"/>
                  </a:cubicBezTo>
                  <a:close/>
                  <a:moveTo>
                    <a:pt x="4814" y="360"/>
                  </a:moveTo>
                  <a:cubicBezTo>
                    <a:pt x="5479" y="455"/>
                    <a:pt x="6081" y="1025"/>
                    <a:pt x="6492" y="1944"/>
                  </a:cubicBezTo>
                  <a:lnTo>
                    <a:pt x="4814" y="1944"/>
                  </a:lnTo>
                  <a:lnTo>
                    <a:pt x="4814" y="360"/>
                  </a:lnTo>
                  <a:close/>
                  <a:moveTo>
                    <a:pt x="5827" y="487"/>
                  </a:moveTo>
                  <a:cubicBezTo>
                    <a:pt x="6682" y="740"/>
                    <a:pt x="7411" y="1247"/>
                    <a:pt x="7949" y="1944"/>
                  </a:cubicBezTo>
                  <a:lnTo>
                    <a:pt x="6841" y="1944"/>
                  </a:lnTo>
                  <a:cubicBezTo>
                    <a:pt x="6587" y="1310"/>
                    <a:pt x="6239" y="835"/>
                    <a:pt x="5827" y="487"/>
                  </a:cubicBezTo>
                  <a:close/>
                  <a:moveTo>
                    <a:pt x="2344" y="2260"/>
                  </a:moveTo>
                  <a:cubicBezTo>
                    <a:pt x="2122" y="2894"/>
                    <a:pt x="1995" y="3590"/>
                    <a:pt x="1964" y="4382"/>
                  </a:cubicBezTo>
                  <a:lnTo>
                    <a:pt x="475" y="4382"/>
                  </a:lnTo>
                  <a:cubicBezTo>
                    <a:pt x="475" y="4034"/>
                    <a:pt x="538" y="3685"/>
                    <a:pt x="633" y="3337"/>
                  </a:cubicBezTo>
                  <a:cubicBezTo>
                    <a:pt x="760" y="2957"/>
                    <a:pt x="918" y="2577"/>
                    <a:pt x="1140" y="2260"/>
                  </a:cubicBezTo>
                  <a:close/>
                  <a:moveTo>
                    <a:pt x="4497" y="2260"/>
                  </a:moveTo>
                  <a:lnTo>
                    <a:pt x="4497" y="4382"/>
                  </a:lnTo>
                  <a:lnTo>
                    <a:pt x="2280" y="4382"/>
                  </a:lnTo>
                  <a:cubicBezTo>
                    <a:pt x="2312" y="3590"/>
                    <a:pt x="2439" y="2862"/>
                    <a:pt x="2660" y="2260"/>
                  </a:cubicBezTo>
                  <a:close/>
                  <a:moveTo>
                    <a:pt x="6619" y="2260"/>
                  </a:moveTo>
                  <a:cubicBezTo>
                    <a:pt x="6841" y="2862"/>
                    <a:pt x="6999" y="3590"/>
                    <a:pt x="6999" y="4382"/>
                  </a:cubicBezTo>
                  <a:lnTo>
                    <a:pt x="4814" y="4382"/>
                  </a:lnTo>
                  <a:lnTo>
                    <a:pt x="4814" y="2260"/>
                  </a:lnTo>
                  <a:close/>
                  <a:moveTo>
                    <a:pt x="8171" y="2260"/>
                  </a:moveTo>
                  <a:cubicBezTo>
                    <a:pt x="8234" y="2324"/>
                    <a:pt x="8297" y="2419"/>
                    <a:pt x="8329" y="2514"/>
                  </a:cubicBezTo>
                  <a:cubicBezTo>
                    <a:pt x="8646" y="3084"/>
                    <a:pt x="8836" y="3717"/>
                    <a:pt x="8836" y="4382"/>
                  </a:cubicBezTo>
                  <a:lnTo>
                    <a:pt x="7316" y="4382"/>
                  </a:lnTo>
                  <a:cubicBezTo>
                    <a:pt x="7316" y="3590"/>
                    <a:pt x="7189" y="2894"/>
                    <a:pt x="6967" y="2260"/>
                  </a:cubicBezTo>
                  <a:close/>
                  <a:moveTo>
                    <a:pt x="1964" y="4699"/>
                  </a:moveTo>
                  <a:cubicBezTo>
                    <a:pt x="1995" y="5459"/>
                    <a:pt x="2122" y="6187"/>
                    <a:pt x="2344" y="6821"/>
                  </a:cubicBezTo>
                  <a:lnTo>
                    <a:pt x="1172" y="6821"/>
                  </a:lnTo>
                  <a:cubicBezTo>
                    <a:pt x="1109" y="6726"/>
                    <a:pt x="1045" y="6631"/>
                    <a:pt x="982" y="6536"/>
                  </a:cubicBezTo>
                  <a:cubicBezTo>
                    <a:pt x="665" y="5966"/>
                    <a:pt x="507" y="5332"/>
                    <a:pt x="475" y="4699"/>
                  </a:cubicBezTo>
                  <a:close/>
                  <a:moveTo>
                    <a:pt x="4497" y="4699"/>
                  </a:moveTo>
                  <a:lnTo>
                    <a:pt x="4497" y="6821"/>
                  </a:lnTo>
                  <a:lnTo>
                    <a:pt x="2660" y="6821"/>
                  </a:lnTo>
                  <a:cubicBezTo>
                    <a:pt x="2439" y="6187"/>
                    <a:pt x="2312" y="5491"/>
                    <a:pt x="2280" y="4699"/>
                  </a:cubicBezTo>
                  <a:close/>
                  <a:moveTo>
                    <a:pt x="6999" y="4699"/>
                  </a:moveTo>
                  <a:cubicBezTo>
                    <a:pt x="6999" y="5459"/>
                    <a:pt x="6841" y="6187"/>
                    <a:pt x="6619" y="6821"/>
                  </a:cubicBezTo>
                  <a:lnTo>
                    <a:pt x="4814" y="6821"/>
                  </a:lnTo>
                  <a:lnTo>
                    <a:pt x="4814" y="4699"/>
                  </a:lnTo>
                  <a:close/>
                  <a:moveTo>
                    <a:pt x="8836" y="4699"/>
                  </a:moveTo>
                  <a:cubicBezTo>
                    <a:pt x="8804" y="5016"/>
                    <a:pt x="8772" y="5364"/>
                    <a:pt x="8677" y="5681"/>
                  </a:cubicBezTo>
                  <a:cubicBezTo>
                    <a:pt x="8551" y="6092"/>
                    <a:pt x="8392" y="6472"/>
                    <a:pt x="8171" y="6821"/>
                  </a:cubicBezTo>
                  <a:lnTo>
                    <a:pt x="6967" y="6821"/>
                  </a:lnTo>
                  <a:cubicBezTo>
                    <a:pt x="7157" y="6187"/>
                    <a:pt x="7316" y="5459"/>
                    <a:pt x="7316" y="4699"/>
                  </a:cubicBezTo>
                  <a:close/>
                  <a:moveTo>
                    <a:pt x="2470" y="7137"/>
                  </a:moveTo>
                  <a:cubicBezTo>
                    <a:pt x="2692" y="7707"/>
                    <a:pt x="3009" y="8151"/>
                    <a:pt x="3357" y="8499"/>
                  </a:cubicBezTo>
                  <a:cubicBezTo>
                    <a:pt x="2565" y="8246"/>
                    <a:pt x="1900" y="7771"/>
                    <a:pt x="1394" y="7137"/>
                  </a:cubicBezTo>
                  <a:close/>
                  <a:moveTo>
                    <a:pt x="7917" y="7137"/>
                  </a:moveTo>
                  <a:cubicBezTo>
                    <a:pt x="7601" y="7549"/>
                    <a:pt x="7157" y="7929"/>
                    <a:pt x="6682" y="8182"/>
                  </a:cubicBezTo>
                  <a:cubicBezTo>
                    <a:pt x="6429" y="8309"/>
                    <a:pt x="6176" y="8436"/>
                    <a:pt x="5922" y="8499"/>
                  </a:cubicBezTo>
                  <a:cubicBezTo>
                    <a:pt x="6271" y="8182"/>
                    <a:pt x="6587" y="7707"/>
                    <a:pt x="6841" y="7137"/>
                  </a:cubicBezTo>
                  <a:close/>
                  <a:moveTo>
                    <a:pt x="4497" y="7137"/>
                  </a:moveTo>
                  <a:lnTo>
                    <a:pt x="4497" y="8689"/>
                  </a:lnTo>
                  <a:lnTo>
                    <a:pt x="4370" y="8689"/>
                  </a:lnTo>
                  <a:cubicBezTo>
                    <a:pt x="3737" y="8562"/>
                    <a:pt x="3167" y="7961"/>
                    <a:pt x="2787" y="7137"/>
                  </a:cubicBezTo>
                  <a:close/>
                  <a:moveTo>
                    <a:pt x="6492" y="7137"/>
                  </a:moveTo>
                  <a:cubicBezTo>
                    <a:pt x="6112" y="7961"/>
                    <a:pt x="5574" y="8562"/>
                    <a:pt x="4940" y="8689"/>
                  </a:cubicBezTo>
                  <a:lnTo>
                    <a:pt x="4814" y="8689"/>
                  </a:lnTo>
                  <a:lnTo>
                    <a:pt x="4814" y="7137"/>
                  </a:lnTo>
                  <a:close/>
                  <a:moveTo>
                    <a:pt x="4663" y="1"/>
                  </a:moveTo>
                  <a:cubicBezTo>
                    <a:pt x="3911" y="1"/>
                    <a:pt x="3174" y="184"/>
                    <a:pt x="2502" y="550"/>
                  </a:cubicBezTo>
                  <a:cubicBezTo>
                    <a:pt x="1425" y="1152"/>
                    <a:pt x="665" y="2102"/>
                    <a:pt x="317" y="3242"/>
                  </a:cubicBezTo>
                  <a:cubicBezTo>
                    <a:pt x="0" y="4414"/>
                    <a:pt x="127" y="5617"/>
                    <a:pt x="697" y="6694"/>
                  </a:cubicBezTo>
                  <a:cubicBezTo>
                    <a:pt x="1299" y="7739"/>
                    <a:pt x="2249" y="8499"/>
                    <a:pt x="3389" y="8847"/>
                  </a:cubicBezTo>
                  <a:cubicBezTo>
                    <a:pt x="3705" y="8942"/>
                    <a:pt x="4022" y="8974"/>
                    <a:pt x="4339" y="9006"/>
                  </a:cubicBezTo>
                  <a:cubicBezTo>
                    <a:pt x="4434" y="9037"/>
                    <a:pt x="4529" y="9037"/>
                    <a:pt x="4655" y="9037"/>
                  </a:cubicBezTo>
                  <a:cubicBezTo>
                    <a:pt x="4750" y="9037"/>
                    <a:pt x="4877" y="9037"/>
                    <a:pt x="5004" y="9006"/>
                  </a:cubicBezTo>
                  <a:cubicBezTo>
                    <a:pt x="5637" y="8942"/>
                    <a:pt x="6239" y="8784"/>
                    <a:pt x="6841" y="8467"/>
                  </a:cubicBezTo>
                  <a:cubicBezTo>
                    <a:pt x="7886" y="7897"/>
                    <a:pt x="8646" y="6916"/>
                    <a:pt x="8994" y="5776"/>
                  </a:cubicBezTo>
                  <a:cubicBezTo>
                    <a:pt x="9311" y="4604"/>
                    <a:pt x="9184" y="3400"/>
                    <a:pt x="8614" y="2355"/>
                  </a:cubicBezTo>
                  <a:cubicBezTo>
                    <a:pt x="8044" y="1279"/>
                    <a:pt x="7062" y="519"/>
                    <a:pt x="5922" y="170"/>
                  </a:cubicBezTo>
                  <a:cubicBezTo>
                    <a:pt x="5504" y="57"/>
                    <a:pt x="5081" y="1"/>
                    <a:pt x="4663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16"/>
            <p:cNvSpPr/>
            <p:nvPr/>
          </p:nvSpPr>
          <p:spPr>
            <a:xfrm>
              <a:off x="4113625" y="2675775"/>
              <a:ext cx="232775" cy="229625"/>
            </a:xfrm>
            <a:custGeom>
              <a:avLst/>
              <a:gdLst/>
              <a:ahLst/>
              <a:cxnLst/>
              <a:rect l="l" t="t" r="r" b="b"/>
              <a:pathLst>
                <a:path w="9311" h="9185" fill="none" extrusionOk="0">
                  <a:moveTo>
                    <a:pt x="8614" y="2502"/>
                  </a:moveTo>
                  <a:cubicBezTo>
                    <a:pt x="8044" y="1426"/>
                    <a:pt x="7062" y="666"/>
                    <a:pt x="5922" y="317"/>
                  </a:cubicBezTo>
                  <a:cubicBezTo>
                    <a:pt x="4750" y="0"/>
                    <a:pt x="3547" y="127"/>
                    <a:pt x="2502" y="697"/>
                  </a:cubicBezTo>
                  <a:cubicBezTo>
                    <a:pt x="1425" y="1299"/>
                    <a:pt x="665" y="2249"/>
                    <a:pt x="317" y="3389"/>
                  </a:cubicBezTo>
                  <a:cubicBezTo>
                    <a:pt x="0" y="4561"/>
                    <a:pt x="127" y="5764"/>
                    <a:pt x="697" y="6841"/>
                  </a:cubicBezTo>
                  <a:cubicBezTo>
                    <a:pt x="1299" y="7886"/>
                    <a:pt x="2249" y="8646"/>
                    <a:pt x="3389" y="8994"/>
                  </a:cubicBezTo>
                  <a:cubicBezTo>
                    <a:pt x="3705" y="9089"/>
                    <a:pt x="4022" y="9121"/>
                    <a:pt x="4339" y="9153"/>
                  </a:cubicBezTo>
                  <a:cubicBezTo>
                    <a:pt x="4434" y="9184"/>
                    <a:pt x="4529" y="9184"/>
                    <a:pt x="4655" y="9184"/>
                  </a:cubicBezTo>
                  <a:cubicBezTo>
                    <a:pt x="4750" y="9184"/>
                    <a:pt x="4877" y="9184"/>
                    <a:pt x="5004" y="9153"/>
                  </a:cubicBezTo>
                  <a:cubicBezTo>
                    <a:pt x="5637" y="9089"/>
                    <a:pt x="6239" y="8931"/>
                    <a:pt x="6841" y="8614"/>
                  </a:cubicBezTo>
                  <a:cubicBezTo>
                    <a:pt x="7886" y="8044"/>
                    <a:pt x="8646" y="7063"/>
                    <a:pt x="8994" y="5923"/>
                  </a:cubicBezTo>
                  <a:cubicBezTo>
                    <a:pt x="9311" y="4751"/>
                    <a:pt x="9184" y="3547"/>
                    <a:pt x="8614" y="2502"/>
                  </a:cubicBezTo>
                  <a:close/>
                  <a:moveTo>
                    <a:pt x="8836" y="4529"/>
                  </a:moveTo>
                  <a:lnTo>
                    <a:pt x="7316" y="4529"/>
                  </a:lnTo>
                  <a:cubicBezTo>
                    <a:pt x="7316" y="3737"/>
                    <a:pt x="7189" y="3041"/>
                    <a:pt x="6967" y="2407"/>
                  </a:cubicBezTo>
                  <a:lnTo>
                    <a:pt x="8171" y="2407"/>
                  </a:lnTo>
                  <a:cubicBezTo>
                    <a:pt x="8234" y="2471"/>
                    <a:pt x="8297" y="2566"/>
                    <a:pt x="8329" y="2661"/>
                  </a:cubicBezTo>
                  <a:cubicBezTo>
                    <a:pt x="8646" y="3231"/>
                    <a:pt x="8836" y="3864"/>
                    <a:pt x="8836" y="4529"/>
                  </a:cubicBezTo>
                  <a:close/>
                  <a:moveTo>
                    <a:pt x="4940" y="8836"/>
                  </a:moveTo>
                  <a:cubicBezTo>
                    <a:pt x="4877" y="8836"/>
                    <a:pt x="4845" y="8836"/>
                    <a:pt x="4814" y="8836"/>
                  </a:cubicBezTo>
                  <a:lnTo>
                    <a:pt x="4814" y="7284"/>
                  </a:lnTo>
                  <a:lnTo>
                    <a:pt x="6492" y="7284"/>
                  </a:lnTo>
                  <a:cubicBezTo>
                    <a:pt x="6112" y="8108"/>
                    <a:pt x="5574" y="8709"/>
                    <a:pt x="4940" y="8836"/>
                  </a:cubicBezTo>
                  <a:close/>
                  <a:moveTo>
                    <a:pt x="2787" y="7284"/>
                  </a:moveTo>
                  <a:lnTo>
                    <a:pt x="4497" y="7284"/>
                  </a:lnTo>
                  <a:lnTo>
                    <a:pt x="4497" y="8836"/>
                  </a:lnTo>
                  <a:cubicBezTo>
                    <a:pt x="4434" y="8836"/>
                    <a:pt x="4402" y="8836"/>
                    <a:pt x="4370" y="8836"/>
                  </a:cubicBezTo>
                  <a:cubicBezTo>
                    <a:pt x="3737" y="8709"/>
                    <a:pt x="3167" y="8108"/>
                    <a:pt x="2787" y="7284"/>
                  </a:cubicBezTo>
                  <a:close/>
                  <a:moveTo>
                    <a:pt x="4814" y="507"/>
                  </a:moveTo>
                  <a:cubicBezTo>
                    <a:pt x="5479" y="602"/>
                    <a:pt x="6081" y="1172"/>
                    <a:pt x="6492" y="2091"/>
                  </a:cubicBezTo>
                  <a:lnTo>
                    <a:pt x="4814" y="2091"/>
                  </a:lnTo>
                  <a:close/>
                  <a:moveTo>
                    <a:pt x="4497" y="507"/>
                  </a:moveTo>
                  <a:lnTo>
                    <a:pt x="4497" y="2091"/>
                  </a:lnTo>
                  <a:lnTo>
                    <a:pt x="2787" y="2091"/>
                  </a:lnTo>
                  <a:cubicBezTo>
                    <a:pt x="3199" y="1172"/>
                    <a:pt x="3800" y="602"/>
                    <a:pt x="4497" y="507"/>
                  </a:cubicBezTo>
                  <a:close/>
                  <a:moveTo>
                    <a:pt x="4497" y="2407"/>
                  </a:moveTo>
                  <a:lnTo>
                    <a:pt x="4497" y="4529"/>
                  </a:lnTo>
                  <a:lnTo>
                    <a:pt x="2280" y="4529"/>
                  </a:lnTo>
                  <a:cubicBezTo>
                    <a:pt x="2312" y="3737"/>
                    <a:pt x="2439" y="3009"/>
                    <a:pt x="2660" y="2407"/>
                  </a:cubicBezTo>
                  <a:close/>
                  <a:moveTo>
                    <a:pt x="4497" y="4846"/>
                  </a:moveTo>
                  <a:lnTo>
                    <a:pt x="4497" y="6968"/>
                  </a:lnTo>
                  <a:lnTo>
                    <a:pt x="2660" y="6968"/>
                  </a:lnTo>
                  <a:cubicBezTo>
                    <a:pt x="2439" y="6334"/>
                    <a:pt x="2312" y="5638"/>
                    <a:pt x="2280" y="4846"/>
                  </a:cubicBezTo>
                  <a:close/>
                  <a:moveTo>
                    <a:pt x="4814" y="6968"/>
                  </a:moveTo>
                  <a:lnTo>
                    <a:pt x="4814" y="4846"/>
                  </a:lnTo>
                  <a:lnTo>
                    <a:pt x="6999" y="4846"/>
                  </a:lnTo>
                  <a:cubicBezTo>
                    <a:pt x="6999" y="5606"/>
                    <a:pt x="6841" y="6334"/>
                    <a:pt x="6619" y="6968"/>
                  </a:cubicBezTo>
                  <a:close/>
                  <a:moveTo>
                    <a:pt x="4814" y="4529"/>
                  </a:moveTo>
                  <a:lnTo>
                    <a:pt x="4814" y="2407"/>
                  </a:lnTo>
                  <a:lnTo>
                    <a:pt x="6619" y="2407"/>
                  </a:lnTo>
                  <a:cubicBezTo>
                    <a:pt x="6841" y="3009"/>
                    <a:pt x="6999" y="3737"/>
                    <a:pt x="6999" y="4529"/>
                  </a:cubicBezTo>
                  <a:close/>
                  <a:moveTo>
                    <a:pt x="7949" y="2091"/>
                  </a:moveTo>
                  <a:lnTo>
                    <a:pt x="6841" y="2091"/>
                  </a:lnTo>
                  <a:cubicBezTo>
                    <a:pt x="6587" y="1457"/>
                    <a:pt x="6239" y="982"/>
                    <a:pt x="5827" y="634"/>
                  </a:cubicBezTo>
                  <a:lnTo>
                    <a:pt x="5827" y="634"/>
                  </a:lnTo>
                  <a:cubicBezTo>
                    <a:pt x="6682" y="887"/>
                    <a:pt x="7411" y="1394"/>
                    <a:pt x="7949" y="2091"/>
                  </a:cubicBezTo>
                  <a:close/>
                  <a:moveTo>
                    <a:pt x="2629" y="982"/>
                  </a:moveTo>
                  <a:cubicBezTo>
                    <a:pt x="2882" y="856"/>
                    <a:pt x="3167" y="729"/>
                    <a:pt x="3452" y="666"/>
                  </a:cubicBezTo>
                  <a:cubicBezTo>
                    <a:pt x="3040" y="982"/>
                    <a:pt x="2692" y="1489"/>
                    <a:pt x="2439" y="2091"/>
                  </a:cubicBezTo>
                  <a:lnTo>
                    <a:pt x="1362" y="2091"/>
                  </a:lnTo>
                  <a:cubicBezTo>
                    <a:pt x="1710" y="1647"/>
                    <a:pt x="2122" y="1267"/>
                    <a:pt x="2629" y="982"/>
                  </a:cubicBezTo>
                  <a:close/>
                  <a:moveTo>
                    <a:pt x="1140" y="2407"/>
                  </a:moveTo>
                  <a:lnTo>
                    <a:pt x="2344" y="2407"/>
                  </a:lnTo>
                  <a:cubicBezTo>
                    <a:pt x="2122" y="3041"/>
                    <a:pt x="1995" y="3737"/>
                    <a:pt x="1964" y="4529"/>
                  </a:cubicBezTo>
                  <a:lnTo>
                    <a:pt x="475" y="4529"/>
                  </a:lnTo>
                  <a:cubicBezTo>
                    <a:pt x="475" y="4181"/>
                    <a:pt x="538" y="3832"/>
                    <a:pt x="633" y="3484"/>
                  </a:cubicBezTo>
                  <a:cubicBezTo>
                    <a:pt x="760" y="3104"/>
                    <a:pt x="918" y="2724"/>
                    <a:pt x="1140" y="2407"/>
                  </a:cubicBezTo>
                  <a:close/>
                  <a:moveTo>
                    <a:pt x="475" y="4846"/>
                  </a:moveTo>
                  <a:lnTo>
                    <a:pt x="1964" y="4846"/>
                  </a:lnTo>
                  <a:cubicBezTo>
                    <a:pt x="1995" y="5606"/>
                    <a:pt x="2122" y="6334"/>
                    <a:pt x="2344" y="6968"/>
                  </a:cubicBezTo>
                  <a:lnTo>
                    <a:pt x="1172" y="6968"/>
                  </a:lnTo>
                  <a:cubicBezTo>
                    <a:pt x="1109" y="6873"/>
                    <a:pt x="1045" y="6778"/>
                    <a:pt x="982" y="6683"/>
                  </a:cubicBezTo>
                  <a:cubicBezTo>
                    <a:pt x="665" y="6113"/>
                    <a:pt x="507" y="5479"/>
                    <a:pt x="475" y="4846"/>
                  </a:cubicBezTo>
                  <a:close/>
                  <a:moveTo>
                    <a:pt x="1394" y="7284"/>
                  </a:moveTo>
                  <a:lnTo>
                    <a:pt x="2470" y="7284"/>
                  </a:lnTo>
                  <a:cubicBezTo>
                    <a:pt x="2692" y="7854"/>
                    <a:pt x="3009" y="8298"/>
                    <a:pt x="3357" y="8646"/>
                  </a:cubicBezTo>
                  <a:cubicBezTo>
                    <a:pt x="2565" y="8393"/>
                    <a:pt x="1900" y="7918"/>
                    <a:pt x="1394" y="7284"/>
                  </a:cubicBezTo>
                  <a:close/>
                  <a:moveTo>
                    <a:pt x="6682" y="8329"/>
                  </a:moveTo>
                  <a:cubicBezTo>
                    <a:pt x="6429" y="8456"/>
                    <a:pt x="6176" y="8583"/>
                    <a:pt x="5922" y="8646"/>
                  </a:cubicBezTo>
                  <a:cubicBezTo>
                    <a:pt x="6271" y="8329"/>
                    <a:pt x="6587" y="7854"/>
                    <a:pt x="6841" y="7284"/>
                  </a:cubicBezTo>
                  <a:lnTo>
                    <a:pt x="7917" y="7284"/>
                  </a:lnTo>
                  <a:cubicBezTo>
                    <a:pt x="7601" y="7696"/>
                    <a:pt x="7157" y="8076"/>
                    <a:pt x="6682" y="8329"/>
                  </a:cubicBezTo>
                  <a:close/>
                  <a:moveTo>
                    <a:pt x="8171" y="6968"/>
                  </a:moveTo>
                  <a:lnTo>
                    <a:pt x="6967" y="6968"/>
                  </a:lnTo>
                  <a:cubicBezTo>
                    <a:pt x="7157" y="6334"/>
                    <a:pt x="7316" y="5606"/>
                    <a:pt x="7316" y="4846"/>
                  </a:cubicBezTo>
                  <a:lnTo>
                    <a:pt x="8836" y="4846"/>
                  </a:lnTo>
                  <a:cubicBezTo>
                    <a:pt x="8804" y="5163"/>
                    <a:pt x="8772" y="5511"/>
                    <a:pt x="8677" y="5828"/>
                  </a:cubicBezTo>
                  <a:cubicBezTo>
                    <a:pt x="8551" y="6239"/>
                    <a:pt x="8392" y="6619"/>
                    <a:pt x="8171" y="6968"/>
                  </a:cubicBezTo>
                  <a:close/>
                </a:path>
              </a:pathLst>
            </a:custGeom>
            <a:noFill/>
            <a:ln w="2375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6" name="Google Shape;1456;p16"/>
          <p:cNvSpPr txBox="1"/>
          <p:nvPr/>
        </p:nvSpPr>
        <p:spPr>
          <a:xfrm>
            <a:off x="4572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Technology Infographics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457" name="Google Shape;1457;p16"/>
          <p:cNvSpPr txBox="1"/>
          <p:nvPr/>
        </p:nvSpPr>
        <p:spPr>
          <a:xfrm>
            <a:off x="605775" y="1620450"/>
            <a:ext cx="27690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458" name="Google Shape;1458;p16"/>
          <p:cNvSpPr txBox="1"/>
          <p:nvPr/>
        </p:nvSpPr>
        <p:spPr>
          <a:xfrm>
            <a:off x="605775" y="1836700"/>
            <a:ext cx="2769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Jupiter is the biggest planet of them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59" name="Google Shape;1459;p16"/>
          <p:cNvSpPr txBox="1"/>
          <p:nvPr/>
        </p:nvSpPr>
        <p:spPr>
          <a:xfrm>
            <a:off x="605775" y="2844437"/>
            <a:ext cx="27690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Mars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460" name="Google Shape;1460;p16"/>
          <p:cNvSpPr txBox="1"/>
          <p:nvPr/>
        </p:nvSpPr>
        <p:spPr>
          <a:xfrm>
            <a:off x="605775" y="3060796"/>
            <a:ext cx="2769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Despite being red, Mars is cold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61" name="Google Shape;1461;p16"/>
          <p:cNvSpPr txBox="1"/>
          <p:nvPr/>
        </p:nvSpPr>
        <p:spPr>
          <a:xfrm>
            <a:off x="605787" y="4107724"/>
            <a:ext cx="27690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Earth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462" name="Google Shape;1462;p16"/>
          <p:cNvSpPr txBox="1"/>
          <p:nvPr/>
        </p:nvSpPr>
        <p:spPr>
          <a:xfrm>
            <a:off x="605775" y="4324075"/>
            <a:ext cx="2769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Earth is the third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63" name="Google Shape;1463;p16"/>
          <p:cNvSpPr txBox="1"/>
          <p:nvPr/>
        </p:nvSpPr>
        <p:spPr>
          <a:xfrm>
            <a:off x="5776500" y="992188"/>
            <a:ext cx="27690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464" name="Google Shape;1464;p16"/>
          <p:cNvSpPr txBox="1"/>
          <p:nvPr/>
        </p:nvSpPr>
        <p:spPr>
          <a:xfrm>
            <a:off x="5776500" y="1208446"/>
            <a:ext cx="2769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a gas giant and has several rings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65" name="Google Shape;1465;p16"/>
          <p:cNvSpPr txBox="1"/>
          <p:nvPr/>
        </p:nvSpPr>
        <p:spPr>
          <a:xfrm>
            <a:off x="5776500" y="2233612"/>
            <a:ext cx="27690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466" name="Google Shape;1466;p16"/>
          <p:cNvSpPr txBox="1"/>
          <p:nvPr/>
        </p:nvSpPr>
        <p:spPr>
          <a:xfrm>
            <a:off x="5776500" y="2449963"/>
            <a:ext cx="2769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farthest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67" name="Google Shape;1467;p16"/>
          <p:cNvSpPr txBox="1"/>
          <p:nvPr/>
        </p:nvSpPr>
        <p:spPr>
          <a:xfrm>
            <a:off x="5776512" y="3475137"/>
            <a:ext cx="27690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Fira Sans Medium"/>
                <a:ea typeface="Fira Sans Medium"/>
                <a:cs typeface="Fira Sans Medium"/>
                <a:sym typeface="Fira Sans Medium"/>
              </a:rPr>
              <a:t>Mercury</a:t>
            </a:r>
            <a:endParaRPr sz="15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468" name="Google Shape;1468;p16"/>
          <p:cNvSpPr txBox="1"/>
          <p:nvPr/>
        </p:nvSpPr>
        <p:spPr>
          <a:xfrm>
            <a:off x="5776500" y="3691496"/>
            <a:ext cx="27690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closest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3" name="Google Shape;1473;p17"/>
          <p:cNvGrpSpPr/>
          <p:nvPr/>
        </p:nvGrpSpPr>
        <p:grpSpPr>
          <a:xfrm>
            <a:off x="2835945" y="1170426"/>
            <a:ext cx="3472122" cy="3420902"/>
            <a:chOff x="2690100" y="1887225"/>
            <a:chExt cx="2255650" cy="2222375"/>
          </a:xfrm>
        </p:grpSpPr>
        <p:sp>
          <p:nvSpPr>
            <p:cNvPr id="1474" name="Google Shape;1474;p17"/>
            <p:cNvSpPr/>
            <p:nvPr/>
          </p:nvSpPr>
          <p:spPr>
            <a:xfrm>
              <a:off x="2742350" y="3174550"/>
              <a:ext cx="824200" cy="847975"/>
            </a:xfrm>
            <a:custGeom>
              <a:avLst/>
              <a:gdLst/>
              <a:ahLst/>
              <a:cxnLst/>
              <a:rect l="l" t="t" r="r" b="b"/>
              <a:pathLst>
                <a:path w="32968" h="33919" extrusionOk="0">
                  <a:moveTo>
                    <a:pt x="17735" y="1"/>
                  </a:moveTo>
                  <a:lnTo>
                    <a:pt x="0" y="4055"/>
                  </a:lnTo>
                  <a:cubicBezTo>
                    <a:pt x="3452" y="17577"/>
                    <a:pt x="13365" y="28566"/>
                    <a:pt x="26159" y="33918"/>
                  </a:cubicBezTo>
                  <a:lnTo>
                    <a:pt x="32968" y="18052"/>
                  </a:lnTo>
                  <a:cubicBezTo>
                    <a:pt x="25494" y="14727"/>
                    <a:pt x="19793" y="8045"/>
                    <a:pt x="1773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17"/>
            <p:cNvSpPr/>
            <p:nvPr/>
          </p:nvSpPr>
          <p:spPr>
            <a:xfrm>
              <a:off x="2708300" y="2051100"/>
              <a:ext cx="779075" cy="1224825"/>
            </a:xfrm>
            <a:custGeom>
              <a:avLst/>
              <a:gdLst/>
              <a:ahLst/>
              <a:cxnLst/>
              <a:rect l="l" t="t" r="r" b="b"/>
              <a:pathLst>
                <a:path w="31163" h="48993" extrusionOk="0">
                  <a:moveTo>
                    <a:pt x="22169" y="1"/>
                  </a:moveTo>
                  <a:cubicBezTo>
                    <a:pt x="9026" y="8013"/>
                    <a:pt x="0" y="22454"/>
                    <a:pt x="0" y="38542"/>
                  </a:cubicBezTo>
                  <a:cubicBezTo>
                    <a:pt x="0" y="42152"/>
                    <a:pt x="507" y="45636"/>
                    <a:pt x="1362" y="48993"/>
                  </a:cubicBezTo>
                  <a:lnTo>
                    <a:pt x="19097" y="44939"/>
                  </a:lnTo>
                  <a:cubicBezTo>
                    <a:pt x="18590" y="42880"/>
                    <a:pt x="18274" y="40727"/>
                    <a:pt x="18274" y="38542"/>
                  </a:cubicBezTo>
                  <a:cubicBezTo>
                    <a:pt x="18274" y="28978"/>
                    <a:pt x="23467" y="20491"/>
                    <a:pt x="31163" y="15740"/>
                  </a:cubicBezTo>
                  <a:lnTo>
                    <a:pt x="22169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17"/>
            <p:cNvSpPr/>
            <p:nvPr/>
          </p:nvSpPr>
          <p:spPr>
            <a:xfrm>
              <a:off x="3262500" y="1887225"/>
              <a:ext cx="1595375" cy="891500"/>
            </a:xfrm>
            <a:custGeom>
              <a:avLst/>
              <a:gdLst/>
              <a:ahLst/>
              <a:cxnLst/>
              <a:rect l="l" t="t" r="r" b="b"/>
              <a:pathLst>
                <a:path w="63815" h="35660" extrusionOk="0">
                  <a:moveTo>
                    <a:pt x="22898" y="0"/>
                  </a:moveTo>
                  <a:cubicBezTo>
                    <a:pt x="14600" y="0"/>
                    <a:pt x="6778" y="2439"/>
                    <a:pt x="1" y="6556"/>
                  </a:cubicBezTo>
                  <a:lnTo>
                    <a:pt x="8995" y="22295"/>
                  </a:lnTo>
                  <a:cubicBezTo>
                    <a:pt x="13080" y="19762"/>
                    <a:pt x="17831" y="18273"/>
                    <a:pt x="22898" y="18273"/>
                  </a:cubicBezTo>
                  <a:cubicBezTo>
                    <a:pt x="30625" y="18273"/>
                    <a:pt x="37655" y="21693"/>
                    <a:pt x="42564" y="27077"/>
                  </a:cubicBezTo>
                  <a:lnTo>
                    <a:pt x="42532" y="27109"/>
                  </a:lnTo>
                  <a:cubicBezTo>
                    <a:pt x="44781" y="29579"/>
                    <a:pt x="46618" y="32493"/>
                    <a:pt x="47853" y="35659"/>
                  </a:cubicBezTo>
                  <a:lnTo>
                    <a:pt x="63814" y="29357"/>
                  </a:lnTo>
                  <a:cubicBezTo>
                    <a:pt x="61882" y="24132"/>
                    <a:pt x="59064" y="19382"/>
                    <a:pt x="55517" y="15265"/>
                  </a:cubicBezTo>
                  <a:lnTo>
                    <a:pt x="55548" y="15201"/>
                  </a:lnTo>
                  <a:cubicBezTo>
                    <a:pt x="47536" y="5954"/>
                    <a:pt x="35945" y="0"/>
                    <a:pt x="22898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17"/>
            <p:cNvSpPr/>
            <p:nvPr/>
          </p:nvSpPr>
          <p:spPr>
            <a:xfrm>
              <a:off x="4592600" y="2243500"/>
              <a:ext cx="353150" cy="321450"/>
            </a:xfrm>
            <a:custGeom>
              <a:avLst/>
              <a:gdLst/>
              <a:ahLst/>
              <a:cxnLst/>
              <a:rect l="l" t="t" r="r" b="b"/>
              <a:pathLst>
                <a:path w="14126" h="12858" extrusionOk="0">
                  <a:moveTo>
                    <a:pt x="1" y="0"/>
                  </a:moveTo>
                  <a:lnTo>
                    <a:pt x="8298" y="12858"/>
                  </a:lnTo>
                  <a:lnTo>
                    <a:pt x="14125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17"/>
            <p:cNvSpPr/>
            <p:nvPr/>
          </p:nvSpPr>
          <p:spPr>
            <a:xfrm>
              <a:off x="2690100" y="2243500"/>
              <a:ext cx="353925" cy="321450"/>
            </a:xfrm>
            <a:custGeom>
              <a:avLst/>
              <a:gdLst/>
              <a:ahLst/>
              <a:cxnLst/>
              <a:rect l="l" t="t" r="r" b="b"/>
              <a:pathLst>
                <a:path w="14157" h="12858" extrusionOk="0">
                  <a:moveTo>
                    <a:pt x="0" y="0"/>
                  </a:moveTo>
                  <a:lnTo>
                    <a:pt x="5827" y="12858"/>
                  </a:lnTo>
                  <a:lnTo>
                    <a:pt x="14156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17"/>
            <p:cNvSpPr/>
            <p:nvPr/>
          </p:nvSpPr>
          <p:spPr>
            <a:xfrm>
              <a:off x="3393925" y="2619575"/>
              <a:ext cx="1535200" cy="1490025"/>
            </a:xfrm>
            <a:custGeom>
              <a:avLst/>
              <a:gdLst/>
              <a:ahLst/>
              <a:cxnLst/>
              <a:rect l="l" t="t" r="r" b="b"/>
              <a:pathLst>
                <a:path w="61408" h="59601" extrusionOk="0">
                  <a:moveTo>
                    <a:pt x="58557" y="0"/>
                  </a:moveTo>
                  <a:lnTo>
                    <a:pt x="42564" y="6302"/>
                  </a:lnTo>
                  <a:cubicBezTo>
                    <a:pt x="43704" y="9247"/>
                    <a:pt x="44369" y="12446"/>
                    <a:pt x="44369" y="15739"/>
                  </a:cubicBezTo>
                  <a:cubicBezTo>
                    <a:pt x="44369" y="30370"/>
                    <a:pt x="32177" y="42563"/>
                    <a:pt x="17546" y="42563"/>
                  </a:cubicBezTo>
                  <a:cubicBezTo>
                    <a:pt x="13745" y="42563"/>
                    <a:pt x="10103" y="41708"/>
                    <a:pt x="6778" y="40219"/>
                  </a:cubicBezTo>
                  <a:lnTo>
                    <a:pt x="1" y="56086"/>
                  </a:lnTo>
                  <a:cubicBezTo>
                    <a:pt x="5416" y="58334"/>
                    <a:pt x="11370" y="59601"/>
                    <a:pt x="17546" y="59601"/>
                  </a:cubicBezTo>
                  <a:cubicBezTo>
                    <a:pt x="41899" y="59601"/>
                    <a:pt x="61407" y="40124"/>
                    <a:pt x="61407" y="15739"/>
                  </a:cubicBezTo>
                  <a:cubicBezTo>
                    <a:pt x="61407" y="10229"/>
                    <a:pt x="60362" y="4940"/>
                    <a:pt x="58557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17"/>
            <p:cNvSpPr/>
            <p:nvPr/>
          </p:nvSpPr>
          <p:spPr>
            <a:xfrm>
              <a:off x="4516600" y="3503925"/>
              <a:ext cx="350775" cy="336500"/>
            </a:xfrm>
            <a:custGeom>
              <a:avLst/>
              <a:gdLst/>
              <a:ahLst/>
              <a:cxnLst/>
              <a:rect l="l" t="t" r="r" b="b"/>
              <a:pathLst>
                <a:path w="14031" h="13460" extrusionOk="0">
                  <a:moveTo>
                    <a:pt x="9755" y="0"/>
                  </a:moveTo>
                  <a:lnTo>
                    <a:pt x="1" y="11813"/>
                  </a:lnTo>
                  <a:lnTo>
                    <a:pt x="14030" y="13459"/>
                  </a:lnTo>
                  <a:lnTo>
                    <a:pt x="9755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17"/>
            <p:cNvSpPr/>
            <p:nvPr/>
          </p:nvSpPr>
          <p:spPr>
            <a:xfrm>
              <a:off x="2757375" y="3503925"/>
              <a:ext cx="350775" cy="336500"/>
            </a:xfrm>
            <a:custGeom>
              <a:avLst/>
              <a:gdLst/>
              <a:ahLst/>
              <a:cxnLst/>
              <a:rect l="l" t="t" r="r" b="b"/>
              <a:pathLst>
                <a:path w="14031" h="13460" extrusionOk="0">
                  <a:moveTo>
                    <a:pt x="4308" y="0"/>
                  </a:moveTo>
                  <a:lnTo>
                    <a:pt x="1" y="13459"/>
                  </a:lnTo>
                  <a:lnTo>
                    <a:pt x="14030" y="11813"/>
                  </a:lnTo>
                  <a:lnTo>
                    <a:pt x="4308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82" name="Google Shape;1482;p17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Technology Infographics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483" name="Google Shape;1483;p17"/>
          <p:cNvSpPr txBox="1"/>
          <p:nvPr/>
        </p:nvSpPr>
        <p:spPr>
          <a:xfrm>
            <a:off x="457198" y="1545225"/>
            <a:ext cx="20826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22831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Mars</a:t>
            </a:r>
            <a:endParaRPr sz="1800">
              <a:solidFill>
                <a:srgbClr val="222831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484" name="Google Shape;1484;p17"/>
          <p:cNvSpPr txBox="1"/>
          <p:nvPr/>
        </p:nvSpPr>
        <p:spPr>
          <a:xfrm>
            <a:off x="457198" y="1844326"/>
            <a:ext cx="20826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"/>
                <a:ea typeface="Fira Sans"/>
                <a:cs typeface="Fira Sans"/>
                <a:sym typeface="Fira Sans"/>
              </a:rPr>
              <a:t>Despite being red, Mars is actually cold</a:t>
            </a:r>
            <a:endParaRPr sz="13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85" name="Google Shape;1485;p17"/>
          <p:cNvSpPr txBox="1"/>
          <p:nvPr/>
        </p:nvSpPr>
        <p:spPr>
          <a:xfrm>
            <a:off x="457207" y="3231171"/>
            <a:ext cx="20826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2A365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Earth</a:t>
            </a:r>
            <a:endParaRPr sz="1800">
              <a:solidFill>
                <a:srgbClr val="F2A365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486" name="Google Shape;1486;p17"/>
          <p:cNvSpPr txBox="1"/>
          <p:nvPr/>
        </p:nvSpPr>
        <p:spPr>
          <a:xfrm>
            <a:off x="457200" y="3530275"/>
            <a:ext cx="20826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"/>
                <a:ea typeface="Fira Sans"/>
                <a:cs typeface="Fira Sans"/>
                <a:sym typeface="Fira Sans"/>
              </a:rPr>
              <a:t>Earth is the third planet from the Sun</a:t>
            </a:r>
            <a:endParaRPr sz="13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87" name="Google Shape;1487;p17"/>
          <p:cNvSpPr txBox="1"/>
          <p:nvPr/>
        </p:nvSpPr>
        <p:spPr>
          <a:xfrm>
            <a:off x="6604225" y="1545225"/>
            <a:ext cx="20826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ECECE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Jupiter</a:t>
            </a:r>
            <a:endParaRPr sz="1800">
              <a:solidFill>
                <a:srgbClr val="CECECE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488" name="Google Shape;1488;p17"/>
          <p:cNvSpPr txBox="1"/>
          <p:nvPr/>
        </p:nvSpPr>
        <p:spPr>
          <a:xfrm>
            <a:off x="6604223" y="1844326"/>
            <a:ext cx="20826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"/>
                <a:ea typeface="Fira Sans"/>
                <a:cs typeface="Fira Sans"/>
                <a:sym typeface="Fira Sans"/>
              </a:rPr>
              <a:t>Jupiter is the biggest planet of them all</a:t>
            </a:r>
            <a:endParaRPr sz="13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89" name="Google Shape;1489;p17"/>
          <p:cNvSpPr txBox="1"/>
          <p:nvPr/>
        </p:nvSpPr>
        <p:spPr>
          <a:xfrm>
            <a:off x="6604232" y="3231171"/>
            <a:ext cx="20826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0475E"/>
                </a:solidFill>
                <a:latin typeface="Fira Sans SemiBold"/>
                <a:ea typeface="Fira Sans SemiBold"/>
                <a:cs typeface="Fira Sans SemiBold"/>
                <a:sym typeface="Fira Sans SemiBold"/>
              </a:rPr>
              <a:t>Neptune</a:t>
            </a:r>
            <a:endParaRPr sz="1800">
              <a:solidFill>
                <a:srgbClr val="30475E"/>
              </a:solidFill>
              <a:latin typeface="Fira Sans SemiBold"/>
              <a:ea typeface="Fira Sans SemiBold"/>
              <a:cs typeface="Fira Sans SemiBold"/>
              <a:sym typeface="Fira Sans SemiBold"/>
            </a:endParaRPr>
          </a:p>
        </p:txBody>
      </p:sp>
      <p:sp>
        <p:nvSpPr>
          <p:cNvPr id="1490" name="Google Shape;1490;p17"/>
          <p:cNvSpPr txBox="1"/>
          <p:nvPr/>
        </p:nvSpPr>
        <p:spPr>
          <a:xfrm>
            <a:off x="6604232" y="3530273"/>
            <a:ext cx="20826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Fira Sans"/>
                <a:ea typeface="Fira Sans"/>
                <a:cs typeface="Fira Sans"/>
                <a:sym typeface="Fira Sans"/>
              </a:rPr>
              <a:t>Neptune is the farthest planet from the Sun</a:t>
            </a:r>
            <a:endParaRPr sz="13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91" name="Google Shape;1491;p17"/>
          <p:cNvSpPr txBox="1"/>
          <p:nvPr/>
        </p:nvSpPr>
        <p:spPr>
          <a:xfrm>
            <a:off x="5341600" y="3495025"/>
            <a:ext cx="7146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40%</a:t>
            </a:r>
            <a:endParaRPr sz="21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92" name="Google Shape;1492;p17"/>
          <p:cNvSpPr txBox="1"/>
          <p:nvPr/>
        </p:nvSpPr>
        <p:spPr>
          <a:xfrm>
            <a:off x="3081425" y="3495025"/>
            <a:ext cx="7146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10%</a:t>
            </a:r>
            <a:endParaRPr sz="21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93" name="Google Shape;1493;p17"/>
          <p:cNvSpPr txBox="1"/>
          <p:nvPr/>
        </p:nvSpPr>
        <p:spPr>
          <a:xfrm>
            <a:off x="5351938" y="1773575"/>
            <a:ext cx="7146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35%</a:t>
            </a:r>
            <a:endParaRPr sz="21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494" name="Google Shape;1494;p17"/>
          <p:cNvSpPr txBox="1"/>
          <p:nvPr/>
        </p:nvSpPr>
        <p:spPr>
          <a:xfrm>
            <a:off x="3091763" y="1844325"/>
            <a:ext cx="7146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25%</a:t>
            </a:r>
            <a:endParaRPr sz="21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9" name="Google Shape;1499;p18"/>
          <p:cNvGrpSpPr/>
          <p:nvPr/>
        </p:nvGrpSpPr>
        <p:grpSpPr>
          <a:xfrm>
            <a:off x="2685444" y="539949"/>
            <a:ext cx="3056198" cy="4063618"/>
            <a:chOff x="3049525" y="1569750"/>
            <a:chExt cx="1724425" cy="2292850"/>
          </a:xfrm>
        </p:grpSpPr>
        <p:sp>
          <p:nvSpPr>
            <p:cNvPr id="1500" name="Google Shape;1500;p18"/>
            <p:cNvSpPr/>
            <p:nvPr/>
          </p:nvSpPr>
          <p:spPr>
            <a:xfrm>
              <a:off x="3628275" y="1569750"/>
              <a:ext cx="809975" cy="441800"/>
            </a:xfrm>
            <a:custGeom>
              <a:avLst/>
              <a:gdLst/>
              <a:ahLst/>
              <a:cxnLst/>
              <a:rect l="l" t="t" r="r" b="b"/>
              <a:pathLst>
                <a:path w="32399" h="17672" extrusionOk="0">
                  <a:moveTo>
                    <a:pt x="1" y="0"/>
                  </a:moveTo>
                  <a:lnTo>
                    <a:pt x="1" y="5985"/>
                  </a:lnTo>
                  <a:cubicBezTo>
                    <a:pt x="10990" y="5985"/>
                    <a:pt x="20966" y="10451"/>
                    <a:pt x="28186" y="17671"/>
                  </a:cubicBezTo>
                  <a:lnTo>
                    <a:pt x="32398" y="13459"/>
                  </a:lnTo>
                  <a:cubicBezTo>
                    <a:pt x="24101" y="5162"/>
                    <a:pt x="12637" y="0"/>
                    <a:pt x="1" y="0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18"/>
            <p:cNvSpPr/>
            <p:nvPr/>
          </p:nvSpPr>
          <p:spPr>
            <a:xfrm>
              <a:off x="3049525" y="2137400"/>
              <a:ext cx="1157550" cy="1157525"/>
            </a:xfrm>
            <a:custGeom>
              <a:avLst/>
              <a:gdLst/>
              <a:ahLst/>
              <a:cxnLst/>
              <a:rect l="l" t="t" r="r" b="b"/>
              <a:pathLst>
                <a:path w="46302" h="46301" extrusionOk="0">
                  <a:moveTo>
                    <a:pt x="23151" y="1"/>
                  </a:moveTo>
                  <a:cubicBezTo>
                    <a:pt x="10357" y="1"/>
                    <a:pt x="1" y="10356"/>
                    <a:pt x="1" y="23151"/>
                  </a:cubicBezTo>
                  <a:cubicBezTo>
                    <a:pt x="1" y="35945"/>
                    <a:pt x="10357" y="46301"/>
                    <a:pt x="23151" y="46301"/>
                  </a:cubicBezTo>
                  <a:cubicBezTo>
                    <a:pt x="35945" y="46301"/>
                    <a:pt x="46301" y="35945"/>
                    <a:pt x="46301" y="23151"/>
                  </a:cubicBezTo>
                  <a:cubicBezTo>
                    <a:pt x="46301" y="10356"/>
                    <a:pt x="35945" y="1"/>
                    <a:pt x="23151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18"/>
            <p:cNvSpPr/>
            <p:nvPr/>
          </p:nvSpPr>
          <p:spPr>
            <a:xfrm>
              <a:off x="3078025" y="2215575"/>
              <a:ext cx="1099750" cy="1001175"/>
            </a:xfrm>
            <a:custGeom>
              <a:avLst/>
              <a:gdLst/>
              <a:ahLst/>
              <a:cxnLst/>
              <a:rect l="l" t="t" r="r" b="b"/>
              <a:pathLst>
                <a:path w="43990" h="40047" extrusionOk="0">
                  <a:moveTo>
                    <a:pt x="21995" y="1"/>
                  </a:moveTo>
                  <a:cubicBezTo>
                    <a:pt x="16865" y="1"/>
                    <a:pt x="11734" y="1957"/>
                    <a:pt x="7823" y="5868"/>
                  </a:cubicBezTo>
                  <a:cubicBezTo>
                    <a:pt x="1" y="13690"/>
                    <a:pt x="1" y="26357"/>
                    <a:pt x="7823" y="34180"/>
                  </a:cubicBezTo>
                  <a:cubicBezTo>
                    <a:pt x="11734" y="38091"/>
                    <a:pt x="16865" y="40046"/>
                    <a:pt x="21995" y="40046"/>
                  </a:cubicBezTo>
                  <a:cubicBezTo>
                    <a:pt x="27126" y="40046"/>
                    <a:pt x="32256" y="38091"/>
                    <a:pt x="36167" y="34180"/>
                  </a:cubicBezTo>
                  <a:cubicBezTo>
                    <a:pt x="43989" y="26357"/>
                    <a:pt x="43989" y="13690"/>
                    <a:pt x="36167" y="5868"/>
                  </a:cubicBezTo>
                  <a:cubicBezTo>
                    <a:pt x="32256" y="1957"/>
                    <a:pt x="27126" y="1"/>
                    <a:pt x="219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18"/>
            <p:cNvSpPr/>
            <p:nvPr/>
          </p:nvSpPr>
          <p:spPr>
            <a:xfrm>
              <a:off x="4361425" y="2372550"/>
              <a:ext cx="47525" cy="47525"/>
            </a:xfrm>
            <a:custGeom>
              <a:avLst/>
              <a:gdLst/>
              <a:ahLst/>
              <a:cxnLst/>
              <a:rect l="l" t="t" r="r" b="b"/>
              <a:pathLst>
                <a:path w="1901" h="1901" extrusionOk="0">
                  <a:moveTo>
                    <a:pt x="951" y="460"/>
                  </a:moveTo>
                  <a:cubicBezTo>
                    <a:pt x="1077" y="460"/>
                    <a:pt x="1204" y="507"/>
                    <a:pt x="1299" y="602"/>
                  </a:cubicBezTo>
                  <a:cubicBezTo>
                    <a:pt x="1394" y="697"/>
                    <a:pt x="1426" y="824"/>
                    <a:pt x="1426" y="950"/>
                  </a:cubicBezTo>
                  <a:cubicBezTo>
                    <a:pt x="1426" y="1077"/>
                    <a:pt x="1394" y="1204"/>
                    <a:pt x="1299" y="1299"/>
                  </a:cubicBezTo>
                  <a:cubicBezTo>
                    <a:pt x="1204" y="1394"/>
                    <a:pt x="1077" y="1441"/>
                    <a:pt x="951" y="1441"/>
                  </a:cubicBezTo>
                  <a:cubicBezTo>
                    <a:pt x="824" y="1441"/>
                    <a:pt x="697" y="1394"/>
                    <a:pt x="602" y="1299"/>
                  </a:cubicBezTo>
                  <a:cubicBezTo>
                    <a:pt x="507" y="1204"/>
                    <a:pt x="444" y="1077"/>
                    <a:pt x="444" y="950"/>
                  </a:cubicBezTo>
                  <a:cubicBezTo>
                    <a:pt x="444" y="824"/>
                    <a:pt x="507" y="697"/>
                    <a:pt x="602" y="602"/>
                  </a:cubicBezTo>
                  <a:cubicBezTo>
                    <a:pt x="697" y="507"/>
                    <a:pt x="824" y="460"/>
                    <a:pt x="951" y="460"/>
                  </a:cubicBezTo>
                  <a:close/>
                  <a:moveTo>
                    <a:pt x="939" y="0"/>
                  </a:moveTo>
                  <a:cubicBezTo>
                    <a:pt x="697" y="0"/>
                    <a:pt x="460" y="95"/>
                    <a:pt x="286" y="285"/>
                  </a:cubicBezTo>
                  <a:cubicBezTo>
                    <a:pt x="96" y="475"/>
                    <a:pt x="1" y="697"/>
                    <a:pt x="1" y="950"/>
                  </a:cubicBezTo>
                  <a:cubicBezTo>
                    <a:pt x="1" y="1204"/>
                    <a:pt x="96" y="1457"/>
                    <a:pt x="286" y="1615"/>
                  </a:cubicBezTo>
                  <a:cubicBezTo>
                    <a:pt x="476" y="1805"/>
                    <a:pt x="697" y="1900"/>
                    <a:pt x="951" y="1900"/>
                  </a:cubicBezTo>
                  <a:cubicBezTo>
                    <a:pt x="1172" y="1900"/>
                    <a:pt x="1426" y="1805"/>
                    <a:pt x="1616" y="1615"/>
                  </a:cubicBezTo>
                  <a:cubicBezTo>
                    <a:pt x="1806" y="1457"/>
                    <a:pt x="1901" y="1204"/>
                    <a:pt x="1901" y="950"/>
                  </a:cubicBezTo>
                  <a:cubicBezTo>
                    <a:pt x="1901" y="697"/>
                    <a:pt x="1806" y="475"/>
                    <a:pt x="1616" y="285"/>
                  </a:cubicBezTo>
                  <a:cubicBezTo>
                    <a:pt x="1426" y="95"/>
                    <a:pt x="1180" y="0"/>
                    <a:pt x="93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18"/>
            <p:cNvSpPr/>
            <p:nvPr/>
          </p:nvSpPr>
          <p:spPr>
            <a:xfrm>
              <a:off x="4247425" y="2319500"/>
              <a:ext cx="213775" cy="213800"/>
            </a:xfrm>
            <a:custGeom>
              <a:avLst/>
              <a:gdLst/>
              <a:ahLst/>
              <a:cxnLst/>
              <a:rect l="l" t="t" r="r" b="b"/>
              <a:pathLst>
                <a:path w="8551" h="8552" extrusionOk="0">
                  <a:moveTo>
                    <a:pt x="2424" y="2314"/>
                  </a:moveTo>
                  <a:cubicBezTo>
                    <a:pt x="2693" y="2314"/>
                    <a:pt x="2927" y="2373"/>
                    <a:pt x="3104" y="2439"/>
                  </a:cubicBezTo>
                  <a:cubicBezTo>
                    <a:pt x="2724" y="2787"/>
                    <a:pt x="2407" y="3167"/>
                    <a:pt x="2090" y="3579"/>
                  </a:cubicBezTo>
                  <a:cubicBezTo>
                    <a:pt x="1679" y="3326"/>
                    <a:pt x="1109" y="3262"/>
                    <a:pt x="697" y="3262"/>
                  </a:cubicBezTo>
                  <a:cubicBezTo>
                    <a:pt x="1296" y="2519"/>
                    <a:pt x="1921" y="2314"/>
                    <a:pt x="2424" y="2314"/>
                  </a:cubicBezTo>
                  <a:close/>
                  <a:moveTo>
                    <a:pt x="8076" y="476"/>
                  </a:moveTo>
                  <a:cubicBezTo>
                    <a:pt x="7981" y="1331"/>
                    <a:pt x="7506" y="3832"/>
                    <a:pt x="5004" y="5859"/>
                  </a:cubicBezTo>
                  <a:lnTo>
                    <a:pt x="4972" y="5891"/>
                  </a:lnTo>
                  <a:cubicBezTo>
                    <a:pt x="4592" y="6176"/>
                    <a:pt x="4212" y="6461"/>
                    <a:pt x="3769" y="6714"/>
                  </a:cubicBezTo>
                  <a:lnTo>
                    <a:pt x="1869" y="4814"/>
                  </a:lnTo>
                  <a:cubicBezTo>
                    <a:pt x="3990" y="1204"/>
                    <a:pt x="7252" y="602"/>
                    <a:pt x="8076" y="476"/>
                  </a:cubicBezTo>
                  <a:close/>
                  <a:moveTo>
                    <a:pt x="1837" y="5416"/>
                  </a:moveTo>
                  <a:lnTo>
                    <a:pt x="3135" y="6714"/>
                  </a:lnTo>
                  <a:lnTo>
                    <a:pt x="2565" y="6999"/>
                  </a:lnTo>
                  <a:lnTo>
                    <a:pt x="1584" y="6018"/>
                  </a:lnTo>
                  <a:lnTo>
                    <a:pt x="1837" y="5416"/>
                  </a:lnTo>
                  <a:close/>
                  <a:moveTo>
                    <a:pt x="6112" y="5479"/>
                  </a:moveTo>
                  <a:cubicBezTo>
                    <a:pt x="6271" y="5954"/>
                    <a:pt x="6429" y="6936"/>
                    <a:pt x="5289" y="7854"/>
                  </a:cubicBezTo>
                  <a:cubicBezTo>
                    <a:pt x="5289" y="7443"/>
                    <a:pt x="5226" y="6873"/>
                    <a:pt x="4972" y="6461"/>
                  </a:cubicBezTo>
                  <a:cubicBezTo>
                    <a:pt x="5067" y="6398"/>
                    <a:pt x="5131" y="6334"/>
                    <a:pt x="5226" y="6271"/>
                  </a:cubicBezTo>
                  <a:cubicBezTo>
                    <a:pt x="5257" y="6239"/>
                    <a:pt x="5289" y="6208"/>
                    <a:pt x="5321" y="6176"/>
                  </a:cubicBezTo>
                  <a:cubicBezTo>
                    <a:pt x="5384" y="6144"/>
                    <a:pt x="5447" y="6081"/>
                    <a:pt x="5511" y="6049"/>
                  </a:cubicBezTo>
                  <a:cubicBezTo>
                    <a:pt x="5732" y="5859"/>
                    <a:pt x="5922" y="5669"/>
                    <a:pt x="6112" y="5479"/>
                  </a:cubicBezTo>
                  <a:close/>
                  <a:moveTo>
                    <a:pt x="8329" y="0"/>
                  </a:moveTo>
                  <a:cubicBezTo>
                    <a:pt x="8297" y="0"/>
                    <a:pt x="7221" y="32"/>
                    <a:pt x="5827" y="634"/>
                  </a:cubicBezTo>
                  <a:cubicBezTo>
                    <a:pt x="4972" y="982"/>
                    <a:pt x="4212" y="1489"/>
                    <a:pt x="3484" y="2122"/>
                  </a:cubicBezTo>
                  <a:cubicBezTo>
                    <a:pt x="3207" y="1972"/>
                    <a:pt x="2829" y="1856"/>
                    <a:pt x="2404" y="1856"/>
                  </a:cubicBezTo>
                  <a:cubicBezTo>
                    <a:pt x="1662" y="1856"/>
                    <a:pt x="777" y="2210"/>
                    <a:pt x="32" y="3357"/>
                  </a:cubicBezTo>
                  <a:cubicBezTo>
                    <a:pt x="32" y="3421"/>
                    <a:pt x="0" y="3452"/>
                    <a:pt x="0" y="3484"/>
                  </a:cubicBezTo>
                  <a:cubicBezTo>
                    <a:pt x="0" y="3547"/>
                    <a:pt x="32" y="3579"/>
                    <a:pt x="32" y="3611"/>
                  </a:cubicBezTo>
                  <a:cubicBezTo>
                    <a:pt x="84" y="3662"/>
                    <a:pt x="135" y="3714"/>
                    <a:pt x="204" y="3714"/>
                  </a:cubicBezTo>
                  <a:cubicBezTo>
                    <a:pt x="220" y="3714"/>
                    <a:pt x="236" y="3712"/>
                    <a:pt x="254" y="3706"/>
                  </a:cubicBezTo>
                  <a:cubicBezTo>
                    <a:pt x="333" y="3698"/>
                    <a:pt x="446" y="3692"/>
                    <a:pt x="577" y="3692"/>
                  </a:cubicBezTo>
                  <a:cubicBezTo>
                    <a:pt x="970" y="3692"/>
                    <a:pt x="1528" y="3745"/>
                    <a:pt x="1837" y="3959"/>
                  </a:cubicBezTo>
                  <a:cubicBezTo>
                    <a:pt x="1679" y="4212"/>
                    <a:pt x="1520" y="4466"/>
                    <a:pt x="1394" y="4719"/>
                  </a:cubicBezTo>
                  <a:cubicBezTo>
                    <a:pt x="1362" y="4751"/>
                    <a:pt x="1362" y="4782"/>
                    <a:pt x="1362" y="4846"/>
                  </a:cubicBezTo>
                  <a:cubicBezTo>
                    <a:pt x="1362" y="4909"/>
                    <a:pt x="1362" y="4941"/>
                    <a:pt x="1425" y="5004"/>
                  </a:cubicBezTo>
                  <a:lnTo>
                    <a:pt x="1489" y="5068"/>
                  </a:lnTo>
                  <a:lnTo>
                    <a:pt x="1109" y="5954"/>
                  </a:lnTo>
                  <a:cubicBezTo>
                    <a:pt x="1109" y="5986"/>
                    <a:pt x="1077" y="6018"/>
                    <a:pt x="1077" y="6049"/>
                  </a:cubicBezTo>
                  <a:cubicBezTo>
                    <a:pt x="1077" y="6113"/>
                    <a:pt x="1109" y="6176"/>
                    <a:pt x="1140" y="6208"/>
                  </a:cubicBezTo>
                  <a:lnTo>
                    <a:pt x="2344" y="7411"/>
                  </a:lnTo>
                  <a:cubicBezTo>
                    <a:pt x="2390" y="7457"/>
                    <a:pt x="2453" y="7487"/>
                    <a:pt x="2521" y="7487"/>
                  </a:cubicBezTo>
                  <a:cubicBezTo>
                    <a:pt x="2546" y="7487"/>
                    <a:pt x="2572" y="7483"/>
                    <a:pt x="2597" y="7474"/>
                  </a:cubicBezTo>
                  <a:lnTo>
                    <a:pt x="3484" y="7063"/>
                  </a:lnTo>
                  <a:lnTo>
                    <a:pt x="3579" y="7158"/>
                  </a:lnTo>
                  <a:cubicBezTo>
                    <a:pt x="3616" y="7195"/>
                    <a:pt x="3675" y="7210"/>
                    <a:pt x="3730" y="7210"/>
                  </a:cubicBezTo>
                  <a:cubicBezTo>
                    <a:pt x="3769" y="7210"/>
                    <a:pt x="3806" y="7202"/>
                    <a:pt x="3832" y="7189"/>
                  </a:cubicBezTo>
                  <a:cubicBezTo>
                    <a:pt x="4085" y="7031"/>
                    <a:pt x="4339" y="6873"/>
                    <a:pt x="4592" y="6714"/>
                  </a:cubicBezTo>
                  <a:cubicBezTo>
                    <a:pt x="4877" y="7158"/>
                    <a:pt x="4846" y="7981"/>
                    <a:pt x="4814" y="8298"/>
                  </a:cubicBezTo>
                  <a:cubicBezTo>
                    <a:pt x="4814" y="8361"/>
                    <a:pt x="4846" y="8456"/>
                    <a:pt x="4941" y="8519"/>
                  </a:cubicBezTo>
                  <a:cubicBezTo>
                    <a:pt x="4972" y="8519"/>
                    <a:pt x="5004" y="8551"/>
                    <a:pt x="5036" y="8551"/>
                  </a:cubicBezTo>
                  <a:cubicBezTo>
                    <a:pt x="5099" y="8551"/>
                    <a:pt x="5131" y="8519"/>
                    <a:pt x="5162" y="8519"/>
                  </a:cubicBezTo>
                  <a:cubicBezTo>
                    <a:pt x="6967" y="7348"/>
                    <a:pt x="6809" y="5828"/>
                    <a:pt x="6461" y="5068"/>
                  </a:cubicBezTo>
                  <a:cubicBezTo>
                    <a:pt x="8487" y="2756"/>
                    <a:pt x="8551" y="286"/>
                    <a:pt x="8551" y="254"/>
                  </a:cubicBezTo>
                  <a:cubicBezTo>
                    <a:pt x="8551" y="191"/>
                    <a:pt x="8551" y="127"/>
                    <a:pt x="8487" y="96"/>
                  </a:cubicBezTo>
                  <a:cubicBezTo>
                    <a:pt x="8456" y="32"/>
                    <a:pt x="8392" y="0"/>
                    <a:pt x="832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18"/>
            <p:cNvSpPr/>
            <p:nvPr/>
          </p:nvSpPr>
          <p:spPr>
            <a:xfrm>
              <a:off x="4241875" y="2497625"/>
              <a:ext cx="41975" cy="42000"/>
            </a:xfrm>
            <a:custGeom>
              <a:avLst/>
              <a:gdLst/>
              <a:ahLst/>
              <a:cxnLst/>
              <a:rect l="l" t="t" r="r" b="b"/>
              <a:pathLst>
                <a:path w="1679" h="1680" extrusionOk="0">
                  <a:moveTo>
                    <a:pt x="1457" y="1"/>
                  </a:moveTo>
                  <a:cubicBezTo>
                    <a:pt x="1394" y="1"/>
                    <a:pt x="1331" y="33"/>
                    <a:pt x="1267" y="64"/>
                  </a:cubicBezTo>
                  <a:lnTo>
                    <a:pt x="64" y="1299"/>
                  </a:lnTo>
                  <a:cubicBezTo>
                    <a:pt x="32" y="1331"/>
                    <a:pt x="0" y="1394"/>
                    <a:pt x="0" y="1458"/>
                  </a:cubicBezTo>
                  <a:cubicBezTo>
                    <a:pt x="0" y="1521"/>
                    <a:pt x="32" y="1584"/>
                    <a:pt x="64" y="1616"/>
                  </a:cubicBezTo>
                  <a:cubicBezTo>
                    <a:pt x="95" y="1648"/>
                    <a:pt x="159" y="1679"/>
                    <a:pt x="222" y="1679"/>
                  </a:cubicBezTo>
                  <a:cubicBezTo>
                    <a:pt x="286" y="1679"/>
                    <a:pt x="349" y="1648"/>
                    <a:pt x="381" y="1616"/>
                  </a:cubicBezTo>
                  <a:lnTo>
                    <a:pt x="1616" y="381"/>
                  </a:lnTo>
                  <a:cubicBezTo>
                    <a:pt x="1647" y="349"/>
                    <a:pt x="1679" y="286"/>
                    <a:pt x="1679" y="223"/>
                  </a:cubicBezTo>
                  <a:cubicBezTo>
                    <a:pt x="1679" y="159"/>
                    <a:pt x="1647" y="96"/>
                    <a:pt x="1616" y="64"/>
                  </a:cubicBezTo>
                  <a:cubicBezTo>
                    <a:pt x="1552" y="33"/>
                    <a:pt x="1521" y="1"/>
                    <a:pt x="145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18"/>
            <p:cNvSpPr/>
            <p:nvPr/>
          </p:nvSpPr>
          <p:spPr>
            <a:xfrm>
              <a:off x="4237925" y="2484975"/>
              <a:ext cx="33275" cy="32475"/>
            </a:xfrm>
            <a:custGeom>
              <a:avLst/>
              <a:gdLst/>
              <a:ahLst/>
              <a:cxnLst/>
              <a:rect l="l" t="t" r="r" b="b"/>
              <a:pathLst>
                <a:path w="1331" h="1299" extrusionOk="0">
                  <a:moveTo>
                    <a:pt x="1077" y="0"/>
                  </a:moveTo>
                  <a:cubicBezTo>
                    <a:pt x="1045" y="0"/>
                    <a:pt x="982" y="32"/>
                    <a:pt x="919" y="64"/>
                  </a:cubicBezTo>
                  <a:lnTo>
                    <a:pt x="63" y="919"/>
                  </a:lnTo>
                  <a:cubicBezTo>
                    <a:pt x="32" y="950"/>
                    <a:pt x="0" y="1014"/>
                    <a:pt x="0" y="1077"/>
                  </a:cubicBezTo>
                  <a:cubicBezTo>
                    <a:pt x="0" y="1140"/>
                    <a:pt x="32" y="1204"/>
                    <a:pt x="63" y="1235"/>
                  </a:cubicBezTo>
                  <a:cubicBezTo>
                    <a:pt x="127" y="1267"/>
                    <a:pt x="190" y="1299"/>
                    <a:pt x="253" y="1299"/>
                  </a:cubicBezTo>
                  <a:cubicBezTo>
                    <a:pt x="317" y="1299"/>
                    <a:pt x="348" y="1299"/>
                    <a:pt x="412" y="1235"/>
                  </a:cubicBezTo>
                  <a:lnTo>
                    <a:pt x="1267" y="380"/>
                  </a:lnTo>
                  <a:cubicBezTo>
                    <a:pt x="1299" y="349"/>
                    <a:pt x="1330" y="285"/>
                    <a:pt x="1330" y="222"/>
                  </a:cubicBezTo>
                  <a:cubicBezTo>
                    <a:pt x="1330" y="159"/>
                    <a:pt x="1299" y="95"/>
                    <a:pt x="1267" y="64"/>
                  </a:cubicBezTo>
                  <a:cubicBezTo>
                    <a:pt x="1204" y="32"/>
                    <a:pt x="1172" y="0"/>
                    <a:pt x="1077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18"/>
            <p:cNvSpPr/>
            <p:nvPr/>
          </p:nvSpPr>
          <p:spPr>
            <a:xfrm>
              <a:off x="4264050" y="2510300"/>
              <a:ext cx="32475" cy="32500"/>
            </a:xfrm>
            <a:custGeom>
              <a:avLst/>
              <a:gdLst/>
              <a:ahLst/>
              <a:cxnLst/>
              <a:rect l="l" t="t" r="r" b="b"/>
              <a:pathLst>
                <a:path w="1299" h="1300" extrusionOk="0">
                  <a:moveTo>
                    <a:pt x="1077" y="1"/>
                  </a:moveTo>
                  <a:cubicBezTo>
                    <a:pt x="1014" y="1"/>
                    <a:pt x="950" y="32"/>
                    <a:pt x="919" y="64"/>
                  </a:cubicBezTo>
                  <a:lnTo>
                    <a:pt x="64" y="919"/>
                  </a:lnTo>
                  <a:cubicBezTo>
                    <a:pt x="0" y="951"/>
                    <a:pt x="0" y="1014"/>
                    <a:pt x="0" y="1077"/>
                  </a:cubicBezTo>
                  <a:cubicBezTo>
                    <a:pt x="0" y="1141"/>
                    <a:pt x="0" y="1204"/>
                    <a:pt x="64" y="1236"/>
                  </a:cubicBezTo>
                  <a:cubicBezTo>
                    <a:pt x="95" y="1299"/>
                    <a:pt x="159" y="1299"/>
                    <a:pt x="222" y="1299"/>
                  </a:cubicBezTo>
                  <a:cubicBezTo>
                    <a:pt x="285" y="1299"/>
                    <a:pt x="349" y="1267"/>
                    <a:pt x="380" y="1236"/>
                  </a:cubicBezTo>
                  <a:lnTo>
                    <a:pt x="1235" y="381"/>
                  </a:lnTo>
                  <a:cubicBezTo>
                    <a:pt x="1267" y="349"/>
                    <a:pt x="1299" y="286"/>
                    <a:pt x="1299" y="222"/>
                  </a:cubicBezTo>
                  <a:cubicBezTo>
                    <a:pt x="1299" y="159"/>
                    <a:pt x="1267" y="96"/>
                    <a:pt x="1235" y="64"/>
                  </a:cubicBezTo>
                  <a:cubicBezTo>
                    <a:pt x="1172" y="32"/>
                    <a:pt x="1140" y="1"/>
                    <a:pt x="107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18"/>
            <p:cNvSpPr/>
            <p:nvPr/>
          </p:nvSpPr>
          <p:spPr>
            <a:xfrm>
              <a:off x="3842850" y="1928400"/>
              <a:ext cx="207450" cy="159950"/>
            </a:xfrm>
            <a:custGeom>
              <a:avLst/>
              <a:gdLst/>
              <a:ahLst/>
              <a:cxnLst/>
              <a:rect l="l" t="t" r="r" b="b"/>
              <a:pathLst>
                <a:path w="8298" h="6398" extrusionOk="0">
                  <a:moveTo>
                    <a:pt x="159" y="0"/>
                  </a:moveTo>
                  <a:cubicBezTo>
                    <a:pt x="64" y="0"/>
                    <a:pt x="0" y="63"/>
                    <a:pt x="0" y="127"/>
                  </a:cubicBezTo>
                  <a:lnTo>
                    <a:pt x="0" y="6271"/>
                  </a:lnTo>
                  <a:cubicBezTo>
                    <a:pt x="0" y="6334"/>
                    <a:pt x="64" y="6397"/>
                    <a:pt x="159" y="6397"/>
                  </a:cubicBezTo>
                  <a:lnTo>
                    <a:pt x="8139" y="6397"/>
                  </a:lnTo>
                  <a:cubicBezTo>
                    <a:pt x="8234" y="6397"/>
                    <a:pt x="8298" y="6334"/>
                    <a:pt x="8298" y="6271"/>
                  </a:cubicBezTo>
                  <a:cubicBezTo>
                    <a:pt x="8298" y="6175"/>
                    <a:pt x="8234" y="6112"/>
                    <a:pt x="8139" y="6112"/>
                  </a:cubicBezTo>
                  <a:lnTo>
                    <a:pt x="317" y="6112"/>
                  </a:lnTo>
                  <a:lnTo>
                    <a:pt x="317" y="127"/>
                  </a:lnTo>
                  <a:cubicBezTo>
                    <a:pt x="317" y="63"/>
                    <a:pt x="254" y="0"/>
                    <a:pt x="15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18"/>
            <p:cNvSpPr/>
            <p:nvPr/>
          </p:nvSpPr>
          <p:spPr>
            <a:xfrm>
              <a:off x="3863425" y="2004400"/>
              <a:ext cx="37250" cy="64950"/>
            </a:xfrm>
            <a:custGeom>
              <a:avLst/>
              <a:gdLst/>
              <a:ahLst/>
              <a:cxnLst/>
              <a:rect l="l" t="t" r="r" b="b"/>
              <a:pathLst>
                <a:path w="1490" h="2598" extrusionOk="0">
                  <a:moveTo>
                    <a:pt x="1046" y="349"/>
                  </a:moveTo>
                  <a:lnTo>
                    <a:pt x="1046" y="2249"/>
                  </a:lnTo>
                  <a:lnTo>
                    <a:pt x="412" y="2249"/>
                  </a:lnTo>
                  <a:lnTo>
                    <a:pt x="412" y="349"/>
                  </a:lnTo>
                  <a:close/>
                  <a:moveTo>
                    <a:pt x="286" y="0"/>
                  </a:moveTo>
                  <a:cubicBezTo>
                    <a:pt x="127" y="0"/>
                    <a:pt x="1" y="127"/>
                    <a:pt x="1" y="254"/>
                  </a:cubicBezTo>
                  <a:lnTo>
                    <a:pt x="1" y="2344"/>
                  </a:lnTo>
                  <a:cubicBezTo>
                    <a:pt x="1" y="2470"/>
                    <a:pt x="127" y="2597"/>
                    <a:pt x="286" y="2597"/>
                  </a:cubicBezTo>
                  <a:lnTo>
                    <a:pt x="1172" y="2597"/>
                  </a:lnTo>
                  <a:cubicBezTo>
                    <a:pt x="1331" y="2597"/>
                    <a:pt x="1489" y="2470"/>
                    <a:pt x="1489" y="2344"/>
                  </a:cubicBezTo>
                  <a:lnTo>
                    <a:pt x="1489" y="254"/>
                  </a:lnTo>
                  <a:cubicBezTo>
                    <a:pt x="1489" y="127"/>
                    <a:pt x="1331" y="0"/>
                    <a:pt x="11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18"/>
            <p:cNvSpPr/>
            <p:nvPr/>
          </p:nvSpPr>
          <p:spPr>
            <a:xfrm>
              <a:off x="3908550" y="1986175"/>
              <a:ext cx="37250" cy="83175"/>
            </a:xfrm>
            <a:custGeom>
              <a:avLst/>
              <a:gdLst/>
              <a:ahLst/>
              <a:cxnLst/>
              <a:rect l="l" t="t" r="r" b="b"/>
              <a:pathLst>
                <a:path w="1490" h="3327" extrusionOk="0">
                  <a:moveTo>
                    <a:pt x="1046" y="349"/>
                  </a:moveTo>
                  <a:lnTo>
                    <a:pt x="1046" y="2978"/>
                  </a:lnTo>
                  <a:lnTo>
                    <a:pt x="413" y="2978"/>
                  </a:lnTo>
                  <a:lnTo>
                    <a:pt x="413" y="349"/>
                  </a:lnTo>
                  <a:close/>
                  <a:moveTo>
                    <a:pt x="286" y="1"/>
                  </a:moveTo>
                  <a:cubicBezTo>
                    <a:pt x="127" y="1"/>
                    <a:pt x="1" y="96"/>
                    <a:pt x="1" y="254"/>
                  </a:cubicBezTo>
                  <a:lnTo>
                    <a:pt x="1" y="3073"/>
                  </a:lnTo>
                  <a:cubicBezTo>
                    <a:pt x="1" y="3199"/>
                    <a:pt x="127" y="3326"/>
                    <a:pt x="286" y="3326"/>
                  </a:cubicBezTo>
                  <a:lnTo>
                    <a:pt x="1173" y="3326"/>
                  </a:lnTo>
                  <a:cubicBezTo>
                    <a:pt x="1331" y="3326"/>
                    <a:pt x="1489" y="3199"/>
                    <a:pt x="1489" y="3073"/>
                  </a:cubicBezTo>
                  <a:lnTo>
                    <a:pt x="1489" y="254"/>
                  </a:lnTo>
                  <a:cubicBezTo>
                    <a:pt x="1489" y="96"/>
                    <a:pt x="1331" y="1"/>
                    <a:pt x="117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18"/>
            <p:cNvSpPr/>
            <p:nvPr/>
          </p:nvSpPr>
          <p:spPr>
            <a:xfrm>
              <a:off x="3953675" y="1967175"/>
              <a:ext cx="37250" cy="102175"/>
            </a:xfrm>
            <a:custGeom>
              <a:avLst/>
              <a:gdLst/>
              <a:ahLst/>
              <a:cxnLst/>
              <a:rect l="l" t="t" r="r" b="b"/>
              <a:pathLst>
                <a:path w="1490" h="4087" extrusionOk="0">
                  <a:moveTo>
                    <a:pt x="1046" y="349"/>
                  </a:moveTo>
                  <a:lnTo>
                    <a:pt x="1046" y="3738"/>
                  </a:lnTo>
                  <a:lnTo>
                    <a:pt x="413" y="3738"/>
                  </a:lnTo>
                  <a:lnTo>
                    <a:pt x="413" y="349"/>
                  </a:lnTo>
                  <a:close/>
                  <a:moveTo>
                    <a:pt x="286" y="1"/>
                  </a:moveTo>
                  <a:cubicBezTo>
                    <a:pt x="128" y="1"/>
                    <a:pt x="1" y="128"/>
                    <a:pt x="1" y="254"/>
                  </a:cubicBezTo>
                  <a:lnTo>
                    <a:pt x="1" y="3833"/>
                  </a:lnTo>
                  <a:cubicBezTo>
                    <a:pt x="1" y="3959"/>
                    <a:pt x="128" y="4086"/>
                    <a:pt x="286" y="4086"/>
                  </a:cubicBezTo>
                  <a:lnTo>
                    <a:pt x="1173" y="4086"/>
                  </a:lnTo>
                  <a:cubicBezTo>
                    <a:pt x="1331" y="4086"/>
                    <a:pt x="1489" y="3959"/>
                    <a:pt x="1489" y="3833"/>
                  </a:cubicBezTo>
                  <a:lnTo>
                    <a:pt x="1489" y="254"/>
                  </a:lnTo>
                  <a:cubicBezTo>
                    <a:pt x="1489" y="128"/>
                    <a:pt x="1331" y="1"/>
                    <a:pt x="117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18"/>
            <p:cNvSpPr/>
            <p:nvPr/>
          </p:nvSpPr>
          <p:spPr>
            <a:xfrm>
              <a:off x="3998825" y="1948975"/>
              <a:ext cx="37225" cy="120375"/>
            </a:xfrm>
            <a:custGeom>
              <a:avLst/>
              <a:gdLst/>
              <a:ahLst/>
              <a:cxnLst/>
              <a:rect l="l" t="t" r="r" b="b"/>
              <a:pathLst>
                <a:path w="1489" h="4815" extrusionOk="0">
                  <a:moveTo>
                    <a:pt x="1045" y="349"/>
                  </a:moveTo>
                  <a:lnTo>
                    <a:pt x="1045" y="4466"/>
                  </a:lnTo>
                  <a:lnTo>
                    <a:pt x="412" y="4466"/>
                  </a:lnTo>
                  <a:lnTo>
                    <a:pt x="412" y="349"/>
                  </a:lnTo>
                  <a:close/>
                  <a:moveTo>
                    <a:pt x="285" y="0"/>
                  </a:moveTo>
                  <a:cubicBezTo>
                    <a:pt x="127" y="0"/>
                    <a:pt x="0" y="95"/>
                    <a:pt x="0" y="254"/>
                  </a:cubicBezTo>
                  <a:lnTo>
                    <a:pt x="0" y="4561"/>
                  </a:lnTo>
                  <a:cubicBezTo>
                    <a:pt x="0" y="4687"/>
                    <a:pt x="127" y="4814"/>
                    <a:pt x="285" y="4814"/>
                  </a:cubicBezTo>
                  <a:lnTo>
                    <a:pt x="1172" y="4814"/>
                  </a:lnTo>
                  <a:cubicBezTo>
                    <a:pt x="1330" y="4814"/>
                    <a:pt x="1489" y="4687"/>
                    <a:pt x="1489" y="4561"/>
                  </a:cubicBezTo>
                  <a:lnTo>
                    <a:pt x="1489" y="254"/>
                  </a:lnTo>
                  <a:cubicBezTo>
                    <a:pt x="1489" y="95"/>
                    <a:pt x="1330" y="0"/>
                    <a:pt x="1172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18"/>
            <p:cNvSpPr/>
            <p:nvPr/>
          </p:nvSpPr>
          <p:spPr>
            <a:xfrm>
              <a:off x="3863425" y="1897500"/>
              <a:ext cx="172625" cy="71300"/>
            </a:xfrm>
            <a:custGeom>
              <a:avLst/>
              <a:gdLst/>
              <a:ahLst/>
              <a:cxnLst/>
              <a:rect l="l" t="t" r="r" b="b"/>
              <a:pathLst>
                <a:path w="6905" h="2852" extrusionOk="0">
                  <a:moveTo>
                    <a:pt x="5606" y="1"/>
                  </a:moveTo>
                  <a:cubicBezTo>
                    <a:pt x="5511" y="1"/>
                    <a:pt x="5416" y="96"/>
                    <a:pt x="5416" y="159"/>
                  </a:cubicBezTo>
                  <a:cubicBezTo>
                    <a:pt x="5416" y="254"/>
                    <a:pt x="5511" y="349"/>
                    <a:pt x="5606" y="349"/>
                  </a:cubicBezTo>
                  <a:lnTo>
                    <a:pt x="6113" y="349"/>
                  </a:lnTo>
                  <a:cubicBezTo>
                    <a:pt x="4466" y="1426"/>
                    <a:pt x="3009" y="1964"/>
                    <a:pt x="2059" y="2218"/>
                  </a:cubicBezTo>
                  <a:cubicBezTo>
                    <a:pt x="919" y="2503"/>
                    <a:pt x="222" y="2503"/>
                    <a:pt x="191" y="2503"/>
                  </a:cubicBezTo>
                  <a:cubicBezTo>
                    <a:pt x="159" y="2503"/>
                    <a:pt x="96" y="2534"/>
                    <a:pt x="64" y="2534"/>
                  </a:cubicBezTo>
                  <a:cubicBezTo>
                    <a:pt x="1" y="2566"/>
                    <a:pt x="1" y="2629"/>
                    <a:pt x="1" y="2661"/>
                  </a:cubicBezTo>
                  <a:cubicBezTo>
                    <a:pt x="1" y="2725"/>
                    <a:pt x="1" y="2756"/>
                    <a:pt x="32" y="2788"/>
                  </a:cubicBezTo>
                  <a:cubicBezTo>
                    <a:pt x="96" y="2820"/>
                    <a:pt x="127" y="2851"/>
                    <a:pt x="191" y="2851"/>
                  </a:cubicBezTo>
                  <a:lnTo>
                    <a:pt x="222" y="2851"/>
                  </a:lnTo>
                  <a:cubicBezTo>
                    <a:pt x="507" y="2851"/>
                    <a:pt x="3104" y="2788"/>
                    <a:pt x="6334" y="634"/>
                  </a:cubicBezTo>
                  <a:lnTo>
                    <a:pt x="6334" y="634"/>
                  </a:lnTo>
                  <a:lnTo>
                    <a:pt x="6208" y="1078"/>
                  </a:lnTo>
                  <a:cubicBezTo>
                    <a:pt x="6208" y="1141"/>
                    <a:pt x="6208" y="1173"/>
                    <a:pt x="6239" y="1236"/>
                  </a:cubicBezTo>
                  <a:cubicBezTo>
                    <a:pt x="6271" y="1268"/>
                    <a:pt x="6334" y="1299"/>
                    <a:pt x="6366" y="1299"/>
                  </a:cubicBezTo>
                  <a:lnTo>
                    <a:pt x="6429" y="1299"/>
                  </a:lnTo>
                  <a:cubicBezTo>
                    <a:pt x="6524" y="1299"/>
                    <a:pt x="6620" y="1236"/>
                    <a:pt x="6620" y="1173"/>
                  </a:cubicBezTo>
                  <a:lnTo>
                    <a:pt x="6905" y="223"/>
                  </a:lnTo>
                  <a:lnTo>
                    <a:pt x="6905" y="191"/>
                  </a:lnTo>
                  <a:cubicBezTo>
                    <a:pt x="6905" y="191"/>
                    <a:pt x="6905" y="159"/>
                    <a:pt x="6905" y="159"/>
                  </a:cubicBezTo>
                  <a:cubicBezTo>
                    <a:pt x="6905" y="159"/>
                    <a:pt x="6873" y="128"/>
                    <a:pt x="6873" y="128"/>
                  </a:cubicBezTo>
                  <a:cubicBezTo>
                    <a:pt x="6873" y="96"/>
                    <a:pt x="6873" y="96"/>
                    <a:pt x="6873" y="96"/>
                  </a:cubicBezTo>
                  <a:cubicBezTo>
                    <a:pt x="6873" y="96"/>
                    <a:pt x="6873" y="96"/>
                    <a:pt x="6841" y="64"/>
                  </a:cubicBezTo>
                  <a:cubicBezTo>
                    <a:pt x="6841" y="64"/>
                    <a:pt x="6841" y="64"/>
                    <a:pt x="6810" y="33"/>
                  </a:cubicBezTo>
                  <a:cubicBezTo>
                    <a:pt x="6778" y="33"/>
                    <a:pt x="6746" y="1"/>
                    <a:pt x="6746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18"/>
            <p:cNvSpPr/>
            <p:nvPr/>
          </p:nvSpPr>
          <p:spPr>
            <a:xfrm>
              <a:off x="4222875" y="2990100"/>
              <a:ext cx="40400" cy="15050"/>
            </a:xfrm>
            <a:custGeom>
              <a:avLst/>
              <a:gdLst/>
              <a:ahLst/>
              <a:cxnLst/>
              <a:rect l="l" t="t" r="r" b="b"/>
              <a:pathLst>
                <a:path w="1616" h="602" extrusionOk="0">
                  <a:moveTo>
                    <a:pt x="285" y="0"/>
                  </a:moveTo>
                  <a:cubicBezTo>
                    <a:pt x="127" y="0"/>
                    <a:pt x="0" y="127"/>
                    <a:pt x="0" y="317"/>
                  </a:cubicBezTo>
                  <a:cubicBezTo>
                    <a:pt x="0" y="475"/>
                    <a:pt x="127" y="602"/>
                    <a:pt x="285" y="602"/>
                  </a:cubicBezTo>
                  <a:lnTo>
                    <a:pt x="1331" y="602"/>
                  </a:lnTo>
                  <a:cubicBezTo>
                    <a:pt x="1489" y="602"/>
                    <a:pt x="1616" y="475"/>
                    <a:pt x="1616" y="317"/>
                  </a:cubicBezTo>
                  <a:cubicBezTo>
                    <a:pt x="1616" y="127"/>
                    <a:pt x="1489" y="0"/>
                    <a:pt x="133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18"/>
            <p:cNvSpPr/>
            <p:nvPr/>
          </p:nvSpPr>
          <p:spPr>
            <a:xfrm>
              <a:off x="4224450" y="2945925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318" y="1"/>
                  </a:moveTo>
                  <a:cubicBezTo>
                    <a:pt x="196" y="1"/>
                    <a:pt x="79" y="66"/>
                    <a:pt x="32" y="184"/>
                  </a:cubicBezTo>
                  <a:cubicBezTo>
                    <a:pt x="1" y="247"/>
                    <a:pt x="1" y="310"/>
                    <a:pt x="1" y="405"/>
                  </a:cubicBezTo>
                  <a:cubicBezTo>
                    <a:pt x="32" y="469"/>
                    <a:pt x="96" y="532"/>
                    <a:pt x="159" y="564"/>
                  </a:cubicBezTo>
                  <a:lnTo>
                    <a:pt x="1078" y="1039"/>
                  </a:lnTo>
                  <a:cubicBezTo>
                    <a:pt x="1109" y="1070"/>
                    <a:pt x="1173" y="1070"/>
                    <a:pt x="1204" y="1070"/>
                  </a:cubicBezTo>
                  <a:cubicBezTo>
                    <a:pt x="1331" y="1070"/>
                    <a:pt x="1426" y="1007"/>
                    <a:pt x="1489" y="912"/>
                  </a:cubicBezTo>
                  <a:cubicBezTo>
                    <a:pt x="1521" y="849"/>
                    <a:pt x="1521" y="754"/>
                    <a:pt x="1489" y="690"/>
                  </a:cubicBezTo>
                  <a:cubicBezTo>
                    <a:pt x="1458" y="595"/>
                    <a:pt x="1426" y="532"/>
                    <a:pt x="1331" y="500"/>
                  </a:cubicBezTo>
                  <a:lnTo>
                    <a:pt x="444" y="25"/>
                  </a:lnTo>
                  <a:cubicBezTo>
                    <a:pt x="403" y="9"/>
                    <a:pt x="360" y="1"/>
                    <a:pt x="318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18"/>
            <p:cNvSpPr/>
            <p:nvPr/>
          </p:nvSpPr>
          <p:spPr>
            <a:xfrm>
              <a:off x="4233175" y="3020350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1208" y="0"/>
                  </a:moveTo>
                  <a:cubicBezTo>
                    <a:pt x="1164" y="0"/>
                    <a:pt x="1119" y="8"/>
                    <a:pt x="1077" y="25"/>
                  </a:cubicBezTo>
                  <a:lnTo>
                    <a:pt x="158" y="500"/>
                  </a:lnTo>
                  <a:cubicBezTo>
                    <a:pt x="95" y="532"/>
                    <a:pt x="32" y="595"/>
                    <a:pt x="32" y="659"/>
                  </a:cubicBezTo>
                  <a:cubicBezTo>
                    <a:pt x="0" y="754"/>
                    <a:pt x="0" y="817"/>
                    <a:pt x="32" y="912"/>
                  </a:cubicBezTo>
                  <a:cubicBezTo>
                    <a:pt x="95" y="1007"/>
                    <a:pt x="190" y="1070"/>
                    <a:pt x="317" y="1070"/>
                  </a:cubicBezTo>
                  <a:cubicBezTo>
                    <a:pt x="348" y="1070"/>
                    <a:pt x="412" y="1039"/>
                    <a:pt x="443" y="1039"/>
                  </a:cubicBezTo>
                  <a:lnTo>
                    <a:pt x="1362" y="564"/>
                  </a:lnTo>
                  <a:cubicBezTo>
                    <a:pt x="1425" y="532"/>
                    <a:pt x="1489" y="468"/>
                    <a:pt x="1489" y="405"/>
                  </a:cubicBezTo>
                  <a:cubicBezTo>
                    <a:pt x="1520" y="310"/>
                    <a:pt x="1520" y="247"/>
                    <a:pt x="1489" y="152"/>
                  </a:cubicBezTo>
                  <a:cubicBezTo>
                    <a:pt x="1442" y="59"/>
                    <a:pt x="1328" y="0"/>
                    <a:pt x="1208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18"/>
            <p:cNvSpPr/>
            <p:nvPr/>
          </p:nvSpPr>
          <p:spPr>
            <a:xfrm>
              <a:off x="4436650" y="2990100"/>
              <a:ext cx="40400" cy="15050"/>
            </a:xfrm>
            <a:custGeom>
              <a:avLst/>
              <a:gdLst/>
              <a:ahLst/>
              <a:cxnLst/>
              <a:rect l="l" t="t" r="r" b="b"/>
              <a:pathLst>
                <a:path w="1616" h="602" extrusionOk="0">
                  <a:moveTo>
                    <a:pt x="285" y="0"/>
                  </a:moveTo>
                  <a:cubicBezTo>
                    <a:pt x="127" y="0"/>
                    <a:pt x="0" y="127"/>
                    <a:pt x="0" y="317"/>
                  </a:cubicBezTo>
                  <a:cubicBezTo>
                    <a:pt x="0" y="475"/>
                    <a:pt x="127" y="602"/>
                    <a:pt x="285" y="602"/>
                  </a:cubicBezTo>
                  <a:lnTo>
                    <a:pt x="1330" y="602"/>
                  </a:lnTo>
                  <a:cubicBezTo>
                    <a:pt x="1489" y="602"/>
                    <a:pt x="1615" y="475"/>
                    <a:pt x="1615" y="317"/>
                  </a:cubicBezTo>
                  <a:cubicBezTo>
                    <a:pt x="1615" y="127"/>
                    <a:pt x="1489" y="0"/>
                    <a:pt x="1330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18"/>
            <p:cNvSpPr/>
            <p:nvPr/>
          </p:nvSpPr>
          <p:spPr>
            <a:xfrm>
              <a:off x="4437425" y="2945925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1204" y="1"/>
                  </a:moveTo>
                  <a:cubicBezTo>
                    <a:pt x="1161" y="1"/>
                    <a:pt x="1118" y="9"/>
                    <a:pt x="1077" y="25"/>
                  </a:cubicBezTo>
                  <a:lnTo>
                    <a:pt x="159" y="500"/>
                  </a:lnTo>
                  <a:cubicBezTo>
                    <a:pt x="96" y="532"/>
                    <a:pt x="32" y="595"/>
                    <a:pt x="32" y="690"/>
                  </a:cubicBezTo>
                  <a:cubicBezTo>
                    <a:pt x="1" y="754"/>
                    <a:pt x="1" y="849"/>
                    <a:pt x="32" y="912"/>
                  </a:cubicBezTo>
                  <a:cubicBezTo>
                    <a:pt x="96" y="1007"/>
                    <a:pt x="191" y="1070"/>
                    <a:pt x="317" y="1070"/>
                  </a:cubicBezTo>
                  <a:cubicBezTo>
                    <a:pt x="349" y="1070"/>
                    <a:pt x="412" y="1070"/>
                    <a:pt x="444" y="1039"/>
                  </a:cubicBezTo>
                  <a:lnTo>
                    <a:pt x="1363" y="564"/>
                  </a:lnTo>
                  <a:cubicBezTo>
                    <a:pt x="1426" y="532"/>
                    <a:pt x="1489" y="469"/>
                    <a:pt x="1489" y="405"/>
                  </a:cubicBezTo>
                  <a:cubicBezTo>
                    <a:pt x="1521" y="310"/>
                    <a:pt x="1521" y="247"/>
                    <a:pt x="1489" y="184"/>
                  </a:cubicBezTo>
                  <a:cubicBezTo>
                    <a:pt x="1442" y="66"/>
                    <a:pt x="1326" y="1"/>
                    <a:pt x="120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18"/>
            <p:cNvSpPr/>
            <p:nvPr/>
          </p:nvSpPr>
          <p:spPr>
            <a:xfrm>
              <a:off x="4428725" y="3020350"/>
              <a:ext cx="38025" cy="26775"/>
            </a:xfrm>
            <a:custGeom>
              <a:avLst/>
              <a:gdLst/>
              <a:ahLst/>
              <a:cxnLst/>
              <a:rect l="l" t="t" r="r" b="b"/>
              <a:pathLst>
                <a:path w="1521" h="1071" extrusionOk="0">
                  <a:moveTo>
                    <a:pt x="313" y="0"/>
                  </a:moveTo>
                  <a:cubicBezTo>
                    <a:pt x="193" y="0"/>
                    <a:pt x="78" y="59"/>
                    <a:pt x="32" y="152"/>
                  </a:cubicBezTo>
                  <a:cubicBezTo>
                    <a:pt x="0" y="247"/>
                    <a:pt x="0" y="310"/>
                    <a:pt x="0" y="405"/>
                  </a:cubicBezTo>
                  <a:cubicBezTo>
                    <a:pt x="32" y="468"/>
                    <a:pt x="95" y="532"/>
                    <a:pt x="159" y="564"/>
                  </a:cubicBezTo>
                  <a:lnTo>
                    <a:pt x="1077" y="1039"/>
                  </a:lnTo>
                  <a:cubicBezTo>
                    <a:pt x="1109" y="1039"/>
                    <a:pt x="1172" y="1070"/>
                    <a:pt x="1204" y="1070"/>
                  </a:cubicBezTo>
                  <a:cubicBezTo>
                    <a:pt x="1330" y="1070"/>
                    <a:pt x="1425" y="1007"/>
                    <a:pt x="1489" y="912"/>
                  </a:cubicBezTo>
                  <a:cubicBezTo>
                    <a:pt x="1520" y="817"/>
                    <a:pt x="1520" y="754"/>
                    <a:pt x="1489" y="659"/>
                  </a:cubicBezTo>
                  <a:cubicBezTo>
                    <a:pt x="1457" y="595"/>
                    <a:pt x="1425" y="532"/>
                    <a:pt x="1330" y="500"/>
                  </a:cubicBezTo>
                  <a:lnTo>
                    <a:pt x="444" y="25"/>
                  </a:lnTo>
                  <a:cubicBezTo>
                    <a:pt x="401" y="8"/>
                    <a:pt x="357" y="0"/>
                    <a:pt x="313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18"/>
            <p:cNvSpPr/>
            <p:nvPr/>
          </p:nvSpPr>
          <p:spPr>
            <a:xfrm>
              <a:off x="4317100" y="3095400"/>
              <a:ext cx="67300" cy="12675"/>
            </a:xfrm>
            <a:custGeom>
              <a:avLst/>
              <a:gdLst/>
              <a:ahLst/>
              <a:cxnLst/>
              <a:rect l="l" t="t" r="r" b="b"/>
              <a:pathLst>
                <a:path w="2692" h="507" extrusionOk="0">
                  <a:moveTo>
                    <a:pt x="253" y="0"/>
                  </a:moveTo>
                  <a:cubicBezTo>
                    <a:pt x="127" y="0"/>
                    <a:pt x="0" y="127"/>
                    <a:pt x="0" y="253"/>
                  </a:cubicBezTo>
                  <a:cubicBezTo>
                    <a:pt x="0" y="412"/>
                    <a:pt x="127" y="507"/>
                    <a:pt x="253" y="507"/>
                  </a:cubicBezTo>
                  <a:lnTo>
                    <a:pt x="2439" y="507"/>
                  </a:lnTo>
                  <a:cubicBezTo>
                    <a:pt x="2597" y="507"/>
                    <a:pt x="2692" y="412"/>
                    <a:pt x="2692" y="253"/>
                  </a:cubicBezTo>
                  <a:cubicBezTo>
                    <a:pt x="2692" y="127"/>
                    <a:pt x="2597" y="0"/>
                    <a:pt x="243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18"/>
            <p:cNvSpPr/>
            <p:nvPr/>
          </p:nvSpPr>
          <p:spPr>
            <a:xfrm>
              <a:off x="4328175" y="3116775"/>
              <a:ext cx="46725" cy="12675"/>
            </a:xfrm>
            <a:custGeom>
              <a:avLst/>
              <a:gdLst/>
              <a:ahLst/>
              <a:cxnLst/>
              <a:rect l="l" t="t" r="r" b="b"/>
              <a:pathLst>
                <a:path w="1869" h="507" extrusionOk="0">
                  <a:moveTo>
                    <a:pt x="254" y="0"/>
                  </a:moveTo>
                  <a:cubicBezTo>
                    <a:pt x="127" y="0"/>
                    <a:pt x="0" y="127"/>
                    <a:pt x="0" y="253"/>
                  </a:cubicBezTo>
                  <a:cubicBezTo>
                    <a:pt x="0" y="380"/>
                    <a:pt x="127" y="507"/>
                    <a:pt x="254" y="507"/>
                  </a:cubicBezTo>
                  <a:lnTo>
                    <a:pt x="1616" y="507"/>
                  </a:lnTo>
                  <a:cubicBezTo>
                    <a:pt x="1774" y="507"/>
                    <a:pt x="1869" y="380"/>
                    <a:pt x="1869" y="253"/>
                  </a:cubicBezTo>
                  <a:cubicBezTo>
                    <a:pt x="1869" y="127"/>
                    <a:pt x="1774" y="0"/>
                    <a:pt x="1616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18"/>
            <p:cNvSpPr/>
            <p:nvPr/>
          </p:nvSpPr>
          <p:spPr>
            <a:xfrm>
              <a:off x="4272750" y="2907750"/>
              <a:ext cx="156000" cy="182125"/>
            </a:xfrm>
            <a:custGeom>
              <a:avLst/>
              <a:gdLst/>
              <a:ahLst/>
              <a:cxnLst/>
              <a:rect l="l" t="t" r="r" b="b"/>
              <a:pathLst>
                <a:path w="6240" h="7285" extrusionOk="0">
                  <a:moveTo>
                    <a:pt x="3104" y="381"/>
                  </a:moveTo>
                  <a:cubicBezTo>
                    <a:pt x="4624" y="381"/>
                    <a:pt x="5859" y="1584"/>
                    <a:pt x="5859" y="3104"/>
                  </a:cubicBezTo>
                  <a:cubicBezTo>
                    <a:pt x="5859" y="3864"/>
                    <a:pt x="5543" y="4592"/>
                    <a:pt x="4973" y="5131"/>
                  </a:cubicBezTo>
                  <a:cubicBezTo>
                    <a:pt x="4466" y="5574"/>
                    <a:pt x="4149" y="6239"/>
                    <a:pt x="4118" y="6904"/>
                  </a:cubicBezTo>
                  <a:lnTo>
                    <a:pt x="2154" y="6904"/>
                  </a:lnTo>
                  <a:cubicBezTo>
                    <a:pt x="2091" y="6239"/>
                    <a:pt x="1774" y="5574"/>
                    <a:pt x="1267" y="5131"/>
                  </a:cubicBezTo>
                  <a:cubicBezTo>
                    <a:pt x="697" y="4592"/>
                    <a:pt x="381" y="3864"/>
                    <a:pt x="381" y="3104"/>
                  </a:cubicBezTo>
                  <a:cubicBezTo>
                    <a:pt x="381" y="1584"/>
                    <a:pt x="1616" y="381"/>
                    <a:pt x="3104" y="381"/>
                  </a:cubicBezTo>
                  <a:close/>
                  <a:moveTo>
                    <a:pt x="3136" y="0"/>
                  </a:moveTo>
                  <a:cubicBezTo>
                    <a:pt x="1394" y="0"/>
                    <a:pt x="1" y="1394"/>
                    <a:pt x="1" y="3104"/>
                  </a:cubicBezTo>
                  <a:cubicBezTo>
                    <a:pt x="1" y="3991"/>
                    <a:pt x="381" y="4814"/>
                    <a:pt x="1014" y="5416"/>
                  </a:cubicBezTo>
                  <a:cubicBezTo>
                    <a:pt x="1489" y="5828"/>
                    <a:pt x="1774" y="6461"/>
                    <a:pt x="1774" y="7094"/>
                  </a:cubicBezTo>
                  <a:cubicBezTo>
                    <a:pt x="1774" y="7221"/>
                    <a:pt x="1837" y="7284"/>
                    <a:pt x="1964" y="7284"/>
                  </a:cubicBezTo>
                  <a:lnTo>
                    <a:pt x="4276" y="7284"/>
                  </a:lnTo>
                  <a:cubicBezTo>
                    <a:pt x="4403" y="7284"/>
                    <a:pt x="4466" y="7221"/>
                    <a:pt x="4466" y="7094"/>
                  </a:cubicBezTo>
                  <a:cubicBezTo>
                    <a:pt x="4466" y="6461"/>
                    <a:pt x="4751" y="5828"/>
                    <a:pt x="5226" y="5416"/>
                  </a:cubicBezTo>
                  <a:cubicBezTo>
                    <a:pt x="5859" y="4814"/>
                    <a:pt x="6239" y="3991"/>
                    <a:pt x="6239" y="3104"/>
                  </a:cubicBezTo>
                  <a:cubicBezTo>
                    <a:pt x="6239" y="1394"/>
                    <a:pt x="4846" y="0"/>
                    <a:pt x="3136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18"/>
            <p:cNvSpPr/>
            <p:nvPr/>
          </p:nvSpPr>
          <p:spPr>
            <a:xfrm>
              <a:off x="4290175" y="2941150"/>
              <a:ext cx="42775" cy="73500"/>
            </a:xfrm>
            <a:custGeom>
              <a:avLst/>
              <a:gdLst/>
              <a:ahLst/>
              <a:cxnLst/>
              <a:rect l="l" t="t" r="r" b="b"/>
              <a:pathLst>
                <a:path w="1711" h="2940" extrusionOk="0">
                  <a:moveTo>
                    <a:pt x="1447" y="1"/>
                  </a:moveTo>
                  <a:cubicBezTo>
                    <a:pt x="1418" y="1"/>
                    <a:pt x="1389" y="9"/>
                    <a:pt x="1362" y="26"/>
                  </a:cubicBezTo>
                  <a:cubicBezTo>
                    <a:pt x="349" y="565"/>
                    <a:pt x="0" y="1831"/>
                    <a:pt x="570" y="2813"/>
                  </a:cubicBezTo>
                  <a:cubicBezTo>
                    <a:pt x="602" y="2908"/>
                    <a:pt x="665" y="2940"/>
                    <a:pt x="760" y="2940"/>
                  </a:cubicBezTo>
                  <a:cubicBezTo>
                    <a:pt x="792" y="2940"/>
                    <a:pt x="824" y="2940"/>
                    <a:pt x="855" y="2908"/>
                  </a:cubicBezTo>
                  <a:cubicBezTo>
                    <a:pt x="950" y="2845"/>
                    <a:pt x="982" y="2718"/>
                    <a:pt x="950" y="2623"/>
                  </a:cubicBezTo>
                  <a:cubicBezTo>
                    <a:pt x="507" y="1831"/>
                    <a:pt x="792" y="850"/>
                    <a:pt x="1552" y="406"/>
                  </a:cubicBezTo>
                  <a:cubicBezTo>
                    <a:pt x="1679" y="343"/>
                    <a:pt x="1710" y="216"/>
                    <a:pt x="1647" y="121"/>
                  </a:cubicBezTo>
                  <a:cubicBezTo>
                    <a:pt x="1601" y="53"/>
                    <a:pt x="1523" y="1"/>
                    <a:pt x="1447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18"/>
            <p:cNvSpPr/>
            <p:nvPr/>
          </p:nvSpPr>
          <p:spPr>
            <a:xfrm>
              <a:off x="3811975" y="3326575"/>
              <a:ext cx="247025" cy="247050"/>
            </a:xfrm>
            <a:custGeom>
              <a:avLst/>
              <a:gdLst/>
              <a:ahLst/>
              <a:cxnLst/>
              <a:rect l="l" t="t" r="r" b="b"/>
              <a:pathLst>
                <a:path w="9881" h="9882" extrusionOk="0">
                  <a:moveTo>
                    <a:pt x="4941" y="539"/>
                  </a:moveTo>
                  <a:cubicBezTo>
                    <a:pt x="7379" y="539"/>
                    <a:pt x="9374" y="2502"/>
                    <a:pt x="9374" y="4941"/>
                  </a:cubicBezTo>
                  <a:cubicBezTo>
                    <a:pt x="9374" y="7379"/>
                    <a:pt x="7379" y="9374"/>
                    <a:pt x="4941" y="9374"/>
                  </a:cubicBezTo>
                  <a:cubicBezTo>
                    <a:pt x="2502" y="9374"/>
                    <a:pt x="539" y="7379"/>
                    <a:pt x="539" y="4941"/>
                  </a:cubicBezTo>
                  <a:cubicBezTo>
                    <a:pt x="539" y="2502"/>
                    <a:pt x="2502" y="539"/>
                    <a:pt x="4941" y="539"/>
                  </a:cubicBezTo>
                  <a:close/>
                  <a:moveTo>
                    <a:pt x="4941" y="0"/>
                  </a:moveTo>
                  <a:cubicBezTo>
                    <a:pt x="2217" y="0"/>
                    <a:pt x="0" y="2217"/>
                    <a:pt x="0" y="4941"/>
                  </a:cubicBezTo>
                  <a:cubicBezTo>
                    <a:pt x="0" y="7664"/>
                    <a:pt x="2217" y="9881"/>
                    <a:pt x="4941" y="9881"/>
                  </a:cubicBezTo>
                  <a:cubicBezTo>
                    <a:pt x="7664" y="9881"/>
                    <a:pt x="9881" y="7664"/>
                    <a:pt x="9881" y="4941"/>
                  </a:cubicBezTo>
                  <a:cubicBezTo>
                    <a:pt x="9881" y="2217"/>
                    <a:pt x="7664" y="0"/>
                    <a:pt x="4941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18"/>
            <p:cNvSpPr/>
            <p:nvPr/>
          </p:nvSpPr>
          <p:spPr>
            <a:xfrm>
              <a:off x="3890350" y="3358250"/>
              <a:ext cx="93450" cy="178950"/>
            </a:xfrm>
            <a:custGeom>
              <a:avLst/>
              <a:gdLst/>
              <a:ahLst/>
              <a:cxnLst/>
              <a:rect l="l" t="t" r="r" b="b"/>
              <a:pathLst>
                <a:path w="3738" h="7158" extrusionOk="0">
                  <a:moveTo>
                    <a:pt x="1521" y="2090"/>
                  </a:moveTo>
                  <a:lnTo>
                    <a:pt x="1521" y="2977"/>
                  </a:lnTo>
                  <a:cubicBezTo>
                    <a:pt x="1394" y="2945"/>
                    <a:pt x="1299" y="2914"/>
                    <a:pt x="1236" y="2850"/>
                  </a:cubicBezTo>
                  <a:cubicBezTo>
                    <a:pt x="1141" y="2787"/>
                    <a:pt x="1109" y="2692"/>
                    <a:pt x="1109" y="2565"/>
                  </a:cubicBezTo>
                  <a:cubicBezTo>
                    <a:pt x="1109" y="2375"/>
                    <a:pt x="1172" y="2249"/>
                    <a:pt x="1299" y="2185"/>
                  </a:cubicBezTo>
                  <a:cubicBezTo>
                    <a:pt x="1362" y="2154"/>
                    <a:pt x="1457" y="2122"/>
                    <a:pt x="1521" y="2090"/>
                  </a:cubicBezTo>
                  <a:close/>
                  <a:moveTo>
                    <a:pt x="2249" y="4275"/>
                  </a:moveTo>
                  <a:cubicBezTo>
                    <a:pt x="2344" y="4307"/>
                    <a:pt x="2376" y="4339"/>
                    <a:pt x="2407" y="4370"/>
                  </a:cubicBezTo>
                  <a:cubicBezTo>
                    <a:pt x="2502" y="4434"/>
                    <a:pt x="2566" y="4560"/>
                    <a:pt x="2566" y="4719"/>
                  </a:cubicBezTo>
                  <a:cubicBezTo>
                    <a:pt x="2566" y="4877"/>
                    <a:pt x="2502" y="5004"/>
                    <a:pt x="2344" y="5099"/>
                  </a:cubicBezTo>
                  <a:cubicBezTo>
                    <a:pt x="2312" y="5099"/>
                    <a:pt x="2281" y="5130"/>
                    <a:pt x="2249" y="5130"/>
                  </a:cubicBezTo>
                  <a:lnTo>
                    <a:pt x="2249" y="4275"/>
                  </a:lnTo>
                  <a:close/>
                  <a:moveTo>
                    <a:pt x="1901" y="0"/>
                  </a:moveTo>
                  <a:cubicBezTo>
                    <a:pt x="1679" y="0"/>
                    <a:pt x="1521" y="127"/>
                    <a:pt x="1521" y="317"/>
                  </a:cubicBezTo>
                  <a:lnTo>
                    <a:pt x="1521" y="1172"/>
                  </a:lnTo>
                  <a:cubicBezTo>
                    <a:pt x="1077" y="1203"/>
                    <a:pt x="697" y="1330"/>
                    <a:pt x="444" y="1552"/>
                  </a:cubicBezTo>
                  <a:cubicBezTo>
                    <a:pt x="127" y="1805"/>
                    <a:pt x="0" y="2185"/>
                    <a:pt x="0" y="2660"/>
                  </a:cubicBezTo>
                  <a:cubicBezTo>
                    <a:pt x="0" y="3009"/>
                    <a:pt x="95" y="3325"/>
                    <a:pt x="317" y="3547"/>
                  </a:cubicBezTo>
                  <a:cubicBezTo>
                    <a:pt x="539" y="3769"/>
                    <a:pt x="887" y="3927"/>
                    <a:pt x="1362" y="4022"/>
                  </a:cubicBezTo>
                  <a:lnTo>
                    <a:pt x="1521" y="4054"/>
                  </a:lnTo>
                  <a:lnTo>
                    <a:pt x="1521" y="5194"/>
                  </a:lnTo>
                  <a:cubicBezTo>
                    <a:pt x="1331" y="5194"/>
                    <a:pt x="1141" y="5162"/>
                    <a:pt x="919" y="5099"/>
                  </a:cubicBezTo>
                  <a:cubicBezTo>
                    <a:pt x="634" y="5004"/>
                    <a:pt x="349" y="4909"/>
                    <a:pt x="32" y="4719"/>
                  </a:cubicBezTo>
                  <a:lnTo>
                    <a:pt x="32" y="5764"/>
                  </a:lnTo>
                  <a:cubicBezTo>
                    <a:pt x="349" y="5890"/>
                    <a:pt x="634" y="5954"/>
                    <a:pt x="950" y="6017"/>
                  </a:cubicBezTo>
                  <a:cubicBezTo>
                    <a:pt x="1141" y="6049"/>
                    <a:pt x="1331" y="6081"/>
                    <a:pt x="1521" y="6081"/>
                  </a:cubicBezTo>
                  <a:lnTo>
                    <a:pt x="1521" y="6841"/>
                  </a:lnTo>
                  <a:cubicBezTo>
                    <a:pt x="1521" y="7031"/>
                    <a:pt x="1711" y="7157"/>
                    <a:pt x="1901" y="7157"/>
                  </a:cubicBezTo>
                  <a:cubicBezTo>
                    <a:pt x="2091" y="7157"/>
                    <a:pt x="2249" y="7031"/>
                    <a:pt x="2249" y="6841"/>
                  </a:cubicBezTo>
                  <a:lnTo>
                    <a:pt x="2249" y="6081"/>
                  </a:lnTo>
                  <a:cubicBezTo>
                    <a:pt x="2692" y="6049"/>
                    <a:pt x="3041" y="5922"/>
                    <a:pt x="3294" y="5732"/>
                  </a:cubicBezTo>
                  <a:cubicBezTo>
                    <a:pt x="3611" y="5479"/>
                    <a:pt x="3737" y="5099"/>
                    <a:pt x="3737" y="4560"/>
                  </a:cubicBezTo>
                  <a:cubicBezTo>
                    <a:pt x="3737" y="4149"/>
                    <a:pt x="3642" y="3832"/>
                    <a:pt x="3421" y="3642"/>
                  </a:cubicBezTo>
                  <a:cubicBezTo>
                    <a:pt x="3199" y="3420"/>
                    <a:pt x="2819" y="3262"/>
                    <a:pt x="2281" y="3135"/>
                  </a:cubicBezTo>
                  <a:lnTo>
                    <a:pt x="2249" y="3135"/>
                  </a:lnTo>
                  <a:lnTo>
                    <a:pt x="2249" y="2090"/>
                  </a:lnTo>
                  <a:cubicBezTo>
                    <a:pt x="2376" y="2090"/>
                    <a:pt x="2534" y="2122"/>
                    <a:pt x="2661" y="2154"/>
                  </a:cubicBezTo>
                  <a:cubicBezTo>
                    <a:pt x="2914" y="2217"/>
                    <a:pt x="3167" y="2312"/>
                    <a:pt x="3452" y="2407"/>
                  </a:cubicBezTo>
                  <a:lnTo>
                    <a:pt x="3452" y="1394"/>
                  </a:lnTo>
                  <a:cubicBezTo>
                    <a:pt x="3136" y="1330"/>
                    <a:pt x="2851" y="1267"/>
                    <a:pt x="2566" y="1235"/>
                  </a:cubicBezTo>
                  <a:cubicBezTo>
                    <a:pt x="2471" y="1203"/>
                    <a:pt x="2376" y="1203"/>
                    <a:pt x="2249" y="1203"/>
                  </a:cubicBezTo>
                  <a:lnTo>
                    <a:pt x="2249" y="317"/>
                  </a:lnTo>
                  <a:cubicBezTo>
                    <a:pt x="2249" y="127"/>
                    <a:pt x="2091" y="0"/>
                    <a:pt x="1901" y="0"/>
                  </a:cubicBezTo>
                  <a:close/>
                </a:path>
              </a:pathLst>
            </a:custGeom>
            <a:solidFill>
              <a:srgbClr val="C4C4C4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18"/>
            <p:cNvSpPr/>
            <p:nvPr/>
          </p:nvSpPr>
          <p:spPr>
            <a:xfrm>
              <a:off x="3298125" y="2488125"/>
              <a:ext cx="659550" cy="393525"/>
            </a:xfrm>
            <a:custGeom>
              <a:avLst/>
              <a:gdLst/>
              <a:ahLst/>
              <a:cxnLst/>
              <a:rect l="l" t="t" r="r" b="b"/>
              <a:pathLst>
                <a:path w="26382" h="15741" extrusionOk="0">
                  <a:moveTo>
                    <a:pt x="23499" y="983"/>
                  </a:moveTo>
                  <a:cubicBezTo>
                    <a:pt x="24544" y="983"/>
                    <a:pt x="25400" y="1838"/>
                    <a:pt x="25400" y="2883"/>
                  </a:cubicBezTo>
                  <a:lnTo>
                    <a:pt x="25400" y="12859"/>
                  </a:lnTo>
                  <a:cubicBezTo>
                    <a:pt x="25400" y="13904"/>
                    <a:pt x="24544" y="14759"/>
                    <a:pt x="23499" y="14759"/>
                  </a:cubicBezTo>
                  <a:lnTo>
                    <a:pt x="2883" y="14759"/>
                  </a:lnTo>
                  <a:cubicBezTo>
                    <a:pt x="1838" y="14759"/>
                    <a:pt x="983" y="13904"/>
                    <a:pt x="983" y="12859"/>
                  </a:cubicBezTo>
                  <a:lnTo>
                    <a:pt x="983" y="2883"/>
                  </a:lnTo>
                  <a:cubicBezTo>
                    <a:pt x="983" y="1838"/>
                    <a:pt x="1838" y="983"/>
                    <a:pt x="2883" y="983"/>
                  </a:cubicBezTo>
                  <a:close/>
                  <a:moveTo>
                    <a:pt x="2883" y="1"/>
                  </a:moveTo>
                  <a:cubicBezTo>
                    <a:pt x="1299" y="1"/>
                    <a:pt x="1" y="1299"/>
                    <a:pt x="1" y="2883"/>
                  </a:cubicBezTo>
                  <a:lnTo>
                    <a:pt x="1" y="12859"/>
                  </a:lnTo>
                  <a:cubicBezTo>
                    <a:pt x="1" y="14442"/>
                    <a:pt x="1299" y="15740"/>
                    <a:pt x="2883" y="15740"/>
                  </a:cubicBezTo>
                  <a:lnTo>
                    <a:pt x="23499" y="15740"/>
                  </a:lnTo>
                  <a:cubicBezTo>
                    <a:pt x="25083" y="15740"/>
                    <a:pt x="26381" y="14442"/>
                    <a:pt x="26381" y="12859"/>
                  </a:cubicBezTo>
                  <a:lnTo>
                    <a:pt x="26381" y="2883"/>
                  </a:lnTo>
                  <a:cubicBezTo>
                    <a:pt x="26381" y="1299"/>
                    <a:pt x="25083" y="1"/>
                    <a:pt x="23499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18"/>
            <p:cNvSpPr/>
            <p:nvPr/>
          </p:nvSpPr>
          <p:spPr>
            <a:xfrm>
              <a:off x="3313975" y="2815125"/>
              <a:ext cx="631825" cy="54650"/>
            </a:xfrm>
            <a:custGeom>
              <a:avLst/>
              <a:gdLst/>
              <a:ahLst/>
              <a:cxnLst/>
              <a:rect l="l" t="t" r="r" b="b"/>
              <a:pathLst>
                <a:path w="25273" h="2186" extrusionOk="0">
                  <a:moveTo>
                    <a:pt x="0" y="0"/>
                  </a:moveTo>
                  <a:lnTo>
                    <a:pt x="0" y="285"/>
                  </a:lnTo>
                  <a:cubicBezTo>
                    <a:pt x="0" y="1330"/>
                    <a:pt x="855" y="2185"/>
                    <a:pt x="1900" y="2185"/>
                  </a:cubicBezTo>
                  <a:lnTo>
                    <a:pt x="23372" y="2185"/>
                  </a:lnTo>
                  <a:cubicBezTo>
                    <a:pt x="24417" y="2185"/>
                    <a:pt x="25272" y="1330"/>
                    <a:pt x="25272" y="285"/>
                  </a:cubicBezTo>
                  <a:lnTo>
                    <a:pt x="25272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18"/>
            <p:cNvSpPr/>
            <p:nvPr/>
          </p:nvSpPr>
          <p:spPr>
            <a:xfrm>
              <a:off x="3583950" y="2820650"/>
              <a:ext cx="111650" cy="111675"/>
            </a:xfrm>
            <a:custGeom>
              <a:avLst/>
              <a:gdLst/>
              <a:ahLst/>
              <a:cxnLst/>
              <a:rect l="l" t="t" r="r" b="b"/>
              <a:pathLst>
                <a:path w="4466" h="4467" extrusionOk="0">
                  <a:moveTo>
                    <a:pt x="0" y="1"/>
                  </a:moveTo>
                  <a:lnTo>
                    <a:pt x="0" y="4466"/>
                  </a:lnTo>
                  <a:lnTo>
                    <a:pt x="4466" y="4466"/>
                  </a:lnTo>
                  <a:lnTo>
                    <a:pt x="4466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18"/>
            <p:cNvSpPr/>
            <p:nvPr/>
          </p:nvSpPr>
          <p:spPr>
            <a:xfrm>
              <a:off x="3487350" y="2915675"/>
              <a:ext cx="311175" cy="28525"/>
            </a:xfrm>
            <a:custGeom>
              <a:avLst/>
              <a:gdLst/>
              <a:ahLst/>
              <a:cxnLst/>
              <a:rect l="l" t="t" r="r" b="b"/>
              <a:pathLst>
                <a:path w="12447" h="1141" extrusionOk="0">
                  <a:moveTo>
                    <a:pt x="1" y="0"/>
                  </a:moveTo>
                  <a:lnTo>
                    <a:pt x="1" y="1140"/>
                  </a:lnTo>
                  <a:lnTo>
                    <a:pt x="12447" y="1140"/>
                  </a:lnTo>
                  <a:lnTo>
                    <a:pt x="12447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18"/>
            <p:cNvSpPr/>
            <p:nvPr/>
          </p:nvSpPr>
          <p:spPr>
            <a:xfrm>
              <a:off x="3440650" y="2667075"/>
              <a:ext cx="95025" cy="95825"/>
            </a:xfrm>
            <a:custGeom>
              <a:avLst/>
              <a:gdLst/>
              <a:ahLst/>
              <a:cxnLst/>
              <a:rect l="l" t="t" r="r" b="b"/>
              <a:pathLst>
                <a:path w="3801" h="3833" extrusionOk="0">
                  <a:moveTo>
                    <a:pt x="0" y="0"/>
                  </a:moveTo>
                  <a:lnTo>
                    <a:pt x="0" y="3832"/>
                  </a:lnTo>
                  <a:lnTo>
                    <a:pt x="3801" y="3832"/>
                  </a:lnTo>
                  <a:lnTo>
                    <a:pt x="380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18"/>
            <p:cNvSpPr/>
            <p:nvPr/>
          </p:nvSpPr>
          <p:spPr>
            <a:xfrm>
              <a:off x="3575250" y="2621150"/>
              <a:ext cx="95025" cy="140950"/>
            </a:xfrm>
            <a:custGeom>
              <a:avLst/>
              <a:gdLst/>
              <a:ahLst/>
              <a:cxnLst/>
              <a:rect l="l" t="t" r="r" b="b"/>
              <a:pathLst>
                <a:path w="3801" h="5638" extrusionOk="0">
                  <a:moveTo>
                    <a:pt x="0" y="0"/>
                  </a:moveTo>
                  <a:lnTo>
                    <a:pt x="0" y="5637"/>
                  </a:lnTo>
                  <a:lnTo>
                    <a:pt x="3800" y="5637"/>
                  </a:lnTo>
                  <a:lnTo>
                    <a:pt x="3800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18"/>
            <p:cNvSpPr/>
            <p:nvPr/>
          </p:nvSpPr>
          <p:spPr>
            <a:xfrm>
              <a:off x="3709050" y="2572850"/>
              <a:ext cx="95025" cy="189250"/>
            </a:xfrm>
            <a:custGeom>
              <a:avLst/>
              <a:gdLst/>
              <a:ahLst/>
              <a:cxnLst/>
              <a:rect l="l" t="t" r="r" b="b"/>
              <a:pathLst>
                <a:path w="3801" h="7570" extrusionOk="0">
                  <a:moveTo>
                    <a:pt x="0" y="1"/>
                  </a:moveTo>
                  <a:lnTo>
                    <a:pt x="0" y="7569"/>
                  </a:lnTo>
                  <a:lnTo>
                    <a:pt x="3800" y="7569"/>
                  </a:lnTo>
                  <a:lnTo>
                    <a:pt x="3800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18"/>
            <p:cNvSpPr/>
            <p:nvPr/>
          </p:nvSpPr>
          <p:spPr>
            <a:xfrm>
              <a:off x="3633025" y="3284600"/>
              <a:ext cx="25" cy="467150"/>
            </a:xfrm>
            <a:custGeom>
              <a:avLst/>
              <a:gdLst/>
              <a:ahLst/>
              <a:cxnLst/>
              <a:rect l="l" t="t" r="r" b="b"/>
              <a:pathLst>
                <a:path w="1" h="18686" fill="none" extrusionOk="0">
                  <a:moveTo>
                    <a:pt x="1" y="18686"/>
                  </a:moveTo>
                  <a:lnTo>
                    <a:pt x="1" y="1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18"/>
            <p:cNvSpPr/>
            <p:nvPr/>
          </p:nvSpPr>
          <p:spPr>
            <a:xfrm>
              <a:off x="4182500" y="2716950"/>
              <a:ext cx="467150" cy="25"/>
            </a:xfrm>
            <a:custGeom>
              <a:avLst/>
              <a:gdLst/>
              <a:ahLst/>
              <a:cxnLst/>
              <a:rect l="l" t="t" r="r" b="b"/>
              <a:pathLst>
                <a:path w="18686" h="1" fill="none" extrusionOk="0">
                  <a:moveTo>
                    <a:pt x="18685" y="0"/>
                  </a:moveTo>
                  <a:lnTo>
                    <a:pt x="0" y="0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18"/>
            <p:cNvSpPr/>
            <p:nvPr/>
          </p:nvSpPr>
          <p:spPr>
            <a:xfrm>
              <a:off x="3633025" y="1694050"/>
              <a:ext cx="25" cy="467125"/>
            </a:xfrm>
            <a:custGeom>
              <a:avLst/>
              <a:gdLst/>
              <a:ahLst/>
              <a:cxnLst/>
              <a:rect l="l" t="t" r="r" b="b"/>
              <a:pathLst>
                <a:path w="1" h="18685" fill="none" extrusionOk="0">
                  <a:moveTo>
                    <a:pt x="1" y="18685"/>
                  </a:moveTo>
                  <a:lnTo>
                    <a:pt x="1" y="0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18"/>
            <p:cNvSpPr/>
            <p:nvPr/>
          </p:nvSpPr>
          <p:spPr>
            <a:xfrm>
              <a:off x="4025725" y="2005975"/>
              <a:ext cx="311975" cy="311975"/>
            </a:xfrm>
            <a:custGeom>
              <a:avLst/>
              <a:gdLst/>
              <a:ahLst/>
              <a:cxnLst/>
              <a:rect l="l" t="t" r="r" b="b"/>
              <a:pathLst>
                <a:path w="12479" h="12479" fill="none" extrusionOk="0">
                  <a:moveTo>
                    <a:pt x="1" y="12478"/>
                  </a:moveTo>
                  <a:lnTo>
                    <a:pt x="12478" y="1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18"/>
            <p:cNvSpPr/>
            <p:nvPr/>
          </p:nvSpPr>
          <p:spPr>
            <a:xfrm>
              <a:off x="4021775" y="3109650"/>
              <a:ext cx="311975" cy="311950"/>
            </a:xfrm>
            <a:custGeom>
              <a:avLst/>
              <a:gdLst/>
              <a:ahLst/>
              <a:cxnLst/>
              <a:rect l="l" t="t" r="r" b="b"/>
              <a:pathLst>
                <a:path w="12479" h="12478" fill="none" extrusionOk="0">
                  <a:moveTo>
                    <a:pt x="12478" y="12478"/>
                  </a:moveTo>
                  <a:lnTo>
                    <a:pt x="0" y="0"/>
                  </a:lnTo>
                </a:path>
              </a:pathLst>
            </a:custGeom>
            <a:noFill/>
            <a:ln w="10300" cap="flat" cmpd="sng">
              <a:solidFill>
                <a:srgbClr val="CECECE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18"/>
            <p:cNvSpPr/>
            <p:nvPr/>
          </p:nvSpPr>
          <p:spPr>
            <a:xfrm>
              <a:off x="4332925" y="2716150"/>
              <a:ext cx="441025" cy="809950"/>
            </a:xfrm>
            <a:custGeom>
              <a:avLst/>
              <a:gdLst/>
              <a:ahLst/>
              <a:cxnLst/>
              <a:rect l="l" t="t" r="r" b="b"/>
              <a:pathLst>
                <a:path w="17641" h="32398" extrusionOk="0">
                  <a:moveTo>
                    <a:pt x="11686" y="1"/>
                  </a:moveTo>
                  <a:cubicBezTo>
                    <a:pt x="11686" y="10990"/>
                    <a:pt x="7221" y="20965"/>
                    <a:pt x="0" y="28186"/>
                  </a:cubicBezTo>
                  <a:lnTo>
                    <a:pt x="4212" y="32398"/>
                  </a:lnTo>
                  <a:cubicBezTo>
                    <a:pt x="12510" y="24101"/>
                    <a:pt x="17640" y="12636"/>
                    <a:pt x="17640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18"/>
            <p:cNvSpPr/>
            <p:nvPr/>
          </p:nvSpPr>
          <p:spPr>
            <a:xfrm>
              <a:off x="4332125" y="1906225"/>
              <a:ext cx="441825" cy="809950"/>
            </a:xfrm>
            <a:custGeom>
              <a:avLst/>
              <a:gdLst/>
              <a:ahLst/>
              <a:cxnLst/>
              <a:rect l="l" t="t" r="r" b="b"/>
              <a:pathLst>
                <a:path w="17673" h="32398" extrusionOk="0">
                  <a:moveTo>
                    <a:pt x="4244" y="0"/>
                  </a:moveTo>
                  <a:lnTo>
                    <a:pt x="1" y="4212"/>
                  </a:lnTo>
                  <a:cubicBezTo>
                    <a:pt x="7253" y="11433"/>
                    <a:pt x="11718" y="21409"/>
                    <a:pt x="11718" y="32398"/>
                  </a:cubicBezTo>
                  <a:lnTo>
                    <a:pt x="17672" y="32398"/>
                  </a:lnTo>
                  <a:cubicBezTo>
                    <a:pt x="17672" y="19762"/>
                    <a:pt x="12542" y="8298"/>
                    <a:pt x="4244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18"/>
            <p:cNvSpPr/>
            <p:nvPr/>
          </p:nvSpPr>
          <p:spPr>
            <a:xfrm>
              <a:off x="3628275" y="3420775"/>
              <a:ext cx="809975" cy="441825"/>
            </a:xfrm>
            <a:custGeom>
              <a:avLst/>
              <a:gdLst/>
              <a:ahLst/>
              <a:cxnLst/>
              <a:rect l="l" t="t" r="r" b="b"/>
              <a:pathLst>
                <a:path w="32399" h="17673" extrusionOk="0">
                  <a:moveTo>
                    <a:pt x="28186" y="1"/>
                  </a:moveTo>
                  <a:cubicBezTo>
                    <a:pt x="20966" y="7221"/>
                    <a:pt x="10990" y="11687"/>
                    <a:pt x="1" y="11687"/>
                  </a:cubicBezTo>
                  <a:lnTo>
                    <a:pt x="1" y="17672"/>
                  </a:lnTo>
                  <a:cubicBezTo>
                    <a:pt x="12637" y="17672"/>
                    <a:pt x="24101" y="12510"/>
                    <a:pt x="32398" y="4213"/>
                  </a:cubicBezTo>
                  <a:lnTo>
                    <a:pt x="28186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1" name="Google Shape;1541;p18"/>
          <p:cNvSpPr txBox="1"/>
          <p:nvPr/>
        </p:nvSpPr>
        <p:spPr>
          <a:xfrm>
            <a:off x="457200" y="1334275"/>
            <a:ext cx="2228100" cy="24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Technology Infographics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542" name="Google Shape;1542;p18"/>
          <p:cNvSpPr txBox="1"/>
          <p:nvPr/>
        </p:nvSpPr>
        <p:spPr>
          <a:xfrm>
            <a:off x="6008575" y="744725"/>
            <a:ext cx="24126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CCCCCC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01</a:t>
            </a:r>
            <a:endParaRPr sz="2300">
              <a:solidFill>
                <a:srgbClr val="CCCCCC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3" name="Google Shape;1543;p18"/>
          <p:cNvSpPr txBox="1"/>
          <p:nvPr/>
        </p:nvSpPr>
        <p:spPr>
          <a:xfrm>
            <a:off x="6008582" y="1088125"/>
            <a:ext cx="24126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Saturn is a gas giant and has several rings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44" name="Google Shape;1544;p18"/>
          <p:cNvSpPr txBox="1"/>
          <p:nvPr/>
        </p:nvSpPr>
        <p:spPr>
          <a:xfrm>
            <a:off x="6008582" y="1764100"/>
            <a:ext cx="24126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30475E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02</a:t>
            </a:r>
            <a:endParaRPr sz="2300">
              <a:solidFill>
                <a:srgbClr val="30475E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5" name="Google Shape;1545;p18"/>
          <p:cNvSpPr txBox="1"/>
          <p:nvPr/>
        </p:nvSpPr>
        <p:spPr>
          <a:xfrm>
            <a:off x="6008582" y="2119304"/>
            <a:ext cx="24126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Despite being red, this planet is actually a cold place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46" name="Google Shape;1546;p18"/>
          <p:cNvSpPr txBox="1"/>
          <p:nvPr/>
        </p:nvSpPr>
        <p:spPr>
          <a:xfrm>
            <a:off x="6008582" y="2761600"/>
            <a:ext cx="24126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F2A36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03</a:t>
            </a:r>
            <a:endParaRPr sz="2300">
              <a:solidFill>
                <a:srgbClr val="F2A365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7" name="Google Shape;1547;p18"/>
          <p:cNvSpPr txBox="1"/>
          <p:nvPr/>
        </p:nvSpPr>
        <p:spPr>
          <a:xfrm>
            <a:off x="6008582" y="3116800"/>
            <a:ext cx="24126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Mercury is the closest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48" name="Google Shape;1548;p18"/>
          <p:cNvSpPr txBox="1"/>
          <p:nvPr/>
        </p:nvSpPr>
        <p:spPr>
          <a:xfrm>
            <a:off x="6008575" y="3759100"/>
            <a:ext cx="2412600" cy="3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22283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04</a:t>
            </a:r>
            <a:endParaRPr sz="2300">
              <a:solidFill>
                <a:srgbClr val="22283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549" name="Google Shape;1549;p18"/>
          <p:cNvSpPr txBox="1"/>
          <p:nvPr/>
        </p:nvSpPr>
        <p:spPr>
          <a:xfrm>
            <a:off x="6008582" y="4114325"/>
            <a:ext cx="2412600" cy="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Neptune is the farthest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1550" name="Google Shape;1550;p18"/>
          <p:cNvCxnSpPr/>
          <p:nvPr/>
        </p:nvCxnSpPr>
        <p:spPr>
          <a:xfrm>
            <a:off x="6079325" y="1088125"/>
            <a:ext cx="297600" cy="0"/>
          </a:xfrm>
          <a:prstGeom prst="straightConnector1">
            <a:avLst/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1" name="Google Shape;1551;p18"/>
          <p:cNvCxnSpPr/>
          <p:nvPr/>
        </p:nvCxnSpPr>
        <p:spPr>
          <a:xfrm>
            <a:off x="6079325" y="2119300"/>
            <a:ext cx="29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2" name="Google Shape;1552;p18"/>
          <p:cNvCxnSpPr/>
          <p:nvPr/>
        </p:nvCxnSpPr>
        <p:spPr>
          <a:xfrm>
            <a:off x="6079325" y="3116800"/>
            <a:ext cx="29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3" name="Google Shape;1553;p18"/>
          <p:cNvCxnSpPr/>
          <p:nvPr/>
        </p:nvCxnSpPr>
        <p:spPr>
          <a:xfrm>
            <a:off x="6079325" y="4114300"/>
            <a:ext cx="297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8" name="Google Shape;1558;p19"/>
          <p:cNvGrpSpPr/>
          <p:nvPr/>
        </p:nvGrpSpPr>
        <p:grpSpPr>
          <a:xfrm>
            <a:off x="2830657" y="1324001"/>
            <a:ext cx="3496980" cy="3381105"/>
            <a:chOff x="2205550" y="1416550"/>
            <a:chExt cx="3190675" cy="3084950"/>
          </a:xfrm>
        </p:grpSpPr>
        <p:sp>
          <p:nvSpPr>
            <p:cNvPr id="1559" name="Google Shape;1559;p19"/>
            <p:cNvSpPr/>
            <p:nvPr/>
          </p:nvSpPr>
          <p:spPr>
            <a:xfrm>
              <a:off x="3142175" y="2075650"/>
              <a:ext cx="630225" cy="296925"/>
            </a:xfrm>
            <a:custGeom>
              <a:avLst/>
              <a:gdLst/>
              <a:ahLst/>
              <a:cxnLst/>
              <a:rect l="l" t="t" r="r" b="b"/>
              <a:pathLst>
                <a:path w="25209" h="11877" extrusionOk="0">
                  <a:moveTo>
                    <a:pt x="8741" y="0"/>
                  </a:moveTo>
                  <a:lnTo>
                    <a:pt x="0" y="11876"/>
                  </a:lnTo>
                  <a:lnTo>
                    <a:pt x="11369" y="11845"/>
                  </a:lnTo>
                  <a:cubicBezTo>
                    <a:pt x="14030" y="11845"/>
                    <a:pt x="16563" y="10768"/>
                    <a:pt x="18400" y="8836"/>
                  </a:cubicBezTo>
                  <a:lnTo>
                    <a:pt x="25209" y="1711"/>
                  </a:lnTo>
                  <a:lnTo>
                    <a:pt x="8741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9"/>
            <p:cNvSpPr/>
            <p:nvPr/>
          </p:nvSpPr>
          <p:spPr>
            <a:xfrm>
              <a:off x="2647325" y="1417225"/>
              <a:ext cx="1125875" cy="893600"/>
            </a:xfrm>
            <a:custGeom>
              <a:avLst/>
              <a:gdLst/>
              <a:ahLst/>
              <a:cxnLst/>
              <a:rect l="l" t="t" r="r" b="b"/>
              <a:pathLst>
                <a:path w="45035" h="35744" extrusionOk="0">
                  <a:moveTo>
                    <a:pt x="40371" y="0"/>
                  </a:moveTo>
                  <a:cubicBezTo>
                    <a:pt x="40227" y="0"/>
                    <a:pt x="40082" y="7"/>
                    <a:pt x="39936" y="21"/>
                  </a:cubicBezTo>
                  <a:cubicBezTo>
                    <a:pt x="25241" y="1256"/>
                    <a:pt x="12320" y="7748"/>
                    <a:pt x="2091" y="17280"/>
                  </a:cubicBezTo>
                  <a:cubicBezTo>
                    <a:pt x="1" y="19212"/>
                    <a:pt x="159" y="22569"/>
                    <a:pt x="2408" y="24342"/>
                  </a:cubicBezTo>
                  <a:lnTo>
                    <a:pt x="16849" y="35743"/>
                  </a:lnTo>
                  <a:cubicBezTo>
                    <a:pt x="26668" y="24267"/>
                    <a:pt x="43920" y="24089"/>
                    <a:pt x="44983" y="24089"/>
                  </a:cubicBezTo>
                  <a:cubicBezTo>
                    <a:pt x="45017" y="24089"/>
                    <a:pt x="45034" y="24089"/>
                    <a:pt x="45034" y="24089"/>
                  </a:cubicBezTo>
                  <a:lnTo>
                    <a:pt x="45034" y="4676"/>
                  </a:lnTo>
                  <a:cubicBezTo>
                    <a:pt x="45034" y="2069"/>
                    <a:pt x="42908" y="0"/>
                    <a:pt x="40371" y="0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9"/>
            <p:cNvSpPr/>
            <p:nvPr/>
          </p:nvSpPr>
          <p:spPr>
            <a:xfrm>
              <a:off x="3050325" y="2004400"/>
              <a:ext cx="722075" cy="368175"/>
            </a:xfrm>
            <a:custGeom>
              <a:avLst/>
              <a:gdLst/>
              <a:ahLst/>
              <a:cxnLst/>
              <a:rect l="l" t="t" r="r" b="b"/>
              <a:pathLst>
                <a:path w="28883" h="14727" extrusionOk="0">
                  <a:moveTo>
                    <a:pt x="28845" y="0"/>
                  </a:moveTo>
                  <a:cubicBezTo>
                    <a:pt x="27910" y="0"/>
                    <a:pt x="9870" y="150"/>
                    <a:pt x="1" y="11654"/>
                  </a:cubicBezTo>
                  <a:lnTo>
                    <a:pt x="32" y="11686"/>
                  </a:lnTo>
                  <a:lnTo>
                    <a:pt x="3674" y="14726"/>
                  </a:lnTo>
                  <a:cubicBezTo>
                    <a:pt x="10230" y="8424"/>
                    <a:pt x="19097" y="4561"/>
                    <a:pt x="28883" y="4561"/>
                  </a:cubicBezTo>
                  <a:lnTo>
                    <a:pt x="28883" y="64"/>
                  </a:lnTo>
                  <a:lnTo>
                    <a:pt x="28883" y="0"/>
                  </a:lnTo>
                  <a:cubicBezTo>
                    <a:pt x="28883" y="0"/>
                    <a:pt x="28870" y="0"/>
                    <a:pt x="28845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19"/>
            <p:cNvSpPr/>
            <p:nvPr/>
          </p:nvSpPr>
          <p:spPr>
            <a:xfrm>
              <a:off x="2951350" y="3125475"/>
              <a:ext cx="395900" cy="552650"/>
            </a:xfrm>
            <a:custGeom>
              <a:avLst/>
              <a:gdLst/>
              <a:ahLst/>
              <a:cxnLst/>
              <a:rect l="l" t="t" r="r" b="b"/>
              <a:pathLst>
                <a:path w="15836" h="22106" extrusionOk="0">
                  <a:moveTo>
                    <a:pt x="1" y="0"/>
                  </a:moveTo>
                  <a:lnTo>
                    <a:pt x="3675" y="15075"/>
                  </a:lnTo>
                  <a:lnTo>
                    <a:pt x="15835" y="22105"/>
                  </a:lnTo>
                  <a:lnTo>
                    <a:pt x="14347" y="11211"/>
                  </a:lnTo>
                  <a:cubicBezTo>
                    <a:pt x="13872" y="7791"/>
                    <a:pt x="11623" y="4877"/>
                    <a:pt x="8457" y="354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19"/>
            <p:cNvSpPr/>
            <p:nvPr/>
          </p:nvSpPr>
          <p:spPr>
            <a:xfrm>
              <a:off x="2277600" y="3149225"/>
              <a:ext cx="1018975" cy="1122400"/>
            </a:xfrm>
            <a:custGeom>
              <a:avLst/>
              <a:gdLst/>
              <a:ahLst/>
              <a:cxnLst/>
              <a:rect l="l" t="t" r="r" b="b"/>
              <a:pathLst>
                <a:path w="40759" h="44896" extrusionOk="0">
                  <a:moveTo>
                    <a:pt x="22866" y="0"/>
                  </a:moveTo>
                  <a:lnTo>
                    <a:pt x="4181" y="4561"/>
                  </a:lnTo>
                  <a:cubicBezTo>
                    <a:pt x="1521" y="5226"/>
                    <a:pt x="1" y="7981"/>
                    <a:pt x="856" y="10578"/>
                  </a:cubicBezTo>
                  <a:cubicBezTo>
                    <a:pt x="5479" y="24702"/>
                    <a:pt x="14600" y="36261"/>
                    <a:pt x="26191" y="44115"/>
                  </a:cubicBezTo>
                  <a:cubicBezTo>
                    <a:pt x="26986" y="44646"/>
                    <a:pt x="27878" y="44895"/>
                    <a:pt x="28757" y="44895"/>
                  </a:cubicBezTo>
                  <a:cubicBezTo>
                    <a:pt x="30502" y="44895"/>
                    <a:pt x="32199" y="43911"/>
                    <a:pt x="33000" y="42183"/>
                  </a:cubicBezTo>
                  <a:lnTo>
                    <a:pt x="40759" y="25526"/>
                  </a:lnTo>
                  <a:cubicBezTo>
                    <a:pt x="26856" y="18463"/>
                    <a:pt x="22834" y="32"/>
                    <a:pt x="22834" y="32"/>
                  </a:cubicBezTo>
                  <a:lnTo>
                    <a:pt x="22897" y="32"/>
                  </a:lnTo>
                  <a:lnTo>
                    <a:pt x="22866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9"/>
            <p:cNvSpPr/>
            <p:nvPr/>
          </p:nvSpPr>
          <p:spPr>
            <a:xfrm>
              <a:off x="2848425" y="3125475"/>
              <a:ext cx="498025" cy="661900"/>
            </a:xfrm>
            <a:custGeom>
              <a:avLst/>
              <a:gdLst/>
              <a:ahLst/>
              <a:cxnLst/>
              <a:rect l="l" t="t" r="r" b="b"/>
              <a:pathLst>
                <a:path w="19921" h="26476" extrusionOk="0">
                  <a:moveTo>
                    <a:pt x="4118" y="0"/>
                  </a:moveTo>
                  <a:lnTo>
                    <a:pt x="64" y="982"/>
                  </a:lnTo>
                  <a:lnTo>
                    <a:pt x="1" y="982"/>
                  </a:lnTo>
                  <a:cubicBezTo>
                    <a:pt x="1" y="982"/>
                    <a:pt x="4023" y="19413"/>
                    <a:pt x="17926" y="26476"/>
                  </a:cubicBezTo>
                  <a:lnTo>
                    <a:pt x="17926" y="26444"/>
                  </a:lnTo>
                  <a:lnTo>
                    <a:pt x="19921" y="22105"/>
                  </a:lnTo>
                  <a:cubicBezTo>
                    <a:pt x="12289" y="17228"/>
                    <a:pt x="6461" y="9501"/>
                    <a:pt x="4118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9"/>
            <p:cNvSpPr/>
            <p:nvPr/>
          </p:nvSpPr>
          <p:spPr>
            <a:xfrm>
              <a:off x="3820675" y="1416550"/>
              <a:ext cx="1144075" cy="886350"/>
            </a:xfrm>
            <a:custGeom>
              <a:avLst/>
              <a:gdLst/>
              <a:ahLst/>
              <a:cxnLst/>
              <a:rect l="l" t="t" r="r" b="b"/>
              <a:pathLst>
                <a:path w="45763" h="35454" extrusionOk="0">
                  <a:moveTo>
                    <a:pt x="4651" y="0"/>
                  </a:moveTo>
                  <a:cubicBezTo>
                    <a:pt x="2098" y="0"/>
                    <a:pt x="1" y="2077"/>
                    <a:pt x="1" y="4671"/>
                  </a:cubicBezTo>
                  <a:lnTo>
                    <a:pt x="1" y="23546"/>
                  </a:lnTo>
                  <a:lnTo>
                    <a:pt x="32" y="23546"/>
                  </a:lnTo>
                  <a:lnTo>
                    <a:pt x="32" y="23514"/>
                  </a:lnTo>
                  <a:cubicBezTo>
                    <a:pt x="32" y="23514"/>
                    <a:pt x="18559" y="23641"/>
                    <a:pt x="28756" y="35453"/>
                  </a:cubicBezTo>
                  <a:lnTo>
                    <a:pt x="43387" y="23736"/>
                  </a:lnTo>
                  <a:cubicBezTo>
                    <a:pt x="45636" y="21963"/>
                    <a:pt x="45762" y="18574"/>
                    <a:pt x="43641" y="16674"/>
                  </a:cubicBezTo>
                  <a:cubicBezTo>
                    <a:pt x="33285" y="7236"/>
                    <a:pt x="19857" y="1156"/>
                    <a:pt x="5036" y="16"/>
                  </a:cubicBezTo>
                  <a:cubicBezTo>
                    <a:pt x="4906" y="5"/>
                    <a:pt x="4778" y="0"/>
                    <a:pt x="4651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9"/>
            <p:cNvSpPr/>
            <p:nvPr/>
          </p:nvSpPr>
          <p:spPr>
            <a:xfrm>
              <a:off x="3821475" y="2075650"/>
              <a:ext cx="631825" cy="296125"/>
            </a:xfrm>
            <a:custGeom>
              <a:avLst/>
              <a:gdLst/>
              <a:ahLst/>
              <a:cxnLst/>
              <a:rect l="l" t="t" r="r" b="b"/>
              <a:pathLst>
                <a:path w="25273" h="11845" extrusionOk="0">
                  <a:moveTo>
                    <a:pt x="16468" y="0"/>
                  </a:moveTo>
                  <a:lnTo>
                    <a:pt x="0" y="1742"/>
                  </a:lnTo>
                  <a:lnTo>
                    <a:pt x="6809" y="8836"/>
                  </a:lnTo>
                  <a:cubicBezTo>
                    <a:pt x="8646" y="10768"/>
                    <a:pt x="11179" y="11845"/>
                    <a:pt x="13840" y="11845"/>
                  </a:cubicBezTo>
                  <a:lnTo>
                    <a:pt x="25272" y="11845"/>
                  </a:lnTo>
                  <a:lnTo>
                    <a:pt x="16468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9"/>
            <p:cNvSpPr/>
            <p:nvPr/>
          </p:nvSpPr>
          <p:spPr>
            <a:xfrm>
              <a:off x="3820675" y="2002850"/>
              <a:ext cx="727625" cy="368925"/>
            </a:xfrm>
            <a:custGeom>
              <a:avLst/>
              <a:gdLst/>
              <a:ahLst/>
              <a:cxnLst/>
              <a:rect l="l" t="t" r="r" b="b"/>
              <a:pathLst>
                <a:path w="29105" h="14757" extrusionOk="0">
                  <a:moveTo>
                    <a:pt x="1205" y="1"/>
                  </a:moveTo>
                  <a:cubicBezTo>
                    <a:pt x="432" y="1"/>
                    <a:pt x="1" y="31"/>
                    <a:pt x="1" y="31"/>
                  </a:cubicBezTo>
                  <a:lnTo>
                    <a:pt x="1" y="94"/>
                  </a:lnTo>
                  <a:lnTo>
                    <a:pt x="1" y="4654"/>
                  </a:lnTo>
                  <a:cubicBezTo>
                    <a:pt x="9786" y="4654"/>
                    <a:pt x="18685" y="8486"/>
                    <a:pt x="25241" y="14757"/>
                  </a:cubicBezTo>
                  <a:lnTo>
                    <a:pt x="29073" y="11716"/>
                  </a:lnTo>
                  <a:lnTo>
                    <a:pt x="29104" y="11685"/>
                  </a:lnTo>
                  <a:cubicBezTo>
                    <a:pt x="19208" y="855"/>
                    <a:pt x="5334" y="1"/>
                    <a:pt x="1205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19"/>
            <p:cNvSpPr/>
            <p:nvPr/>
          </p:nvSpPr>
          <p:spPr>
            <a:xfrm>
              <a:off x="2853975" y="2412125"/>
              <a:ext cx="308800" cy="654000"/>
            </a:xfrm>
            <a:custGeom>
              <a:avLst/>
              <a:gdLst/>
              <a:ahLst/>
              <a:cxnLst/>
              <a:rect l="l" t="t" r="r" b="b"/>
              <a:pathLst>
                <a:path w="12352" h="26160" extrusionOk="0">
                  <a:moveTo>
                    <a:pt x="10831" y="1"/>
                  </a:moveTo>
                  <a:lnTo>
                    <a:pt x="1" y="9945"/>
                  </a:lnTo>
                  <a:lnTo>
                    <a:pt x="3453" y="26159"/>
                  </a:lnTo>
                  <a:lnTo>
                    <a:pt x="9818" y="18590"/>
                  </a:lnTo>
                  <a:cubicBezTo>
                    <a:pt x="11528" y="16564"/>
                    <a:pt x="12352" y="13935"/>
                    <a:pt x="12067" y="11275"/>
                  </a:cubicBezTo>
                  <a:lnTo>
                    <a:pt x="1083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19"/>
            <p:cNvSpPr/>
            <p:nvPr/>
          </p:nvSpPr>
          <p:spPr>
            <a:xfrm>
              <a:off x="2205550" y="2031350"/>
              <a:ext cx="820250" cy="1178150"/>
            </a:xfrm>
            <a:custGeom>
              <a:avLst/>
              <a:gdLst/>
              <a:ahLst/>
              <a:cxnLst/>
              <a:rect l="l" t="t" r="r" b="b"/>
              <a:pathLst>
                <a:path w="32810" h="47126" extrusionOk="0">
                  <a:moveTo>
                    <a:pt x="15440" y="0"/>
                  </a:moveTo>
                  <a:cubicBezTo>
                    <a:pt x="13919" y="0"/>
                    <a:pt x="12428" y="742"/>
                    <a:pt x="11528" y="2121"/>
                  </a:cubicBezTo>
                  <a:cubicBezTo>
                    <a:pt x="3358" y="14535"/>
                    <a:pt x="1" y="28913"/>
                    <a:pt x="1141" y="42847"/>
                  </a:cubicBezTo>
                  <a:cubicBezTo>
                    <a:pt x="1333" y="45320"/>
                    <a:pt x="3433" y="47126"/>
                    <a:pt x="5785" y="47126"/>
                  </a:cubicBezTo>
                  <a:cubicBezTo>
                    <a:pt x="6144" y="47126"/>
                    <a:pt x="6508" y="47084"/>
                    <a:pt x="6873" y="46996"/>
                  </a:cubicBezTo>
                  <a:lnTo>
                    <a:pt x="25209" y="42530"/>
                  </a:lnTo>
                  <a:cubicBezTo>
                    <a:pt x="27204" y="37178"/>
                    <a:pt x="28249" y="32460"/>
                    <a:pt x="29516" y="27773"/>
                  </a:cubicBezTo>
                  <a:cubicBezTo>
                    <a:pt x="31828" y="19190"/>
                    <a:pt x="32778" y="12160"/>
                    <a:pt x="32778" y="12160"/>
                  </a:cubicBezTo>
                  <a:lnTo>
                    <a:pt x="32810" y="12192"/>
                  </a:lnTo>
                  <a:lnTo>
                    <a:pt x="32810" y="12160"/>
                  </a:lnTo>
                  <a:lnTo>
                    <a:pt x="18305" y="981"/>
                  </a:lnTo>
                  <a:cubicBezTo>
                    <a:pt x="17442" y="317"/>
                    <a:pt x="16434" y="0"/>
                    <a:pt x="15440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19"/>
            <p:cNvSpPr/>
            <p:nvPr/>
          </p:nvSpPr>
          <p:spPr>
            <a:xfrm>
              <a:off x="2757375" y="2335325"/>
              <a:ext cx="368975" cy="759300"/>
            </a:xfrm>
            <a:custGeom>
              <a:avLst/>
              <a:gdLst/>
              <a:ahLst/>
              <a:cxnLst/>
              <a:rect l="l" t="t" r="r" b="b"/>
              <a:pathLst>
                <a:path w="14759" h="30372" extrusionOk="0">
                  <a:moveTo>
                    <a:pt x="10705" y="1"/>
                  </a:moveTo>
                  <a:cubicBezTo>
                    <a:pt x="10705" y="1"/>
                    <a:pt x="1" y="15107"/>
                    <a:pt x="3136" y="30371"/>
                  </a:cubicBezTo>
                  <a:lnTo>
                    <a:pt x="3168" y="30371"/>
                  </a:lnTo>
                  <a:lnTo>
                    <a:pt x="7348" y="29326"/>
                  </a:lnTo>
                  <a:cubicBezTo>
                    <a:pt x="6398" y="20301"/>
                    <a:pt x="8773" y="10927"/>
                    <a:pt x="14759" y="3168"/>
                  </a:cubicBezTo>
                  <a:lnTo>
                    <a:pt x="10737" y="33"/>
                  </a:lnTo>
                  <a:lnTo>
                    <a:pt x="10705" y="1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19"/>
            <p:cNvSpPr/>
            <p:nvPr/>
          </p:nvSpPr>
          <p:spPr>
            <a:xfrm>
              <a:off x="4439800" y="2415300"/>
              <a:ext cx="308800" cy="653200"/>
            </a:xfrm>
            <a:custGeom>
              <a:avLst/>
              <a:gdLst/>
              <a:ahLst/>
              <a:cxnLst/>
              <a:rect l="l" t="t" r="r" b="b"/>
              <a:pathLst>
                <a:path w="12352" h="26128" extrusionOk="0">
                  <a:moveTo>
                    <a:pt x="1426" y="0"/>
                  </a:moveTo>
                  <a:lnTo>
                    <a:pt x="286" y="11148"/>
                  </a:lnTo>
                  <a:cubicBezTo>
                    <a:pt x="1" y="13808"/>
                    <a:pt x="792" y="16437"/>
                    <a:pt x="2503" y="18463"/>
                  </a:cubicBezTo>
                  <a:lnTo>
                    <a:pt x="8836" y="26127"/>
                  </a:lnTo>
                  <a:lnTo>
                    <a:pt x="12352" y="9818"/>
                  </a:lnTo>
                  <a:lnTo>
                    <a:pt x="1426" y="0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19"/>
            <p:cNvSpPr/>
            <p:nvPr/>
          </p:nvSpPr>
          <p:spPr>
            <a:xfrm>
              <a:off x="4570450" y="2031675"/>
              <a:ext cx="825775" cy="1177825"/>
            </a:xfrm>
            <a:custGeom>
              <a:avLst/>
              <a:gdLst/>
              <a:ahLst/>
              <a:cxnLst/>
              <a:rect l="l" t="t" r="r" b="b"/>
              <a:pathLst>
                <a:path w="33031" h="47113" extrusionOk="0">
                  <a:moveTo>
                    <a:pt x="17599" y="1"/>
                  </a:moveTo>
                  <a:cubicBezTo>
                    <a:pt x="16602" y="1"/>
                    <a:pt x="15592" y="315"/>
                    <a:pt x="14726" y="968"/>
                  </a:cubicBezTo>
                  <a:lnTo>
                    <a:pt x="0" y="12369"/>
                  </a:lnTo>
                  <a:lnTo>
                    <a:pt x="0" y="12400"/>
                  </a:lnTo>
                  <a:lnTo>
                    <a:pt x="32" y="12369"/>
                  </a:lnTo>
                  <a:cubicBezTo>
                    <a:pt x="32" y="12369"/>
                    <a:pt x="11971" y="27475"/>
                    <a:pt x="8836" y="42739"/>
                  </a:cubicBezTo>
                  <a:lnTo>
                    <a:pt x="26159" y="46983"/>
                  </a:lnTo>
                  <a:cubicBezTo>
                    <a:pt x="26523" y="47071"/>
                    <a:pt x="26888" y="47113"/>
                    <a:pt x="27247" y="47113"/>
                  </a:cubicBezTo>
                  <a:cubicBezTo>
                    <a:pt x="29599" y="47113"/>
                    <a:pt x="31703" y="45307"/>
                    <a:pt x="31923" y="42834"/>
                  </a:cubicBezTo>
                  <a:cubicBezTo>
                    <a:pt x="33031" y="28900"/>
                    <a:pt x="29674" y="14522"/>
                    <a:pt x="21503" y="2108"/>
                  </a:cubicBezTo>
                  <a:cubicBezTo>
                    <a:pt x="20605" y="731"/>
                    <a:pt x="19117" y="1"/>
                    <a:pt x="17599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19"/>
            <p:cNvSpPr/>
            <p:nvPr/>
          </p:nvSpPr>
          <p:spPr>
            <a:xfrm>
              <a:off x="4475425" y="2340075"/>
              <a:ext cx="394325" cy="760100"/>
            </a:xfrm>
            <a:custGeom>
              <a:avLst/>
              <a:gdLst/>
              <a:ahLst/>
              <a:cxnLst/>
              <a:rect l="l" t="t" r="r" b="b"/>
              <a:pathLst>
                <a:path w="15773" h="30404" extrusionOk="0">
                  <a:moveTo>
                    <a:pt x="3833" y="1"/>
                  </a:moveTo>
                  <a:lnTo>
                    <a:pt x="3801" y="33"/>
                  </a:lnTo>
                  <a:lnTo>
                    <a:pt x="1" y="2978"/>
                  </a:lnTo>
                  <a:cubicBezTo>
                    <a:pt x="5986" y="10705"/>
                    <a:pt x="8361" y="20111"/>
                    <a:pt x="7411" y="29136"/>
                  </a:cubicBezTo>
                  <a:lnTo>
                    <a:pt x="12605" y="30403"/>
                  </a:lnTo>
                  <a:lnTo>
                    <a:pt x="12637" y="30403"/>
                  </a:lnTo>
                  <a:cubicBezTo>
                    <a:pt x="15772" y="15139"/>
                    <a:pt x="3833" y="1"/>
                    <a:pt x="3833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9"/>
            <p:cNvSpPr/>
            <p:nvPr/>
          </p:nvSpPr>
          <p:spPr>
            <a:xfrm>
              <a:off x="4247425" y="3125475"/>
              <a:ext cx="394300" cy="551850"/>
            </a:xfrm>
            <a:custGeom>
              <a:avLst/>
              <a:gdLst/>
              <a:ahLst/>
              <a:cxnLst/>
              <a:rect l="l" t="t" r="r" b="b"/>
              <a:pathLst>
                <a:path w="15772" h="22074" extrusionOk="0">
                  <a:moveTo>
                    <a:pt x="15771" y="0"/>
                  </a:moveTo>
                  <a:lnTo>
                    <a:pt x="7316" y="3547"/>
                  </a:lnTo>
                  <a:cubicBezTo>
                    <a:pt x="4149" y="4877"/>
                    <a:pt x="1900" y="7791"/>
                    <a:pt x="1457" y="11211"/>
                  </a:cubicBezTo>
                  <a:lnTo>
                    <a:pt x="0" y="22074"/>
                  </a:lnTo>
                  <a:lnTo>
                    <a:pt x="12129" y="15075"/>
                  </a:lnTo>
                  <a:lnTo>
                    <a:pt x="15771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19"/>
            <p:cNvSpPr/>
            <p:nvPr/>
          </p:nvSpPr>
          <p:spPr>
            <a:xfrm>
              <a:off x="4299675" y="3155550"/>
              <a:ext cx="1016600" cy="1116075"/>
            </a:xfrm>
            <a:custGeom>
              <a:avLst/>
              <a:gdLst/>
              <a:ahLst/>
              <a:cxnLst/>
              <a:rect l="l" t="t" r="r" b="b"/>
              <a:pathLst>
                <a:path w="40664" h="44643" extrusionOk="0">
                  <a:moveTo>
                    <a:pt x="18780" y="1"/>
                  </a:moveTo>
                  <a:lnTo>
                    <a:pt x="18748" y="33"/>
                  </a:lnTo>
                  <a:lnTo>
                    <a:pt x="18780" y="33"/>
                  </a:lnTo>
                  <a:cubicBezTo>
                    <a:pt x="18780" y="33"/>
                    <a:pt x="12763" y="4308"/>
                    <a:pt x="8044" y="11465"/>
                  </a:cubicBezTo>
                  <a:cubicBezTo>
                    <a:pt x="5162" y="15804"/>
                    <a:pt x="5257" y="22802"/>
                    <a:pt x="0" y="25463"/>
                  </a:cubicBezTo>
                  <a:lnTo>
                    <a:pt x="7633" y="41930"/>
                  </a:lnTo>
                  <a:cubicBezTo>
                    <a:pt x="8433" y="43658"/>
                    <a:pt x="10144" y="44642"/>
                    <a:pt x="11899" y="44642"/>
                  </a:cubicBezTo>
                  <a:cubicBezTo>
                    <a:pt x="12783" y="44642"/>
                    <a:pt x="13678" y="44393"/>
                    <a:pt x="14473" y="43862"/>
                  </a:cubicBezTo>
                  <a:cubicBezTo>
                    <a:pt x="26064" y="36008"/>
                    <a:pt x="35185" y="24449"/>
                    <a:pt x="39808" y="10325"/>
                  </a:cubicBezTo>
                  <a:cubicBezTo>
                    <a:pt x="40663" y="7728"/>
                    <a:pt x="39112" y="4973"/>
                    <a:pt x="36483" y="4308"/>
                  </a:cubicBezTo>
                  <a:lnTo>
                    <a:pt x="18780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19"/>
            <p:cNvSpPr/>
            <p:nvPr/>
          </p:nvSpPr>
          <p:spPr>
            <a:xfrm>
              <a:off x="4247425" y="3124675"/>
              <a:ext cx="522550" cy="675375"/>
            </a:xfrm>
            <a:custGeom>
              <a:avLst/>
              <a:gdLst/>
              <a:ahLst/>
              <a:cxnLst/>
              <a:rect l="l" t="t" r="r" b="b"/>
              <a:pathLst>
                <a:path w="20902" h="27015" extrusionOk="0">
                  <a:moveTo>
                    <a:pt x="15803" y="1"/>
                  </a:moveTo>
                  <a:cubicBezTo>
                    <a:pt x="13491" y="9501"/>
                    <a:pt x="7632" y="17229"/>
                    <a:pt x="0" y="22106"/>
                  </a:cubicBezTo>
                  <a:lnTo>
                    <a:pt x="2217" y="27014"/>
                  </a:lnTo>
                  <a:cubicBezTo>
                    <a:pt x="16120" y="19920"/>
                    <a:pt x="20902" y="1236"/>
                    <a:pt x="20902" y="1236"/>
                  </a:cubicBezTo>
                  <a:lnTo>
                    <a:pt x="20870" y="1236"/>
                  </a:lnTo>
                  <a:lnTo>
                    <a:pt x="15803" y="1"/>
                  </a:ln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9"/>
            <p:cNvSpPr/>
            <p:nvPr/>
          </p:nvSpPr>
          <p:spPr>
            <a:xfrm>
              <a:off x="3405800" y="2900625"/>
              <a:ext cx="781475" cy="1600875"/>
            </a:xfrm>
            <a:custGeom>
              <a:avLst/>
              <a:gdLst/>
              <a:ahLst/>
              <a:cxnLst/>
              <a:rect l="l" t="t" r="r" b="b"/>
              <a:pathLst>
                <a:path w="31259" h="64035" extrusionOk="0">
                  <a:moveTo>
                    <a:pt x="4693" y="0"/>
                  </a:moveTo>
                  <a:cubicBezTo>
                    <a:pt x="2092" y="0"/>
                    <a:pt x="1" y="2110"/>
                    <a:pt x="1" y="4719"/>
                  </a:cubicBezTo>
                  <a:lnTo>
                    <a:pt x="1" y="59285"/>
                  </a:lnTo>
                  <a:cubicBezTo>
                    <a:pt x="1" y="61913"/>
                    <a:pt x="2123" y="64035"/>
                    <a:pt x="4751" y="64035"/>
                  </a:cubicBezTo>
                  <a:lnTo>
                    <a:pt x="26508" y="64035"/>
                  </a:lnTo>
                  <a:cubicBezTo>
                    <a:pt x="29105" y="64035"/>
                    <a:pt x="31227" y="61913"/>
                    <a:pt x="31227" y="59285"/>
                  </a:cubicBezTo>
                  <a:lnTo>
                    <a:pt x="31258" y="4751"/>
                  </a:lnTo>
                  <a:cubicBezTo>
                    <a:pt x="31258" y="2122"/>
                    <a:pt x="29136" y="0"/>
                    <a:pt x="26508" y="0"/>
                  </a:cubicBezTo>
                  <a:lnTo>
                    <a:pt x="4751" y="0"/>
                  </a:lnTo>
                  <a:cubicBezTo>
                    <a:pt x="4732" y="0"/>
                    <a:pt x="4713" y="0"/>
                    <a:pt x="4693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19"/>
            <p:cNvSpPr/>
            <p:nvPr/>
          </p:nvSpPr>
          <p:spPr>
            <a:xfrm>
              <a:off x="3441450" y="2948125"/>
              <a:ext cx="709400" cy="1497975"/>
            </a:xfrm>
            <a:custGeom>
              <a:avLst/>
              <a:gdLst/>
              <a:ahLst/>
              <a:cxnLst/>
              <a:rect l="l" t="t" r="r" b="b"/>
              <a:pathLst>
                <a:path w="28376" h="59919" extrusionOk="0">
                  <a:moveTo>
                    <a:pt x="3325" y="1"/>
                  </a:moveTo>
                  <a:cubicBezTo>
                    <a:pt x="1520" y="1"/>
                    <a:pt x="32" y="1489"/>
                    <a:pt x="32" y="3326"/>
                  </a:cubicBezTo>
                  <a:lnTo>
                    <a:pt x="0" y="56593"/>
                  </a:lnTo>
                  <a:cubicBezTo>
                    <a:pt x="0" y="58398"/>
                    <a:pt x="1489" y="59886"/>
                    <a:pt x="3325" y="59886"/>
                  </a:cubicBezTo>
                  <a:lnTo>
                    <a:pt x="25050" y="59918"/>
                  </a:lnTo>
                  <a:cubicBezTo>
                    <a:pt x="26887" y="59918"/>
                    <a:pt x="28376" y="58430"/>
                    <a:pt x="28376" y="56593"/>
                  </a:cubicBezTo>
                  <a:lnTo>
                    <a:pt x="28376" y="3326"/>
                  </a:lnTo>
                  <a:cubicBezTo>
                    <a:pt x="28376" y="1521"/>
                    <a:pt x="26887" y="32"/>
                    <a:pt x="25050" y="32"/>
                  </a:cubicBezTo>
                  <a:lnTo>
                    <a:pt x="20838" y="32"/>
                  </a:lnTo>
                  <a:cubicBezTo>
                    <a:pt x="20268" y="32"/>
                    <a:pt x="19825" y="507"/>
                    <a:pt x="19825" y="1077"/>
                  </a:cubicBezTo>
                  <a:lnTo>
                    <a:pt x="19825" y="1869"/>
                  </a:lnTo>
                  <a:cubicBezTo>
                    <a:pt x="19825" y="2439"/>
                    <a:pt x="19350" y="2914"/>
                    <a:pt x="18780" y="2914"/>
                  </a:cubicBezTo>
                  <a:lnTo>
                    <a:pt x="10578" y="2914"/>
                  </a:lnTo>
                  <a:cubicBezTo>
                    <a:pt x="10007" y="2914"/>
                    <a:pt x="9532" y="2439"/>
                    <a:pt x="9532" y="1837"/>
                  </a:cubicBezTo>
                  <a:lnTo>
                    <a:pt x="9532" y="1077"/>
                  </a:lnTo>
                  <a:cubicBezTo>
                    <a:pt x="9532" y="476"/>
                    <a:pt x="9089" y="1"/>
                    <a:pt x="851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19"/>
            <p:cNvSpPr/>
            <p:nvPr/>
          </p:nvSpPr>
          <p:spPr>
            <a:xfrm>
              <a:off x="3569700" y="3242650"/>
              <a:ext cx="23775" cy="29325"/>
            </a:xfrm>
            <a:custGeom>
              <a:avLst/>
              <a:gdLst/>
              <a:ahLst/>
              <a:cxnLst/>
              <a:rect l="l" t="t" r="r" b="b"/>
              <a:pathLst>
                <a:path w="951" h="1173" extrusionOk="0">
                  <a:moveTo>
                    <a:pt x="0" y="0"/>
                  </a:moveTo>
                  <a:lnTo>
                    <a:pt x="0" y="95"/>
                  </a:lnTo>
                  <a:lnTo>
                    <a:pt x="412" y="95"/>
                  </a:lnTo>
                  <a:lnTo>
                    <a:pt x="412" y="1172"/>
                  </a:lnTo>
                  <a:lnTo>
                    <a:pt x="539" y="1172"/>
                  </a:lnTo>
                  <a:lnTo>
                    <a:pt x="539" y="95"/>
                  </a:lnTo>
                  <a:lnTo>
                    <a:pt x="951" y="95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9"/>
            <p:cNvSpPr/>
            <p:nvPr/>
          </p:nvSpPr>
          <p:spPr>
            <a:xfrm>
              <a:off x="3593450" y="3249775"/>
              <a:ext cx="21400" cy="22200"/>
            </a:xfrm>
            <a:custGeom>
              <a:avLst/>
              <a:gdLst/>
              <a:ahLst/>
              <a:cxnLst/>
              <a:rect l="l" t="t" r="r" b="b"/>
              <a:pathLst>
                <a:path w="856" h="888" extrusionOk="0">
                  <a:moveTo>
                    <a:pt x="444" y="95"/>
                  </a:moveTo>
                  <a:cubicBezTo>
                    <a:pt x="602" y="95"/>
                    <a:pt x="729" y="222"/>
                    <a:pt x="729" y="380"/>
                  </a:cubicBezTo>
                  <a:lnTo>
                    <a:pt x="127" y="380"/>
                  </a:lnTo>
                  <a:cubicBezTo>
                    <a:pt x="127" y="222"/>
                    <a:pt x="254" y="95"/>
                    <a:pt x="444" y="95"/>
                  </a:cubicBezTo>
                  <a:close/>
                  <a:moveTo>
                    <a:pt x="412" y="0"/>
                  </a:moveTo>
                  <a:cubicBezTo>
                    <a:pt x="191" y="0"/>
                    <a:pt x="1" y="190"/>
                    <a:pt x="1" y="444"/>
                  </a:cubicBezTo>
                  <a:cubicBezTo>
                    <a:pt x="1" y="697"/>
                    <a:pt x="191" y="887"/>
                    <a:pt x="476" y="887"/>
                  </a:cubicBezTo>
                  <a:cubicBezTo>
                    <a:pt x="602" y="887"/>
                    <a:pt x="729" y="855"/>
                    <a:pt x="792" y="760"/>
                  </a:cubicBezTo>
                  <a:lnTo>
                    <a:pt x="729" y="665"/>
                  </a:lnTo>
                  <a:cubicBezTo>
                    <a:pt x="666" y="760"/>
                    <a:pt x="571" y="792"/>
                    <a:pt x="476" y="792"/>
                  </a:cubicBezTo>
                  <a:cubicBezTo>
                    <a:pt x="286" y="792"/>
                    <a:pt x="127" y="665"/>
                    <a:pt x="127" y="475"/>
                  </a:cubicBezTo>
                  <a:lnTo>
                    <a:pt x="856" y="475"/>
                  </a:lnTo>
                  <a:cubicBezTo>
                    <a:pt x="856" y="475"/>
                    <a:pt x="856" y="444"/>
                    <a:pt x="856" y="444"/>
                  </a:cubicBezTo>
                  <a:cubicBezTo>
                    <a:pt x="856" y="190"/>
                    <a:pt x="666" y="0"/>
                    <a:pt x="41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9"/>
            <p:cNvSpPr/>
            <p:nvPr/>
          </p:nvSpPr>
          <p:spPr>
            <a:xfrm>
              <a:off x="3617200" y="3249775"/>
              <a:ext cx="20600" cy="22200"/>
            </a:xfrm>
            <a:custGeom>
              <a:avLst/>
              <a:gdLst/>
              <a:ahLst/>
              <a:cxnLst/>
              <a:rect l="l" t="t" r="r" b="b"/>
              <a:pathLst>
                <a:path w="824" h="888" extrusionOk="0">
                  <a:moveTo>
                    <a:pt x="1" y="0"/>
                  </a:moveTo>
                  <a:lnTo>
                    <a:pt x="349" y="412"/>
                  </a:lnTo>
                  <a:lnTo>
                    <a:pt x="1" y="887"/>
                  </a:lnTo>
                  <a:lnTo>
                    <a:pt x="127" y="887"/>
                  </a:lnTo>
                  <a:lnTo>
                    <a:pt x="412" y="507"/>
                  </a:lnTo>
                  <a:lnTo>
                    <a:pt x="697" y="887"/>
                  </a:lnTo>
                  <a:lnTo>
                    <a:pt x="824" y="887"/>
                  </a:lnTo>
                  <a:lnTo>
                    <a:pt x="476" y="412"/>
                  </a:lnTo>
                  <a:lnTo>
                    <a:pt x="792" y="0"/>
                  </a:lnTo>
                  <a:lnTo>
                    <a:pt x="666" y="0"/>
                  </a:lnTo>
                  <a:lnTo>
                    <a:pt x="412" y="349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19"/>
            <p:cNvSpPr/>
            <p:nvPr/>
          </p:nvSpPr>
          <p:spPr>
            <a:xfrm>
              <a:off x="3639375" y="3245025"/>
              <a:ext cx="15075" cy="26950"/>
            </a:xfrm>
            <a:custGeom>
              <a:avLst/>
              <a:gdLst/>
              <a:ahLst/>
              <a:cxnLst/>
              <a:rect l="l" t="t" r="r" b="b"/>
              <a:pathLst>
                <a:path w="603" h="1078" extrusionOk="0">
                  <a:moveTo>
                    <a:pt x="159" y="0"/>
                  </a:moveTo>
                  <a:lnTo>
                    <a:pt x="159" y="190"/>
                  </a:lnTo>
                  <a:lnTo>
                    <a:pt x="0" y="190"/>
                  </a:lnTo>
                  <a:lnTo>
                    <a:pt x="0" y="285"/>
                  </a:lnTo>
                  <a:lnTo>
                    <a:pt x="159" y="285"/>
                  </a:lnTo>
                  <a:lnTo>
                    <a:pt x="159" y="824"/>
                  </a:lnTo>
                  <a:cubicBezTo>
                    <a:pt x="159" y="982"/>
                    <a:pt x="254" y="1077"/>
                    <a:pt x="412" y="1077"/>
                  </a:cubicBezTo>
                  <a:cubicBezTo>
                    <a:pt x="475" y="1077"/>
                    <a:pt x="570" y="1077"/>
                    <a:pt x="602" y="1014"/>
                  </a:cubicBezTo>
                  <a:lnTo>
                    <a:pt x="570" y="950"/>
                  </a:lnTo>
                  <a:cubicBezTo>
                    <a:pt x="539" y="950"/>
                    <a:pt x="475" y="982"/>
                    <a:pt x="444" y="982"/>
                  </a:cubicBezTo>
                  <a:cubicBezTo>
                    <a:pt x="349" y="982"/>
                    <a:pt x="285" y="919"/>
                    <a:pt x="285" y="824"/>
                  </a:cubicBezTo>
                  <a:lnTo>
                    <a:pt x="285" y="285"/>
                  </a:lnTo>
                  <a:lnTo>
                    <a:pt x="539" y="285"/>
                  </a:lnTo>
                  <a:lnTo>
                    <a:pt x="539" y="190"/>
                  </a:lnTo>
                  <a:lnTo>
                    <a:pt x="285" y="190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19"/>
            <p:cNvSpPr/>
            <p:nvPr/>
          </p:nvSpPr>
          <p:spPr>
            <a:xfrm>
              <a:off x="3526150" y="3394650"/>
              <a:ext cx="126700" cy="126700"/>
            </a:xfrm>
            <a:custGeom>
              <a:avLst/>
              <a:gdLst/>
              <a:ahLst/>
              <a:cxnLst/>
              <a:rect l="l" t="t" r="r" b="b"/>
              <a:pathLst>
                <a:path w="5068" h="5068" extrusionOk="0">
                  <a:moveTo>
                    <a:pt x="1" y="1"/>
                  </a:moveTo>
                  <a:lnTo>
                    <a:pt x="1" y="5068"/>
                  </a:lnTo>
                  <a:lnTo>
                    <a:pt x="5068" y="5068"/>
                  </a:lnTo>
                  <a:lnTo>
                    <a:pt x="5068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19"/>
            <p:cNvSpPr/>
            <p:nvPr/>
          </p:nvSpPr>
          <p:spPr>
            <a:xfrm>
              <a:off x="3526150" y="3606050"/>
              <a:ext cx="126700" cy="126700"/>
            </a:xfrm>
            <a:custGeom>
              <a:avLst/>
              <a:gdLst/>
              <a:ahLst/>
              <a:cxnLst/>
              <a:rect l="l" t="t" r="r" b="b"/>
              <a:pathLst>
                <a:path w="5068" h="5068" extrusionOk="0">
                  <a:moveTo>
                    <a:pt x="1" y="0"/>
                  </a:moveTo>
                  <a:lnTo>
                    <a:pt x="1" y="5067"/>
                  </a:lnTo>
                  <a:lnTo>
                    <a:pt x="5068" y="5067"/>
                  </a:lnTo>
                  <a:lnTo>
                    <a:pt x="5068" y="0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19"/>
            <p:cNvSpPr/>
            <p:nvPr/>
          </p:nvSpPr>
          <p:spPr>
            <a:xfrm>
              <a:off x="3526150" y="3817450"/>
              <a:ext cx="126700" cy="126700"/>
            </a:xfrm>
            <a:custGeom>
              <a:avLst/>
              <a:gdLst/>
              <a:ahLst/>
              <a:cxnLst/>
              <a:rect l="l" t="t" r="r" b="b"/>
              <a:pathLst>
                <a:path w="5068" h="5068" extrusionOk="0">
                  <a:moveTo>
                    <a:pt x="1" y="0"/>
                  </a:moveTo>
                  <a:lnTo>
                    <a:pt x="1" y="5067"/>
                  </a:lnTo>
                  <a:lnTo>
                    <a:pt x="5068" y="5067"/>
                  </a:lnTo>
                  <a:lnTo>
                    <a:pt x="5068" y="0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19"/>
            <p:cNvSpPr/>
            <p:nvPr/>
          </p:nvSpPr>
          <p:spPr>
            <a:xfrm>
              <a:off x="3526150" y="4028025"/>
              <a:ext cx="126700" cy="126700"/>
            </a:xfrm>
            <a:custGeom>
              <a:avLst/>
              <a:gdLst/>
              <a:ahLst/>
              <a:cxnLst/>
              <a:rect l="l" t="t" r="r" b="b"/>
              <a:pathLst>
                <a:path w="5068" h="5068" extrusionOk="0">
                  <a:moveTo>
                    <a:pt x="1" y="1"/>
                  </a:moveTo>
                  <a:lnTo>
                    <a:pt x="1" y="5068"/>
                  </a:lnTo>
                  <a:lnTo>
                    <a:pt x="5068" y="5068"/>
                  </a:lnTo>
                  <a:lnTo>
                    <a:pt x="5068" y="1"/>
                  </a:lnTo>
                  <a:close/>
                </a:path>
              </a:pathLst>
            </a:custGeom>
            <a:solidFill>
              <a:srgbClr val="E850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19"/>
            <p:cNvSpPr/>
            <p:nvPr/>
          </p:nvSpPr>
          <p:spPr>
            <a:xfrm>
              <a:off x="3526150" y="4239425"/>
              <a:ext cx="126700" cy="126700"/>
            </a:xfrm>
            <a:custGeom>
              <a:avLst/>
              <a:gdLst/>
              <a:ahLst/>
              <a:cxnLst/>
              <a:rect l="l" t="t" r="r" b="b"/>
              <a:pathLst>
                <a:path w="5068" h="5068" extrusionOk="0">
                  <a:moveTo>
                    <a:pt x="1" y="1"/>
                  </a:moveTo>
                  <a:lnTo>
                    <a:pt x="1" y="5068"/>
                  </a:lnTo>
                  <a:lnTo>
                    <a:pt x="5068" y="5068"/>
                  </a:lnTo>
                  <a:lnTo>
                    <a:pt x="5068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19"/>
            <p:cNvSpPr/>
            <p:nvPr/>
          </p:nvSpPr>
          <p:spPr>
            <a:xfrm>
              <a:off x="3526150" y="4028025"/>
              <a:ext cx="126700" cy="126700"/>
            </a:xfrm>
            <a:custGeom>
              <a:avLst/>
              <a:gdLst/>
              <a:ahLst/>
              <a:cxnLst/>
              <a:rect l="l" t="t" r="r" b="b"/>
              <a:pathLst>
                <a:path w="5068" h="5068" extrusionOk="0">
                  <a:moveTo>
                    <a:pt x="1" y="1"/>
                  </a:moveTo>
                  <a:lnTo>
                    <a:pt x="1" y="5068"/>
                  </a:lnTo>
                  <a:lnTo>
                    <a:pt x="5068" y="5068"/>
                  </a:lnTo>
                  <a:lnTo>
                    <a:pt x="5068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19"/>
            <p:cNvSpPr/>
            <p:nvPr/>
          </p:nvSpPr>
          <p:spPr>
            <a:xfrm>
              <a:off x="3526150" y="3606050"/>
              <a:ext cx="126700" cy="126700"/>
            </a:xfrm>
            <a:custGeom>
              <a:avLst/>
              <a:gdLst/>
              <a:ahLst/>
              <a:cxnLst/>
              <a:rect l="l" t="t" r="r" b="b"/>
              <a:pathLst>
                <a:path w="5068" h="5068" extrusionOk="0">
                  <a:moveTo>
                    <a:pt x="1" y="0"/>
                  </a:moveTo>
                  <a:lnTo>
                    <a:pt x="1" y="5067"/>
                  </a:lnTo>
                  <a:lnTo>
                    <a:pt x="5068" y="5067"/>
                  </a:lnTo>
                  <a:lnTo>
                    <a:pt x="5068" y="0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19"/>
            <p:cNvSpPr/>
            <p:nvPr/>
          </p:nvSpPr>
          <p:spPr>
            <a:xfrm>
              <a:off x="3708250" y="3408900"/>
              <a:ext cx="189250" cy="25"/>
            </a:xfrm>
            <a:custGeom>
              <a:avLst/>
              <a:gdLst/>
              <a:ahLst/>
              <a:cxnLst/>
              <a:rect l="l" t="t" r="r" b="b"/>
              <a:pathLst>
                <a:path w="7570" h="1" fill="none" extrusionOk="0">
                  <a:moveTo>
                    <a:pt x="1" y="1"/>
                  </a:moveTo>
                  <a:lnTo>
                    <a:pt x="7569" y="1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19"/>
            <p:cNvSpPr/>
            <p:nvPr/>
          </p:nvSpPr>
          <p:spPr>
            <a:xfrm>
              <a:off x="3708250" y="3500750"/>
              <a:ext cx="197950" cy="25"/>
            </a:xfrm>
            <a:custGeom>
              <a:avLst/>
              <a:gdLst/>
              <a:ahLst/>
              <a:cxnLst/>
              <a:rect l="l" t="t" r="r" b="b"/>
              <a:pathLst>
                <a:path w="7918" h="1" fill="none" extrusionOk="0">
                  <a:moveTo>
                    <a:pt x="1" y="0"/>
                  </a:moveTo>
                  <a:lnTo>
                    <a:pt x="7918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19"/>
            <p:cNvSpPr/>
            <p:nvPr/>
          </p:nvSpPr>
          <p:spPr>
            <a:xfrm>
              <a:off x="3708250" y="3447700"/>
              <a:ext cx="338875" cy="25"/>
            </a:xfrm>
            <a:custGeom>
              <a:avLst/>
              <a:gdLst/>
              <a:ahLst/>
              <a:cxnLst/>
              <a:rect l="l" t="t" r="r" b="b"/>
              <a:pathLst>
                <a:path w="13555" h="1" fill="none" extrusionOk="0">
                  <a:moveTo>
                    <a:pt x="1" y="1"/>
                  </a:moveTo>
                  <a:lnTo>
                    <a:pt x="13555" y="1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19"/>
            <p:cNvSpPr/>
            <p:nvPr/>
          </p:nvSpPr>
          <p:spPr>
            <a:xfrm>
              <a:off x="3708250" y="3475425"/>
              <a:ext cx="338875" cy="25"/>
            </a:xfrm>
            <a:custGeom>
              <a:avLst/>
              <a:gdLst/>
              <a:ahLst/>
              <a:cxnLst/>
              <a:rect l="l" t="t" r="r" b="b"/>
              <a:pathLst>
                <a:path w="13555" h="1" fill="none" extrusionOk="0">
                  <a:moveTo>
                    <a:pt x="1" y="0"/>
                  </a:moveTo>
                  <a:lnTo>
                    <a:pt x="13555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19"/>
            <p:cNvSpPr/>
            <p:nvPr/>
          </p:nvSpPr>
          <p:spPr>
            <a:xfrm>
              <a:off x="3708250" y="3620300"/>
              <a:ext cx="189250" cy="25"/>
            </a:xfrm>
            <a:custGeom>
              <a:avLst/>
              <a:gdLst/>
              <a:ahLst/>
              <a:cxnLst/>
              <a:rect l="l" t="t" r="r" b="b"/>
              <a:pathLst>
                <a:path w="7570" h="1" fill="none" extrusionOk="0">
                  <a:moveTo>
                    <a:pt x="1" y="0"/>
                  </a:moveTo>
                  <a:lnTo>
                    <a:pt x="7569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19"/>
            <p:cNvSpPr/>
            <p:nvPr/>
          </p:nvSpPr>
          <p:spPr>
            <a:xfrm>
              <a:off x="3708250" y="3712150"/>
              <a:ext cx="197950" cy="25"/>
            </a:xfrm>
            <a:custGeom>
              <a:avLst/>
              <a:gdLst/>
              <a:ahLst/>
              <a:cxnLst/>
              <a:rect l="l" t="t" r="r" b="b"/>
              <a:pathLst>
                <a:path w="7918" h="1" fill="none" extrusionOk="0">
                  <a:moveTo>
                    <a:pt x="1" y="0"/>
                  </a:moveTo>
                  <a:lnTo>
                    <a:pt x="7918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19"/>
            <p:cNvSpPr/>
            <p:nvPr/>
          </p:nvSpPr>
          <p:spPr>
            <a:xfrm>
              <a:off x="3708250" y="3659100"/>
              <a:ext cx="338875" cy="25"/>
            </a:xfrm>
            <a:custGeom>
              <a:avLst/>
              <a:gdLst/>
              <a:ahLst/>
              <a:cxnLst/>
              <a:rect l="l" t="t" r="r" b="b"/>
              <a:pathLst>
                <a:path w="13555" h="1" fill="none" extrusionOk="0">
                  <a:moveTo>
                    <a:pt x="1" y="0"/>
                  </a:moveTo>
                  <a:lnTo>
                    <a:pt x="13555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19"/>
            <p:cNvSpPr/>
            <p:nvPr/>
          </p:nvSpPr>
          <p:spPr>
            <a:xfrm>
              <a:off x="3708250" y="3686800"/>
              <a:ext cx="338875" cy="25"/>
            </a:xfrm>
            <a:custGeom>
              <a:avLst/>
              <a:gdLst/>
              <a:ahLst/>
              <a:cxnLst/>
              <a:rect l="l" t="t" r="r" b="b"/>
              <a:pathLst>
                <a:path w="13555" h="1" fill="none" extrusionOk="0">
                  <a:moveTo>
                    <a:pt x="1" y="1"/>
                  </a:moveTo>
                  <a:lnTo>
                    <a:pt x="13555" y="1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19"/>
            <p:cNvSpPr/>
            <p:nvPr/>
          </p:nvSpPr>
          <p:spPr>
            <a:xfrm>
              <a:off x="3708250" y="3830100"/>
              <a:ext cx="189250" cy="25"/>
            </a:xfrm>
            <a:custGeom>
              <a:avLst/>
              <a:gdLst/>
              <a:ahLst/>
              <a:cxnLst/>
              <a:rect l="l" t="t" r="r" b="b"/>
              <a:pathLst>
                <a:path w="7570" h="1" fill="none" extrusionOk="0">
                  <a:moveTo>
                    <a:pt x="1" y="1"/>
                  </a:moveTo>
                  <a:lnTo>
                    <a:pt x="7569" y="1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19"/>
            <p:cNvSpPr/>
            <p:nvPr/>
          </p:nvSpPr>
          <p:spPr>
            <a:xfrm>
              <a:off x="3708250" y="3922725"/>
              <a:ext cx="197950" cy="25"/>
            </a:xfrm>
            <a:custGeom>
              <a:avLst/>
              <a:gdLst/>
              <a:ahLst/>
              <a:cxnLst/>
              <a:rect l="l" t="t" r="r" b="b"/>
              <a:pathLst>
                <a:path w="7918" h="1" fill="none" extrusionOk="0">
                  <a:moveTo>
                    <a:pt x="1" y="1"/>
                  </a:moveTo>
                  <a:lnTo>
                    <a:pt x="7918" y="1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19"/>
            <p:cNvSpPr/>
            <p:nvPr/>
          </p:nvSpPr>
          <p:spPr>
            <a:xfrm>
              <a:off x="3708250" y="3869700"/>
              <a:ext cx="338875" cy="25"/>
            </a:xfrm>
            <a:custGeom>
              <a:avLst/>
              <a:gdLst/>
              <a:ahLst/>
              <a:cxnLst/>
              <a:rect l="l" t="t" r="r" b="b"/>
              <a:pathLst>
                <a:path w="13555" h="1" fill="none" extrusionOk="0">
                  <a:moveTo>
                    <a:pt x="1" y="0"/>
                  </a:moveTo>
                  <a:lnTo>
                    <a:pt x="13555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19"/>
            <p:cNvSpPr/>
            <p:nvPr/>
          </p:nvSpPr>
          <p:spPr>
            <a:xfrm>
              <a:off x="3708250" y="3897400"/>
              <a:ext cx="338875" cy="25"/>
            </a:xfrm>
            <a:custGeom>
              <a:avLst/>
              <a:gdLst/>
              <a:ahLst/>
              <a:cxnLst/>
              <a:rect l="l" t="t" r="r" b="b"/>
              <a:pathLst>
                <a:path w="13555" h="1" fill="none" extrusionOk="0">
                  <a:moveTo>
                    <a:pt x="1" y="1"/>
                  </a:moveTo>
                  <a:lnTo>
                    <a:pt x="13555" y="1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19"/>
            <p:cNvSpPr/>
            <p:nvPr/>
          </p:nvSpPr>
          <p:spPr>
            <a:xfrm>
              <a:off x="3708250" y="4041500"/>
              <a:ext cx="189250" cy="25"/>
            </a:xfrm>
            <a:custGeom>
              <a:avLst/>
              <a:gdLst/>
              <a:ahLst/>
              <a:cxnLst/>
              <a:rect l="l" t="t" r="r" b="b"/>
              <a:pathLst>
                <a:path w="7570" h="1" fill="none" extrusionOk="0">
                  <a:moveTo>
                    <a:pt x="1" y="0"/>
                  </a:moveTo>
                  <a:lnTo>
                    <a:pt x="7569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19"/>
            <p:cNvSpPr/>
            <p:nvPr/>
          </p:nvSpPr>
          <p:spPr>
            <a:xfrm>
              <a:off x="3708250" y="4134125"/>
              <a:ext cx="197950" cy="25"/>
            </a:xfrm>
            <a:custGeom>
              <a:avLst/>
              <a:gdLst/>
              <a:ahLst/>
              <a:cxnLst/>
              <a:rect l="l" t="t" r="r" b="b"/>
              <a:pathLst>
                <a:path w="7918" h="1" fill="none" extrusionOk="0">
                  <a:moveTo>
                    <a:pt x="1" y="1"/>
                  </a:moveTo>
                  <a:lnTo>
                    <a:pt x="7918" y="1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19"/>
            <p:cNvSpPr/>
            <p:nvPr/>
          </p:nvSpPr>
          <p:spPr>
            <a:xfrm>
              <a:off x="3708250" y="4081075"/>
              <a:ext cx="338875" cy="25"/>
            </a:xfrm>
            <a:custGeom>
              <a:avLst/>
              <a:gdLst/>
              <a:ahLst/>
              <a:cxnLst/>
              <a:rect l="l" t="t" r="r" b="b"/>
              <a:pathLst>
                <a:path w="13555" h="1" fill="none" extrusionOk="0">
                  <a:moveTo>
                    <a:pt x="1" y="1"/>
                  </a:moveTo>
                  <a:lnTo>
                    <a:pt x="13555" y="1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19"/>
            <p:cNvSpPr/>
            <p:nvPr/>
          </p:nvSpPr>
          <p:spPr>
            <a:xfrm>
              <a:off x="3708250" y="4108800"/>
              <a:ext cx="338875" cy="25"/>
            </a:xfrm>
            <a:custGeom>
              <a:avLst/>
              <a:gdLst/>
              <a:ahLst/>
              <a:cxnLst/>
              <a:rect l="l" t="t" r="r" b="b"/>
              <a:pathLst>
                <a:path w="13555" h="1" fill="none" extrusionOk="0">
                  <a:moveTo>
                    <a:pt x="1" y="0"/>
                  </a:moveTo>
                  <a:lnTo>
                    <a:pt x="13555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19"/>
            <p:cNvSpPr/>
            <p:nvPr/>
          </p:nvSpPr>
          <p:spPr>
            <a:xfrm>
              <a:off x="3708250" y="4252100"/>
              <a:ext cx="189250" cy="25"/>
            </a:xfrm>
            <a:custGeom>
              <a:avLst/>
              <a:gdLst/>
              <a:ahLst/>
              <a:cxnLst/>
              <a:rect l="l" t="t" r="r" b="b"/>
              <a:pathLst>
                <a:path w="7570" h="1" fill="none" extrusionOk="0">
                  <a:moveTo>
                    <a:pt x="1" y="0"/>
                  </a:moveTo>
                  <a:lnTo>
                    <a:pt x="7569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19"/>
            <p:cNvSpPr/>
            <p:nvPr/>
          </p:nvSpPr>
          <p:spPr>
            <a:xfrm>
              <a:off x="3708250" y="4343925"/>
              <a:ext cx="197950" cy="25"/>
            </a:xfrm>
            <a:custGeom>
              <a:avLst/>
              <a:gdLst/>
              <a:ahLst/>
              <a:cxnLst/>
              <a:rect l="l" t="t" r="r" b="b"/>
              <a:pathLst>
                <a:path w="7918" h="1" fill="none" extrusionOk="0">
                  <a:moveTo>
                    <a:pt x="1" y="1"/>
                  </a:moveTo>
                  <a:lnTo>
                    <a:pt x="7918" y="1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19"/>
            <p:cNvSpPr/>
            <p:nvPr/>
          </p:nvSpPr>
          <p:spPr>
            <a:xfrm>
              <a:off x="3708250" y="4291675"/>
              <a:ext cx="338875" cy="25"/>
            </a:xfrm>
            <a:custGeom>
              <a:avLst/>
              <a:gdLst/>
              <a:ahLst/>
              <a:cxnLst/>
              <a:rect l="l" t="t" r="r" b="b"/>
              <a:pathLst>
                <a:path w="13555" h="1" fill="none" extrusionOk="0">
                  <a:moveTo>
                    <a:pt x="1" y="1"/>
                  </a:moveTo>
                  <a:lnTo>
                    <a:pt x="13555" y="1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19"/>
            <p:cNvSpPr/>
            <p:nvPr/>
          </p:nvSpPr>
          <p:spPr>
            <a:xfrm>
              <a:off x="3708250" y="4318600"/>
              <a:ext cx="338875" cy="25"/>
            </a:xfrm>
            <a:custGeom>
              <a:avLst/>
              <a:gdLst/>
              <a:ahLst/>
              <a:cxnLst/>
              <a:rect l="l" t="t" r="r" b="b"/>
              <a:pathLst>
                <a:path w="13555" h="1" fill="none" extrusionOk="0">
                  <a:moveTo>
                    <a:pt x="1" y="0"/>
                  </a:moveTo>
                  <a:lnTo>
                    <a:pt x="13555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19"/>
            <p:cNvSpPr/>
            <p:nvPr/>
          </p:nvSpPr>
          <p:spPr>
            <a:xfrm>
              <a:off x="4022575" y="3070850"/>
              <a:ext cx="61775" cy="25"/>
            </a:xfrm>
            <a:custGeom>
              <a:avLst/>
              <a:gdLst/>
              <a:ahLst/>
              <a:cxnLst/>
              <a:rect l="l" t="t" r="r" b="b"/>
              <a:pathLst>
                <a:path w="2471" h="1" fill="none" extrusionOk="0">
                  <a:moveTo>
                    <a:pt x="0" y="0"/>
                  </a:moveTo>
                  <a:lnTo>
                    <a:pt x="2470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19"/>
            <p:cNvSpPr/>
            <p:nvPr/>
          </p:nvSpPr>
          <p:spPr>
            <a:xfrm>
              <a:off x="4022575" y="3086675"/>
              <a:ext cx="61775" cy="25"/>
            </a:xfrm>
            <a:custGeom>
              <a:avLst/>
              <a:gdLst/>
              <a:ahLst/>
              <a:cxnLst/>
              <a:rect l="l" t="t" r="r" b="b"/>
              <a:pathLst>
                <a:path w="2471" h="1" fill="none" extrusionOk="0">
                  <a:moveTo>
                    <a:pt x="0" y="1"/>
                  </a:moveTo>
                  <a:lnTo>
                    <a:pt x="2470" y="1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19"/>
            <p:cNvSpPr/>
            <p:nvPr/>
          </p:nvSpPr>
          <p:spPr>
            <a:xfrm>
              <a:off x="4022575" y="3102525"/>
              <a:ext cx="61775" cy="25"/>
            </a:xfrm>
            <a:custGeom>
              <a:avLst/>
              <a:gdLst/>
              <a:ahLst/>
              <a:cxnLst/>
              <a:rect l="l" t="t" r="r" b="b"/>
              <a:pathLst>
                <a:path w="2471" h="1" fill="none" extrusionOk="0">
                  <a:moveTo>
                    <a:pt x="0" y="0"/>
                  </a:moveTo>
                  <a:lnTo>
                    <a:pt x="2470" y="0"/>
                  </a:lnTo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19"/>
            <p:cNvSpPr/>
            <p:nvPr/>
          </p:nvSpPr>
          <p:spPr>
            <a:xfrm>
              <a:off x="3991700" y="3227600"/>
              <a:ext cx="55425" cy="56050"/>
            </a:xfrm>
            <a:custGeom>
              <a:avLst/>
              <a:gdLst/>
              <a:ahLst/>
              <a:cxnLst/>
              <a:rect l="l" t="t" r="r" b="b"/>
              <a:pathLst>
                <a:path w="2217" h="2242" extrusionOk="0">
                  <a:moveTo>
                    <a:pt x="855" y="191"/>
                  </a:moveTo>
                  <a:cubicBezTo>
                    <a:pt x="1203" y="191"/>
                    <a:pt x="1520" y="476"/>
                    <a:pt x="1520" y="856"/>
                  </a:cubicBezTo>
                  <a:cubicBezTo>
                    <a:pt x="1520" y="1236"/>
                    <a:pt x="1203" y="1552"/>
                    <a:pt x="855" y="1552"/>
                  </a:cubicBezTo>
                  <a:cubicBezTo>
                    <a:pt x="475" y="1552"/>
                    <a:pt x="158" y="1236"/>
                    <a:pt x="158" y="856"/>
                  </a:cubicBezTo>
                  <a:cubicBezTo>
                    <a:pt x="158" y="476"/>
                    <a:pt x="475" y="191"/>
                    <a:pt x="855" y="191"/>
                  </a:cubicBezTo>
                  <a:close/>
                  <a:moveTo>
                    <a:pt x="855" y="1"/>
                  </a:moveTo>
                  <a:cubicBezTo>
                    <a:pt x="380" y="1"/>
                    <a:pt x="0" y="381"/>
                    <a:pt x="0" y="856"/>
                  </a:cubicBezTo>
                  <a:cubicBezTo>
                    <a:pt x="0" y="1331"/>
                    <a:pt x="380" y="1711"/>
                    <a:pt x="855" y="1711"/>
                  </a:cubicBezTo>
                  <a:cubicBezTo>
                    <a:pt x="1045" y="1711"/>
                    <a:pt x="1235" y="1647"/>
                    <a:pt x="1393" y="1521"/>
                  </a:cubicBezTo>
                  <a:lnTo>
                    <a:pt x="2090" y="2218"/>
                  </a:lnTo>
                  <a:cubicBezTo>
                    <a:pt x="2106" y="2233"/>
                    <a:pt x="2122" y="2241"/>
                    <a:pt x="2138" y="2241"/>
                  </a:cubicBezTo>
                  <a:cubicBezTo>
                    <a:pt x="2154" y="2241"/>
                    <a:pt x="2169" y="2233"/>
                    <a:pt x="2185" y="2218"/>
                  </a:cubicBezTo>
                  <a:cubicBezTo>
                    <a:pt x="2217" y="2186"/>
                    <a:pt x="2217" y="2123"/>
                    <a:pt x="2185" y="2091"/>
                  </a:cubicBezTo>
                  <a:lnTo>
                    <a:pt x="1489" y="1394"/>
                  </a:lnTo>
                  <a:cubicBezTo>
                    <a:pt x="1615" y="1236"/>
                    <a:pt x="1679" y="1046"/>
                    <a:pt x="1679" y="856"/>
                  </a:cubicBezTo>
                  <a:cubicBezTo>
                    <a:pt x="1679" y="381"/>
                    <a:pt x="1298" y="1"/>
                    <a:pt x="855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19"/>
            <p:cNvSpPr/>
            <p:nvPr/>
          </p:nvSpPr>
          <p:spPr>
            <a:xfrm>
              <a:off x="3502400" y="3202275"/>
              <a:ext cx="580350" cy="107700"/>
            </a:xfrm>
            <a:custGeom>
              <a:avLst/>
              <a:gdLst/>
              <a:ahLst/>
              <a:cxnLst/>
              <a:rect l="l" t="t" r="r" b="b"/>
              <a:pathLst>
                <a:path w="23214" h="4308" fill="none" extrusionOk="0">
                  <a:moveTo>
                    <a:pt x="21536" y="4307"/>
                  </a:moveTo>
                  <a:lnTo>
                    <a:pt x="1679" y="4307"/>
                  </a:lnTo>
                  <a:cubicBezTo>
                    <a:pt x="761" y="4307"/>
                    <a:pt x="1" y="3547"/>
                    <a:pt x="1" y="2629"/>
                  </a:cubicBezTo>
                  <a:lnTo>
                    <a:pt x="1" y="1710"/>
                  </a:lnTo>
                  <a:cubicBezTo>
                    <a:pt x="1" y="760"/>
                    <a:pt x="761" y="0"/>
                    <a:pt x="1679" y="0"/>
                  </a:cubicBezTo>
                  <a:lnTo>
                    <a:pt x="21536" y="0"/>
                  </a:lnTo>
                  <a:cubicBezTo>
                    <a:pt x="22454" y="0"/>
                    <a:pt x="23214" y="760"/>
                    <a:pt x="23214" y="1710"/>
                  </a:cubicBezTo>
                  <a:lnTo>
                    <a:pt x="23214" y="2629"/>
                  </a:lnTo>
                  <a:cubicBezTo>
                    <a:pt x="23214" y="3547"/>
                    <a:pt x="22454" y="4307"/>
                    <a:pt x="21536" y="4307"/>
                  </a:cubicBezTo>
                  <a:close/>
                </a:path>
              </a:pathLst>
            </a:custGeom>
            <a:noFill/>
            <a:ln w="3175" cap="rnd" cmpd="sng">
              <a:solidFill>
                <a:srgbClr val="222831"/>
              </a:solidFill>
              <a:prstDash val="solid"/>
              <a:miter lim="3166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19"/>
            <p:cNvSpPr/>
            <p:nvPr/>
          </p:nvSpPr>
          <p:spPr>
            <a:xfrm>
              <a:off x="3528525" y="3070250"/>
              <a:ext cx="42775" cy="48925"/>
            </a:xfrm>
            <a:custGeom>
              <a:avLst/>
              <a:gdLst/>
              <a:ahLst/>
              <a:cxnLst/>
              <a:rect l="l" t="t" r="r" b="b"/>
              <a:pathLst>
                <a:path w="1711" h="1957" extrusionOk="0">
                  <a:moveTo>
                    <a:pt x="856" y="183"/>
                  </a:moveTo>
                  <a:lnTo>
                    <a:pt x="1584" y="848"/>
                  </a:lnTo>
                  <a:lnTo>
                    <a:pt x="1584" y="1798"/>
                  </a:lnTo>
                  <a:lnTo>
                    <a:pt x="1172" y="1798"/>
                  </a:lnTo>
                  <a:lnTo>
                    <a:pt x="1172" y="1323"/>
                  </a:lnTo>
                  <a:cubicBezTo>
                    <a:pt x="1172" y="1291"/>
                    <a:pt x="1141" y="1259"/>
                    <a:pt x="1109" y="1259"/>
                  </a:cubicBezTo>
                  <a:lnTo>
                    <a:pt x="634" y="1259"/>
                  </a:lnTo>
                  <a:cubicBezTo>
                    <a:pt x="602" y="1259"/>
                    <a:pt x="571" y="1291"/>
                    <a:pt x="571" y="1323"/>
                  </a:cubicBezTo>
                  <a:lnTo>
                    <a:pt x="571" y="1798"/>
                  </a:lnTo>
                  <a:lnTo>
                    <a:pt x="159" y="1798"/>
                  </a:lnTo>
                  <a:lnTo>
                    <a:pt x="159" y="848"/>
                  </a:lnTo>
                  <a:lnTo>
                    <a:pt x="856" y="183"/>
                  </a:lnTo>
                  <a:close/>
                  <a:moveTo>
                    <a:pt x="840" y="1"/>
                  </a:moveTo>
                  <a:cubicBezTo>
                    <a:pt x="824" y="1"/>
                    <a:pt x="808" y="8"/>
                    <a:pt x="792" y="24"/>
                  </a:cubicBezTo>
                  <a:lnTo>
                    <a:pt x="32" y="784"/>
                  </a:lnTo>
                  <a:cubicBezTo>
                    <a:pt x="32" y="784"/>
                    <a:pt x="1" y="784"/>
                    <a:pt x="1" y="816"/>
                  </a:cubicBezTo>
                  <a:lnTo>
                    <a:pt x="1" y="1893"/>
                  </a:lnTo>
                  <a:cubicBezTo>
                    <a:pt x="1" y="1924"/>
                    <a:pt x="64" y="1956"/>
                    <a:pt x="96" y="1956"/>
                  </a:cubicBezTo>
                  <a:lnTo>
                    <a:pt x="634" y="1956"/>
                  </a:lnTo>
                  <a:cubicBezTo>
                    <a:pt x="697" y="1956"/>
                    <a:pt x="729" y="1924"/>
                    <a:pt x="729" y="1893"/>
                  </a:cubicBezTo>
                  <a:lnTo>
                    <a:pt x="729" y="1386"/>
                  </a:lnTo>
                  <a:lnTo>
                    <a:pt x="1014" y="1386"/>
                  </a:lnTo>
                  <a:lnTo>
                    <a:pt x="1014" y="1893"/>
                  </a:lnTo>
                  <a:cubicBezTo>
                    <a:pt x="1014" y="1924"/>
                    <a:pt x="1046" y="1956"/>
                    <a:pt x="1109" y="1956"/>
                  </a:cubicBezTo>
                  <a:lnTo>
                    <a:pt x="1647" y="1956"/>
                  </a:lnTo>
                  <a:cubicBezTo>
                    <a:pt x="1679" y="1956"/>
                    <a:pt x="1711" y="1924"/>
                    <a:pt x="1711" y="1893"/>
                  </a:cubicBezTo>
                  <a:lnTo>
                    <a:pt x="1711" y="816"/>
                  </a:lnTo>
                  <a:cubicBezTo>
                    <a:pt x="1711" y="816"/>
                    <a:pt x="1711" y="784"/>
                    <a:pt x="1711" y="784"/>
                  </a:cubicBezTo>
                  <a:lnTo>
                    <a:pt x="887" y="24"/>
                  </a:lnTo>
                  <a:cubicBezTo>
                    <a:pt x="872" y="8"/>
                    <a:pt x="856" y="1"/>
                    <a:pt x="84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16" name="Google Shape;1616;p19"/>
          <p:cNvSpPr txBox="1"/>
          <p:nvPr/>
        </p:nvSpPr>
        <p:spPr>
          <a:xfrm>
            <a:off x="533400" y="1324625"/>
            <a:ext cx="2033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A66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 sz="1500">
              <a:solidFill>
                <a:srgbClr val="FFA66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17" name="Google Shape;1617;p19"/>
          <p:cNvSpPr txBox="1"/>
          <p:nvPr/>
        </p:nvSpPr>
        <p:spPr>
          <a:xfrm>
            <a:off x="533400" y="1540876"/>
            <a:ext cx="20331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Jupiter is the biggest planet of them all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18" name="Google Shape;1618;p19"/>
          <p:cNvSpPr txBox="1"/>
          <p:nvPr/>
        </p:nvSpPr>
        <p:spPr>
          <a:xfrm>
            <a:off x="533400" y="2473062"/>
            <a:ext cx="2033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0475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Mars</a:t>
            </a:r>
            <a:endParaRPr sz="1500">
              <a:solidFill>
                <a:srgbClr val="30475E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19" name="Google Shape;1619;p19"/>
          <p:cNvSpPr txBox="1"/>
          <p:nvPr/>
        </p:nvSpPr>
        <p:spPr>
          <a:xfrm>
            <a:off x="533400" y="2689413"/>
            <a:ext cx="20331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Despite being red, Mars is actually cold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20" name="Google Shape;1620;p19"/>
          <p:cNvSpPr txBox="1"/>
          <p:nvPr/>
        </p:nvSpPr>
        <p:spPr>
          <a:xfrm>
            <a:off x="533409" y="3621599"/>
            <a:ext cx="2033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4C4C4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Earth</a:t>
            </a:r>
            <a:endParaRPr sz="1500">
              <a:solidFill>
                <a:srgbClr val="C4C4C4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21" name="Google Shape;1621;p19"/>
          <p:cNvSpPr txBox="1"/>
          <p:nvPr/>
        </p:nvSpPr>
        <p:spPr>
          <a:xfrm>
            <a:off x="533409" y="3837950"/>
            <a:ext cx="20331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Earth is the third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22" name="Google Shape;1622;p19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Technology Infographics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23" name="Google Shape;1623;p19"/>
          <p:cNvSpPr txBox="1"/>
          <p:nvPr/>
        </p:nvSpPr>
        <p:spPr>
          <a:xfrm>
            <a:off x="6577498" y="1324625"/>
            <a:ext cx="2033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2283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 sz="1500">
              <a:solidFill>
                <a:srgbClr val="22283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24" name="Google Shape;1624;p19"/>
          <p:cNvSpPr txBox="1"/>
          <p:nvPr/>
        </p:nvSpPr>
        <p:spPr>
          <a:xfrm>
            <a:off x="6577498" y="1540876"/>
            <a:ext cx="20331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a gas giant and has several rings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25" name="Google Shape;1625;p19"/>
          <p:cNvSpPr txBox="1"/>
          <p:nvPr/>
        </p:nvSpPr>
        <p:spPr>
          <a:xfrm>
            <a:off x="6577498" y="2473062"/>
            <a:ext cx="2033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4C4C4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 sz="1500">
              <a:solidFill>
                <a:srgbClr val="C4C4C4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26" name="Google Shape;1626;p19"/>
          <p:cNvSpPr txBox="1"/>
          <p:nvPr/>
        </p:nvSpPr>
        <p:spPr>
          <a:xfrm>
            <a:off x="6577498" y="2689413"/>
            <a:ext cx="20331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farthest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27" name="Google Shape;1627;p19"/>
          <p:cNvSpPr txBox="1"/>
          <p:nvPr/>
        </p:nvSpPr>
        <p:spPr>
          <a:xfrm>
            <a:off x="6577507" y="3621599"/>
            <a:ext cx="2033100" cy="2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0475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Mercury</a:t>
            </a:r>
            <a:endParaRPr sz="1500">
              <a:solidFill>
                <a:srgbClr val="30475E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28" name="Google Shape;1628;p19"/>
          <p:cNvSpPr txBox="1"/>
          <p:nvPr/>
        </p:nvSpPr>
        <p:spPr>
          <a:xfrm>
            <a:off x="6577507" y="3837950"/>
            <a:ext cx="2033100" cy="53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It’s the closest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29" name="Google Shape;1629;p19"/>
          <p:cNvSpPr txBox="1"/>
          <p:nvPr/>
        </p:nvSpPr>
        <p:spPr>
          <a:xfrm>
            <a:off x="3204950" y="3533400"/>
            <a:ext cx="5589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01</a:t>
            </a:r>
            <a:endParaRPr sz="21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30" name="Google Shape;1630;p19"/>
          <p:cNvSpPr txBox="1"/>
          <p:nvPr/>
        </p:nvSpPr>
        <p:spPr>
          <a:xfrm>
            <a:off x="2947000" y="2419400"/>
            <a:ext cx="5589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02</a:t>
            </a:r>
            <a:endParaRPr sz="21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31" name="Google Shape;1631;p19"/>
          <p:cNvSpPr txBox="1"/>
          <p:nvPr/>
        </p:nvSpPr>
        <p:spPr>
          <a:xfrm>
            <a:off x="3707850" y="1540875"/>
            <a:ext cx="5589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03</a:t>
            </a:r>
            <a:endParaRPr sz="21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32" name="Google Shape;1632;p19"/>
          <p:cNvSpPr txBox="1"/>
          <p:nvPr/>
        </p:nvSpPr>
        <p:spPr>
          <a:xfrm>
            <a:off x="4879050" y="1540875"/>
            <a:ext cx="5589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04</a:t>
            </a:r>
            <a:endParaRPr sz="21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33" name="Google Shape;1633;p19"/>
          <p:cNvSpPr txBox="1"/>
          <p:nvPr/>
        </p:nvSpPr>
        <p:spPr>
          <a:xfrm>
            <a:off x="5660550" y="2419400"/>
            <a:ext cx="5589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05</a:t>
            </a:r>
            <a:endParaRPr sz="21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34" name="Google Shape;1634;p19"/>
          <p:cNvSpPr txBox="1"/>
          <p:nvPr/>
        </p:nvSpPr>
        <p:spPr>
          <a:xfrm>
            <a:off x="5402575" y="3533400"/>
            <a:ext cx="5589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FFFFFF"/>
                </a:solidFill>
                <a:latin typeface="Fira Sans"/>
                <a:ea typeface="Fira Sans"/>
                <a:cs typeface="Fira Sans"/>
                <a:sym typeface="Fira Sans"/>
              </a:rPr>
              <a:t>06</a:t>
            </a:r>
            <a:endParaRPr sz="2100">
              <a:solidFill>
                <a:srgbClr val="FFFFFF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" name="Google Shape;1639;p20"/>
          <p:cNvSpPr/>
          <p:nvPr/>
        </p:nvSpPr>
        <p:spPr>
          <a:xfrm>
            <a:off x="887900" y="2807701"/>
            <a:ext cx="1518943" cy="1444365"/>
          </a:xfrm>
          <a:custGeom>
            <a:avLst/>
            <a:gdLst/>
            <a:ahLst/>
            <a:cxnLst/>
            <a:rect l="l" t="t" r="r" b="b"/>
            <a:pathLst>
              <a:path w="52888" h="59032" fill="none" extrusionOk="0">
                <a:moveTo>
                  <a:pt x="50259" y="59032"/>
                </a:moveTo>
                <a:lnTo>
                  <a:pt x="2629" y="59032"/>
                </a:lnTo>
                <a:cubicBezTo>
                  <a:pt x="1172" y="59032"/>
                  <a:pt x="0" y="57860"/>
                  <a:pt x="0" y="56403"/>
                </a:cubicBezTo>
                <a:lnTo>
                  <a:pt x="0" y="2629"/>
                </a:lnTo>
                <a:cubicBezTo>
                  <a:pt x="0" y="1173"/>
                  <a:pt x="1172" y="1"/>
                  <a:pt x="2629" y="1"/>
                </a:cubicBezTo>
                <a:lnTo>
                  <a:pt x="50259" y="1"/>
                </a:lnTo>
                <a:cubicBezTo>
                  <a:pt x="51716" y="1"/>
                  <a:pt x="52888" y="1173"/>
                  <a:pt x="52888" y="2629"/>
                </a:cubicBezTo>
                <a:lnTo>
                  <a:pt x="52888" y="56403"/>
                </a:lnTo>
                <a:cubicBezTo>
                  <a:pt x="52888" y="57860"/>
                  <a:pt x="51716" y="59032"/>
                  <a:pt x="50259" y="59032"/>
                </a:cubicBezTo>
                <a:close/>
              </a:path>
            </a:pathLst>
          </a:custGeom>
          <a:noFill/>
          <a:ln w="10300" cap="flat" cmpd="sng">
            <a:solidFill>
              <a:srgbClr val="F2A365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0" name="Google Shape;1640;p20"/>
          <p:cNvSpPr/>
          <p:nvPr/>
        </p:nvSpPr>
        <p:spPr>
          <a:xfrm>
            <a:off x="2837949" y="2807701"/>
            <a:ext cx="1518972" cy="1444365"/>
          </a:xfrm>
          <a:custGeom>
            <a:avLst/>
            <a:gdLst/>
            <a:ahLst/>
            <a:cxnLst/>
            <a:rect l="l" t="t" r="r" b="b"/>
            <a:pathLst>
              <a:path w="52889" h="59032" fill="none" extrusionOk="0">
                <a:moveTo>
                  <a:pt x="50260" y="59032"/>
                </a:moveTo>
                <a:lnTo>
                  <a:pt x="2629" y="59032"/>
                </a:lnTo>
                <a:cubicBezTo>
                  <a:pt x="1173" y="59032"/>
                  <a:pt x="1" y="57860"/>
                  <a:pt x="1" y="56403"/>
                </a:cubicBezTo>
                <a:lnTo>
                  <a:pt x="1" y="2629"/>
                </a:lnTo>
                <a:cubicBezTo>
                  <a:pt x="1" y="1173"/>
                  <a:pt x="1173" y="1"/>
                  <a:pt x="2629" y="1"/>
                </a:cubicBezTo>
                <a:lnTo>
                  <a:pt x="50260" y="1"/>
                </a:lnTo>
                <a:cubicBezTo>
                  <a:pt x="51685" y="1"/>
                  <a:pt x="52888" y="1173"/>
                  <a:pt x="52888" y="2629"/>
                </a:cubicBezTo>
                <a:lnTo>
                  <a:pt x="52888" y="56403"/>
                </a:lnTo>
                <a:cubicBezTo>
                  <a:pt x="52857" y="57860"/>
                  <a:pt x="51685" y="59032"/>
                  <a:pt x="50260" y="59032"/>
                </a:cubicBezTo>
                <a:close/>
              </a:path>
            </a:pathLst>
          </a:custGeom>
          <a:noFill/>
          <a:ln w="10300" cap="flat" cmpd="sng">
            <a:solidFill>
              <a:srgbClr val="222831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1" name="Google Shape;1641;p20"/>
          <p:cNvSpPr/>
          <p:nvPr/>
        </p:nvSpPr>
        <p:spPr>
          <a:xfrm>
            <a:off x="4787107" y="2807701"/>
            <a:ext cx="1518972" cy="1444365"/>
          </a:xfrm>
          <a:custGeom>
            <a:avLst/>
            <a:gdLst/>
            <a:ahLst/>
            <a:cxnLst/>
            <a:rect l="l" t="t" r="r" b="b"/>
            <a:pathLst>
              <a:path w="52889" h="59032" fill="none" extrusionOk="0">
                <a:moveTo>
                  <a:pt x="50260" y="59032"/>
                </a:moveTo>
                <a:lnTo>
                  <a:pt x="2629" y="59032"/>
                </a:lnTo>
                <a:cubicBezTo>
                  <a:pt x="1172" y="59032"/>
                  <a:pt x="1" y="57860"/>
                  <a:pt x="1" y="56403"/>
                </a:cubicBezTo>
                <a:lnTo>
                  <a:pt x="1" y="2629"/>
                </a:lnTo>
                <a:cubicBezTo>
                  <a:pt x="1" y="1173"/>
                  <a:pt x="1172" y="1"/>
                  <a:pt x="2629" y="1"/>
                </a:cubicBezTo>
                <a:lnTo>
                  <a:pt x="50260" y="1"/>
                </a:lnTo>
                <a:cubicBezTo>
                  <a:pt x="51716" y="1"/>
                  <a:pt x="52888" y="1173"/>
                  <a:pt x="52888" y="2629"/>
                </a:cubicBezTo>
                <a:lnTo>
                  <a:pt x="52888" y="56403"/>
                </a:lnTo>
                <a:cubicBezTo>
                  <a:pt x="52888" y="57860"/>
                  <a:pt x="51716" y="59032"/>
                  <a:pt x="50260" y="59032"/>
                </a:cubicBezTo>
                <a:close/>
              </a:path>
            </a:pathLst>
          </a:custGeom>
          <a:noFill/>
          <a:ln w="10300" cap="flat" cmpd="sng">
            <a:solidFill>
              <a:srgbClr val="C4C4C4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2" name="Google Shape;1642;p20"/>
          <p:cNvSpPr/>
          <p:nvPr/>
        </p:nvSpPr>
        <p:spPr>
          <a:xfrm>
            <a:off x="6737184" y="2807701"/>
            <a:ext cx="1518943" cy="1444365"/>
          </a:xfrm>
          <a:custGeom>
            <a:avLst/>
            <a:gdLst/>
            <a:ahLst/>
            <a:cxnLst/>
            <a:rect l="l" t="t" r="r" b="b"/>
            <a:pathLst>
              <a:path w="52888" h="59032" fill="none" extrusionOk="0">
                <a:moveTo>
                  <a:pt x="50259" y="59032"/>
                </a:moveTo>
                <a:lnTo>
                  <a:pt x="2629" y="59032"/>
                </a:lnTo>
                <a:cubicBezTo>
                  <a:pt x="1172" y="59032"/>
                  <a:pt x="0" y="57860"/>
                  <a:pt x="0" y="56403"/>
                </a:cubicBezTo>
                <a:lnTo>
                  <a:pt x="0" y="2629"/>
                </a:lnTo>
                <a:cubicBezTo>
                  <a:pt x="0" y="1173"/>
                  <a:pt x="1172" y="1"/>
                  <a:pt x="2629" y="1"/>
                </a:cubicBezTo>
                <a:lnTo>
                  <a:pt x="50259" y="1"/>
                </a:lnTo>
                <a:cubicBezTo>
                  <a:pt x="51684" y="1"/>
                  <a:pt x="52888" y="1173"/>
                  <a:pt x="52888" y="2629"/>
                </a:cubicBezTo>
                <a:lnTo>
                  <a:pt x="52888" y="56403"/>
                </a:lnTo>
                <a:cubicBezTo>
                  <a:pt x="52888" y="57860"/>
                  <a:pt x="51716" y="59032"/>
                  <a:pt x="50259" y="59032"/>
                </a:cubicBezTo>
                <a:close/>
              </a:path>
            </a:pathLst>
          </a:custGeom>
          <a:noFill/>
          <a:ln w="10300" cap="flat" cmpd="sng">
            <a:solidFill>
              <a:srgbClr val="30475E"/>
            </a:solidFill>
            <a:prstDash val="solid"/>
            <a:miter lim="3166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3" name="Google Shape;1643;p20"/>
          <p:cNvGrpSpPr/>
          <p:nvPr/>
        </p:nvGrpSpPr>
        <p:grpSpPr>
          <a:xfrm>
            <a:off x="7002705" y="1494746"/>
            <a:ext cx="987877" cy="1111795"/>
            <a:chOff x="7228274" y="1201022"/>
            <a:chExt cx="1260851" cy="1419011"/>
          </a:xfrm>
        </p:grpSpPr>
        <p:sp>
          <p:nvSpPr>
            <p:cNvPr id="1644" name="Google Shape;1644;p20"/>
            <p:cNvSpPr/>
            <p:nvPr/>
          </p:nvSpPr>
          <p:spPr>
            <a:xfrm>
              <a:off x="7682044" y="2249445"/>
              <a:ext cx="335007" cy="370588"/>
            </a:xfrm>
            <a:custGeom>
              <a:avLst/>
              <a:gdLst/>
              <a:ahLst/>
              <a:cxnLst/>
              <a:rect l="l" t="t" r="r" b="b"/>
              <a:pathLst>
                <a:path w="10451" h="11561" extrusionOk="0">
                  <a:moveTo>
                    <a:pt x="0" y="1"/>
                  </a:moveTo>
                  <a:lnTo>
                    <a:pt x="5226" y="11560"/>
                  </a:lnTo>
                  <a:lnTo>
                    <a:pt x="10451" y="1"/>
                  </a:ln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20"/>
            <p:cNvSpPr/>
            <p:nvPr/>
          </p:nvSpPr>
          <p:spPr>
            <a:xfrm>
              <a:off x="7228274" y="1201022"/>
              <a:ext cx="1260851" cy="1152826"/>
            </a:xfrm>
            <a:custGeom>
              <a:avLst/>
              <a:gdLst/>
              <a:ahLst/>
              <a:cxnLst/>
              <a:rect l="l" t="t" r="r" b="b"/>
              <a:pathLst>
                <a:path w="39334" h="35964" extrusionOk="0">
                  <a:moveTo>
                    <a:pt x="18888" y="1"/>
                  </a:moveTo>
                  <a:cubicBezTo>
                    <a:pt x="13304" y="1"/>
                    <a:pt x="7787" y="2456"/>
                    <a:pt x="4149" y="7119"/>
                  </a:cubicBezTo>
                  <a:cubicBezTo>
                    <a:pt x="2217" y="9590"/>
                    <a:pt x="1045" y="12377"/>
                    <a:pt x="602" y="15258"/>
                  </a:cubicBezTo>
                  <a:cubicBezTo>
                    <a:pt x="0" y="19027"/>
                    <a:pt x="633" y="22891"/>
                    <a:pt x="2470" y="26279"/>
                  </a:cubicBezTo>
                  <a:cubicBezTo>
                    <a:pt x="3262" y="27799"/>
                    <a:pt x="4307" y="29224"/>
                    <a:pt x="5606" y="30491"/>
                  </a:cubicBezTo>
                  <a:cubicBezTo>
                    <a:pt x="6239" y="31124"/>
                    <a:pt x="6936" y="31758"/>
                    <a:pt x="7696" y="32296"/>
                  </a:cubicBezTo>
                  <a:cubicBezTo>
                    <a:pt x="11040" y="34769"/>
                    <a:pt x="14967" y="35963"/>
                    <a:pt x="18862" y="35963"/>
                  </a:cubicBezTo>
                  <a:cubicBezTo>
                    <a:pt x="24446" y="35963"/>
                    <a:pt x="29963" y="33508"/>
                    <a:pt x="33601" y="28844"/>
                  </a:cubicBezTo>
                  <a:cubicBezTo>
                    <a:pt x="39333" y="21529"/>
                    <a:pt x="38383" y="11300"/>
                    <a:pt x="31764" y="5061"/>
                  </a:cubicBezTo>
                  <a:lnTo>
                    <a:pt x="31733" y="5061"/>
                  </a:lnTo>
                  <a:cubicBezTo>
                    <a:pt x="31226" y="4554"/>
                    <a:pt x="30656" y="4111"/>
                    <a:pt x="30054" y="3668"/>
                  </a:cubicBezTo>
                  <a:cubicBezTo>
                    <a:pt x="26710" y="1195"/>
                    <a:pt x="22782" y="1"/>
                    <a:pt x="18888" y="1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20"/>
            <p:cNvSpPr/>
            <p:nvPr/>
          </p:nvSpPr>
          <p:spPr>
            <a:xfrm>
              <a:off x="7407942" y="1363221"/>
              <a:ext cx="1081183" cy="990628"/>
            </a:xfrm>
            <a:custGeom>
              <a:avLst/>
              <a:gdLst/>
              <a:ahLst/>
              <a:cxnLst/>
              <a:rect l="l" t="t" r="r" b="b"/>
              <a:pathLst>
                <a:path w="33729" h="30904" extrusionOk="0">
                  <a:moveTo>
                    <a:pt x="26128" y="1"/>
                  </a:moveTo>
                  <a:lnTo>
                    <a:pt x="19224" y="6746"/>
                  </a:lnTo>
                  <a:lnTo>
                    <a:pt x="8678" y="16976"/>
                  </a:lnTo>
                  <a:lnTo>
                    <a:pt x="1077" y="24386"/>
                  </a:lnTo>
                  <a:lnTo>
                    <a:pt x="1" y="25431"/>
                  </a:lnTo>
                  <a:cubicBezTo>
                    <a:pt x="634" y="26064"/>
                    <a:pt x="1331" y="26698"/>
                    <a:pt x="2091" y="27236"/>
                  </a:cubicBezTo>
                  <a:cubicBezTo>
                    <a:pt x="5435" y="29709"/>
                    <a:pt x="9362" y="30903"/>
                    <a:pt x="13257" y="30903"/>
                  </a:cubicBezTo>
                  <a:cubicBezTo>
                    <a:pt x="18841" y="30903"/>
                    <a:pt x="24358" y="28448"/>
                    <a:pt x="27996" y="23784"/>
                  </a:cubicBezTo>
                  <a:cubicBezTo>
                    <a:pt x="33728" y="16469"/>
                    <a:pt x="32778" y="6240"/>
                    <a:pt x="26159" y="1"/>
                  </a:cubicBezTo>
                  <a:close/>
                </a:path>
              </a:pathLst>
            </a:custGeom>
            <a:solidFill>
              <a:srgbClr val="263C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20"/>
            <p:cNvSpPr/>
            <p:nvPr/>
          </p:nvSpPr>
          <p:spPr>
            <a:xfrm>
              <a:off x="7477982" y="1450859"/>
              <a:ext cx="727905" cy="662224"/>
            </a:xfrm>
            <a:custGeom>
              <a:avLst/>
              <a:gdLst/>
              <a:ahLst/>
              <a:cxnLst/>
              <a:rect l="l" t="t" r="r" b="b"/>
              <a:pathLst>
                <a:path w="22708" h="20659" extrusionOk="0">
                  <a:moveTo>
                    <a:pt x="11334" y="0"/>
                  </a:moveTo>
                  <a:cubicBezTo>
                    <a:pt x="6640" y="0"/>
                    <a:pt x="2412" y="3195"/>
                    <a:pt x="1299" y="7971"/>
                  </a:cubicBezTo>
                  <a:cubicBezTo>
                    <a:pt x="1" y="13513"/>
                    <a:pt x="3421" y="19087"/>
                    <a:pt x="8995" y="20385"/>
                  </a:cubicBezTo>
                  <a:cubicBezTo>
                    <a:pt x="9784" y="20570"/>
                    <a:pt x="10573" y="20659"/>
                    <a:pt x="11351" y="20659"/>
                  </a:cubicBezTo>
                  <a:cubicBezTo>
                    <a:pt x="16037" y="20659"/>
                    <a:pt x="20295" y="17443"/>
                    <a:pt x="21409" y="12690"/>
                  </a:cubicBezTo>
                  <a:cubicBezTo>
                    <a:pt x="22707" y="7148"/>
                    <a:pt x="19256" y="1574"/>
                    <a:pt x="13713" y="276"/>
                  </a:cubicBezTo>
                  <a:cubicBezTo>
                    <a:pt x="12916" y="90"/>
                    <a:pt x="12118" y="0"/>
                    <a:pt x="113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20"/>
            <p:cNvSpPr/>
            <p:nvPr/>
          </p:nvSpPr>
          <p:spPr>
            <a:xfrm>
              <a:off x="7692174" y="1657870"/>
              <a:ext cx="287341" cy="274904"/>
            </a:xfrm>
            <a:custGeom>
              <a:avLst/>
              <a:gdLst/>
              <a:ahLst/>
              <a:cxnLst/>
              <a:rect l="l" t="t" r="r" b="b"/>
              <a:pathLst>
                <a:path w="8964" h="8576" extrusionOk="0">
                  <a:moveTo>
                    <a:pt x="2775" y="0"/>
                  </a:moveTo>
                  <a:cubicBezTo>
                    <a:pt x="2704" y="0"/>
                    <a:pt x="2632" y="19"/>
                    <a:pt x="2566" y="56"/>
                  </a:cubicBezTo>
                  <a:cubicBezTo>
                    <a:pt x="1014" y="785"/>
                    <a:pt x="1" y="2368"/>
                    <a:pt x="1" y="4078"/>
                  </a:cubicBezTo>
                  <a:cubicBezTo>
                    <a:pt x="1" y="6548"/>
                    <a:pt x="2028" y="8575"/>
                    <a:pt x="4498" y="8575"/>
                  </a:cubicBezTo>
                  <a:cubicBezTo>
                    <a:pt x="6936" y="8575"/>
                    <a:pt x="8963" y="6548"/>
                    <a:pt x="8963" y="4078"/>
                  </a:cubicBezTo>
                  <a:cubicBezTo>
                    <a:pt x="8963" y="2368"/>
                    <a:pt x="7950" y="785"/>
                    <a:pt x="6398" y="56"/>
                  </a:cubicBezTo>
                  <a:cubicBezTo>
                    <a:pt x="6332" y="19"/>
                    <a:pt x="6260" y="0"/>
                    <a:pt x="6189" y="0"/>
                  </a:cubicBezTo>
                  <a:cubicBezTo>
                    <a:pt x="6023" y="0"/>
                    <a:pt x="5863" y="100"/>
                    <a:pt x="5796" y="278"/>
                  </a:cubicBezTo>
                  <a:cubicBezTo>
                    <a:pt x="5701" y="500"/>
                    <a:pt x="5796" y="753"/>
                    <a:pt x="6018" y="880"/>
                  </a:cubicBezTo>
                  <a:cubicBezTo>
                    <a:pt x="7253" y="1450"/>
                    <a:pt x="8045" y="2716"/>
                    <a:pt x="8045" y="4078"/>
                  </a:cubicBezTo>
                  <a:cubicBezTo>
                    <a:pt x="8045" y="6042"/>
                    <a:pt x="6461" y="7657"/>
                    <a:pt x="4498" y="7657"/>
                  </a:cubicBezTo>
                  <a:cubicBezTo>
                    <a:pt x="2503" y="7657"/>
                    <a:pt x="919" y="6073"/>
                    <a:pt x="919" y="4078"/>
                  </a:cubicBezTo>
                  <a:cubicBezTo>
                    <a:pt x="919" y="2716"/>
                    <a:pt x="1711" y="1450"/>
                    <a:pt x="2946" y="880"/>
                  </a:cubicBezTo>
                  <a:cubicBezTo>
                    <a:pt x="3168" y="753"/>
                    <a:pt x="3294" y="500"/>
                    <a:pt x="3168" y="278"/>
                  </a:cubicBezTo>
                  <a:cubicBezTo>
                    <a:pt x="3101" y="100"/>
                    <a:pt x="2941" y="0"/>
                    <a:pt x="2775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20"/>
            <p:cNvSpPr/>
            <p:nvPr/>
          </p:nvSpPr>
          <p:spPr>
            <a:xfrm>
              <a:off x="7821099" y="1589625"/>
              <a:ext cx="29491" cy="168545"/>
            </a:xfrm>
            <a:custGeom>
              <a:avLst/>
              <a:gdLst/>
              <a:ahLst/>
              <a:cxnLst/>
              <a:rect l="l" t="t" r="r" b="b"/>
              <a:pathLst>
                <a:path w="920" h="5258" extrusionOk="0">
                  <a:moveTo>
                    <a:pt x="476" y="0"/>
                  </a:moveTo>
                  <a:cubicBezTo>
                    <a:pt x="223" y="0"/>
                    <a:pt x="1" y="190"/>
                    <a:pt x="1" y="444"/>
                  </a:cubicBezTo>
                  <a:lnTo>
                    <a:pt x="1" y="4782"/>
                  </a:lnTo>
                  <a:cubicBezTo>
                    <a:pt x="1" y="5036"/>
                    <a:pt x="223" y="5257"/>
                    <a:pt x="476" y="5257"/>
                  </a:cubicBezTo>
                  <a:cubicBezTo>
                    <a:pt x="698" y="5257"/>
                    <a:pt x="919" y="5036"/>
                    <a:pt x="919" y="4782"/>
                  </a:cubicBezTo>
                  <a:lnTo>
                    <a:pt x="919" y="444"/>
                  </a:lnTo>
                  <a:cubicBezTo>
                    <a:pt x="919" y="190"/>
                    <a:pt x="698" y="0"/>
                    <a:pt x="476" y="0"/>
                  </a:cubicBezTo>
                  <a:close/>
                </a:path>
              </a:pathLst>
            </a:custGeom>
            <a:solidFill>
              <a:srgbClr val="3047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0" name="Google Shape;1650;p20"/>
          <p:cNvGrpSpPr/>
          <p:nvPr/>
        </p:nvGrpSpPr>
        <p:grpSpPr>
          <a:xfrm>
            <a:off x="1133139" y="1494746"/>
            <a:ext cx="1028438" cy="1111795"/>
            <a:chOff x="643984" y="1201022"/>
            <a:chExt cx="1312620" cy="1419011"/>
          </a:xfrm>
        </p:grpSpPr>
        <p:sp>
          <p:nvSpPr>
            <p:cNvPr id="1651" name="Google Shape;1651;p20"/>
            <p:cNvSpPr/>
            <p:nvPr/>
          </p:nvSpPr>
          <p:spPr>
            <a:xfrm>
              <a:off x="1135323" y="2249445"/>
              <a:ext cx="334013" cy="370588"/>
            </a:xfrm>
            <a:custGeom>
              <a:avLst/>
              <a:gdLst/>
              <a:ahLst/>
              <a:cxnLst/>
              <a:rect l="l" t="t" r="r" b="b"/>
              <a:pathLst>
                <a:path w="10420" h="11561" extrusionOk="0">
                  <a:moveTo>
                    <a:pt x="0" y="1"/>
                  </a:moveTo>
                  <a:lnTo>
                    <a:pt x="5226" y="11560"/>
                  </a:lnTo>
                  <a:lnTo>
                    <a:pt x="10419" y="1"/>
                  </a:ln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20"/>
            <p:cNvSpPr/>
            <p:nvPr/>
          </p:nvSpPr>
          <p:spPr>
            <a:xfrm>
              <a:off x="643984" y="1201022"/>
              <a:ext cx="1307556" cy="1152826"/>
            </a:xfrm>
            <a:custGeom>
              <a:avLst/>
              <a:gdLst/>
              <a:ahLst/>
              <a:cxnLst/>
              <a:rect l="l" t="t" r="r" b="b"/>
              <a:pathLst>
                <a:path w="40791" h="35964" extrusionOk="0">
                  <a:moveTo>
                    <a:pt x="20535" y="1"/>
                  </a:moveTo>
                  <a:cubicBezTo>
                    <a:pt x="14951" y="1"/>
                    <a:pt x="9434" y="2456"/>
                    <a:pt x="5796" y="7119"/>
                  </a:cubicBezTo>
                  <a:cubicBezTo>
                    <a:pt x="1" y="14530"/>
                    <a:pt x="1046" y="24917"/>
                    <a:pt x="7918" y="31124"/>
                  </a:cubicBezTo>
                  <a:cubicBezTo>
                    <a:pt x="8393" y="31536"/>
                    <a:pt x="8868" y="31948"/>
                    <a:pt x="9375" y="32296"/>
                  </a:cubicBezTo>
                  <a:cubicBezTo>
                    <a:pt x="12719" y="34769"/>
                    <a:pt x="16646" y="35963"/>
                    <a:pt x="20541" y="35963"/>
                  </a:cubicBezTo>
                  <a:cubicBezTo>
                    <a:pt x="26125" y="35963"/>
                    <a:pt x="31642" y="33508"/>
                    <a:pt x="35280" y="28844"/>
                  </a:cubicBezTo>
                  <a:cubicBezTo>
                    <a:pt x="40790" y="21782"/>
                    <a:pt x="40094" y="11996"/>
                    <a:pt x="34076" y="5726"/>
                  </a:cubicBezTo>
                  <a:cubicBezTo>
                    <a:pt x="33348" y="4966"/>
                    <a:pt x="32588" y="4301"/>
                    <a:pt x="31701" y="3668"/>
                  </a:cubicBezTo>
                  <a:cubicBezTo>
                    <a:pt x="28357" y="1195"/>
                    <a:pt x="24430" y="1"/>
                    <a:pt x="20535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20"/>
            <p:cNvSpPr/>
            <p:nvPr/>
          </p:nvSpPr>
          <p:spPr>
            <a:xfrm>
              <a:off x="902861" y="1384569"/>
              <a:ext cx="1053744" cy="969279"/>
            </a:xfrm>
            <a:custGeom>
              <a:avLst/>
              <a:gdLst/>
              <a:ahLst/>
              <a:cxnLst/>
              <a:rect l="l" t="t" r="r" b="b"/>
              <a:pathLst>
                <a:path w="32873" h="30238" extrusionOk="0">
                  <a:moveTo>
                    <a:pt x="26159" y="0"/>
                  </a:moveTo>
                  <a:lnTo>
                    <a:pt x="17196" y="8709"/>
                  </a:lnTo>
                  <a:lnTo>
                    <a:pt x="8772" y="16880"/>
                  </a:lnTo>
                  <a:lnTo>
                    <a:pt x="0" y="25398"/>
                  </a:lnTo>
                  <a:cubicBezTo>
                    <a:pt x="444" y="25810"/>
                    <a:pt x="919" y="26222"/>
                    <a:pt x="1425" y="26570"/>
                  </a:cubicBezTo>
                  <a:cubicBezTo>
                    <a:pt x="4770" y="29043"/>
                    <a:pt x="8702" y="30237"/>
                    <a:pt x="12603" y="30237"/>
                  </a:cubicBezTo>
                  <a:cubicBezTo>
                    <a:pt x="18196" y="30237"/>
                    <a:pt x="23724" y="27782"/>
                    <a:pt x="27362" y="23118"/>
                  </a:cubicBezTo>
                  <a:cubicBezTo>
                    <a:pt x="32873" y="16056"/>
                    <a:pt x="32176" y="6270"/>
                    <a:pt x="26159" y="0"/>
                  </a:cubicBezTo>
                  <a:close/>
                </a:path>
              </a:pathLst>
            </a:custGeom>
            <a:solidFill>
              <a:srgbClr val="DD91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20"/>
            <p:cNvSpPr/>
            <p:nvPr/>
          </p:nvSpPr>
          <p:spPr>
            <a:xfrm>
              <a:off x="933313" y="1436018"/>
              <a:ext cx="712647" cy="662513"/>
            </a:xfrm>
            <a:custGeom>
              <a:avLst/>
              <a:gdLst/>
              <a:ahLst/>
              <a:cxnLst/>
              <a:rect l="l" t="t" r="r" b="b"/>
              <a:pathLst>
                <a:path w="22232" h="20668" extrusionOk="0">
                  <a:moveTo>
                    <a:pt x="11090" y="1"/>
                  </a:moveTo>
                  <a:cubicBezTo>
                    <a:pt x="6114" y="1"/>
                    <a:pt x="1745" y="3613"/>
                    <a:pt x="919" y="8687"/>
                  </a:cubicBezTo>
                  <a:cubicBezTo>
                    <a:pt x="0" y="14324"/>
                    <a:pt x="3832" y="19613"/>
                    <a:pt x="9469" y="20532"/>
                  </a:cubicBezTo>
                  <a:cubicBezTo>
                    <a:pt x="10032" y="20623"/>
                    <a:pt x="10591" y="20668"/>
                    <a:pt x="11142" y="20668"/>
                  </a:cubicBezTo>
                  <a:cubicBezTo>
                    <a:pt x="16118" y="20668"/>
                    <a:pt x="20487" y="17059"/>
                    <a:pt x="21314" y="12013"/>
                  </a:cubicBezTo>
                  <a:cubicBezTo>
                    <a:pt x="22232" y="6376"/>
                    <a:pt x="18400" y="1055"/>
                    <a:pt x="12763" y="137"/>
                  </a:cubicBezTo>
                  <a:cubicBezTo>
                    <a:pt x="12201" y="45"/>
                    <a:pt x="11642" y="1"/>
                    <a:pt x="110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20"/>
            <p:cNvSpPr/>
            <p:nvPr/>
          </p:nvSpPr>
          <p:spPr>
            <a:xfrm>
              <a:off x="1154621" y="1737719"/>
              <a:ext cx="270063" cy="231597"/>
            </a:xfrm>
            <a:custGeom>
              <a:avLst/>
              <a:gdLst/>
              <a:ahLst/>
              <a:cxnLst/>
              <a:rect l="l" t="t" r="r" b="b"/>
              <a:pathLst>
                <a:path w="8425" h="7225" extrusionOk="0">
                  <a:moveTo>
                    <a:pt x="486" y="1"/>
                  </a:moveTo>
                  <a:cubicBezTo>
                    <a:pt x="472" y="1"/>
                    <a:pt x="458" y="2"/>
                    <a:pt x="443" y="4"/>
                  </a:cubicBezTo>
                  <a:cubicBezTo>
                    <a:pt x="190" y="35"/>
                    <a:pt x="0" y="225"/>
                    <a:pt x="0" y="479"/>
                  </a:cubicBezTo>
                  <a:cubicBezTo>
                    <a:pt x="127" y="2569"/>
                    <a:pt x="1742" y="4216"/>
                    <a:pt x="3769" y="4437"/>
                  </a:cubicBezTo>
                  <a:lnTo>
                    <a:pt x="3769" y="6781"/>
                  </a:lnTo>
                  <a:cubicBezTo>
                    <a:pt x="3769" y="7003"/>
                    <a:pt x="3959" y="7224"/>
                    <a:pt x="4212" y="7224"/>
                  </a:cubicBezTo>
                  <a:cubicBezTo>
                    <a:pt x="4465" y="7224"/>
                    <a:pt x="4655" y="7003"/>
                    <a:pt x="4655" y="6781"/>
                  </a:cubicBezTo>
                  <a:lnTo>
                    <a:pt x="4655" y="4437"/>
                  </a:lnTo>
                  <a:cubicBezTo>
                    <a:pt x="6682" y="4216"/>
                    <a:pt x="8297" y="2569"/>
                    <a:pt x="8424" y="479"/>
                  </a:cubicBezTo>
                  <a:cubicBezTo>
                    <a:pt x="8424" y="225"/>
                    <a:pt x="8234" y="35"/>
                    <a:pt x="7981" y="4"/>
                  </a:cubicBezTo>
                  <a:cubicBezTo>
                    <a:pt x="7966" y="2"/>
                    <a:pt x="7952" y="1"/>
                    <a:pt x="7938" y="1"/>
                  </a:cubicBezTo>
                  <a:cubicBezTo>
                    <a:pt x="7731" y="1"/>
                    <a:pt x="7535" y="210"/>
                    <a:pt x="7506" y="447"/>
                  </a:cubicBezTo>
                  <a:cubicBezTo>
                    <a:pt x="7411" y="2189"/>
                    <a:pt x="5986" y="3582"/>
                    <a:pt x="4212" y="3582"/>
                  </a:cubicBezTo>
                  <a:cubicBezTo>
                    <a:pt x="2470" y="3582"/>
                    <a:pt x="1013" y="2189"/>
                    <a:pt x="918" y="447"/>
                  </a:cubicBezTo>
                  <a:cubicBezTo>
                    <a:pt x="889" y="210"/>
                    <a:pt x="693" y="1"/>
                    <a:pt x="486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20"/>
            <p:cNvSpPr/>
            <p:nvPr/>
          </p:nvSpPr>
          <p:spPr>
            <a:xfrm>
              <a:off x="1207383" y="1566257"/>
              <a:ext cx="165500" cy="261953"/>
            </a:xfrm>
            <a:custGeom>
              <a:avLst/>
              <a:gdLst/>
              <a:ahLst/>
              <a:cxnLst/>
              <a:rect l="l" t="t" r="r" b="b"/>
              <a:pathLst>
                <a:path w="5163" h="8172" extrusionOk="0">
                  <a:moveTo>
                    <a:pt x="2566" y="887"/>
                  </a:moveTo>
                  <a:cubicBezTo>
                    <a:pt x="3009" y="887"/>
                    <a:pt x="3421" y="1078"/>
                    <a:pt x="3769" y="1394"/>
                  </a:cubicBezTo>
                  <a:cubicBezTo>
                    <a:pt x="4055" y="1711"/>
                    <a:pt x="4245" y="2123"/>
                    <a:pt x="4245" y="2566"/>
                  </a:cubicBezTo>
                  <a:lnTo>
                    <a:pt x="4245" y="5606"/>
                  </a:lnTo>
                  <a:cubicBezTo>
                    <a:pt x="4245" y="5669"/>
                    <a:pt x="4245" y="5701"/>
                    <a:pt x="4245" y="5765"/>
                  </a:cubicBezTo>
                  <a:cubicBezTo>
                    <a:pt x="4150" y="6620"/>
                    <a:pt x="3453" y="7285"/>
                    <a:pt x="2566" y="7285"/>
                  </a:cubicBezTo>
                  <a:cubicBezTo>
                    <a:pt x="1711" y="7285"/>
                    <a:pt x="983" y="6620"/>
                    <a:pt x="919" y="5765"/>
                  </a:cubicBezTo>
                  <a:cubicBezTo>
                    <a:pt x="919" y="5701"/>
                    <a:pt x="888" y="5669"/>
                    <a:pt x="888" y="5606"/>
                  </a:cubicBezTo>
                  <a:lnTo>
                    <a:pt x="888" y="2566"/>
                  </a:lnTo>
                  <a:cubicBezTo>
                    <a:pt x="888" y="1648"/>
                    <a:pt x="1648" y="887"/>
                    <a:pt x="2566" y="887"/>
                  </a:cubicBezTo>
                  <a:close/>
                  <a:moveTo>
                    <a:pt x="2566" y="1"/>
                  </a:moveTo>
                  <a:cubicBezTo>
                    <a:pt x="1141" y="1"/>
                    <a:pt x="1" y="1141"/>
                    <a:pt x="1" y="2566"/>
                  </a:cubicBezTo>
                  <a:lnTo>
                    <a:pt x="1" y="5606"/>
                  </a:lnTo>
                  <a:cubicBezTo>
                    <a:pt x="1" y="5669"/>
                    <a:pt x="1" y="5733"/>
                    <a:pt x="1" y="5860"/>
                  </a:cubicBezTo>
                  <a:cubicBezTo>
                    <a:pt x="128" y="7190"/>
                    <a:pt x="1236" y="8171"/>
                    <a:pt x="2566" y="8171"/>
                  </a:cubicBezTo>
                  <a:cubicBezTo>
                    <a:pt x="3896" y="8171"/>
                    <a:pt x="5005" y="7190"/>
                    <a:pt x="5131" y="5828"/>
                  </a:cubicBezTo>
                  <a:cubicBezTo>
                    <a:pt x="5131" y="5765"/>
                    <a:pt x="5163" y="5669"/>
                    <a:pt x="5163" y="5606"/>
                  </a:cubicBezTo>
                  <a:lnTo>
                    <a:pt x="5163" y="2566"/>
                  </a:lnTo>
                  <a:cubicBezTo>
                    <a:pt x="5163" y="1901"/>
                    <a:pt x="4878" y="1236"/>
                    <a:pt x="4403" y="729"/>
                  </a:cubicBezTo>
                  <a:cubicBezTo>
                    <a:pt x="3896" y="254"/>
                    <a:pt x="3263" y="1"/>
                    <a:pt x="2566" y="1"/>
                  </a:cubicBezTo>
                  <a:close/>
                </a:path>
              </a:pathLst>
            </a:custGeom>
            <a:solidFill>
              <a:srgbClr val="F2A36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7" name="Google Shape;1657;p20"/>
          <p:cNvGrpSpPr/>
          <p:nvPr/>
        </p:nvGrpSpPr>
        <p:grpSpPr>
          <a:xfrm>
            <a:off x="5049464" y="1494746"/>
            <a:ext cx="994256" cy="1111795"/>
            <a:chOff x="5044655" y="1201022"/>
            <a:chExt cx="1268993" cy="1419011"/>
          </a:xfrm>
        </p:grpSpPr>
        <p:sp>
          <p:nvSpPr>
            <p:cNvPr id="1658" name="Google Shape;1658;p20"/>
            <p:cNvSpPr/>
            <p:nvPr/>
          </p:nvSpPr>
          <p:spPr>
            <a:xfrm>
              <a:off x="5502497" y="2249445"/>
              <a:ext cx="335039" cy="370588"/>
            </a:xfrm>
            <a:custGeom>
              <a:avLst/>
              <a:gdLst/>
              <a:ahLst/>
              <a:cxnLst/>
              <a:rect l="l" t="t" r="r" b="b"/>
              <a:pathLst>
                <a:path w="10452" h="11561" extrusionOk="0">
                  <a:moveTo>
                    <a:pt x="1" y="1"/>
                  </a:moveTo>
                  <a:lnTo>
                    <a:pt x="5226" y="11560"/>
                  </a:lnTo>
                  <a:lnTo>
                    <a:pt x="10451" y="1"/>
                  </a:ln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20"/>
            <p:cNvSpPr/>
            <p:nvPr/>
          </p:nvSpPr>
          <p:spPr>
            <a:xfrm>
              <a:off x="5044655" y="1201022"/>
              <a:ext cx="1268993" cy="1152826"/>
            </a:xfrm>
            <a:custGeom>
              <a:avLst/>
              <a:gdLst/>
              <a:ahLst/>
              <a:cxnLst/>
              <a:rect l="l" t="t" r="r" b="b"/>
              <a:pathLst>
                <a:path w="39588" h="35964" extrusionOk="0">
                  <a:moveTo>
                    <a:pt x="19142" y="1"/>
                  </a:moveTo>
                  <a:cubicBezTo>
                    <a:pt x="13558" y="1"/>
                    <a:pt x="8041" y="2456"/>
                    <a:pt x="4403" y="7119"/>
                  </a:cubicBezTo>
                  <a:cubicBezTo>
                    <a:pt x="2788" y="9210"/>
                    <a:pt x="1679" y="11490"/>
                    <a:pt x="1109" y="13897"/>
                  </a:cubicBezTo>
                  <a:cubicBezTo>
                    <a:pt x="1" y="18520"/>
                    <a:pt x="824" y="23397"/>
                    <a:pt x="3390" y="27451"/>
                  </a:cubicBezTo>
                  <a:cubicBezTo>
                    <a:pt x="4086" y="28496"/>
                    <a:pt x="4878" y="29509"/>
                    <a:pt x="5796" y="30428"/>
                  </a:cubicBezTo>
                  <a:cubicBezTo>
                    <a:pt x="6430" y="31093"/>
                    <a:pt x="7158" y="31726"/>
                    <a:pt x="7950" y="32296"/>
                  </a:cubicBezTo>
                  <a:cubicBezTo>
                    <a:pt x="11294" y="34769"/>
                    <a:pt x="15222" y="35963"/>
                    <a:pt x="19116" y="35963"/>
                  </a:cubicBezTo>
                  <a:cubicBezTo>
                    <a:pt x="24700" y="35963"/>
                    <a:pt x="30217" y="33508"/>
                    <a:pt x="33855" y="28844"/>
                  </a:cubicBezTo>
                  <a:cubicBezTo>
                    <a:pt x="39587" y="21497"/>
                    <a:pt x="38637" y="11236"/>
                    <a:pt x="31955" y="4998"/>
                  </a:cubicBezTo>
                  <a:cubicBezTo>
                    <a:pt x="31448" y="4523"/>
                    <a:pt x="30878" y="4079"/>
                    <a:pt x="30308" y="3668"/>
                  </a:cubicBezTo>
                  <a:cubicBezTo>
                    <a:pt x="26964" y="1195"/>
                    <a:pt x="23037" y="1"/>
                    <a:pt x="19142" y="1"/>
                  </a:cubicBezTo>
                  <a:close/>
                </a:path>
              </a:pathLst>
            </a:custGeom>
            <a:solidFill>
              <a:srgbClr val="CECE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20"/>
            <p:cNvSpPr/>
            <p:nvPr/>
          </p:nvSpPr>
          <p:spPr>
            <a:xfrm>
              <a:off x="5230446" y="1361201"/>
              <a:ext cx="1083203" cy="992647"/>
            </a:xfrm>
            <a:custGeom>
              <a:avLst/>
              <a:gdLst/>
              <a:ahLst/>
              <a:cxnLst/>
              <a:rect l="l" t="t" r="r" b="b"/>
              <a:pathLst>
                <a:path w="33792" h="30967" extrusionOk="0">
                  <a:moveTo>
                    <a:pt x="26159" y="1"/>
                  </a:moveTo>
                  <a:lnTo>
                    <a:pt x="19255" y="6714"/>
                  </a:lnTo>
                  <a:lnTo>
                    <a:pt x="0" y="25431"/>
                  </a:lnTo>
                  <a:cubicBezTo>
                    <a:pt x="634" y="26096"/>
                    <a:pt x="1362" y="26729"/>
                    <a:pt x="2154" y="27299"/>
                  </a:cubicBezTo>
                  <a:cubicBezTo>
                    <a:pt x="5498" y="29772"/>
                    <a:pt x="9426" y="30966"/>
                    <a:pt x="13320" y="30966"/>
                  </a:cubicBezTo>
                  <a:cubicBezTo>
                    <a:pt x="18904" y="30966"/>
                    <a:pt x="24421" y="28511"/>
                    <a:pt x="28059" y="23847"/>
                  </a:cubicBezTo>
                  <a:cubicBezTo>
                    <a:pt x="33791" y="16500"/>
                    <a:pt x="32841" y="6239"/>
                    <a:pt x="26159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20"/>
            <p:cNvSpPr/>
            <p:nvPr/>
          </p:nvSpPr>
          <p:spPr>
            <a:xfrm>
              <a:off x="5297441" y="1466470"/>
              <a:ext cx="712679" cy="662513"/>
            </a:xfrm>
            <a:custGeom>
              <a:avLst/>
              <a:gdLst/>
              <a:ahLst/>
              <a:cxnLst/>
              <a:rect l="l" t="t" r="r" b="b"/>
              <a:pathLst>
                <a:path w="22233" h="20668" extrusionOk="0">
                  <a:moveTo>
                    <a:pt x="11098" y="1"/>
                  </a:moveTo>
                  <a:cubicBezTo>
                    <a:pt x="6140" y="1"/>
                    <a:pt x="1746" y="3610"/>
                    <a:pt x="919" y="8656"/>
                  </a:cubicBezTo>
                  <a:cubicBezTo>
                    <a:pt x="1" y="14293"/>
                    <a:pt x="3833" y="19613"/>
                    <a:pt x="9438" y="20532"/>
                  </a:cubicBezTo>
                  <a:cubicBezTo>
                    <a:pt x="10000" y="20623"/>
                    <a:pt x="10559" y="20668"/>
                    <a:pt x="11111" y="20668"/>
                  </a:cubicBezTo>
                  <a:cubicBezTo>
                    <a:pt x="16093" y="20668"/>
                    <a:pt x="20487" y="17056"/>
                    <a:pt x="21314" y="11981"/>
                  </a:cubicBezTo>
                  <a:cubicBezTo>
                    <a:pt x="22232" y="6376"/>
                    <a:pt x="18400" y="1055"/>
                    <a:pt x="12763" y="137"/>
                  </a:cubicBezTo>
                  <a:cubicBezTo>
                    <a:pt x="12204" y="45"/>
                    <a:pt x="11647" y="1"/>
                    <a:pt x="110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20"/>
            <p:cNvSpPr/>
            <p:nvPr/>
          </p:nvSpPr>
          <p:spPr>
            <a:xfrm>
              <a:off x="5746147" y="1705760"/>
              <a:ext cx="40646" cy="180309"/>
            </a:xfrm>
            <a:custGeom>
              <a:avLst/>
              <a:gdLst/>
              <a:ahLst/>
              <a:cxnLst/>
              <a:rect l="l" t="t" r="r" b="b"/>
              <a:pathLst>
                <a:path w="1268" h="5625" extrusionOk="0">
                  <a:moveTo>
                    <a:pt x="539" y="0"/>
                  </a:moveTo>
                  <a:cubicBezTo>
                    <a:pt x="475" y="0"/>
                    <a:pt x="409" y="16"/>
                    <a:pt x="349" y="51"/>
                  </a:cubicBezTo>
                  <a:cubicBezTo>
                    <a:pt x="127" y="146"/>
                    <a:pt x="0" y="399"/>
                    <a:pt x="95" y="621"/>
                  </a:cubicBezTo>
                  <a:cubicBezTo>
                    <a:pt x="285" y="1032"/>
                    <a:pt x="349" y="1444"/>
                    <a:pt x="349" y="1856"/>
                  </a:cubicBezTo>
                  <a:lnTo>
                    <a:pt x="349" y="5149"/>
                  </a:lnTo>
                  <a:cubicBezTo>
                    <a:pt x="349" y="5403"/>
                    <a:pt x="570" y="5624"/>
                    <a:pt x="792" y="5624"/>
                  </a:cubicBezTo>
                  <a:cubicBezTo>
                    <a:pt x="1045" y="5624"/>
                    <a:pt x="1267" y="5403"/>
                    <a:pt x="1267" y="5149"/>
                  </a:cubicBezTo>
                  <a:lnTo>
                    <a:pt x="1267" y="1856"/>
                  </a:lnTo>
                  <a:cubicBezTo>
                    <a:pt x="1267" y="1317"/>
                    <a:pt x="1140" y="779"/>
                    <a:pt x="950" y="272"/>
                  </a:cubicBezTo>
                  <a:cubicBezTo>
                    <a:pt x="881" y="111"/>
                    <a:pt x="712" y="0"/>
                    <a:pt x="53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20"/>
            <p:cNvSpPr/>
            <p:nvPr/>
          </p:nvSpPr>
          <p:spPr>
            <a:xfrm>
              <a:off x="5520768" y="1632258"/>
              <a:ext cx="217269" cy="184765"/>
            </a:xfrm>
            <a:custGeom>
              <a:avLst/>
              <a:gdLst/>
              <a:ahLst/>
              <a:cxnLst/>
              <a:rect l="l" t="t" r="r" b="b"/>
              <a:pathLst>
                <a:path w="6778" h="5764" extrusionOk="0">
                  <a:moveTo>
                    <a:pt x="4149" y="0"/>
                  </a:moveTo>
                  <a:cubicBezTo>
                    <a:pt x="1838" y="0"/>
                    <a:pt x="1" y="1869"/>
                    <a:pt x="1" y="4149"/>
                  </a:cubicBezTo>
                  <a:lnTo>
                    <a:pt x="1" y="5321"/>
                  </a:lnTo>
                  <a:cubicBezTo>
                    <a:pt x="1" y="5574"/>
                    <a:pt x="191" y="5764"/>
                    <a:pt x="444" y="5764"/>
                  </a:cubicBezTo>
                  <a:cubicBezTo>
                    <a:pt x="697" y="5764"/>
                    <a:pt x="887" y="5574"/>
                    <a:pt x="887" y="5321"/>
                  </a:cubicBezTo>
                  <a:lnTo>
                    <a:pt x="887" y="4149"/>
                  </a:lnTo>
                  <a:cubicBezTo>
                    <a:pt x="887" y="2375"/>
                    <a:pt x="2344" y="919"/>
                    <a:pt x="4118" y="919"/>
                  </a:cubicBezTo>
                  <a:cubicBezTo>
                    <a:pt x="4814" y="919"/>
                    <a:pt x="5448" y="1109"/>
                    <a:pt x="6018" y="1489"/>
                  </a:cubicBezTo>
                  <a:cubicBezTo>
                    <a:pt x="6097" y="1555"/>
                    <a:pt x="6193" y="1588"/>
                    <a:pt x="6287" y="1588"/>
                  </a:cubicBezTo>
                  <a:cubicBezTo>
                    <a:pt x="6418" y="1588"/>
                    <a:pt x="6546" y="1523"/>
                    <a:pt x="6620" y="1394"/>
                  </a:cubicBezTo>
                  <a:cubicBezTo>
                    <a:pt x="6778" y="1204"/>
                    <a:pt x="6715" y="919"/>
                    <a:pt x="6525" y="760"/>
                  </a:cubicBezTo>
                  <a:cubicBezTo>
                    <a:pt x="5828" y="254"/>
                    <a:pt x="5004" y="0"/>
                    <a:pt x="4149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20"/>
            <p:cNvSpPr/>
            <p:nvPr/>
          </p:nvSpPr>
          <p:spPr>
            <a:xfrm>
              <a:off x="5578627" y="1691143"/>
              <a:ext cx="149280" cy="272083"/>
            </a:xfrm>
            <a:custGeom>
              <a:avLst/>
              <a:gdLst/>
              <a:ahLst/>
              <a:cxnLst/>
              <a:rect l="l" t="t" r="r" b="b"/>
              <a:pathLst>
                <a:path w="4657" h="8488" extrusionOk="0">
                  <a:moveTo>
                    <a:pt x="2344" y="0"/>
                  </a:moveTo>
                  <a:cubicBezTo>
                    <a:pt x="1046" y="0"/>
                    <a:pt x="1" y="1045"/>
                    <a:pt x="1" y="2312"/>
                  </a:cubicBezTo>
                  <a:lnTo>
                    <a:pt x="1" y="6239"/>
                  </a:lnTo>
                  <a:cubicBezTo>
                    <a:pt x="1" y="6460"/>
                    <a:pt x="191" y="6682"/>
                    <a:pt x="444" y="6682"/>
                  </a:cubicBezTo>
                  <a:cubicBezTo>
                    <a:pt x="698" y="6682"/>
                    <a:pt x="888" y="6460"/>
                    <a:pt x="888" y="6239"/>
                  </a:cubicBezTo>
                  <a:lnTo>
                    <a:pt x="888" y="2312"/>
                  </a:lnTo>
                  <a:cubicBezTo>
                    <a:pt x="888" y="1520"/>
                    <a:pt x="1553" y="887"/>
                    <a:pt x="2344" y="887"/>
                  </a:cubicBezTo>
                  <a:cubicBezTo>
                    <a:pt x="2693" y="887"/>
                    <a:pt x="3073" y="1045"/>
                    <a:pt x="3326" y="1298"/>
                  </a:cubicBezTo>
                  <a:cubicBezTo>
                    <a:pt x="3611" y="1583"/>
                    <a:pt x="3738" y="1932"/>
                    <a:pt x="3738" y="2312"/>
                  </a:cubicBezTo>
                  <a:lnTo>
                    <a:pt x="3738" y="8012"/>
                  </a:lnTo>
                  <a:cubicBezTo>
                    <a:pt x="3738" y="8266"/>
                    <a:pt x="3960" y="8487"/>
                    <a:pt x="4213" y="8487"/>
                  </a:cubicBezTo>
                  <a:cubicBezTo>
                    <a:pt x="4466" y="8487"/>
                    <a:pt x="4656" y="8266"/>
                    <a:pt x="4656" y="8012"/>
                  </a:cubicBezTo>
                  <a:lnTo>
                    <a:pt x="4656" y="2312"/>
                  </a:lnTo>
                  <a:cubicBezTo>
                    <a:pt x="4656" y="1710"/>
                    <a:pt x="4403" y="1108"/>
                    <a:pt x="3960" y="665"/>
                  </a:cubicBezTo>
                  <a:cubicBezTo>
                    <a:pt x="3548" y="222"/>
                    <a:pt x="2946" y="0"/>
                    <a:pt x="2344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20"/>
            <p:cNvSpPr/>
            <p:nvPr/>
          </p:nvSpPr>
          <p:spPr>
            <a:xfrm>
              <a:off x="5521794" y="1841385"/>
              <a:ext cx="29459" cy="120815"/>
            </a:xfrm>
            <a:custGeom>
              <a:avLst/>
              <a:gdLst/>
              <a:ahLst/>
              <a:cxnLst/>
              <a:rect l="l" t="t" r="r" b="b"/>
              <a:pathLst>
                <a:path w="919" h="3769" extrusionOk="0">
                  <a:moveTo>
                    <a:pt x="444" y="0"/>
                  </a:moveTo>
                  <a:cubicBezTo>
                    <a:pt x="190" y="0"/>
                    <a:pt x="0" y="190"/>
                    <a:pt x="0" y="443"/>
                  </a:cubicBezTo>
                  <a:lnTo>
                    <a:pt x="0" y="3325"/>
                  </a:lnTo>
                  <a:cubicBezTo>
                    <a:pt x="0" y="3579"/>
                    <a:pt x="190" y="3769"/>
                    <a:pt x="444" y="3769"/>
                  </a:cubicBezTo>
                  <a:cubicBezTo>
                    <a:pt x="697" y="3769"/>
                    <a:pt x="919" y="3579"/>
                    <a:pt x="919" y="3325"/>
                  </a:cubicBezTo>
                  <a:lnTo>
                    <a:pt x="919" y="443"/>
                  </a:lnTo>
                  <a:cubicBezTo>
                    <a:pt x="919" y="190"/>
                    <a:pt x="697" y="0"/>
                    <a:pt x="444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20"/>
            <p:cNvSpPr/>
            <p:nvPr/>
          </p:nvSpPr>
          <p:spPr>
            <a:xfrm>
              <a:off x="5756276" y="1891102"/>
              <a:ext cx="28465" cy="72124"/>
            </a:xfrm>
            <a:custGeom>
              <a:avLst/>
              <a:gdLst/>
              <a:ahLst/>
              <a:cxnLst/>
              <a:rect l="l" t="t" r="r" b="b"/>
              <a:pathLst>
                <a:path w="888" h="2250" extrusionOk="0">
                  <a:moveTo>
                    <a:pt x="444" y="1"/>
                  </a:moveTo>
                  <a:cubicBezTo>
                    <a:pt x="191" y="1"/>
                    <a:pt x="1" y="191"/>
                    <a:pt x="1" y="444"/>
                  </a:cubicBezTo>
                  <a:lnTo>
                    <a:pt x="1" y="1774"/>
                  </a:lnTo>
                  <a:cubicBezTo>
                    <a:pt x="1" y="2028"/>
                    <a:pt x="191" y="2249"/>
                    <a:pt x="444" y="2249"/>
                  </a:cubicBezTo>
                  <a:cubicBezTo>
                    <a:pt x="698" y="2249"/>
                    <a:pt x="888" y="2028"/>
                    <a:pt x="888" y="1774"/>
                  </a:cubicBezTo>
                  <a:lnTo>
                    <a:pt x="888" y="444"/>
                  </a:lnTo>
                  <a:cubicBezTo>
                    <a:pt x="888" y="191"/>
                    <a:pt x="698" y="1"/>
                    <a:pt x="444" y="1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20"/>
            <p:cNvSpPr/>
            <p:nvPr/>
          </p:nvSpPr>
          <p:spPr>
            <a:xfrm>
              <a:off x="5638538" y="1747977"/>
              <a:ext cx="30484" cy="215249"/>
            </a:xfrm>
            <a:custGeom>
              <a:avLst/>
              <a:gdLst/>
              <a:ahLst/>
              <a:cxnLst/>
              <a:rect l="l" t="t" r="r" b="b"/>
              <a:pathLst>
                <a:path w="951" h="6715" extrusionOk="0">
                  <a:moveTo>
                    <a:pt x="475" y="0"/>
                  </a:moveTo>
                  <a:cubicBezTo>
                    <a:pt x="222" y="0"/>
                    <a:pt x="0" y="222"/>
                    <a:pt x="0" y="476"/>
                  </a:cubicBezTo>
                  <a:lnTo>
                    <a:pt x="0" y="4814"/>
                  </a:lnTo>
                  <a:cubicBezTo>
                    <a:pt x="0" y="5036"/>
                    <a:pt x="159" y="5194"/>
                    <a:pt x="317" y="5258"/>
                  </a:cubicBezTo>
                  <a:cubicBezTo>
                    <a:pt x="159" y="5321"/>
                    <a:pt x="64" y="5479"/>
                    <a:pt x="64" y="5669"/>
                  </a:cubicBezTo>
                  <a:lnTo>
                    <a:pt x="64" y="6239"/>
                  </a:lnTo>
                  <a:cubicBezTo>
                    <a:pt x="64" y="6493"/>
                    <a:pt x="254" y="6714"/>
                    <a:pt x="507" y="6714"/>
                  </a:cubicBezTo>
                  <a:cubicBezTo>
                    <a:pt x="760" y="6714"/>
                    <a:pt x="950" y="6493"/>
                    <a:pt x="950" y="6239"/>
                  </a:cubicBezTo>
                  <a:lnTo>
                    <a:pt x="950" y="5669"/>
                  </a:lnTo>
                  <a:cubicBezTo>
                    <a:pt x="950" y="5448"/>
                    <a:pt x="824" y="5289"/>
                    <a:pt x="634" y="5226"/>
                  </a:cubicBezTo>
                  <a:cubicBezTo>
                    <a:pt x="792" y="5163"/>
                    <a:pt x="919" y="5004"/>
                    <a:pt x="919" y="4814"/>
                  </a:cubicBezTo>
                  <a:lnTo>
                    <a:pt x="919" y="476"/>
                  </a:lnTo>
                  <a:cubicBezTo>
                    <a:pt x="919" y="222"/>
                    <a:pt x="729" y="0"/>
                    <a:pt x="475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20"/>
            <p:cNvSpPr/>
            <p:nvPr/>
          </p:nvSpPr>
          <p:spPr>
            <a:xfrm>
              <a:off x="5576608" y="1905335"/>
              <a:ext cx="29459" cy="56866"/>
            </a:xfrm>
            <a:custGeom>
              <a:avLst/>
              <a:gdLst/>
              <a:ahLst/>
              <a:cxnLst/>
              <a:rect l="l" t="t" r="r" b="b"/>
              <a:pathLst>
                <a:path w="919" h="1774" extrusionOk="0">
                  <a:moveTo>
                    <a:pt x="444" y="0"/>
                  </a:moveTo>
                  <a:cubicBezTo>
                    <a:pt x="191" y="0"/>
                    <a:pt x="1" y="222"/>
                    <a:pt x="1" y="444"/>
                  </a:cubicBezTo>
                  <a:lnTo>
                    <a:pt x="1" y="1330"/>
                  </a:lnTo>
                  <a:cubicBezTo>
                    <a:pt x="1" y="1584"/>
                    <a:pt x="191" y="1774"/>
                    <a:pt x="444" y="1774"/>
                  </a:cubicBezTo>
                  <a:cubicBezTo>
                    <a:pt x="697" y="1774"/>
                    <a:pt x="919" y="1584"/>
                    <a:pt x="919" y="1330"/>
                  </a:cubicBezTo>
                  <a:lnTo>
                    <a:pt x="919" y="444"/>
                  </a:lnTo>
                  <a:cubicBezTo>
                    <a:pt x="919" y="222"/>
                    <a:pt x="697" y="0"/>
                    <a:pt x="444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9" name="Google Shape;1669;p20"/>
          <p:cNvGrpSpPr/>
          <p:nvPr/>
        </p:nvGrpSpPr>
        <p:grpSpPr>
          <a:xfrm>
            <a:off x="3111582" y="1494746"/>
            <a:ext cx="987877" cy="1111795"/>
            <a:chOff x="2870204" y="1201022"/>
            <a:chExt cx="1260851" cy="1419011"/>
          </a:xfrm>
        </p:grpSpPr>
        <p:sp>
          <p:nvSpPr>
            <p:cNvPr id="1670" name="Google Shape;1670;p20"/>
            <p:cNvSpPr/>
            <p:nvPr/>
          </p:nvSpPr>
          <p:spPr>
            <a:xfrm>
              <a:off x="3323975" y="2249445"/>
              <a:ext cx="334013" cy="370588"/>
            </a:xfrm>
            <a:custGeom>
              <a:avLst/>
              <a:gdLst/>
              <a:ahLst/>
              <a:cxnLst/>
              <a:rect l="l" t="t" r="r" b="b"/>
              <a:pathLst>
                <a:path w="10420" h="11561" extrusionOk="0">
                  <a:moveTo>
                    <a:pt x="1" y="1"/>
                  </a:moveTo>
                  <a:lnTo>
                    <a:pt x="5226" y="11560"/>
                  </a:lnTo>
                  <a:lnTo>
                    <a:pt x="10420" y="1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20"/>
            <p:cNvSpPr/>
            <p:nvPr/>
          </p:nvSpPr>
          <p:spPr>
            <a:xfrm>
              <a:off x="2870204" y="1201022"/>
              <a:ext cx="1260851" cy="1152826"/>
            </a:xfrm>
            <a:custGeom>
              <a:avLst/>
              <a:gdLst/>
              <a:ahLst/>
              <a:cxnLst/>
              <a:rect l="l" t="t" r="r" b="b"/>
              <a:pathLst>
                <a:path w="39334" h="35964" extrusionOk="0">
                  <a:moveTo>
                    <a:pt x="19110" y="1"/>
                  </a:moveTo>
                  <a:cubicBezTo>
                    <a:pt x="13526" y="1"/>
                    <a:pt x="8009" y="2456"/>
                    <a:pt x="4371" y="7119"/>
                  </a:cubicBezTo>
                  <a:cubicBezTo>
                    <a:pt x="2693" y="9241"/>
                    <a:pt x="1616" y="11616"/>
                    <a:pt x="1046" y="14055"/>
                  </a:cubicBezTo>
                  <a:cubicBezTo>
                    <a:pt x="1" y="18584"/>
                    <a:pt x="824" y="23334"/>
                    <a:pt x="3294" y="27324"/>
                  </a:cubicBezTo>
                  <a:cubicBezTo>
                    <a:pt x="4181" y="28749"/>
                    <a:pt x="5290" y="30079"/>
                    <a:pt x="6620" y="31251"/>
                  </a:cubicBezTo>
                  <a:cubicBezTo>
                    <a:pt x="7031" y="31600"/>
                    <a:pt x="7475" y="31980"/>
                    <a:pt x="7918" y="32296"/>
                  </a:cubicBezTo>
                  <a:cubicBezTo>
                    <a:pt x="11262" y="34769"/>
                    <a:pt x="15195" y="35963"/>
                    <a:pt x="19096" y="35963"/>
                  </a:cubicBezTo>
                  <a:cubicBezTo>
                    <a:pt x="24689" y="35963"/>
                    <a:pt x="30217" y="33508"/>
                    <a:pt x="33855" y="28844"/>
                  </a:cubicBezTo>
                  <a:cubicBezTo>
                    <a:pt x="39334" y="21814"/>
                    <a:pt x="38669" y="12123"/>
                    <a:pt x="32747" y="5853"/>
                  </a:cubicBezTo>
                  <a:cubicBezTo>
                    <a:pt x="32018" y="5061"/>
                    <a:pt x="31195" y="4333"/>
                    <a:pt x="30276" y="3668"/>
                  </a:cubicBezTo>
                  <a:cubicBezTo>
                    <a:pt x="26932" y="1195"/>
                    <a:pt x="23005" y="1"/>
                    <a:pt x="19110" y="1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20"/>
            <p:cNvSpPr/>
            <p:nvPr/>
          </p:nvSpPr>
          <p:spPr>
            <a:xfrm>
              <a:off x="3082376" y="1388608"/>
              <a:ext cx="1048679" cy="965240"/>
            </a:xfrm>
            <a:custGeom>
              <a:avLst/>
              <a:gdLst/>
              <a:ahLst/>
              <a:cxnLst/>
              <a:rect l="l" t="t" r="r" b="b"/>
              <a:pathLst>
                <a:path w="32715" h="30112" extrusionOk="0">
                  <a:moveTo>
                    <a:pt x="26128" y="1"/>
                  </a:moveTo>
                  <a:lnTo>
                    <a:pt x="18685" y="7221"/>
                  </a:lnTo>
                  <a:lnTo>
                    <a:pt x="9216" y="16437"/>
                  </a:lnTo>
                  <a:lnTo>
                    <a:pt x="1" y="25399"/>
                  </a:lnTo>
                  <a:cubicBezTo>
                    <a:pt x="412" y="25748"/>
                    <a:pt x="856" y="26128"/>
                    <a:pt x="1299" y="26444"/>
                  </a:cubicBezTo>
                  <a:cubicBezTo>
                    <a:pt x="4643" y="28917"/>
                    <a:pt x="8571" y="30111"/>
                    <a:pt x="12466" y="30111"/>
                  </a:cubicBezTo>
                  <a:cubicBezTo>
                    <a:pt x="18049" y="30111"/>
                    <a:pt x="23566" y="27656"/>
                    <a:pt x="27204" y="22992"/>
                  </a:cubicBezTo>
                  <a:cubicBezTo>
                    <a:pt x="32715" y="15962"/>
                    <a:pt x="32050" y="6271"/>
                    <a:pt x="26128" y="1"/>
                  </a:cubicBezTo>
                  <a:close/>
                </a:path>
              </a:pathLst>
            </a:custGeom>
            <a:solidFill>
              <a:srgbClr val="1B1F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20"/>
            <p:cNvSpPr/>
            <p:nvPr/>
          </p:nvSpPr>
          <p:spPr>
            <a:xfrm>
              <a:off x="3147352" y="1440377"/>
              <a:ext cx="662929" cy="662929"/>
            </a:xfrm>
            <a:custGeom>
              <a:avLst/>
              <a:gdLst/>
              <a:ahLst/>
              <a:cxnLst/>
              <a:rect l="l" t="t" r="r" b="b"/>
              <a:pathLst>
                <a:path w="20681" h="20681" extrusionOk="0">
                  <a:moveTo>
                    <a:pt x="10325" y="1"/>
                  </a:moveTo>
                  <a:cubicBezTo>
                    <a:pt x="4624" y="1"/>
                    <a:pt x="0" y="4624"/>
                    <a:pt x="0" y="10357"/>
                  </a:cubicBezTo>
                  <a:cubicBezTo>
                    <a:pt x="0" y="16057"/>
                    <a:pt x="4624" y="20681"/>
                    <a:pt x="10325" y="20681"/>
                  </a:cubicBezTo>
                  <a:cubicBezTo>
                    <a:pt x="16025" y="20681"/>
                    <a:pt x="20680" y="16057"/>
                    <a:pt x="20680" y="10357"/>
                  </a:cubicBezTo>
                  <a:cubicBezTo>
                    <a:pt x="20680" y="4624"/>
                    <a:pt x="16025" y="1"/>
                    <a:pt x="1032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20"/>
            <p:cNvSpPr/>
            <p:nvPr/>
          </p:nvSpPr>
          <p:spPr>
            <a:xfrm>
              <a:off x="3276277" y="1668801"/>
              <a:ext cx="405079" cy="206114"/>
            </a:xfrm>
            <a:custGeom>
              <a:avLst/>
              <a:gdLst/>
              <a:ahLst/>
              <a:cxnLst/>
              <a:rect l="l" t="t" r="r" b="b"/>
              <a:pathLst>
                <a:path w="12637" h="6430" extrusionOk="0">
                  <a:moveTo>
                    <a:pt x="11718" y="2154"/>
                  </a:moveTo>
                  <a:lnTo>
                    <a:pt x="11718" y="4307"/>
                  </a:lnTo>
                  <a:lnTo>
                    <a:pt x="11021" y="4307"/>
                  </a:lnTo>
                  <a:lnTo>
                    <a:pt x="11021" y="2154"/>
                  </a:lnTo>
                  <a:close/>
                  <a:moveTo>
                    <a:pt x="10135" y="919"/>
                  </a:moveTo>
                  <a:lnTo>
                    <a:pt x="10135" y="1679"/>
                  </a:lnTo>
                  <a:lnTo>
                    <a:pt x="10135" y="4751"/>
                  </a:lnTo>
                  <a:lnTo>
                    <a:pt x="10135" y="5511"/>
                  </a:lnTo>
                  <a:lnTo>
                    <a:pt x="887" y="5511"/>
                  </a:lnTo>
                  <a:lnTo>
                    <a:pt x="887" y="919"/>
                  </a:lnTo>
                  <a:close/>
                  <a:moveTo>
                    <a:pt x="444" y="0"/>
                  </a:moveTo>
                  <a:cubicBezTo>
                    <a:pt x="190" y="0"/>
                    <a:pt x="0" y="222"/>
                    <a:pt x="0" y="475"/>
                  </a:cubicBezTo>
                  <a:lnTo>
                    <a:pt x="0" y="5954"/>
                  </a:lnTo>
                  <a:cubicBezTo>
                    <a:pt x="0" y="6207"/>
                    <a:pt x="190" y="6429"/>
                    <a:pt x="444" y="6429"/>
                  </a:cubicBezTo>
                  <a:lnTo>
                    <a:pt x="10578" y="6429"/>
                  </a:lnTo>
                  <a:cubicBezTo>
                    <a:pt x="10831" y="6429"/>
                    <a:pt x="11021" y="6207"/>
                    <a:pt x="11021" y="5954"/>
                  </a:cubicBezTo>
                  <a:lnTo>
                    <a:pt x="11021" y="5194"/>
                  </a:lnTo>
                  <a:lnTo>
                    <a:pt x="12193" y="5194"/>
                  </a:lnTo>
                  <a:cubicBezTo>
                    <a:pt x="12415" y="5194"/>
                    <a:pt x="12636" y="5004"/>
                    <a:pt x="12636" y="4751"/>
                  </a:cubicBezTo>
                  <a:lnTo>
                    <a:pt x="12636" y="1679"/>
                  </a:lnTo>
                  <a:cubicBezTo>
                    <a:pt x="12636" y="1425"/>
                    <a:pt x="12415" y="1235"/>
                    <a:pt x="12193" y="1235"/>
                  </a:cubicBezTo>
                  <a:lnTo>
                    <a:pt x="11021" y="1235"/>
                  </a:lnTo>
                  <a:lnTo>
                    <a:pt x="11021" y="475"/>
                  </a:lnTo>
                  <a:cubicBezTo>
                    <a:pt x="11021" y="222"/>
                    <a:pt x="10831" y="0"/>
                    <a:pt x="10578" y="0"/>
                  </a:cubicBez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20"/>
            <p:cNvSpPr/>
            <p:nvPr/>
          </p:nvSpPr>
          <p:spPr>
            <a:xfrm>
              <a:off x="3318910" y="1708389"/>
              <a:ext cx="37601" cy="126938"/>
            </a:xfrm>
            <a:custGeom>
              <a:avLst/>
              <a:gdLst/>
              <a:ahLst/>
              <a:cxnLst/>
              <a:rect l="l" t="t" r="r" b="b"/>
              <a:pathLst>
                <a:path w="1173" h="3960" extrusionOk="0">
                  <a:moveTo>
                    <a:pt x="1" y="0"/>
                  </a:moveTo>
                  <a:lnTo>
                    <a:pt x="1" y="3959"/>
                  </a:lnTo>
                  <a:lnTo>
                    <a:pt x="1172" y="3959"/>
                  </a:lnTo>
                  <a:lnTo>
                    <a:pt x="1172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20"/>
            <p:cNvSpPr/>
            <p:nvPr/>
          </p:nvSpPr>
          <p:spPr>
            <a:xfrm>
              <a:off x="3373724" y="1708389"/>
              <a:ext cx="37601" cy="126938"/>
            </a:xfrm>
            <a:custGeom>
              <a:avLst/>
              <a:gdLst/>
              <a:ahLst/>
              <a:cxnLst/>
              <a:rect l="l" t="t" r="r" b="b"/>
              <a:pathLst>
                <a:path w="1173" h="3960" extrusionOk="0">
                  <a:moveTo>
                    <a:pt x="1" y="0"/>
                  </a:moveTo>
                  <a:lnTo>
                    <a:pt x="1" y="3959"/>
                  </a:lnTo>
                  <a:lnTo>
                    <a:pt x="1172" y="3959"/>
                  </a:lnTo>
                  <a:lnTo>
                    <a:pt x="1172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20"/>
            <p:cNvSpPr/>
            <p:nvPr/>
          </p:nvSpPr>
          <p:spPr>
            <a:xfrm>
              <a:off x="3428538" y="1708389"/>
              <a:ext cx="37601" cy="126938"/>
            </a:xfrm>
            <a:custGeom>
              <a:avLst/>
              <a:gdLst/>
              <a:ahLst/>
              <a:cxnLst/>
              <a:rect l="l" t="t" r="r" b="b"/>
              <a:pathLst>
                <a:path w="1173" h="3960" extrusionOk="0">
                  <a:moveTo>
                    <a:pt x="1" y="0"/>
                  </a:moveTo>
                  <a:lnTo>
                    <a:pt x="1" y="3959"/>
                  </a:lnTo>
                  <a:lnTo>
                    <a:pt x="1173" y="3959"/>
                  </a:lnTo>
                  <a:lnTo>
                    <a:pt x="1173" y="0"/>
                  </a:lnTo>
                  <a:close/>
                </a:path>
              </a:pathLst>
            </a:custGeom>
            <a:solidFill>
              <a:srgbClr val="2228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8" name="Google Shape;1678;p20"/>
          <p:cNvSpPr txBox="1"/>
          <p:nvPr/>
        </p:nvSpPr>
        <p:spPr>
          <a:xfrm>
            <a:off x="887900" y="2807702"/>
            <a:ext cx="15189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A66F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Jupiter</a:t>
            </a:r>
            <a:endParaRPr sz="1500">
              <a:solidFill>
                <a:srgbClr val="FFA66F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79" name="Google Shape;1679;p20"/>
          <p:cNvSpPr txBox="1"/>
          <p:nvPr/>
        </p:nvSpPr>
        <p:spPr>
          <a:xfrm>
            <a:off x="887900" y="3288949"/>
            <a:ext cx="1518900" cy="9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Jupiter is the biggest planet of them all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80" name="Google Shape;1680;p20"/>
          <p:cNvSpPr txBox="1"/>
          <p:nvPr/>
        </p:nvSpPr>
        <p:spPr>
          <a:xfrm>
            <a:off x="2837516" y="2807739"/>
            <a:ext cx="15189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222831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Mars</a:t>
            </a:r>
            <a:endParaRPr sz="1500">
              <a:solidFill>
                <a:srgbClr val="222831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81" name="Google Shape;1681;p20"/>
          <p:cNvSpPr txBox="1"/>
          <p:nvPr/>
        </p:nvSpPr>
        <p:spPr>
          <a:xfrm>
            <a:off x="2837515" y="3288988"/>
            <a:ext cx="1518900" cy="9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Despite being red, Mars is actually a cold place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82" name="Google Shape;1682;p20"/>
          <p:cNvSpPr txBox="1"/>
          <p:nvPr/>
        </p:nvSpPr>
        <p:spPr>
          <a:xfrm>
            <a:off x="4787344" y="2807739"/>
            <a:ext cx="15189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4C4C4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Saturn</a:t>
            </a:r>
            <a:endParaRPr sz="1500">
              <a:solidFill>
                <a:srgbClr val="C4C4C4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83" name="Google Shape;1683;p20"/>
          <p:cNvSpPr txBox="1"/>
          <p:nvPr/>
        </p:nvSpPr>
        <p:spPr>
          <a:xfrm>
            <a:off x="4787343" y="3288988"/>
            <a:ext cx="1518900" cy="9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Saturn is a gas giant and has several rings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84" name="Google Shape;1684;p20"/>
          <p:cNvSpPr txBox="1"/>
          <p:nvPr/>
        </p:nvSpPr>
        <p:spPr>
          <a:xfrm>
            <a:off x="6736702" y="2807739"/>
            <a:ext cx="15189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0475E"/>
                </a:solidFill>
                <a:latin typeface="Fira Sans Medium"/>
                <a:ea typeface="Fira Sans Medium"/>
                <a:cs typeface="Fira Sans Medium"/>
                <a:sym typeface="Fira Sans Medium"/>
              </a:rPr>
              <a:t>Neptune</a:t>
            </a:r>
            <a:endParaRPr sz="1500">
              <a:solidFill>
                <a:srgbClr val="30475E"/>
              </a:solidFill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  <p:sp>
        <p:nvSpPr>
          <p:cNvPr id="1685" name="Google Shape;1685;p20"/>
          <p:cNvSpPr txBox="1"/>
          <p:nvPr/>
        </p:nvSpPr>
        <p:spPr>
          <a:xfrm>
            <a:off x="6736700" y="3288988"/>
            <a:ext cx="1518900" cy="9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Fira Sans"/>
                <a:ea typeface="Fira Sans"/>
                <a:cs typeface="Fira Sans"/>
                <a:sym typeface="Fira Sans"/>
              </a:rPr>
              <a:t>Neptune is the farthest planet from the Sun</a:t>
            </a:r>
            <a:endParaRPr sz="1200"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686" name="Google Shape;1686;p20"/>
          <p:cNvSpPr txBox="1"/>
          <p:nvPr/>
        </p:nvSpPr>
        <p:spPr>
          <a:xfrm>
            <a:off x="717400" y="411475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Medium"/>
                <a:ea typeface="Fira Sans Medium"/>
                <a:cs typeface="Fira Sans Medium"/>
                <a:sym typeface="Fira Sans Medium"/>
              </a:rPr>
              <a:t>Technology Infographics</a:t>
            </a:r>
            <a:endParaRPr sz="2800">
              <a:latin typeface="Fira Sans Medium"/>
              <a:ea typeface="Fira Sans Medium"/>
              <a:cs typeface="Fira Sans Medium"/>
              <a:sym typeface="Fira Sans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ology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1693</Words>
  <Application>Microsoft Office PowerPoint</Application>
  <PresentationFormat>Affichage à l'écran (16:9)</PresentationFormat>
  <Paragraphs>387</Paragraphs>
  <Slides>33</Slides>
  <Notes>33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43" baseType="lpstr">
      <vt:lpstr>Fira Sans</vt:lpstr>
      <vt:lpstr>Fira Sans Extra Condensed Medium</vt:lpstr>
      <vt:lpstr>Fira Sans SemiBold</vt:lpstr>
      <vt:lpstr>Roboto</vt:lpstr>
      <vt:lpstr>Arial</vt:lpstr>
      <vt:lpstr>Proxima Nova</vt:lpstr>
      <vt:lpstr>Fira Sans Extra Condensed SemiBold</vt:lpstr>
      <vt:lpstr>Fira Sans Medium</vt:lpstr>
      <vt:lpstr>Fira Sans Light</vt:lpstr>
      <vt:lpstr>Technology Infographics by Slidesgo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Clothilde de Ryckel</cp:lastModifiedBy>
  <cp:revision>1</cp:revision>
  <dcterms:modified xsi:type="dcterms:W3CDTF">2023-12-11T11:11:39Z</dcterms:modified>
</cp:coreProperties>
</file>