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4BCB-C2D7-C1F8-2240-12FB3422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1E03E-DC3F-1DBB-862A-01B7434B2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8B042-A687-B468-153C-ED66AFE8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7DC4A-910A-E8FE-2ED5-795669B3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D8C82-4281-1002-4D32-8F99152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F168E-EDD2-096A-B2F4-37B027E7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116185-D23E-21EF-9671-28BF2319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54B4C-8E23-9D5E-71D8-811C4C93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1BCCA-A46C-1A63-2D62-A128A2F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5EB0E-3B8E-80D1-5496-9368711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8F0C97-257D-8502-1A81-B69505C32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08C36D-DFFB-AE9A-DADA-5F856ABFC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86EFD-9D75-AD55-21DF-37E0CA29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93D4E-052A-A65E-7E5B-5DF76D26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1638D-BA4F-EA44-5803-A603FFF1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6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F954-C1AE-0D18-85BC-4E05E7BE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4DA6F-B6E3-06AE-302E-86F4DF35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54CE5-D78B-37A7-8EC6-37FE8127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5E29F-CEAD-AC1F-E65E-67B83DFC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451B5-A801-74A6-3718-56B4A32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7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FE17-B4F3-4EAB-FBD8-A3F271FC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FEA79-73D1-FAB6-A8C9-ED8BC4F5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35220-37BF-8147-EB21-CFA732B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D21028-EDEB-8436-B4A0-4D09EB90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FCB0E-44C7-87B5-EBDF-DE7BC33F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1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26FC-CD51-1AA5-AF00-6CE480AD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D1BE4-4961-34BD-E599-9B5379E4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E4D692-8094-0191-117D-2AE47032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AC954-B268-4C91-45A5-9DABDAB9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D7681A-BBE1-5ADC-E727-1185153D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9659F0-C863-64B1-172D-4A4A31A5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BCA0D-970F-B83D-BD73-CB49B1AE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5EF7AF-C799-8DAE-C88C-FA967FCD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9DA7C2-7C4B-6924-A1BF-8C6D0BF73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554FA6-F398-ED9E-EAD4-CBC73A643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84DF83-D796-7D23-69CF-CB07D0986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3A30D-2EBD-D9D2-ECF5-A80D6181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7A7206-7DC8-7C2F-C49C-B09E47C1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E7DFD-EB00-7BF3-EFCF-0EC1F5B0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0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8EE-A493-034C-5120-36C13B3D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E8E3F3-90FD-186D-5275-4C01E6C2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BCF6EB-51BF-7535-EA9D-C78964D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4597BA-CB35-4DBC-2B5A-4AD192FC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8957DC-44F4-A0AB-BB3D-0715DB0A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98B9-7722-57E1-C38B-9FCDFF8A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A51042-D7F5-64BA-584F-78061A05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B1CD8-45EB-CF01-FACA-9481271D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F25B0-FCA8-40B2-6589-3982A438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EC0FBA-0F04-F637-EB97-0287433A8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91A8E-5850-5DE9-5CA7-9F83AA9B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ADC943-7C0C-2928-87EA-2C8EFEAE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583463-2C5B-51E5-B449-EFBD2641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1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9968-4EF6-841F-F0DE-BE4F4D6D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E490AA-07F9-FCEE-9A5B-AE4ACC5CF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C1B336-2500-BCF2-CF43-519F6691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815ACF-BD2C-86D8-D000-AAE27E20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30C33E-5D5D-9A40-5F68-D5F300EF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183C0A-A1E7-53D0-B745-A9665DA0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392D72-7B93-B45A-CDE2-D1B4A71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723C6-88C3-2793-E47C-0D7B7FC4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75E22D-3EA1-CEFA-69C4-C7A2726D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23F6-B4CF-4FB0-8581-04485A61F2F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FA67B-6E1A-389F-6FD3-F204229C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12631-EBB6-3877-970C-4A9A0D224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549A-6F6C-4973-8633-1B97EC7AD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8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E7B46A-6B50-2098-0794-0449225E2ACC}"/>
              </a:ext>
            </a:extLst>
          </p:cNvPr>
          <p:cNvSpPr txBox="1"/>
          <p:nvPr/>
        </p:nvSpPr>
        <p:spPr>
          <a:xfrm>
            <a:off x="4669392" y="1247786"/>
            <a:ext cx="2748509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Bairro</a:t>
            </a:r>
          </a:p>
          <a:p>
            <a:r>
              <a:rPr lang="pt-BR" sz="1400" dirty="0" err="1"/>
              <a:t>Cod_bairro</a:t>
            </a:r>
            <a:r>
              <a:rPr lang="pt-BR" sz="1400" dirty="0"/>
              <a:t>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Nome_bairro</a:t>
            </a:r>
            <a:r>
              <a:rPr lang="pt-BR" sz="1400" dirty="0"/>
              <a:t> VARCHAR(45)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E82EF5-C5FA-3AC8-E2D3-2E2010E5CBEA}"/>
              </a:ext>
            </a:extLst>
          </p:cNvPr>
          <p:cNvSpPr txBox="1"/>
          <p:nvPr/>
        </p:nvSpPr>
        <p:spPr>
          <a:xfrm>
            <a:off x="666635" y="1799840"/>
            <a:ext cx="2675989" cy="11695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Aluno</a:t>
            </a:r>
          </a:p>
          <a:p>
            <a:r>
              <a:rPr lang="pt-BR" sz="1400" dirty="0"/>
              <a:t>Matricula 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Nome_aluno</a:t>
            </a:r>
            <a:r>
              <a:rPr lang="pt-BR" sz="1400" dirty="0"/>
              <a:t> VARCHAR(45)</a:t>
            </a:r>
          </a:p>
          <a:p>
            <a:r>
              <a:rPr lang="pt-BR" sz="1400" dirty="0" err="1"/>
              <a:t>Bairro_aluno</a:t>
            </a:r>
            <a:r>
              <a:rPr lang="pt-BR" sz="1400" dirty="0"/>
              <a:t> INT</a:t>
            </a:r>
          </a:p>
          <a:p>
            <a:r>
              <a:rPr lang="pt-BR" sz="1400" dirty="0" err="1"/>
              <a:t>Turma_aluno</a:t>
            </a:r>
            <a:r>
              <a:rPr lang="pt-BR" sz="1400" dirty="0"/>
              <a:t> INT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11365C-5DE9-BF7A-5A63-54E2B1740101}"/>
              </a:ext>
            </a:extLst>
          </p:cNvPr>
          <p:cNvSpPr txBox="1"/>
          <p:nvPr/>
        </p:nvSpPr>
        <p:spPr>
          <a:xfrm>
            <a:off x="4551732" y="3175684"/>
            <a:ext cx="298383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Turma</a:t>
            </a:r>
          </a:p>
          <a:p>
            <a:r>
              <a:rPr lang="pt-BR" sz="1400" dirty="0" err="1"/>
              <a:t>Num_turma</a:t>
            </a:r>
            <a:r>
              <a:rPr lang="pt-BR" sz="1400" dirty="0"/>
              <a:t>    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Professor_turma</a:t>
            </a:r>
            <a:r>
              <a:rPr lang="pt-BR" sz="1400" dirty="0"/>
              <a:t> VARCHAR(45)</a:t>
            </a:r>
          </a:p>
          <a:p>
            <a:r>
              <a:rPr lang="pt-BR" sz="1400" dirty="0" err="1"/>
              <a:t>Curso_turma</a:t>
            </a:r>
            <a:r>
              <a:rPr lang="pt-BR" sz="1400" dirty="0"/>
              <a:t>        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7587C9-3FFE-31DB-145D-E7002C59160E}"/>
              </a:ext>
            </a:extLst>
          </p:cNvPr>
          <p:cNvSpPr txBox="1"/>
          <p:nvPr/>
        </p:nvSpPr>
        <p:spPr>
          <a:xfrm>
            <a:off x="8529673" y="2995706"/>
            <a:ext cx="2995692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Professor</a:t>
            </a:r>
          </a:p>
          <a:p>
            <a:r>
              <a:rPr lang="pt-BR" sz="1400" dirty="0" err="1"/>
              <a:t>Cod_professor</a:t>
            </a:r>
            <a:r>
              <a:rPr lang="pt-BR" sz="1400" dirty="0"/>
              <a:t>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Nome_professor</a:t>
            </a:r>
            <a:r>
              <a:rPr lang="pt-BR" sz="1400" dirty="0"/>
              <a:t>  VARCHAR(45)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22F374-DE51-C8C3-75F3-A81A269B16AD}"/>
              </a:ext>
            </a:extLst>
          </p:cNvPr>
          <p:cNvSpPr txBox="1"/>
          <p:nvPr/>
        </p:nvSpPr>
        <p:spPr>
          <a:xfrm>
            <a:off x="632875" y="4343400"/>
            <a:ext cx="2743508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Curso</a:t>
            </a:r>
          </a:p>
          <a:p>
            <a:r>
              <a:rPr lang="pt-BR" sz="1400" dirty="0" err="1"/>
              <a:t>Cod_curso</a:t>
            </a:r>
            <a:r>
              <a:rPr lang="pt-BR" sz="1400" dirty="0"/>
              <a:t> 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Nome_curso</a:t>
            </a:r>
            <a:r>
              <a:rPr lang="pt-BR" sz="1400" dirty="0"/>
              <a:t>  VARCHAR(45)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CB64E4-6184-B43B-E2AA-E3B1274812FE}"/>
              </a:ext>
            </a:extLst>
          </p:cNvPr>
          <p:cNvSpPr txBox="1"/>
          <p:nvPr/>
        </p:nvSpPr>
        <p:spPr>
          <a:xfrm>
            <a:off x="8493445" y="5675331"/>
            <a:ext cx="3031920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Disciplina</a:t>
            </a:r>
          </a:p>
          <a:p>
            <a:r>
              <a:rPr lang="pt-BR" sz="1400" dirty="0" err="1"/>
              <a:t>Cod_disciplina</a:t>
            </a:r>
            <a:r>
              <a:rPr lang="pt-BR" sz="1400" dirty="0"/>
              <a:t> 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Nome_disciplina</a:t>
            </a:r>
            <a:r>
              <a:rPr lang="pt-BR" sz="1400" dirty="0"/>
              <a:t>  VARCHAR(45)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1F4D70C-5197-667F-B7E1-1BA1E49C92BC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342624" y="1617118"/>
            <a:ext cx="1326768" cy="915266"/>
          </a:xfrm>
          <a:prstGeom prst="bentConnector3">
            <a:avLst>
              <a:gd name="adj1" fmla="val 52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1DE4E0D-DCFC-5781-6192-0C37693FBAB3}"/>
              </a:ext>
            </a:extLst>
          </p:cNvPr>
          <p:cNvCxnSpPr>
            <a:stCxn id="6" idx="1"/>
          </p:cNvCxnSpPr>
          <p:nvPr/>
        </p:nvCxnSpPr>
        <p:spPr>
          <a:xfrm rot="10800000">
            <a:off x="3342624" y="2819972"/>
            <a:ext cx="1209108" cy="832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526D11C-3E33-69CD-88CA-10C03D50618B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 flipV="1">
            <a:off x="7535563" y="3365038"/>
            <a:ext cx="994111" cy="28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B152CE9E-568D-7D19-2196-2FA3A3321028}"/>
              </a:ext>
            </a:extLst>
          </p:cNvPr>
          <p:cNvCxnSpPr>
            <a:stCxn id="8" idx="3"/>
          </p:cNvCxnSpPr>
          <p:nvPr/>
        </p:nvCxnSpPr>
        <p:spPr>
          <a:xfrm flipV="1">
            <a:off x="3376383" y="3965944"/>
            <a:ext cx="1151304" cy="746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DFD4E83-8FB1-2B9C-D12B-46B3CF1C3F77}"/>
              </a:ext>
            </a:extLst>
          </p:cNvPr>
          <p:cNvCxnSpPr>
            <a:cxnSpLocks/>
            <a:stCxn id="9" idx="1"/>
            <a:endCxn id="24" idx="3"/>
          </p:cNvCxnSpPr>
          <p:nvPr/>
        </p:nvCxnSpPr>
        <p:spPr>
          <a:xfrm rot="10800000">
            <a:off x="6953929" y="5211305"/>
            <a:ext cx="1539517" cy="83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2A88D8-A28C-F148-0296-74C65CD49794}"/>
              </a:ext>
            </a:extLst>
          </p:cNvPr>
          <p:cNvSpPr/>
          <p:nvPr/>
        </p:nvSpPr>
        <p:spPr>
          <a:xfrm>
            <a:off x="356864" y="147572"/>
            <a:ext cx="11478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Diagrama de entidade e relacionamento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445DAC44-2C6B-A956-7C97-113A943C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670" y="3798336"/>
            <a:ext cx="2334627" cy="1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0B91F00-B913-3CAF-BF4F-1C4D93384FA3}"/>
              </a:ext>
            </a:extLst>
          </p:cNvPr>
          <p:cNvSpPr txBox="1"/>
          <p:nvPr/>
        </p:nvSpPr>
        <p:spPr>
          <a:xfrm>
            <a:off x="5128364" y="4841973"/>
            <a:ext cx="1825564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/>
              <a:t>Curso tem disciplina</a:t>
            </a:r>
          </a:p>
          <a:p>
            <a:r>
              <a:rPr lang="pt-BR" sz="1400" dirty="0"/>
              <a:t>curso            INT</a:t>
            </a:r>
          </a:p>
          <a:p>
            <a:r>
              <a:rPr lang="pt-BR" sz="1400" dirty="0" err="1"/>
              <a:t>Disciplinaq</a:t>
            </a:r>
            <a:r>
              <a:rPr lang="pt-BR" sz="1400" dirty="0"/>
              <a:t>  INT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42376B85-6CE2-B65D-9421-CC73CB25DA28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3376383" y="4712732"/>
            <a:ext cx="1751981" cy="498573"/>
          </a:xfrm>
          <a:prstGeom prst="bentConnector3">
            <a:avLst>
              <a:gd name="adj1" fmla="val 32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7FEB2-324C-CEB8-EDC9-64C1A20C890E}"/>
              </a:ext>
            </a:extLst>
          </p:cNvPr>
          <p:cNvSpPr txBox="1"/>
          <p:nvPr/>
        </p:nvSpPr>
        <p:spPr>
          <a:xfrm>
            <a:off x="8442099" y="1297303"/>
            <a:ext cx="2780569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b="1" dirty="0" err="1"/>
              <a:t>Usuario</a:t>
            </a:r>
            <a:endParaRPr lang="pt-BR" sz="1400" b="1" dirty="0"/>
          </a:p>
          <a:p>
            <a:r>
              <a:rPr lang="pt-BR" sz="1400" dirty="0" err="1"/>
              <a:t>Id_usuario</a:t>
            </a:r>
            <a:r>
              <a:rPr lang="pt-BR" sz="1400" dirty="0"/>
              <a:t>       INT </a:t>
            </a:r>
            <a:r>
              <a:rPr lang="pt-BR" sz="1400" dirty="0" err="1"/>
              <a:t>auto_increment</a:t>
            </a:r>
            <a:endParaRPr lang="pt-BR" sz="1400" dirty="0"/>
          </a:p>
          <a:p>
            <a:r>
              <a:rPr lang="pt-BR" sz="1400" dirty="0" err="1"/>
              <a:t>Usuario</a:t>
            </a:r>
            <a:r>
              <a:rPr lang="pt-BR" sz="1400" dirty="0"/>
              <a:t>             VARCHAR(45)</a:t>
            </a:r>
          </a:p>
          <a:p>
            <a:r>
              <a:rPr lang="pt-BR" sz="1400" dirty="0" err="1"/>
              <a:t>email</a:t>
            </a:r>
            <a:r>
              <a:rPr lang="pt-BR" sz="1400" dirty="0"/>
              <a:t>                 VARCHAR(45)</a:t>
            </a:r>
          </a:p>
          <a:p>
            <a:r>
              <a:rPr lang="pt-BR" sz="1400" dirty="0"/>
              <a:t>senha                VARCHAR(6)</a:t>
            </a:r>
          </a:p>
          <a:p>
            <a:r>
              <a:rPr lang="pt-BR" sz="1400" dirty="0"/>
              <a:t>Bairro                INT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D9E0653-B331-8233-6E40-661B6E591D31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7417901" y="1617118"/>
            <a:ext cx="1024198" cy="372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4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2</cp:revision>
  <dcterms:created xsi:type="dcterms:W3CDTF">2022-10-12T00:32:56Z</dcterms:created>
  <dcterms:modified xsi:type="dcterms:W3CDTF">2022-10-25T14:22:00Z</dcterms:modified>
</cp:coreProperties>
</file>