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70275-A3AC-4356-BDB2-902085B9C613}" type="datetimeFigureOut">
              <a:rPr lang="ru-RU" smtClean="0"/>
              <a:t>01.08.2025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756D8-9560-4824-A1F2-EE677E2337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368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F756D8-9560-4824-A1F2-EE677E23377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49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DAE99-1F21-07DC-B313-8F20E8962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640546"/>
          </a:xfrm>
        </p:spPr>
        <p:txBody>
          <a:bodyPr/>
          <a:lstStyle/>
          <a:p>
            <a:r>
              <a:rPr lang="ru-RU" sz="4800" dirty="0"/>
              <a:t>Графический календарь на </a:t>
            </a:r>
            <a:r>
              <a:rPr lang="en-US" sz="4800" dirty="0" err="1"/>
              <a:t>Tkinter</a:t>
            </a: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30052F-1C6E-3EA3-562E-549DE7B07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Автор</a:t>
            </a:r>
            <a:r>
              <a:rPr lang="en-US" sz="3600" dirty="0"/>
              <a:t>: </a:t>
            </a:r>
            <a:r>
              <a:rPr lang="ru-RU" sz="3600" dirty="0"/>
              <a:t>Катков Денис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412396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AAAF8-4E3C-9DAE-303D-91D21A2F1AEA}"/>
              </a:ext>
            </a:extLst>
          </p:cNvPr>
          <p:cNvSpPr txBox="1"/>
          <p:nvPr/>
        </p:nvSpPr>
        <p:spPr>
          <a:xfrm>
            <a:off x="1354347" y="2151727"/>
            <a:ext cx="1047246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✅ Лёгкий в понимании Python-календарь</a:t>
            </a:r>
          </a:p>
          <a:p>
            <a:r>
              <a:rPr lang="ru-RU" sz="4000" dirty="0"/>
              <a:t>✅ Отлично подходит для обучения</a:t>
            </a:r>
          </a:p>
          <a:p>
            <a:r>
              <a:rPr lang="ru-RU" sz="4000" dirty="0"/>
              <a:t>✅ Открывает перспективы для развития (экспорт, напоминания, фильтрация и т.д.)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91C4C-2B1F-B493-BD8F-6F24E84C804B}"/>
              </a:ext>
            </a:extLst>
          </p:cNvPr>
          <p:cNvSpPr txBox="1"/>
          <p:nvPr/>
        </p:nvSpPr>
        <p:spPr>
          <a:xfrm>
            <a:off x="4058422" y="276046"/>
            <a:ext cx="4075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Подведём итоги</a:t>
            </a:r>
          </a:p>
        </p:txBody>
      </p:sp>
    </p:spTree>
    <p:extLst>
      <p:ext uri="{BB962C8B-B14F-4D97-AF65-F5344CB8AC3E}">
        <p14:creationId xmlns:p14="http://schemas.microsoft.com/office/powerpoint/2010/main" val="217740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CA15B-81DF-DDEE-E6D4-742D5D0F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0074"/>
          </a:xfrm>
        </p:spPr>
        <p:txBody>
          <a:bodyPr/>
          <a:lstStyle/>
          <a:p>
            <a:r>
              <a:rPr lang="ru-RU" b="1" dirty="0"/>
              <a:t>Что это за проект</a:t>
            </a:r>
            <a:r>
              <a:rPr lang="en-US" b="1" dirty="0"/>
              <a:t>?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8DF16-5A17-85F6-C7D9-99EEC977E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26" y="1524001"/>
            <a:ext cx="10988842" cy="4391526"/>
          </a:xfrm>
        </p:spPr>
        <p:txBody>
          <a:bodyPr/>
          <a:lstStyle/>
          <a:p>
            <a:pPr marL="0" indent="0">
              <a:buNone/>
            </a:pPr>
            <a:r>
              <a:rPr lang="ru-RU" sz="3200" b="1" dirty="0"/>
              <a:t>Приложение на Python с графическим интерфейсом (</a:t>
            </a:r>
            <a:r>
              <a:rPr lang="ru-RU" sz="3200" b="1" dirty="0" err="1"/>
              <a:t>Tkinter</a:t>
            </a:r>
            <a:r>
              <a:rPr lang="en-US" sz="3200" b="1" dirty="0"/>
              <a:t>, calendar</a:t>
            </a:r>
            <a:r>
              <a:rPr lang="ru-RU" sz="3200" b="1" dirty="0"/>
              <a:t> и</a:t>
            </a:r>
            <a:r>
              <a:rPr lang="en-US" sz="3200" b="1" dirty="0"/>
              <a:t> datetime</a:t>
            </a:r>
            <a:r>
              <a:rPr lang="ru-RU" sz="3200" b="1" dirty="0"/>
              <a:t>), которое: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Показывает календарь по месяцам;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Позволяет добавлять и удалять события;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Подсвечивает важные и смешные даты;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Хранит события в файлах </a:t>
            </a:r>
            <a:r>
              <a:rPr lang="ru-RU" sz="2800" dirty="0">
                <a:highlight>
                  <a:srgbClr val="C0C0C0"/>
                </a:highlight>
              </a:rPr>
              <a:t> </a:t>
            </a:r>
            <a:r>
              <a:rPr lang="ru-RU" sz="2800" b="1" i="1" dirty="0">
                <a:highlight>
                  <a:srgbClr val="C0C0C0"/>
                </a:highlight>
              </a:rPr>
              <a:t>.</a:t>
            </a:r>
            <a:r>
              <a:rPr lang="en-US" sz="2800" b="1" i="1" dirty="0">
                <a:highlight>
                  <a:srgbClr val="C0C0C0"/>
                </a:highlight>
              </a:rPr>
              <a:t>txt</a:t>
            </a:r>
            <a:r>
              <a:rPr lang="ru-RU" sz="2800" b="1" i="1" dirty="0">
                <a:highlight>
                  <a:srgbClr val="C0C0C0"/>
                </a:highlight>
              </a:rPr>
              <a:t>  </a:t>
            </a:r>
            <a:r>
              <a:rPr lang="ru-RU" sz="2800" b="1" i="1" dirty="0"/>
              <a:t> </a:t>
            </a:r>
            <a:r>
              <a:rPr lang="ru-RU" sz="2800" dirty="0"/>
              <a:t>без баз данных.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BCBAF9-2395-A8D4-13F1-22A354C92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5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4E725-62F8-EC38-2E77-6A4C08A4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926" y="651710"/>
            <a:ext cx="10339137" cy="677779"/>
          </a:xfrm>
        </p:spPr>
        <p:txBody>
          <a:bodyPr>
            <a:normAutofit fontScale="90000"/>
          </a:bodyPr>
          <a:lstStyle/>
          <a:p>
            <a:r>
              <a:rPr lang="ru-RU" sz="4900" b="1" dirty="0"/>
              <a:t>Почему лучше выбрать именно этот календарь?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2BF117-AA13-8F14-9C8C-EA2A99068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358" y="2294021"/>
            <a:ext cx="11036968" cy="42952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✅Простая поддержка событий и "смешных" праздников</a:t>
            </a:r>
            <a:r>
              <a:rPr lang="en-US" sz="2800" dirty="0"/>
              <a:t>;</a:t>
            </a:r>
            <a:endParaRPr lang="ru-RU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✅ Прост в использовании и расширении</a:t>
            </a:r>
            <a:r>
              <a:rPr lang="en-US" sz="2800" dirty="0"/>
              <a:t>;</a:t>
            </a:r>
            <a:endParaRPr lang="ru-RU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✅ Работает оффлайн и не требует сторонних библиотек</a:t>
            </a:r>
            <a:r>
              <a:rPr lang="en-US" sz="2800" dirty="0"/>
              <a:t>;</a:t>
            </a:r>
            <a:endParaRPr lang="ru-RU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✅ Цветовая индикация событий и текущей даты</a:t>
            </a:r>
            <a:r>
              <a:rPr lang="en-US" sz="2800" dirty="0"/>
              <a:t>;</a:t>
            </a:r>
            <a:endParaRPr lang="ru-RU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/>
              <a:t>✅ Полностью на Python: идеально для изучения GUI</a:t>
            </a:r>
            <a:r>
              <a:rPr lang="en-US" sz="2800" dirty="0"/>
              <a:t>.</a:t>
            </a:r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89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AFA9DF-A975-4012-1104-26C3F3FB2C8D}"/>
              </a:ext>
            </a:extLst>
          </p:cNvPr>
          <p:cNvSpPr txBox="1"/>
          <p:nvPr/>
        </p:nvSpPr>
        <p:spPr>
          <a:xfrm>
            <a:off x="1347535" y="649523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/>
              <a:t>Основные функции</a:t>
            </a:r>
            <a:r>
              <a:rPr lang="en-US" sz="4400" b="1" dirty="0"/>
              <a:t>:</a:t>
            </a:r>
            <a:endParaRPr lang="ru-RU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32A12-493D-5B45-A7A8-D71A2B3D4DF5}"/>
              </a:ext>
            </a:extLst>
          </p:cNvPr>
          <p:cNvSpPr txBox="1"/>
          <p:nvPr/>
        </p:nvSpPr>
        <p:spPr>
          <a:xfrm>
            <a:off x="946484" y="1694977"/>
            <a:ext cx="1105301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/>
              <a:t>Отображение календаря на выбранный месяц/год</a:t>
            </a:r>
            <a:r>
              <a:rPr lang="en-US" sz="2800" dirty="0"/>
              <a:t> </a:t>
            </a:r>
            <a:r>
              <a:rPr lang="en-US" sz="2800" i="1" dirty="0"/>
              <a:t>(</a:t>
            </a:r>
            <a:r>
              <a:rPr lang="en-US" sz="2800" i="1" dirty="0" err="1"/>
              <a:t>draw_calendar</a:t>
            </a:r>
            <a:r>
              <a:rPr lang="en-US" sz="2800" i="1" dirty="0"/>
              <a:t>(year, month));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/>
              <a:t>Поддержка пользовательских событий</a:t>
            </a:r>
            <a:r>
              <a:rPr lang="en-US" sz="2800" dirty="0"/>
              <a:t> </a:t>
            </a:r>
            <a:r>
              <a:rPr lang="en-US" sz="2800" i="1" dirty="0"/>
              <a:t>(</a:t>
            </a:r>
            <a:r>
              <a:rPr lang="en-US" sz="2800" i="1" dirty="0" err="1"/>
              <a:t>load_events</a:t>
            </a:r>
            <a:r>
              <a:rPr lang="en-US" sz="2800" i="1" dirty="0"/>
              <a:t>():);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/>
              <a:t>Загрузка смешных праздников из файла</a:t>
            </a:r>
            <a:r>
              <a:rPr lang="en-US" sz="2800" dirty="0"/>
              <a:t> </a:t>
            </a:r>
            <a:r>
              <a:rPr lang="en-US" sz="2800" i="1" dirty="0"/>
              <a:t>(</a:t>
            </a:r>
            <a:r>
              <a:rPr lang="en-US" sz="2800" i="1" dirty="0" err="1"/>
              <a:t>load_funny_events</a:t>
            </a:r>
            <a:r>
              <a:rPr lang="en-US" sz="2800" i="1" dirty="0"/>
              <a:t>():);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/>
              <a:t>Подсветка текущего дня, праздников и событий разными цветами</a:t>
            </a:r>
            <a:r>
              <a:rPr lang="en-US" sz="2800" dirty="0"/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 err="1"/>
              <a:t>Многооконность</a:t>
            </a:r>
            <a:r>
              <a:rPr lang="ru-RU" sz="2800" dirty="0"/>
              <a:t>: каждое событие открывается в отдельном окне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0036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B594F0-9CE9-234E-CDC5-21180AA3AB66}"/>
              </a:ext>
            </a:extLst>
          </p:cNvPr>
          <p:cNvSpPr txBox="1"/>
          <p:nvPr/>
        </p:nvSpPr>
        <p:spPr>
          <a:xfrm>
            <a:off x="1726566" y="385010"/>
            <a:ext cx="87388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Основные технические библиотеки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21B78-10E4-BD92-9800-BC22FABB333A}"/>
              </a:ext>
            </a:extLst>
          </p:cNvPr>
          <p:cNvSpPr txBox="1"/>
          <p:nvPr/>
        </p:nvSpPr>
        <p:spPr>
          <a:xfrm>
            <a:off x="1935191" y="3761520"/>
            <a:ext cx="85302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📦 </a:t>
            </a:r>
            <a:r>
              <a:rPr lang="en-US" sz="3200" b="1" dirty="0" err="1"/>
              <a:t>Tkinter</a:t>
            </a:r>
            <a:r>
              <a:rPr lang="en-US" sz="3200" dirty="0"/>
              <a:t> — </a:t>
            </a:r>
            <a:r>
              <a:rPr lang="ru-RU" sz="3200" dirty="0"/>
              <a:t>построение </a:t>
            </a:r>
            <a:r>
              <a:rPr lang="en-US" sz="3200" dirty="0"/>
              <a:t>GUI</a:t>
            </a:r>
          </a:p>
          <a:p>
            <a:r>
              <a:rPr lang="ru-RU" sz="3200" dirty="0"/>
              <a:t>📦</a:t>
            </a:r>
            <a:r>
              <a:rPr lang="ru-RU" sz="3200" b="1" dirty="0"/>
              <a:t> </a:t>
            </a:r>
            <a:r>
              <a:rPr lang="en-US" sz="3200" b="1" dirty="0"/>
              <a:t>Calendar </a:t>
            </a:r>
            <a:r>
              <a:rPr lang="en-US" sz="3200" dirty="0"/>
              <a:t>— </a:t>
            </a:r>
            <a:r>
              <a:rPr lang="ru-RU" sz="3200" dirty="0"/>
              <a:t>генерация сетки дней</a:t>
            </a:r>
          </a:p>
          <a:p>
            <a:r>
              <a:rPr lang="ru-RU" sz="3200" dirty="0"/>
              <a:t>📦 </a:t>
            </a:r>
            <a:r>
              <a:rPr lang="en-US" sz="3200" b="1" dirty="0"/>
              <a:t>Datetime</a:t>
            </a:r>
            <a:r>
              <a:rPr lang="en-US" sz="3200" dirty="0"/>
              <a:t> — </a:t>
            </a:r>
            <a:r>
              <a:rPr lang="ru-RU" sz="3200" dirty="0"/>
              <a:t>текущие даты, форматирование</a:t>
            </a:r>
          </a:p>
          <a:p>
            <a:r>
              <a:rPr lang="ru-RU" sz="3200" dirty="0"/>
              <a:t>📦 </a:t>
            </a:r>
            <a:r>
              <a:rPr lang="en-US" sz="3200" b="1" dirty="0"/>
              <a:t>OS</a:t>
            </a:r>
            <a:r>
              <a:rPr lang="en-US" sz="3200" dirty="0"/>
              <a:t> — </a:t>
            </a:r>
            <a:r>
              <a:rPr lang="ru-RU" sz="3200" dirty="0"/>
              <a:t>проверка и создание файлов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36C1C9-3D30-0ADE-88F2-2AB869B4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78" y="1608327"/>
            <a:ext cx="6511242" cy="169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7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AA2410-B8F4-E8CB-182C-1D7FA71E1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392" y="5163490"/>
            <a:ext cx="6419866" cy="143016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8FD672-4B2C-2674-94EE-314EF5FD0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18" y="264341"/>
            <a:ext cx="6419867" cy="1051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4D4DA0-4D1B-FF18-6F6D-A108480E3C21}"/>
              </a:ext>
            </a:extLst>
          </p:cNvPr>
          <p:cNvSpPr txBox="1"/>
          <p:nvPr/>
        </p:nvSpPr>
        <p:spPr>
          <a:xfrm>
            <a:off x="964518" y="1315452"/>
            <a:ext cx="426520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/>
              <a:t>Рисует календарь в виде сетки</a:t>
            </a:r>
            <a:r>
              <a:rPr lang="en-US" sz="2800" dirty="0"/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/>
              <a:t>Цвет дня зависит от событий</a:t>
            </a:r>
            <a:r>
              <a:rPr lang="en-US" sz="2800" dirty="0"/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/>
              <a:t>Кнопки</a:t>
            </a:r>
            <a:r>
              <a:rPr lang="en-US" sz="2800" dirty="0"/>
              <a:t> </a:t>
            </a:r>
            <a:r>
              <a:rPr lang="ru-RU" sz="2800" dirty="0"/>
              <a:t>интерактивные, с подсветкой</a:t>
            </a:r>
            <a:r>
              <a:rPr lang="en-US" sz="2800" dirty="0"/>
              <a:t>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/>
              <a:t>Выделяется текущий день</a:t>
            </a:r>
            <a:r>
              <a:rPr lang="en-US" sz="2800" dirty="0"/>
              <a:t>.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848F0-AE77-3684-5FA7-ACE4A43805E9}"/>
              </a:ext>
            </a:extLst>
          </p:cNvPr>
          <p:cNvSpPr txBox="1"/>
          <p:nvPr/>
        </p:nvSpPr>
        <p:spPr>
          <a:xfrm>
            <a:off x="7643050" y="762285"/>
            <a:ext cx="426520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/>
              <a:t>Открывает окно с событиями выбранного дня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/>
              <a:t>Показывает список событий и праздников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ru-RU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u-RU" sz="2800" dirty="0"/>
              <a:t>Кнопки добавления и удаления событий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12" name="Стрелка: изогнутая 11">
            <a:extLst>
              <a:ext uri="{FF2B5EF4-FFF2-40B4-BE49-F238E27FC236}">
                <a16:creationId xmlns:a16="http://schemas.microsoft.com/office/drawing/2014/main" id="{71CF0228-CE0D-179C-3315-52548A66C842}"/>
              </a:ext>
            </a:extLst>
          </p:cNvPr>
          <p:cNvSpPr/>
          <p:nvPr/>
        </p:nvSpPr>
        <p:spPr>
          <a:xfrm>
            <a:off x="5825823" y="3641558"/>
            <a:ext cx="1221129" cy="1251284"/>
          </a:xfrm>
          <a:prstGeom prst="bentArrow">
            <a:avLst>
              <a:gd name="adj1" fmla="val 25000"/>
              <a:gd name="adj2" fmla="val 25001"/>
              <a:gd name="adj3" fmla="val 35684"/>
              <a:gd name="adj4" fmla="val 376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3" name="Стрелка: изогнутая 12">
            <a:extLst>
              <a:ext uri="{FF2B5EF4-FFF2-40B4-BE49-F238E27FC236}">
                <a16:creationId xmlns:a16="http://schemas.microsoft.com/office/drawing/2014/main" id="{3A32A2FF-8036-E26E-C3D2-A151D0401001}"/>
              </a:ext>
            </a:extLst>
          </p:cNvPr>
          <p:cNvSpPr/>
          <p:nvPr/>
        </p:nvSpPr>
        <p:spPr>
          <a:xfrm rot="10800000">
            <a:off x="5682024" y="1586100"/>
            <a:ext cx="1221129" cy="1251284"/>
          </a:xfrm>
          <a:prstGeom prst="bentArrow">
            <a:avLst>
              <a:gd name="adj1" fmla="val 25000"/>
              <a:gd name="adj2" fmla="val 25001"/>
              <a:gd name="adj3" fmla="val 35684"/>
              <a:gd name="adj4" fmla="val 376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2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8A6FF3-0B25-84B6-5B6B-4FA51B205F16}"/>
              </a:ext>
            </a:extLst>
          </p:cNvPr>
          <p:cNvSpPr txBox="1"/>
          <p:nvPr/>
        </p:nvSpPr>
        <p:spPr>
          <a:xfrm>
            <a:off x="3880553" y="224590"/>
            <a:ext cx="4430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Загрузка</a:t>
            </a:r>
            <a:r>
              <a:rPr lang="ru-RU" b="1" dirty="0"/>
              <a:t> </a:t>
            </a:r>
            <a:r>
              <a:rPr lang="ru-RU" sz="4400" b="1" dirty="0"/>
              <a:t>событий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65F59F-9ACD-BF9B-125C-15970FB2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194" y="1056527"/>
            <a:ext cx="4972744" cy="16290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D298A4-698A-06A5-EB38-62E0FD1C3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574" y="2873543"/>
            <a:ext cx="5229955" cy="1695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47E55D-5238-301F-D1CA-3101038D3A04}"/>
              </a:ext>
            </a:extLst>
          </p:cNvPr>
          <p:cNvSpPr txBox="1"/>
          <p:nvPr/>
        </p:nvSpPr>
        <p:spPr>
          <a:xfrm>
            <a:off x="1818930" y="1578640"/>
            <a:ext cx="4123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Собственные события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02FE4-1030-71AA-6F83-EB7E31E2CFBC}"/>
              </a:ext>
            </a:extLst>
          </p:cNvPr>
          <p:cNvSpPr txBox="1"/>
          <p:nvPr/>
        </p:nvSpPr>
        <p:spPr>
          <a:xfrm>
            <a:off x="6930189" y="3136612"/>
            <a:ext cx="4964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Заготовленные праздники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1EC8913-23CA-86CB-3A9D-F7344921A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194" y="4798596"/>
            <a:ext cx="5229955" cy="16914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082854-425B-F348-9F2E-5E27E2CF6867}"/>
              </a:ext>
            </a:extLst>
          </p:cNvPr>
          <p:cNvSpPr txBox="1"/>
          <p:nvPr/>
        </p:nvSpPr>
        <p:spPr>
          <a:xfrm>
            <a:off x="1923124" y="5454315"/>
            <a:ext cx="3914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Сохранение событий</a:t>
            </a:r>
          </a:p>
        </p:txBody>
      </p:sp>
    </p:spTree>
    <p:extLst>
      <p:ext uri="{BB962C8B-B14F-4D97-AF65-F5344CB8AC3E}">
        <p14:creationId xmlns:p14="http://schemas.microsoft.com/office/powerpoint/2010/main" val="247408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685A2D-04CF-2D8B-0493-B6E2407C1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09" y="1525510"/>
            <a:ext cx="3820058" cy="4115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FF11EA-E4A6-A3A4-A5F9-D84A2D68455F}"/>
              </a:ext>
            </a:extLst>
          </p:cNvPr>
          <p:cNvSpPr txBox="1"/>
          <p:nvPr/>
        </p:nvSpPr>
        <p:spPr>
          <a:xfrm>
            <a:off x="1178509" y="284672"/>
            <a:ext cx="79971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Простой и понятный интерфейс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08B4B-240D-B67A-2EA0-48E5CD7F6B9C}"/>
              </a:ext>
            </a:extLst>
          </p:cNvPr>
          <p:cNvSpPr txBox="1"/>
          <p:nvPr/>
        </p:nvSpPr>
        <p:spPr>
          <a:xfrm>
            <a:off x="5325375" y="1525510"/>
            <a:ext cx="686662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700" dirty="0"/>
              <a:t>🟩 Текущий день — </a:t>
            </a:r>
            <a:r>
              <a:rPr lang="ru-RU" sz="2700" b="1" i="1" dirty="0"/>
              <a:t>зелёный</a:t>
            </a:r>
          </a:p>
          <a:p>
            <a:r>
              <a:rPr lang="ru-RU" sz="2700" dirty="0"/>
              <a:t>🟦 Есть обычные события — </a:t>
            </a:r>
            <a:r>
              <a:rPr lang="ru-RU" sz="2700" b="1" i="1" dirty="0"/>
              <a:t>синий</a:t>
            </a:r>
          </a:p>
          <a:p>
            <a:r>
              <a:rPr lang="ru-RU" sz="2700" dirty="0"/>
              <a:t>🟧 Есть смешные праздники — </a:t>
            </a:r>
            <a:r>
              <a:rPr lang="ru-RU" sz="2700" b="1" i="1" dirty="0"/>
              <a:t>оранжевый</a:t>
            </a:r>
          </a:p>
          <a:p>
            <a:r>
              <a:rPr lang="ru-RU" sz="2700" dirty="0"/>
              <a:t>🟪 Совпадение обоих — </a:t>
            </a:r>
            <a:r>
              <a:rPr lang="ru-RU" sz="2700" b="1" i="1" dirty="0"/>
              <a:t>фиолетовый</a:t>
            </a:r>
          </a:p>
          <a:p>
            <a:r>
              <a:rPr lang="ru-RU" sz="2700" dirty="0"/>
              <a:t>⬛ Пустой день — </a:t>
            </a:r>
            <a:r>
              <a:rPr lang="ru-RU" sz="2700" b="1" i="1" dirty="0"/>
              <a:t>тёмно-серый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BD3FD-B928-0A76-F5A4-43EE86DB0957}"/>
              </a:ext>
            </a:extLst>
          </p:cNvPr>
          <p:cNvSpPr txBox="1"/>
          <p:nvPr/>
        </p:nvSpPr>
        <p:spPr>
          <a:xfrm>
            <a:off x="5325375" y="5163830"/>
            <a:ext cx="6008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перехода в меню событий нужно просто нажать на нужный день.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D9F55-F12B-2D14-D51D-A03554B8FDB6}"/>
              </a:ext>
            </a:extLst>
          </p:cNvPr>
          <p:cNvSpPr txBox="1"/>
          <p:nvPr/>
        </p:nvSpPr>
        <p:spPr>
          <a:xfrm>
            <a:off x="5325375" y="4014084"/>
            <a:ext cx="5543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смены месяца/года нужно выбрать и нажать кнопку </a:t>
            </a:r>
            <a:r>
              <a:rPr lang="en-US" sz="2400" b="1" i="1" dirty="0"/>
              <a:t>“</a:t>
            </a:r>
            <a:r>
              <a:rPr lang="ru-RU" sz="2400" b="1" i="1" dirty="0"/>
              <a:t>Показать</a:t>
            </a:r>
            <a:r>
              <a:rPr lang="en-US" sz="2400" b="1" i="1" dirty="0"/>
              <a:t>”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78256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B4D1CF-778A-0D0D-E781-F7AC9284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177" y="3962889"/>
            <a:ext cx="2341177" cy="25752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09070A-7AA2-9AD5-0F6A-1BBB78566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56" y="4621798"/>
            <a:ext cx="1695687" cy="12574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A0D316-B2D5-1151-BBDB-51CBF4C86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646" y="3945605"/>
            <a:ext cx="2341177" cy="2592579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19F4CF88-EBC2-E810-5947-13FC5D8FA6C3}"/>
              </a:ext>
            </a:extLst>
          </p:cNvPr>
          <p:cNvSpPr/>
          <p:nvPr/>
        </p:nvSpPr>
        <p:spPr>
          <a:xfrm>
            <a:off x="3972551" y="499957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B96AFA91-29B6-6E3C-406F-015A065DF136}"/>
              </a:ext>
            </a:extLst>
          </p:cNvPr>
          <p:cNvSpPr/>
          <p:nvPr/>
        </p:nvSpPr>
        <p:spPr>
          <a:xfrm>
            <a:off x="7241040" y="500821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0B58E-F8C9-51BA-A39E-9CC52FF449DC}"/>
              </a:ext>
            </a:extLst>
          </p:cNvPr>
          <p:cNvSpPr txBox="1"/>
          <p:nvPr/>
        </p:nvSpPr>
        <p:spPr>
          <a:xfrm>
            <a:off x="1389935" y="209286"/>
            <a:ext cx="9412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Добавление новых событий в 2 клика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13D5E-EFB8-7BD9-12A0-10F7EAF5AEE6}"/>
              </a:ext>
            </a:extLst>
          </p:cNvPr>
          <p:cNvSpPr txBox="1"/>
          <p:nvPr/>
        </p:nvSpPr>
        <p:spPr>
          <a:xfrm>
            <a:off x="1334177" y="1075301"/>
            <a:ext cx="54312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Для создания события нужно</a:t>
            </a:r>
            <a:r>
              <a:rPr lang="en-US" sz="3200" dirty="0"/>
              <a:t>:</a:t>
            </a:r>
            <a:endParaRPr lang="ru-RU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204FF-83B6-B229-9195-5DC2CE7DD2D1}"/>
              </a:ext>
            </a:extLst>
          </p:cNvPr>
          <p:cNvSpPr txBox="1"/>
          <p:nvPr/>
        </p:nvSpPr>
        <p:spPr>
          <a:xfrm>
            <a:off x="1334177" y="2118985"/>
            <a:ext cx="66926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800" dirty="0"/>
              <a:t>Нажать кнопку </a:t>
            </a:r>
            <a:r>
              <a:rPr lang="en-US" sz="2800" b="1" i="1" dirty="0"/>
              <a:t>“</a:t>
            </a:r>
            <a:r>
              <a:rPr lang="ru-RU" sz="2800" b="1" i="1" dirty="0"/>
              <a:t>Добавить событие</a:t>
            </a:r>
            <a:r>
              <a:rPr lang="en-US" sz="2800" b="1" i="1" dirty="0"/>
              <a:t>”</a:t>
            </a:r>
            <a:endParaRPr lang="ru-RU" sz="2800" b="1" i="1" dirty="0"/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Ввести текст/название нового события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800" dirty="0"/>
              <a:t>Нажать кнопку </a:t>
            </a:r>
            <a:r>
              <a:rPr lang="en-US" sz="2800" b="1" i="1" dirty="0"/>
              <a:t>“OK” </a:t>
            </a:r>
            <a:r>
              <a:rPr lang="ru-RU" sz="2800" dirty="0"/>
              <a:t>для подтверждения</a:t>
            </a:r>
          </a:p>
        </p:txBody>
      </p:sp>
    </p:spTree>
    <p:extLst>
      <p:ext uri="{BB962C8B-B14F-4D97-AF65-F5344CB8AC3E}">
        <p14:creationId xmlns:p14="http://schemas.microsoft.com/office/powerpoint/2010/main" val="227396063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309</TotalTime>
  <Words>355</Words>
  <Application>Microsoft Office PowerPoint</Application>
  <PresentationFormat>Широкоэкранный</PresentationFormat>
  <Paragraphs>63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Wingdings</vt:lpstr>
      <vt:lpstr>Уголки</vt:lpstr>
      <vt:lpstr>Графический календарь на Tkinter</vt:lpstr>
      <vt:lpstr>Что это за проект?</vt:lpstr>
      <vt:lpstr>Почему лучше выбрать именно этот календарь?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LightKey.Store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 wrr</dc:creator>
  <cp:lastModifiedBy>er wrr</cp:lastModifiedBy>
  <cp:revision>1</cp:revision>
  <dcterms:created xsi:type="dcterms:W3CDTF">2025-08-01T06:27:53Z</dcterms:created>
  <dcterms:modified xsi:type="dcterms:W3CDTF">2025-08-01T11:37:15Z</dcterms:modified>
</cp:coreProperties>
</file>