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3.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4.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5.xml" ContentType="application/vnd.openxmlformats-officedocument.theme+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24" r:id="rId1"/>
    <p:sldMasterId id="2147483858" r:id="rId2"/>
    <p:sldMasterId id="2147483891" r:id="rId3"/>
    <p:sldMasterId id="2147483924" r:id="rId4"/>
    <p:sldMasterId id="2147483964" r:id="rId5"/>
    <p:sldMasterId id="2147484005" r:id="rId6"/>
  </p:sldMasterIdLst>
  <p:notesMasterIdLst>
    <p:notesMasterId r:id="rId17"/>
  </p:notesMasterIdLst>
  <p:handoutMasterIdLst>
    <p:handoutMasterId r:id="rId18"/>
  </p:handoutMasterIdLst>
  <p:sldIdLst>
    <p:sldId id="352" r:id="rId7"/>
    <p:sldId id="459" r:id="rId8"/>
    <p:sldId id="450" r:id="rId9"/>
    <p:sldId id="461" r:id="rId10"/>
    <p:sldId id="447" r:id="rId11"/>
    <p:sldId id="463" r:id="rId12"/>
    <p:sldId id="464" r:id="rId13"/>
    <p:sldId id="465" r:id="rId14"/>
    <p:sldId id="466" r:id="rId15"/>
    <p:sldId id="467" r:id="rId16"/>
  </p:sldIdLst>
  <p:sldSz cx="9144000" cy="5143500" type="screen16x9"/>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E2E0"/>
    <a:srgbClr val="BEBEBE"/>
    <a:srgbClr val="F8F8F8"/>
    <a:srgbClr val="0062FF"/>
    <a:srgbClr val="D4D4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01"/>
    <p:restoredTop sz="73795"/>
  </p:normalViewPr>
  <p:slideViewPr>
    <p:cSldViewPr snapToGrid="0" snapToObjects="1">
      <p:cViewPr varScale="1">
        <p:scale>
          <a:sx n="163" d="100"/>
          <a:sy n="163" d="100"/>
        </p:scale>
        <p:origin x="648" y="184"/>
      </p:cViewPr>
      <p:guideLst>
        <p:guide orient="horz" pos="1620"/>
        <p:guide pos="2880"/>
      </p:guideLst>
    </p:cSldViewPr>
  </p:slideViewPr>
  <p:outlineViewPr>
    <p:cViewPr>
      <p:scale>
        <a:sx n="33" d="100"/>
        <a:sy n="33" d="100"/>
      </p:scale>
      <p:origin x="0" y="-2836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8" d="100"/>
          <a:sy n="88" d="100"/>
        </p:scale>
        <p:origin x="3872"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panose="020B0503050203000203" pitchFamily="34" charset="0"/>
                <a:ea typeface="IBM Plex Sans" charset="0"/>
                <a:cs typeface="IBM Plex Sans" charset="0"/>
              </a:rPr>
              <a:pPr algn="l"/>
              <a:t>‹#›</a:t>
            </a:fld>
            <a:endParaRPr lang="en-US" sz="600" dirty="0">
              <a:solidFill>
                <a:schemeClr val="bg1"/>
              </a:solidFill>
              <a:latin typeface="IBM Plex Sans" panose="020B0503050203000203" pitchFamily="34" charset="0"/>
              <a:ea typeface="IBM Plex Sans" charset="0"/>
              <a:cs typeface="IBM Plex Sans"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panose="020B0503050203000203" pitchFamily="34" charset="0"/>
                <a:ea typeface="IBM Plex Sans" charset="0"/>
                <a:cs typeface="IBM Plex Sans" charset="0"/>
              </a:rPr>
              <a:t>Group Name / DOC ID / Month XX, 2019 / © 2019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7369"/>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r>
              <a:rPr lang="en-US" dirty="0"/>
              <a:t>Group Name / DOC ID / Month XX, 2019 / © 2019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914400" rtl="0" eaLnBrk="1" latinLnBrk="0" hangingPunct="1">
      <a:spcBef>
        <a:spcPts val="600"/>
      </a:spcBef>
      <a:defRPr sz="1000" b="0" i="0" kern="1200">
        <a:solidFill>
          <a:schemeClr val="bg1"/>
        </a:solidFill>
        <a:latin typeface="IBM Plex Sans" panose="020B0503050203000203" pitchFamily="34" charset="0"/>
        <a:ea typeface="+mn-ea"/>
        <a:cs typeface="+mn-cs"/>
      </a:defRPr>
    </a:lvl1pPr>
    <a:lvl2pPr marL="174625" indent="-169863" algn="l" defTabSz="914400" rtl="0" eaLnBrk="1" latinLnBrk="0" hangingPunct="1">
      <a:spcBef>
        <a:spcPts val="600"/>
      </a:spcBef>
      <a:buFont typeface="System Font Regular"/>
      <a:buChar char="–"/>
      <a:tabLst/>
      <a:defRPr sz="1000" b="0" i="0" kern="1200">
        <a:solidFill>
          <a:schemeClr val="bg1"/>
        </a:solidFill>
        <a:latin typeface="IBM Plex Sans" panose="020B0503050203000203" pitchFamily="34" charset="0"/>
        <a:ea typeface="+mn-ea"/>
        <a:cs typeface="+mn-cs"/>
      </a:defRPr>
    </a:lvl2pPr>
    <a:lvl3pPr marL="347472" indent="-173736" algn="l" defTabSz="914400" rtl="0" eaLnBrk="1" latinLnBrk="0" hangingPunct="1">
      <a:spcBef>
        <a:spcPts val="600"/>
      </a:spcBef>
      <a:buFont typeface="Arial" panose="020B0604020202020204" pitchFamily="34" charset="0"/>
      <a:buChar char="•"/>
      <a:tabLst/>
      <a:defRPr sz="1000" b="0" i="0" kern="1200">
        <a:solidFill>
          <a:schemeClr val="bg1"/>
        </a:solidFill>
        <a:latin typeface="IBM Plex Sans" panose="020B0503050203000203" pitchFamily="34" charset="0"/>
        <a:ea typeface="+mn-ea"/>
        <a:cs typeface="+mn-cs"/>
      </a:defRPr>
    </a:lvl3pPr>
    <a:lvl4pPr marL="630936" indent="-173736" algn="l" defTabSz="914400" rtl="0" eaLnBrk="1" latinLnBrk="0" hangingPunct="1">
      <a:spcBef>
        <a:spcPts val="600"/>
      </a:spcBef>
      <a:buFont typeface="System Font Regular"/>
      <a:buChar char="–"/>
      <a:tabLst/>
      <a:defRPr sz="1000" b="0" i="0" kern="1200">
        <a:solidFill>
          <a:schemeClr val="bg1"/>
        </a:solidFill>
        <a:latin typeface="IBM Plex Sans" panose="020B0503050203000203" pitchFamily="34" charset="0"/>
        <a:ea typeface="+mn-ea"/>
        <a:cs typeface="+mn-cs"/>
      </a:defRPr>
    </a:lvl4pPr>
    <a:lvl5pPr marL="174625" marR="0" indent="-169863"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sz="1000" b="0" i="0" kern="1200">
        <a:solidFill>
          <a:schemeClr val="bg1"/>
        </a:solidFill>
        <a:latin typeface="IBM Plex Sans" panose="020B050305020300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egistry.terraform.io/browse/provider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registry.terraform.io/browse/provider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1157559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IBM Cloud Schematics provides powerful tools to automate your cloud infrastructure provisioning and management process, the configuration and operation of your cloud resources, and the deployment of your app workloads.</a:t>
            </a:r>
          </a:p>
          <a:p>
            <a:endParaRPr lang="en-US" dirty="0"/>
          </a:p>
          <a:p>
            <a:r>
              <a:rPr lang="en-US" dirty="0"/>
              <a:t>Schematics leverages open source projects, such as Terraform, Ansible, OpenShift, Operators, and Helm, and delivers these capabilities to you as a managed service.</a:t>
            </a:r>
          </a:p>
          <a:p>
            <a:endParaRPr lang="en-US" dirty="0"/>
          </a:p>
          <a:p>
            <a:r>
              <a:rPr lang="en-US" dirty="0"/>
              <a:t> Rather than installing each open source project on your machine, and learning the API or CLI, you declare the tasks that you want to run in IBM Cloud and watch Schematics run these tasks for you.</a:t>
            </a:r>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1345594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Schematics workspaces deliver Terraform-as-a-Service capabilities hosted on IBM Cloud. The service allows you to automate the provisioning and management of IBM Cloud resources. If you need to stand up environments in other clouds, or roll out a multi-cloud deployment, simply add your Terraform </a:t>
            </a:r>
            <a:r>
              <a:rPr lang="en-US" dirty="0">
                <a:hlinkClick r:id="rId3"/>
              </a:rPr>
              <a:t>provider</a:t>
            </a:r>
            <a:r>
              <a:rPr lang="en-US" dirty="0"/>
              <a:t> plugins to your Workspace and Schematics takes care of the rest.</a:t>
            </a:r>
          </a:p>
        </p:txBody>
      </p:sp>
      <p:sp>
        <p:nvSpPr>
          <p:cNvPr id="4" name="Slide Number Placeholder 3"/>
          <p:cNvSpPr>
            <a:spLocks noGrp="1"/>
          </p:cNvSpPr>
          <p:nvPr>
            <p:ph type="sldNum" sz="quarter" idx="5"/>
          </p:nvPr>
        </p:nvSpPr>
        <p:spPr/>
        <p:txBody>
          <a:bodyPr/>
          <a:lstStyle/>
          <a:p>
            <a:fld id="{6E2E38B8-B0B4-AD41-AC6E-B781F46A9FD3}" type="slidenum">
              <a:rPr lang="en-US" smtClean="0"/>
              <a:pPr/>
              <a:t>4</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462397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A declarative approach defines the desired state of the system, including what resources you need and any properties they should have, and an </a:t>
            </a:r>
            <a:r>
              <a:rPr lang="en-US" dirty="0" err="1"/>
              <a:t>IaC</a:t>
            </a:r>
            <a:r>
              <a:rPr lang="en-US" dirty="0"/>
              <a:t> tool will configure it for you. </a:t>
            </a:r>
          </a:p>
          <a:p>
            <a:r>
              <a:rPr lang="en-US" dirty="0"/>
              <a:t>A declarative approach also keeps a list of the current state of your system objects, which makes taking down the infrastructure simpler to manage.</a:t>
            </a:r>
          </a:p>
          <a:p>
            <a:r>
              <a:rPr lang="en-US" dirty="0"/>
              <a:t>An imperative approach instead defines the specific commands needed to achieve the desired configuration, and those commands then need to be executed in the correct order. </a:t>
            </a:r>
          </a:p>
          <a:p>
            <a:r>
              <a:rPr lang="en-US" dirty="0"/>
              <a:t>Many </a:t>
            </a:r>
            <a:r>
              <a:rPr lang="en-US" dirty="0" err="1"/>
              <a:t>IaC</a:t>
            </a:r>
            <a:r>
              <a:rPr lang="en-US" dirty="0"/>
              <a:t> tools use a declarative approach and will automatically provision the desired infrastructure. If you make changes to the desired state, a declarative </a:t>
            </a:r>
            <a:r>
              <a:rPr lang="en-US" dirty="0" err="1"/>
              <a:t>IaC</a:t>
            </a:r>
            <a:r>
              <a:rPr lang="en-US" dirty="0"/>
              <a:t> tool will apply those changes for you. An imperative tool will require you to figure out how those changes should be applied.</a:t>
            </a:r>
          </a:p>
        </p:txBody>
      </p:sp>
      <p:sp>
        <p:nvSpPr>
          <p:cNvPr id="4" name="Slide Number Placeholder 3"/>
          <p:cNvSpPr>
            <a:spLocks noGrp="1"/>
          </p:cNvSpPr>
          <p:nvPr>
            <p:ph type="sldNum" sz="quarter" idx="5"/>
          </p:nvPr>
        </p:nvSpPr>
        <p:spPr/>
        <p:txBody>
          <a:bodyPr/>
          <a:lstStyle/>
          <a:p>
            <a:fld id="{6E2E38B8-B0B4-AD41-AC6E-B781F46A9FD3}" type="slidenum">
              <a:rPr lang="en-US" smtClean="0"/>
              <a:pPr/>
              <a:t>5</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214140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sz="1800" b="1" dirty="0"/>
              <a:t>Workspace Flow</a:t>
            </a:r>
          </a:p>
          <a:p>
            <a:r>
              <a:rPr lang="en-US" sz="1800" dirty="0"/>
              <a:t>Getting started with Workspaces requires a few basic steps:</a:t>
            </a:r>
          </a:p>
          <a:p>
            <a:endParaRPr lang="en-US" sz="1800" b="1" dirty="0"/>
          </a:p>
          <a:p>
            <a:r>
              <a:rPr lang="en-US" sz="1800" b="1" dirty="0"/>
              <a:t>Codify your IBM Cloud resources</a:t>
            </a:r>
            <a:r>
              <a:rPr lang="en-US" sz="1800" dirty="0"/>
              <a:t>: Create HCL or JSON Terraform deployment files and store them in a version control system such as GitHub, GitLab, or Bitbucket.</a:t>
            </a:r>
          </a:p>
          <a:p>
            <a:endParaRPr lang="en-US" sz="1800" b="1" dirty="0"/>
          </a:p>
          <a:p>
            <a:r>
              <a:rPr lang="en-US" sz="1800" b="1" dirty="0"/>
              <a:t>Create your workspace</a:t>
            </a:r>
            <a:r>
              <a:rPr lang="en-US" sz="1800" dirty="0"/>
              <a:t>: In this step we define the source repository for the deployment, pick our Terraform version, and add or update deployment variables.</a:t>
            </a:r>
          </a:p>
          <a:p>
            <a:endParaRPr lang="en-US" sz="1800" b="1" dirty="0"/>
          </a:p>
          <a:p>
            <a:r>
              <a:rPr lang="en-US" sz="1800" b="1" dirty="0"/>
              <a:t>Create an execution plan</a:t>
            </a:r>
            <a:r>
              <a:rPr lang="en-US" sz="1800" dirty="0"/>
              <a:t>: Terraform works on the idea of state. You define your desired state (number of machines, load balancers, </a:t>
            </a:r>
            <a:r>
              <a:rPr lang="en-US" sz="1800" dirty="0" err="1"/>
              <a:t>etc</a:t>
            </a:r>
            <a:r>
              <a:rPr lang="en-US" sz="1800" dirty="0"/>
              <a:t>) and then Terraform creates an execution plan and describes the actions that need to be run to get to that desired state.</a:t>
            </a:r>
          </a:p>
          <a:p>
            <a:endParaRPr lang="en-US" sz="1800" b="1" dirty="0"/>
          </a:p>
          <a:p>
            <a:r>
              <a:rPr lang="en-US" sz="1800" b="1" dirty="0"/>
              <a:t>Apply the execution plan</a:t>
            </a:r>
            <a:r>
              <a:rPr lang="en-US" sz="1800" dirty="0"/>
              <a:t>: When you are ready to make changes to your cloud environment, you can apply your generated execution plan and Schematics gets to work.</a:t>
            </a:r>
          </a:p>
          <a:p>
            <a:endParaRPr lang="en-US" sz="1800" b="1" dirty="0"/>
          </a:p>
          <a:p>
            <a:r>
              <a:rPr lang="en-US" sz="1800" b="1" dirty="0"/>
              <a:t>(Optional) Enable continuous delivery</a:t>
            </a:r>
            <a:r>
              <a:rPr lang="en-US" sz="1800" dirty="0"/>
              <a:t>: Connect a DevOps toolchain to your workspace, and enable IBM Cloud Continuous Delivery to automatically apply changes from your source repository to your resources in IBM Cloud.</a:t>
            </a:r>
          </a:p>
          <a:p>
            <a:endParaRPr lang="en-US" dirty="0"/>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6</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560176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Schematics actions deliver Ansible-as-a-Service capabilities to you so that you can automate the configuration and management of your Cloud environments.</a:t>
            </a:r>
          </a:p>
        </p:txBody>
      </p:sp>
      <p:sp>
        <p:nvSpPr>
          <p:cNvPr id="4" name="Slide Number Placeholder 3"/>
          <p:cNvSpPr>
            <a:spLocks noGrp="1"/>
          </p:cNvSpPr>
          <p:nvPr>
            <p:ph type="sldNum" sz="quarter" idx="5"/>
          </p:nvPr>
        </p:nvSpPr>
        <p:spPr/>
        <p:txBody>
          <a:bodyPr/>
          <a:lstStyle/>
          <a:p>
            <a:fld id="{6E2E38B8-B0B4-AD41-AC6E-B781F46A9FD3}" type="slidenum">
              <a:rPr lang="en-US" smtClean="0"/>
              <a:pPr/>
              <a:t>7</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648718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8</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491844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sz="1800" b="1" dirty="0"/>
              <a:t>Actions Flow</a:t>
            </a:r>
          </a:p>
          <a:p>
            <a:r>
              <a:rPr lang="en-US" sz="1800" dirty="0"/>
              <a:t>Getting started with Actions requires a few basic steps:</a:t>
            </a:r>
          </a:p>
          <a:p>
            <a:endParaRPr lang="en-US" sz="1800" dirty="0"/>
          </a:p>
          <a:p>
            <a:r>
              <a:rPr lang="en-US" sz="1800" b="1" dirty="0"/>
              <a:t>Add tasks to your playbook</a:t>
            </a:r>
            <a:r>
              <a:rPr lang="en-US" sz="1800" dirty="0"/>
              <a:t>: Use Ansible YAML syntax to describe the configuration tasks that you want to run on your cloud infrastructure, such as installing software or starting, stopping, and rebooting a virtual server.</a:t>
            </a:r>
          </a:p>
          <a:p>
            <a:endParaRPr lang="en-US" sz="1800" b="1" dirty="0"/>
          </a:p>
          <a:p>
            <a:r>
              <a:rPr lang="en-US" sz="1800" b="1" dirty="0"/>
              <a:t>Create a Schematics action</a:t>
            </a:r>
            <a:r>
              <a:rPr lang="en-US" sz="1800" dirty="0"/>
              <a:t>: Point your action to the repository that stores your Ansible playbooks. Then, you select the cloud resources where you want to run the tasks that are defined in your Ansible playbook.</a:t>
            </a:r>
          </a:p>
          <a:p>
            <a:endParaRPr lang="en-US" sz="1800" b="1" dirty="0"/>
          </a:p>
          <a:p>
            <a:r>
              <a:rPr lang="en-US" sz="1800" b="1" dirty="0"/>
              <a:t>Run your action</a:t>
            </a:r>
            <a:r>
              <a:rPr lang="en-US" sz="1800" dirty="0"/>
              <a:t>: Schematics uses the built-in Ansible capabilities to connect to your target hosts via SSH, and execute the tasks that are defined in your Ansible playbook.</a:t>
            </a:r>
          </a:p>
          <a:p>
            <a:endParaRPr lang="en-US" dirty="0"/>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9</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1606890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Schematics workspaces deliver Terraform-as-a-Service capabilities hosted on IBM Cloud. The service allows you to automate the provisioning and management of IBM Cloud resources. If you need to stand up environments in other clouds, or roll out a multi-cloud deployment, simply add your Terraform </a:t>
            </a:r>
            <a:r>
              <a:rPr lang="en-US" dirty="0">
                <a:hlinkClick r:id="rId3"/>
              </a:rPr>
              <a:t>provider</a:t>
            </a:r>
            <a:r>
              <a:rPr lang="en-US" dirty="0"/>
              <a:t> plugins to your Workspace and Schematics takes care of the rest.</a:t>
            </a:r>
          </a:p>
        </p:txBody>
      </p:sp>
      <p:sp>
        <p:nvSpPr>
          <p:cNvPr id="4" name="Slide Number Placeholder 3"/>
          <p:cNvSpPr>
            <a:spLocks noGrp="1"/>
          </p:cNvSpPr>
          <p:nvPr>
            <p:ph type="sldNum" sz="quarter" idx="5"/>
          </p:nvPr>
        </p:nvSpPr>
        <p:spPr/>
        <p:txBody>
          <a:bodyPr/>
          <a:lstStyle/>
          <a:p>
            <a:fld id="{6E2E38B8-B0B4-AD41-AC6E-B781F46A9FD3}" type="slidenum">
              <a:rPr lang="en-US" smtClean="0"/>
              <a:pPr/>
              <a:t>10</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17658253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pic>
        <p:nvPicPr>
          <p:cNvPr id="7" name="Picture" descr="IBM 8-bar logo"/>
          <p:cNvPicPr>
            <a:picLocks noChangeAspect="1"/>
          </p:cNvPicPr>
          <p:nvPr userDrawn="1"/>
        </p:nvPicPr>
        <p:blipFill>
          <a:blip r:embed="rId2"/>
          <a:stretch>
            <a:fillRect/>
          </a:stretch>
        </p:blipFill>
        <p:spPr>
          <a:xfrm>
            <a:off x="8393812" y="4693077"/>
            <a:ext cx="521589" cy="206791"/>
          </a:xfrm>
          <a:prstGeom prst="rect">
            <a:avLst/>
          </a:prstGeom>
        </p:spPr>
      </p:pic>
      <p:pic>
        <p:nvPicPr>
          <p:cNvPr id="6" name="Picture 5" descr="A close up of a sign&#10;&#10;Description automatically generated">
            <a:extLst>
              <a:ext uri="{FF2B5EF4-FFF2-40B4-BE49-F238E27FC236}">
                <a16:creationId xmlns:a16="http://schemas.microsoft.com/office/drawing/2014/main" id="{B55F1B79-3B06-EB45-B90B-FA8EFE3920D9}"/>
              </a:ext>
            </a:extLst>
          </p:cNvPr>
          <p:cNvPicPr>
            <a:picLocks noChangeAspect="1"/>
          </p:cNvPicPr>
          <p:nvPr userDrawn="1"/>
        </p:nvPicPr>
        <p:blipFill>
          <a:blip r:embed="rId3"/>
          <a:stretch>
            <a:fillRect/>
          </a:stretch>
        </p:blipFill>
        <p:spPr>
          <a:xfrm>
            <a:off x="228600" y="4495800"/>
            <a:ext cx="459354" cy="406956"/>
          </a:xfrm>
          <a:prstGeom prst="rect">
            <a:avLst/>
          </a:prstGeom>
        </p:spPr>
      </p:pic>
    </p:spTree>
    <p:extLst>
      <p:ext uri="{BB962C8B-B14F-4D97-AF65-F5344CB8AC3E}">
        <p14:creationId xmlns:p14="http://schemas.microsoft.com/office/powerpoint/2010/main" val="2120460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350218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
        <p:nvSpPr>
          <p:cNvPr id="7" name="Picture Placeholde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605125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298680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2456521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a:t>
            </a:r>
            <a:r>
              <a:rPr lang="en-US" dirty="0"/>
              <a:t>to edit Master title style</a:t>
            </a:r>
          </a:p>
        </p:txBody>
      </p:sp>
      <p:sp>
        <p:nvSpPr>
          <p:cNvPr id="6" name="Text Placeholder"/>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6946188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4791457" y="1243584"/>
            <a:ext cx="4123876"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9515537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dirty="0"/>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2335720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91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7077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4160842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2365110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6" name="Text Placeholder 1"/>
          <p:cNvSpPr>
            <a:spLocks noGrp="1"/>
          </p:cNvSpPr>
          <p:nvPr>
            <p:ph type="body" sz="quarter" idx="12"/>
          </p:nvPr>
        </p:nvSpPr>
        <p:spPr>
          <a:xfrm>
            <a:off x="4791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7077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7588837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p>
            <a:r>
              <a:rPr lang="en-US" dirty="0"/>
              <a:t>Click to edit Master title style</a:t>
            </a:r>
          </a:p>
        </p:txBody>
      </p:sp>
      <p:sp>
        <p:nvSpPr>
          <p:cNvPr id="7" name="Blue 60 rectangle">
            <a:extLst>
              <a:ext uri="{FF2B5EF4-FFF2-40B4-BE49-F238E27FC236}">
                <a16:creationId xmlns:a16="http://schemas.microsoft.com/office/drawing/2014/main" id="{91D1D188-D7EA-5A44-A392-6E9BFB996DC9}"/>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accent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59270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3012576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5188311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5348876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094255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8250084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9817813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dirty="0"/>
              <a:t>Click to edit Master title style</a:t>
            </a:r>
          </a:p>
        </p:txBody>
      </p:sp>
      <p:sp>
        <p:nvSpPr>
          <p:cNvPr id="13"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9"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9075423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bg1"/>
          </a:solidFill>
        </p:spPr>
        <p:txBody>
          <a:bodyPr lIns="210312" tIns="201168" rIns="228600" bIns="228600"/>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387366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dirty="0"/>
              <a:t>Drag picture to placeholder or click icon to add</a:t>
            </a:r>
          </a:p>
        </p:txBody>
      </p:sp>
      <p:sp>
        <p:nvSpPr>
          <p:cNvPr id="6" name="Text Placeholder"/>
          <p:cNvSpPr>
            <a:spLocks noGrp="1"/>
          </p:cNvSpPr>
          <p:nvPr>
            <p:ph type="body" sz="quarter" idx="12"/>
          </p:nvPr>
        </p:nvSpPr>
        <p:spPr>
          <a:xfrm>
            <a:off x="-3" y="2571750"/>
            <a:ext cx="2286003" cy="2571750"/>
          </a:xfrm>
          <a:solidFill>
            <a:schemeClr val="bg1"/>
          </a:solidFill>
        </p:spPr>
        <p:txBody>
          <a:bodyPr lIns="219456" tIns="201168" rIns="228600" bIns="228600"/>
          <a:lstStyle>
            <a:lvl1pPr>
              <a:buClr>
                <a:schemeClr val="tx1"/>
              </a:buClr>
              <a:defRPr>
                <a:solidFill>
                  <a:schemeClr val="tx1"/>
                </a:solidFill>
              </a:defRPr>
            </a:lvl1pPr>
            <a:lvl2pPr>
              <a:buClr>
                <a:schemeClr val="tx1"/>
              </a:buClr>
              <a:defRPr sz="1000">
                <a:solidFill>
                  <a:schemeClr val="tx1"/>
                </a:solidFill>
              </a:defRPr>
            </a:lvl2pPr>
            <a:lvl3pPr>
              <a:buClr>
                <a:schemeClr val="tx1"/>
              </a:buClr>
              <a:defRPr sz="1000">
                <a:solidFill>
                  <a:schemeClr val="tx1"/>
                </a:solidFill>
              </a:defRPr>
            </a:lvl3pPr>
            <a:lvl4pPr>
              <a:buClr>
                <a:schemeClr val="tx1"/>
              </a:buClr>
              <a:defRPr sz="1000">
                <a:solidFill>
                  <a:schemeClr val="tx1"/>
                </a:solidFill>
              </a:defRPr>
            </a:lvl4pPr>
            <a:lvl5pPr>
              <a:buClr>
                <a:schemeClr val="tx1"/>
              </a:buClr>
              <a:defRPr sz="1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3145971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accent2"/>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rgbClr val="0530AD"/>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rgbClr val="061F80"/>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2648706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2514600"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6966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879900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2362668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5142726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5577183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7352634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8483691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762391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61872"/>
            <a:ext cx="4123944" cy="1309878"/>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24F04016-134E-5847-8C7D-495FF4D6E42D}"/>
              </a:ext>
            </a:extLst>
          </p:cNvPr>
          <p:cNvSpPr>
            <a:spLocks noGrp="1"/>
          </p:cNvSpPr>
          <p:nvPr>
            <p:ph type="body" sz="quarter" idx="14"/>
          </p:nvPr>
        </p:nvSpPr>
        <p:spPr>
          <a:xfrm>
            <a:off x="219456" y="3209544"/>
            <a:ext cx="6409944" cy="1307592"/>
          </a:xfrm>
        </p:spPr>
        <p:txBody>
          <a:bodyPr anchor="b"/>
          <a:lstStyle>
            <a:lvl1pPr>
              <a:spcBef>
                <a:spcPts val="300"/>
              </a:spcBef>
              <a:defRPr sz="600"/>
            </a:lvl1pPr>
            <a:lvl2pPr>
              <a:defRPr sz="600"/>
            </a:lvl2pPr>
            <a:lvl3pPr>
              <a:defRPr sz="600"/>
            </a:lvl3pPr>
            <a:lvl4pPr>
              <a:defRPr sz="600"/>
            </a:lvl4pPr>
            <a:lvl5pPr>
              <a:defRPr sz="600"/>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7758267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1_ibm sign-off">
    <p:bg>
      <p:bgPr>
        <a:gradFill>
          <a:gsLst>
            <a:gs pos="0">
              <a:srgbClr val="1EE2E0"/>
            </a:gs>
            <a:gs pos="98000">
              <a:schemeClr val="accent2">
                <a:lumMod val="75000"/>
              </a:schemeClr>
            </a:gs>
          </a:gsLst>
          <a:lin ang="4200000" scaled="0"/>
        </a:gra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descr="A close up of a sign&#10;&#10;Description automatically generated">
            <a:extLst>
              <a:ext uri="{FF2B5EF4-FFF2-40B4-BE49-F238E27FC236}">
                <a16:creationId xmlns:a16="http://schemas.microsoft.com/office/drawing/2014/main" id="{5D09781A-32CA-BF46-91A7-02F49D9DC18E}"/>
              </a:ext>
            </a:extLst>
          </p:cNvPr>
          <p:cNvPicPr>
            <a:picLocks noChangeAspect="1"/>
          </p:cNvPicPr>
          <p:nvPr userDrawn="1"/>
        </p:nvPicPr>
        <p:blipFill>
          <a:blip r:embed="rId2"/>
          <a:stretch>
            <a:fillRect/>
          </a:stretch>
        </p:blipFill>
        <p:spPr>
          <a:xfrm>
            <a:off x="3928187" y="1811911"/>
            <a:ext cx="1287625" cy="1140747"/>
          </a:xfrm>
          <a:prstGeom prst="rect">
            <a:avLst/>
          </a:prstGeom>
        </p:spPr>
      </p:pic>
    </p:spTree>
    <p:extLst>
      <p:ext uri="{BB962C8B-B14F-4D97-AF65-F5344CB8AC3E}">
        <p14:creationId xmlns:p14="http://schemas.microsoft.com/office/powerpoint/2010/main" val="157739670"/>
      </p:ext>
    </p:extLst>
  </p:cSld>
  <p:clrMapOvr>
    <a:overrideClrMapping bg1="lt1" tx1="dk1" bg2="lt2" tx2="dk2" accent1="accent1" accent2="accent2" accent3="accent3" accent4="accent4" accent5="accent5" accent6="accent6" hlink="hlink" folHlink="folHlink"/>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2_ibm sign-off">
    <p:bg>
      <p:bgPr>
        <a:gradFill>
          <a:gsLst>
            <a:gs pos="0">
              <a:srgbClr val="1EE2E0"/>
            </a:gs>
            <a:gs pos="98000">
              <a:schemeClr val="accent2">
                <a:lumMod val="75000"/>
              </a:schemeClr>
            </a:gs>
          </a:gsLst>
          <a:lin ang="4200000" scaled="0"/>
        </a:gra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6" name="Picture 5" descr="A picture containing drawing, clock, light&#10;&#10;Description automatically generated">
            <a:extLst>
              <a:ext uri="{FF2B5EF4-FFF2-40B4-BE49-F238E27FC236}">
                <a16:creationId xmlns:a16="http://schemas.microsoft.com/office/drawing/2014/main" id="{782E6D3D-EC7A-164D-B639-6D14E5CD8128}"/>
              </a:ext>
            </a:extLst>
          </p:cNvPr>
          <p:cNvPicPr>
            <a:picLocks noChangeAspect="1"/>
          </p:cNvPicPr>
          <p:nvPr userDrawn="1"/>
        </p:nvPicPr>
        <p:blipFill>
          <a:blip r:embed="rId2"/>
          <a:stretch>
            <a:fillRect/>
          </a:stretch>
        </p:blipFill>
        <p:spPr>
          <a:xfrm>
            <a:off x="3363685" y="2198530"/>
            <a:ext cx="2416629" cy="561611"/>
          </a:xfrm>
          <a:prstGeom prst="rect">
            <a:avLst/>
          </a:prstGeom>
        </p:spPr>
      </p:pic>
    </p:spTree>
    <p:extLst>
      <p:ext uri="{BB962C8B-B14F-4D97-AF65-F5344CB8AC3E}">
        <p14:creationId xmlns:p14="http://schemas.microsoft.com/office/powerpoint/2010/main" val="1052113095"/>
      </p:ext>
    </p:extLst>
  </p:cSld>
  <p:clrMapOvr>
    <a:overrideClrMapping bg1="lt1" tx1="dk1" bg2="lt2" tx2="dk2" accent1="accent1" accent2="accent2" accent3="accent3" accent4="accent4" accent5="accent5" accent6="accent6" hlink="hlink" folHlink="folHlink"/>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3_ibm sign-off">
    <p:bg>
      <p:bgPr>
        <a:solidFill>
          <a:schemeClr val="tx1"/>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a:solidFill>
                  <a:schemeClr val="bg1"/>
                </a:solidFill>
              </a:defRPr>
            </a:lvl1p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5" name="Picture 4" descr="A picture containing drawing, clock, light&#10;&#10;Description automatically generated">
            <a:extLst>
              <a:ext uri="{FF2B5EF4-FFF2-40B4-BE49-F238E27FC236}">
                <a16:creationId xmlns:a16="http://schemas.microsoft.com/office/drawing/2014/main" id="{7A7FAF63-4FE5-344C-BE46-990F81DB9C5B}"/>
              </a:ext>
            </a:extLst>
          </p:cNvPr>
          <p:cNvPicPr>
            <a:picLocks noChangeAspect="1"/>
          </p:cNvPicPr>
          <p:nvPr userDrawn="1"/>
        </p:nvPicPr>
        <p:blipFill>
          <a:blip r:embed="rId2"/>
          <a:stretch>
            <a:fillRect/>
          </a:stretch>
        </p:blipFill>
        <p:spPr>
          <a:xfrm>
            <a:off x="3363685" y="2198530"/>
            <a:ext cx="2416629" cy="561611"/>
          </a:xfrm>
          <a:prstGeom prst="rect">
            <a:avLst/>
          </a:prstGeom>
        </p:spPr>
      </p:pic>
    </p:spTree>
    <p:extLst>
      <p:ext uri="{BB962C8B-B14F-4D97-AF65-F5344CB8AC3E}">
        <p14:creationId xmlns:p14="http://schemas.microsoft.com/office/powerpoint/2010/main" val="2466360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4791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7077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8739741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4_ibm sign-off">
    <p:bg>
      <p:bgPr>
        <a:solidFill>
          <a:schemeClr val="tx1"/>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a:solidFill>
                  <a:schemeClr val="bg1"/>
                </a:solidFill>
              </a:defRPr>
            </a:lvl1p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6" name="Picture" descr="IBM 8-bar logo">
            <a:extLst>
              <a:ext uri="{FF2B5EF4-FFF2-40B4-BE49-F238E27FC236}">
                <a16:creationId xmlns:a16="http://schemas.microsoft.com/office/drawing/2014/main" id="{16077DE4-A48B-3746-A6A5-9EF3CDF6AE7C}"/>
              </a:ext>
            </a:extLst>
          </p:cNvPr>
          <p:cNvPicPr>
            <a:picLocks noChangeAspect="1"/>
          </p:cNvPicPr>
          <p:nvPr userDrawn="1"/>
        </p:nvPicPr>
        <p:blipFill>
          <a:blip r:embed="rId2"/>
          <a:stretch>
            <a:fillRect/>
          </a:stretch>
        </p:blipFill>
        <p:spPr>
          <a:xfrm>
            <a:off x="3931681" y="2317651"/>
            <a:ext cx="1273366" cy="505311"/>
          </a:xfrm>
          <a:prstGeom prst="rect">
            <a:avLst/>
          </a:prstGeom>
        </p:spPr>
      </p:pic>
    </p:spTree>
    <p:extLst>
      <p:ext uri="{BB962C8B-B14F-4D97-AF65-F5344CB8AC3E}">
        <p14:creationId xmlns:p14="http://schemas.microsoft.com/office/powerpoint/2010/main" val="56811034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a:stretch>
            <a:fillRect/>
          </a:stretch>
        </p:blipFill>
        <p:spPr>
          <a:xfrm>
            <a:off x="3923196" y="2312884"/>
            <a:ext cx="1297608" cy="517732"/>
          </a:xfrm>
          <a:prstGeom prst="rect">
            <a:avLst/>
          </a:prstGeom>
        </p:spPr>
      </p:pic>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6321621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Cover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en-US"/>
              <a:t>IBM Cloud / DOC ID / Month XX, 2018 / © 2018 IBM Corporation</a:t>
            </a:r>
          </a:p>
        </p:txBody>
      </p:sp>
      <p:sp>
        <p:nvSpPr>
          <p:cNvPr id="4" name="Title 3"/>
          <p:cNvSpPr>
            <a:spLocks noGrp="1"/>
          </p:cNvSpPr>
          <p:nvPr>
            <p:ph type="title"/>
          </p:nvPr>
        </p:nvSpPr>
        <p:spPr>
          <a:xfrm>
            <a:off x="228601" y="244551"/>
            <a:ext cx="4114801" cy="4438575"/>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10" name="Picture 9">
            <a:extLst>
              <a:ext uri="{FF2B5EF4-FFF2-40B4-BE49-F238E27FC236}">
                <a16:creationId xmlns:a16="http://schemas.microsoft.com/office/drawing/2014/main" id="{F83EA990-A2F5-4D44-95AB-0B1450A55BB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540138" y="4275910"/>
            <a:ext cx="2606778" cy="1012920"/>
          </a:xfrm>
          <a:prstGeom prst="rect">
            <a:avLst/>
          </a:prstGeom>
        </p:spPr>
      </p:pic>
    </p:spTree>
    <p:extLst>
      <p:ext uri="{BB962C8B-B14F-4D97-AF65-F5344CB8AC3E}">
        <p14:creationId xmlns:p14="http://schemas.microsoft.com/office/powerpoint/2010/main" val="124685223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t>IBM Cloud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59250086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2018 / © 2018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25" algn="dec"/>
              </a:tabLst>
              <a:defRPr/>
            </a:lvl1pPr>
            <a:lvl2pPr marL="173036" indent="-173036">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195" rtl="0" eaLnBrk="1" fontAlgn="auto" latinLnBrk="0" hangingPunct="1">
              <a:lnSpc>
                <a:spcPct val="100000"/>
              </a:lnSpc>
              <a:spcBef>
                <a:spcPts val="0"/>
              </a:spcBef>
              <a:spcAft>
                <a:spcPts val="0"/>
              </a:spcAft>
              <a:buClrTx/>
              <a:buSzTx/>
              <a:buFont typeface="Arial"/>
              <a:buNone/>
              <a:tabLst>
                <a:tab pos="4023310" algn="r"/>
              </a:tabLst>
              <a:defRPr/>
            </a:pPr>
            <a:r>
              <a:rPr lang="en-US"/>
              <a:t>Click to edit Master text styles</a:t>
            </a:r>
          </a:p>
          <a:p>
            <a:pPr marL="0" marR="0" lvl="1" indent="0" algn="l" defTabSz="457195" rtl="0" eaLnBrk="1" fontAlgn="auto" latinLnBrk="0" hangingPunct="1">
              <a:lnSpc>
                <a:spcPct val="100000"/>
              </a:lnSpc>
              <a:spcBef>
                <a:spcPts val="0"/>
              </a:spcBef>
              <a:spcAft>
                <a:spcPts val="0"/>
              </a:spcAft>
              <a:buClrTx/>
              <a:buSzTx/>
              <a:buFont typeface="Arial"/>
              <a:buNone/>
              <a:tabLst>
                <a:tab pos="4023310" algn="r"/>
              </a:tabLst>
              <a:defRPr/>
            </a:pPr>
            <a:r>
              <a:rPr lang="en-US"/>
              <a:t>Second level</a:t>
            </a:r>
          </a:p>
          <a:p>
            <a:pPr marL="0" marR="0" lvl="2" indent="0" algn="l" defTabSz="457195" rtl="0" eaLnBrk="1" fontAlgn="auto" latinLnBrk="0" hangingPunct="1">
              <a:lnSpc>
                <a:spcPct val="100000"/>
              </a:lnSpc>
              <a:spcBef>
                <a:spcPts val="0"/>
              </a:spcBef>
              <a:spcAft>
                <a:spcPts val="0"/>
              </a:spcAft>
              <a:buClrTx/>
              <a:buSzTx/>
              <a:buFont typeface="Arial"/>
              <a:buNone/>
              <a:tabLst>
                <a:tab pos="4023310" algn="r"/>
              </a:tabLst>
              <a:defRPr/>
            </a:pPr>
            <a:r>
              <a:rPr lang="en-US"/>
              <a:t>Third level</a:t>
            </a:r>
          </a:p>
          <a:p>
            <a:pPr marL="0" marR="0" lvl="3" indent="0" algn="l" defTabSz="457195" rtl="0" eaLnBrk="1" fontAlgn="auto" latinLnBrk="0" hangingPunct="1">
              <a:lnSpc>
                <a:spcPct val="100000"/>
              </a:lnSpc>
              <a:spcBef>
                <a:spcPts val="0"/>
              </a:spcBef>
              <a:spcAft>
                <a:spcPts val="0"/>
              </a:spcAft>
              <a:buClrTx/>
              <a:buSzTx/>
              <a:buFont typeface="Arial"/>
              <a:buNone/>
              <a:tabLst>
                <a:tab pos="4023310" algn="r"/>
              </a:tabLst>
              <a:defRPr/>
            </a:pPr>
            <a:r>
              <a:rPr lang="en-US"/>
              <a:t>Fourth level</a:t>
            </a:r>
          </a:p>
          <a:p>
            <a:pPr marL="0" marR="0" lvl="4" indent="0" algn="l" defTabSz="457195" rtl="0" eaLnBrk="1" fontAlgn="auto" latinLnBrk="0" hangingPunct="1">
              <a:lnSpc>
                <a:spcPct val="100000"/>
              </a:lnSpc>
              <a:spcBef>
                <a:spcPts val="0"/>
              </a:spcBef>
              <a:spcAft>
                <a:spcPts val="0"/>
              </a:spcAft>
              <a:buClrTx/>
              <a:buSzTx/>
              <a:buFont typeface="Arial"/>
              <a:buNone/>
              <a:tabLst>
                <a:tab pos="402331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2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195" rtl="0" eaLnBrk="1" fontAlgn="auto" latinLnBrk="0" hangingPunct="1">
              <a:lnSpc>
                <a:spcPct val="100000"/>
              </a:lnSpc>
              <a:spcBef>
                <a:spcPts val="1100"/>
              </a:spcBef>
              <a:spcAft>
                <a:spcPts val="0"/>
              </a:spcAft>
              <a:buClrTx/>
              <a:buSzTx/>
              <a:buFont typeface="Arial"/>
              <a:buNone/>
              <a:tabLst>
                <a:tab pos="4023310" algn="r"/>
              </a:tabLst>
              <a:defRPr/>
            </a:pPr>
            <a:r>
              <a:rPr lang="en-US"/>
              <a:t>Click to edit Master text styles</a:t>
            </a:r>
          </a:p>
          <a:p>
            <a:pPr marL="0" marR="0" lvl="1" indent="0" algn="l" defTabSz="457195" rtl="0" eaLnBrk="1" fontAlgn="auto" latinLnBrk="0" hangingPunct="1">
              <a:lnSpc>
                <a:spcPct val="100000"/>
              </a:lnSpc>
              <a:spcBef>
                <a:spcPts val="1100"/>
              </a:spcBef>
              <a:spcAft>
                <a:spcPts val="0"/>
              </a:spcAft>
              <a:buClrTx/>
              <a:buSzTx/>
              <a:buFont typeface="Arial"/>
              <a:buNone/>
              <a:tabLst>
                <a:tab pos="4023310" algn="r"/>
              </a:tabLst>
              <a:defRPr/>
            </a:pPr>
            <a:r>
              <a:rPr lang="en-US"/>
              <a:t>Second level</a:t>
            </a:r>
          </a:p>
          <a:p>
            <a:pPr marL="0" marR="0" lvl="2" indent="0" algn="l" defTabSz="457195" rtl="0" eaLnBrk="1" fontAlgn="auto" latinLnBrk="0" hangingPunct="1">
              <a:lnSpc>
                <a:spcPct val="100000"/>
              </a:lnSpc>
              <a:spcBef>
                <a:spcPts val="1100"/>
              </a:spcBef>
              <a:spcAft>
                <a:spcPts val="0"/>
              </a:spcAft>
              <a:buClrTx/>
              <a:buSzTx/>
              <a:buFont typeface="Arial"/>
              <a:buNone/>
              <a:tabLst>
                <a:tab pos="4023310" algn="r"/>
              </a:tabLst>
              <a:defRPr/>
            </a:pPr>
            <a:r>
              <a:rPr lang="en-US"/>
              <a:t>Third level</a:t>
            </a:r>
          </a:p>
          <a:p>
            <a:pPr marL="0" marR="0" lvl="3" indent="0" algn="l" defTabSz="457195" rtl="0" eaLnBrk="1" fontAlgn="auto" latinLnBrk="0" hangingPunct="1">
              <a:lnSpc>
                <a:spcPct val="100000"/>
              </a:lnSpc>
              <a:spcBef>
                <a:spcPts val="1100"/>
              </a:spcBef>
              <a:spcAft>
                <a:spcPts val="0"/>
              </a:spcAft>
              <a:buClrTx/>
              <a:buSzTx/>
              <a:buFont typeface="Arial"/>
              <a:buNone/>
              <a:tabLst>
                <a:tab pos="4023310" algn="r"/>
              </a:tabLst>
              <a:defRPr/>
            </a:pPr>
            <a:r>
              <a:rPr lang="en-US"/>
              <a:t>Fourth level</a:t>
            </a:r>
          </a:p>
          <a:p>
            <a:pPr marL="0" marR="0" lvl="4" indent="0" algn="l" defTabSz="457195" rtl="0" eaLnBrk="1" fontAlgn="auto" latinLnBrk="0" hangingPunct="1">
              <a:lnSpc>
                <a:spcPct val="100000"/>
              </a:lnSpc>
              <a:spcBef>
                <a:spcPts val="1100"/>
              </a:spcBef>
              <a:spcAft>
                <a:spcPts val="0"/>
              </a:spcAft>
              <a:buClrTx/>
              <a:buSzTx/>
              <a:buFont typeface="Arial"/>
              <a:buNone/>
              <a:tabLst>
                <a:tab pos="4023310" algn="r"/>
              </a:tabLst>
              <a:defRPr/>
            </a:pPr>
            <a:r>
              <a:rPr lang="en-US"/>
              <a:t>Fifth level</a:t>
            </a:r>
            <a:endParaRPr lang="en-US" dirty="0"/>
          </a:p>
        </p:txBody>
      </p:sp>
    </p:spTree>
    <p:extLst>
      <p:ext uri="{BB962C8B-B14F-4D97-AF65-F5344CB8AC3E}">
        <p14:creationId xmlns:p14="http://schemas.microsoft.com/office/powerpoint/2010/main" val="240827443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4"/>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IBM Cloud / DOC ID / Month XX, 2018 / © 2018 IBM Corporation</a:t>
            </a:r>
          </a:p>
        </p:txBody>
      </p:sp>
      <p:sp>
        <p:nvSpPr>
          <p:cNvPr id="8" name="Text Placeholder 7"/>
          <p:cNvSpPr>
            <a:spLocks noGrp="1"/>
          </p:cNvSpPr>
          <p:nvPr>
            <p:ph type="body" sz="quarter" idx="12"/>
          </p:nvPr>
        </p:nvSpPr>
        <p:spPr>
          <a:xfrm>
            <a:off x="144376" y="1015683"/>
            <a:ext cx="4114800" cy="3108960"/>
          </a:xfrm>
        </p:spPr>
        <p:txBody>
          <a:bodyPr/>
          <a:lstStyle>
            <a:lvl1pPr>
              <a:lnSpc>
                <a:spcPct val="90000"/>
              </a:lnSpc>
              <a:spcBef>
                <a:spcPts val="0"/>
              </a:spcBef>
              <a:defRPr sz="9600" b="1" baseline="0">
                <a:solidFill>
                  <a:schemeClr val="bg2"/>
                </a:solidFill>
                <a:latin typeface="+mj-lt"/>
                <a:ea typeface="IBM Plex Mono" charset="0"/>
                <a:cs typeface="IBM Plex Mono" charset="0"/>
              </a:defRPr>
            </a:lvl1pPr>
          </a:lstStyle>
          <a:p>
            <a:pPr lvl="0"/>
            <a:r>
              <a:rPr lang="en-US"/>
              <a:t>Click to edit Master text styles</a:t>
            </a:r>
          </a:p>
        </p:txBody>
      </p:sp>
    </p:spTree>
    <p:extLst>
      <p:ext uri="{BB962C8B-B14F-4D97-AF65-F5344CB8AC3E}">
        <p14:creationId xmlns:p14="http://schemas.microsoft.com/office/powerpoint/2010/main" val="132995138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4"/>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IBM Cloud / DOC ID / Month XX, 2018 / © 2018 IBM Corporation</a:t>
            </a:r>
          </a:p>
        </p:txBody>
      </p:sp>
      <p:sp>
        <p:nvSpPr>
          <p:cNvPr id="8" name="Text Placeholder 7"/>
          <p:cNvSpPr>
            <a:spLocks noGrp="1"/>
          </p:cNvSpPr>
          <p:nvPr>
            <p:ph type="body" sz="quarter" idx="12"/>
          </p:nvPr>
        </p:nvSpPr>
        <p:spPr>
          <a:xfrm>
            <a:off x="144376" y="1015683"/>
            <a:ext cx="4114800" cy="3108960"/>
          </a:xfrm>
        </p:spPr>
        <p:txBody>
          <a:bodyPr/>
          <a:lstStyle>
            <a:lvl1pPr>
              <a:lnSpc>
                <a:spcPct val="90000"/>
              </a:lnSpc>
              <a:spcBef>
                <a:spcPts val="0"/>
              </a:spcBef>
              <a:defRPr sz="9600" b="1" baseline="0">
                <a:solidFill>
                  <a:schemeClr val="bg2"/>
                </a:solidFill>
                <a:latin typeface="+mj-lt"/>
                <a:ea typeface="IBM Plex Mono" charset="0"/>
                <a:cs typeface="IBM Plex Mono" charset="0"/>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Click icon to add picture</a:t>
            </a:r>
          </a:p>
        </p:txBody>
      </p:sp>
    </p:spTree>
    <p:extLst>
      <p:ext uri="{BB962C8B-B14F-4D97-AF65-F5344CB8AC3E}">
        <p14:creationId xmlns:p14="http://schemas.microsoft.com/office/powerpoint/2010/main" val="359900480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156408" y="84703"/>
            <a:ext cx="8686800" cy="4473575"/>
          </a:xfrm>
        </p:spPr>
        <p:txBody>
          <a:bodyPr/>
          <a:lstStyle>
            <a:lvl1pPr>
              <a:lnSpc>
                <a:spcPct val="90000"/>
              </a:lnSpc>
              <a:defRPr sz="9600" b="1" i="0">
                <a:latin typeface="+mj-lt"/>
                <a:ea typeface="IBM Plex Mono" charset="0"/>
                <a:cs typeface="IBM Plex Mono" charset="0"/>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DOC ID / Month XX, 2018 / © 2018 IBM Corporation</a:t>
            </a:r>
          </a:p>
        </p:txBody>
      </p:sp>
    </p:spTree>
    <p:extLst>
      <p:ext uri="{BB962C8B-B14F-4D97-AF65-F5344CB8AC3E}">
        <p14:creationId xmlns:p14="http://schemas.microsoft.com/office/powerpoint/2010/main" val="1972662502"/>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0"/>
            <a:ext cx="5187462" cy="4520805"/>
          </a:xfrm>
        </p:spPr>
        <p:txBody>
          <a:bodyPr/>
          <a:lstStyle>
            <a:lvl1pPr marL="117474" indent="-117474">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IBM Cloud / DOC ID / Month XX, 2018 / © 2018 IBM Corporation</a:t>
            </a:r>
          </a:p>
        </p:txBody>
      </p:sp>
    </p:spTree>
    <p:extLst>
      <p:ext uri="{BB962C8B-B14F-4D97-AF65-F5344CB8AC3E}">
        <p14:creationId xmlns:p14="http://schemas.microsoft.com/office/powerpoint/2010/main" val="257631240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DOC ID / Month XX, 2018 / © 2018 IBM Corporation</a:t>
            </a: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5"/>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623909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lvl1pPr>
              <a:defRPr>
                <a:latin typeface="IBM Plex Sans" panose="020B0503050203000203" pitchFamily="34" charset="0"/>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rgbClr val="F3F3F3"/>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5287802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DOC ID / Month XX, 2018 / © 2018 IBM Corporation</a:t>
            </a:r>
          </a:p>
        </p:txBody>
      </p:sp>
      <p:sp>
        <p:nvSpPr>
          <p:cNvPr id="8" name="Text Placeholder 7"/>
          <p:cNvSpPr>
            <a:spLocks noGrp="1"/>
          </p:cNvSpPr>
          <p:nvPr>
            <p:ph type="body" sz="quarter" idx="12"/>
          </p:nvPr>
        </p:nvSpPr>
        <p:spPr>
          <a:xfrm>
            <a:off x="228600" y="1124714"/>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4"/>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94912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DOC ID / Month XX, 2018 / © 2018 IBM Corporation</a:t>
            </a: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70"/>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2"/>
            <a:ext cx="4114800" cy="358965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034772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4" name="Footer Placeholder 3"/>
          <p:cNvSpPr>
            <a:spLocks noGrp="1"/>
          </p:cNvSpPr>
          <p:nvPr>
            <p:ph type="ftr" sz="quarter" idx="11"/>
          </p:nvPr>
        </p:nvSpPr>
        <p:spPr/>
        <p:txBody>
          <a:bodyPr/>
          <a:lstStyle>
            <a:lvl1pPr>
              <a:defRPr>
                <a:latin typeface="+mn-lt"/>
              </a:defRPr>
            </a:lvl1pPr>
          </a:lstStyle>
          <a:p>
            <a:r>
              <a:rPr lang="en-US"/>
              <a:t>IBM Cloud / DOC ID / Month XX, 2018 / © 2018 IBM Corporation</a:t>
            </a:r>
          </a:p>
        </p:txBody>
      </p:sp>
      <p:sp>
        <p:nvSpPr>
          <p:cNvPr id="6" name="Content Placeholder 5"/>
          <p:cNvSpPr>
            <a:spLocks noGrp="1"/>
          </p:cNvSpPr>
          <p:nvPr>
            <p:ph sz="quarter" idx="12"/>
          </p:nvPr>
        </p:nvSpPr>
        <p:spPr>
          <a:xfrm>
            <a:off x="228600" y="995520"/>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50"/>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8633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DOC ID / Month XX, 2018 / © 2018 IBM Corporation</a:t>
            </a:r>
          </a:p>
        </p:txBody>
      </p:sp>
      <p:sp>
        <p:nvSpPr>
          <p:cNvPr id="6" name="Text Placeholder 5"/>
          <p:cNvSpPr>
            <a:spLocks noGrp="1"/>
          </p:cNvSpPr>
          <p:nvPr>
            <p:ph type="body" sz="quarter" idx="12"/>
          </p:nvPr>
        </p:nvSpPr>
        <p:spPr>
          <a:xfrm>
            <a:off x="4800600" y="1093471"/>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70"/>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1"/>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71"/>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71"/>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8544727"/>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Click icon to add picture</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DOC ID / Month XX, 2018 / © 2018 IBM Corporation</a:t>
            </a:r>
          </a:p>
        </p:txBody>
      </p:sp>
      <p:sp>
        <p:nvSpPr>
          <p:cNvPr id="12" name="Text Placeholder 11"/>
          <p:cNvSpPr>
            <a:spLocks noGrp="1"/>
          </p:cNvSpPr>
          <p:nvPr>
            <p:ph type="body" sz="quarter" idx="13"/>
          </p:nvPr>
        </p:nvSpPr>
        <p:spPr>
          <a:xfrm>
            <a:off x="228600" y="201170"/>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2"/>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583814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Click icon to add picture</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DOC ID / Month XX, 2018 / © 2018 IBM Corporation</a:t>
            </a:r>
          </a:p>
        </p:txBody>
      </p:sp>
      <p:sp>
        <p:nvSpPr>
          <p:cNvPr id="7" name="Text Placeholder 6"/>
          <p:cNvSpPr>
            <a:spLocks noGrp="1"/>
          </p:cNvSpPr>
          <p:nvPr>
            <p:ph type="body" sz="quarter" idx="14"/>
          </p:nvPr>
        </p:nvSpPr>
        <p:spPr>
          <a:xfrm>
            <a:off x="228600" y="1097281"/>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81"/>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596452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DOC ID / Month XX, 2018 / © 2018 IBM Corporation</a:t>
            </a:r>
          </a:p>
        </p:txBody>
      </p:sp>
      <p:sp>
        <p:nvSpPr>
          <p:cNvPr id="6" name="Text Placeholder 5"/>
          <p:cNvSpPr>
            <a:spLocks noGrp="1"/>
          </p:cNvSpPr>
          <p:nvPr>
            <p:ph type="body" sz="quarter" idx="12"/>
          </p:nvPr>
        </p:nvSpPr>
        <p:spPr>
          <a:xfrm>
            <a:off x="4800600" y="1097282"/>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70"/>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2"/>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2543779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DOC ID / Month XX, 2018 / © 2018 IBM Corporation</a:t>
            </a:r>
          </a:p>
        </p:txBody>
      </p:sp>
      <p:sp>
        <p:nvSpPr>
          <p:cNvPr id="6" name="Text Placeholder 5"/>
          <p:cNvSpPr>
            <a:spLocks noGrp="1"/>
          </p:cNvSpPr>
          <p:nvPr>
            <p:ph type="body" sz="quarter" idx="12"/>
          </p:nvPr>
        </p:nvSpPr>
        <p:spPr>
          <a:xfrm>
            <a:off x="4800600" y="1124714"/>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70"/>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47762547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Click icon to add picture</a:t>
            </a:r>
          </a:p>
        </p:txBody>
      </p:sp>
      <p:sp>
        <p:nvSpPr>
          <p:cNvPr id="2" name="Title 1"/>
          <p:cNvSpPr>
            <a:spLocks noGrp="1"/>
          </p:cNvSpPr>
          <p:nvPr>
            <p:ph type="title"/>
          </p:nvPr>
        </p:nvSpPr>
        <p:spPr>
          <a:xfrm>
            <a:off x="228600" y="201170"/>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DOC ID / Month XX, 2018 / © 2018 IBM Corporation</a:t>
            </a:r>
          </a:p>
        </p:txBody>
      </p:sp>
    </p:spTree>
    <p:extLst>
      <p:ext uri="{BB962C8B-B14F-4D97-AF65-F5344CB8AC3E}">
        <p14:creationId xmlns:p14="http://schemas.microsoft.com/office/powerpoint/2010/main" val="428910259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0"/>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DOC ID / Month XX, 2018 / © 2018 IBM Corporation</a:t>
            </a:r>
          </a:p>
        </p:txBody>
      </p:sp>
    </p:spTree>
    <p:extLst>
      <p:ext uri="{BB962C8B-B14F-4D97-AF65-F5344CB8AC3E}">
        <p14:creationId xmlns:p14="http://schemas.microsoft.com/office/powerpoint/2010/main" val="637119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56030312"/>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DOC ID / Month XX, 2018 / © 2018 IBM Corporation</a:t>
            </a:r>
          </a:p>
        </p:txBody>
      </p:sp>
    </p:spTree>
    <p:extLst>
      <p:ext uri="{BB962C8B-B14F-4D97-AF65-F5344CB8AC3E}">
        <p14:creationId xmlns:p14="http://schemas.microsoft.com/office/powerpoint/2010/main" val="280760473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DOC ID / Month XX, 2018 / © 2018 IBM Corporation</a:t>
            </a:r>
          </a:p>
        </p:txBody>
      </p:sp>
      <p:sp>
        <p:nvSpPr>
          <p:cNvPr id="12" name="Text Placeholder 11"/>
          <p:cNvSpPr>
            <a:spLocks noGrp="1"/>
          </p:cNvSpPr>
          <p:nvPr>
            <p:ph type="body" sz="quarter" idx="13"/>
          </p:nvPr>
        </p:nvSpPr>
        <p:spPr>
          <a:xfrm>
            <a:off x="228600" y="182882"/>
            <a:ext cx="4114800" cy="300037"/>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228600" y="1097282"/>
            <a:ext cx="4114800" cy="348873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395752068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DOC ID / Month XX, 2018 / © 2018 IBM Corporation</a:t>
            </a:r>
          </a:p>
        </p:txBody>
      </p:sp>
      <p:sp>
        <p:nvSpPr>
          <p:cNvPr id="8" name="Content Placeholder 7"/>
          <p:cNvSpPr>
            <a:spLocks noGrp="1"/>
          </p:cNvSpPr>
          <p:nvPr>
            <p:ph sz="quarter" idx="15"/>
          </p:nvPr>
        </p:nvSpPr>
        <p:spPr>
          <a:xfrm>
            <a:off x="6858000" y="0"/>
            <a:ext cx="2286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2"/>
            <a:ext cx="4572000" cy="2111375"/>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39360378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4">
              <a:lumMod val="60000"/>
              <a:lumOff val="40000"/>
            </a:schemeClr>
          </a:solidFill>
        </p:spPr>
        <p:txBody>
          <a:bodyPr lIns="228600" tIns="192024" rIns="228600" bIns="228600"/>
          <a:lstStyle>
            <a:lvl1pPr>
              <a:defRPr sz="1400">
                <a:solidFill>
                  <a:schemeClr val="bg1"/>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3" y="2571750"/>
            <a:ext cx="2285997" cy="2571750"/>
          </a:xfrm>
          <a:solidFill>
            <a:schemeClr val="accent4"/>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accent2"/>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DOC ID / Month XX, 2018 / © 2018 IBM Corporation</a:t>
            </a: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13527173"/>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DOC ID / Month XX, 2018 / © 2018 IBM Corporation</a:t>
            </a:r>
          </a:p>
        </p:txBody>
      </p:sp>
      <p:sp>
        <p:nvSpPr>
          <p:cNvPr id="6" name="Title 5"/>
          <p:cNvSpPr>
            <a:spLocks noGrp="1"/>
          </p:cNvSpPr>
          <p:nvPr>
            <p:ph type="title"/>
          </p:nvPr>
        </p:nvSpPr>
        <p:spPr>
          <a:xfrm>
            <a:off x="1" y="0"/>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42677158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DOC ID / Month XX, 2018 / © 2018 IBM Corporation</a:t>
            </a:r>
          </a:p>
        </p:txBody>
      </p:sp>
    </p:spTree>
    <p:extLst>
      <p:ext uri="{BB962C8B-B14F-4D97-AF65-F5344CB8AC3E}">
        <p14:creationId xmlns:p14="http://schemas.microsoft.com/office/powerpoint/2010/main" val="1977724216"/>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accent4"/>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DOC ID / Month XX, 2018 / © 2018 IBM Corporation</a:t>
            </a:r>
          </a:p>
        </p:txBody>
      </p:sp>
    </p:spTree>
    <p:extLst>
      <p:ext uri="{BB962C8B-B14F-4D97-AF65-F5344CB8AC3E}">
        <p14:creationId xmlns:p14="http://schemas.microsoft.com/office/powerpoint/2010/main" val="3030404274"/>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DOC ID / Month XX, 2018 / © 2018 IBM Corporation</a:t>
            </a:r>
          </a:p>
        </p:txBody>
      </p:sp>
      <p:sp>
        <p:nvSpPr>
          <p:cNvPr id="6" name="Text Placeholder 5"/>
          <p:cNvSpPr>
            <a:spLocks noGrp="1"/>
          </p:cNvSpPr>
          <p:nvPr>
            <p:ph type="body" sz="quarter" idx="12"/>
          </p:nvPr>
        </p:nvSpPr>
        <p:spPr>
          <a:xfrm>
            <a:off x="228600" y="1097282"/>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923459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DOC ID / Month XX, 2018 / © 2018 IBM Corporation</a:t>
            </a:r>
          </a:p>
        </p:txBody>
      </p:sp>
      <p:sp>
        <p:nvSpPr>
          <p:cNvPr id="7" name="Text Placeholder 6"/>
          <p:cNvSpPr>
            <a:spLocks noGrp="1"/>
          </p:cNvSpPr>
          <p:nvPr>
            <p:ph type="body" sz="quarter" idx="12"/>
          </p:nvPr>
        </p:nvSpPr>
        <p:spPr>
          <a:xfrm>
            <a:off x="228600" y="1116489"/>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1"/>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078195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DOC ID / Month XX, 2018 / © 2018 IBM Corporation</a:t>
            </a:r>
          </a:p>
        </p:txBody>
      </p:sp>
      <p:sp>
        <p:nvSpPr>
          <p:cNvPr id="7" name="Text Placeholder 6"/>
          <p:cNvSpPr>
            <a:spLocks noGrp="1"/>
          </p:cNvSpPr>
          <p:nvPr>
            <p:ph type="body" sz="quarter" idx="12"/>
          </p:nvPr>
        </p:nvSpPr>
        <p:spPr>
          <a:xfrm>
            <a:off x="228600" y="1116489"/>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1859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25712793"/>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DOC ID / Month XX, 2018 / © 2018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a:t>Click icon to add picture</a:t>
            </a:r>
          </a:p>
        </p:txBody>
      </p:sp>
    </p:spTree>
    <p:extLst>
      <p:ext uri="{BB962C8B-B14F-4D97-AF65-F5344CB8AC3E}">
        <p14:creationId xmlns:p14="http://schemas.microsoft.com/office/powerpoint/2010/main" val="2609093430"/>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DOC ID / Month XX, 2018 / © 2018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16013"/>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051560"/>
            <a:ext cx="4215008" cy="3456432"/>
          </a:xfrm>
        </p:spPr>
        <p:txBody>
          <a:bodyPr/>
          <a:lstStyle>
            <a:lvl1pPr marL="117474" indent="-117474">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868466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DOC ID / Month XX, 2018 / © 2018 IBM Corporation</a:t>
            </a:r>
          </a:p>
        </p:txBody>
      </p:sp>
      <p:sp>
        <p:nvSpPr>
          <p:cNvPr id="6" name="Text Placeholder 5"/>
          <p:cNvSpPr>
            <a:spLocks noGrp="1"/>
          </p:cNvSpPr>
          <p:nvPr>
            <p:ph type="body" sz="quarter" idx="12"/>
          </p:nvPr>
        </p:nvSpPr>
        <p:spPr>
          <a:xfrm>
            <a:off x="228600" y="192026"/>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6"/>
            <a:ext cx="6400800" cy="4597400"/>
          </a:xfrm>
        </p:spPr>
        <p:txBody>
          <a:bodyPr/>
          <a:lstStyle/>
          <a:p>
            <a:r>
              <a:rPr lang="en-US"/>
              <a:t>Click icon to add table</a:t>
            </a:r>
          </a:p>
        </p:txBody>
      </p:sp>
    </p:spTree>
    <p:extLst>
      <p:ext uri="{BB962C8B-B14F-4D97-AF65-F5344CB8AC3E}">
        <p14:creationId xmlns:p14="http://schemas.microsoft.com/office/powerpoint/2010/main" val="2226033339"/>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DOC ID / Month XX, 2018 / © 2018 IBM Corporation</a:t>
            </a:r>
          </a:p>
        </p:txBody>
      </p:sp>
    </p:spTree>
    <p:extLst>
      <p:ext uri="{BB962C8B-B14F-4D97-AF65-F5344CB8AC3E}">
        <p14:creationId xmlns:p14="http://schemas.microsoft.com/office/powerpoint/2010/main" val="2946002907"/>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237708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DOC ID / Month XX, 2018 / © 2018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25" algn="dec"/>
              </a:tabLst>
              <a:defRPr sz="1100"/>
            </a:lvl1pPr>
            <a:lvl2pPr marL="173036" indent="-173036">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195" rtl="0" eaLnBrk="1" fontAlgn="auto" latinLnBrk="0" hangingPunct="1">
              <a:lnSpc>
                <a:spcPct val="100000"/>
              </a:lnSpc>
              <a:spcBef>
                <a:spcPts val="0"/>
              </a:spcBef>
              <a:spcAft>
                <a:spcPts val="0"/>
              </a:spcAft>
              <a:buClrTx/>
              <a:buSzTx/>
              <a:buFont typeface="Arial"/>
              <a:buNone/>
              <a:tabLst>
                <a:tab pos="4023310" algn="r"/>
              </a:tabLst>
              <a:defRPr/>
            </a:pPr>
            <a:r>
              <a:rPr lang="en-US"/>
              <a:t>Click to edit Master text styles</a:t>
            </a:r>
          </a:p>
        </p:txBody>
      </p:sp>
    </p:spTree>
    <p:extLst>
      <p:ext uri="{BB962C8B-B14F-4D97-AF65-F5344CB8AC3E}">
        <p14:creationId xmlns:p14="http://schemas.microsoft.com/office/powerpoint/2010/main" val="216463785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DOC ID / Month XX, 2018 / © 2018 IBM Corporation</a:t>
            </a: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25953" y="2186152"/>
            <a:ext cx="1292094" cy="526097"/>
          </a:xfrm>
          <a:prstGeom prst="rect">
            <a:avLst/>
          </a:prstGeom>
        </p:spPr>
      </p:pic>
    </p:spTree>
    <p:extLst>
      <p:ext uri="{BB962C8B-B14F-4D97-AF65-F5344CB8AC3E}">
        <p14:creationId xmlns:p14="http://schemas.microsoft.com/office/powerpoint/2010/main" val="317877481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91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7077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Tree>
    <p:extLst>
      <p:ext uri="{BB962C8B-B14F-4D97-AF65-F5344CB8AC3E}">
        <p14:creationId xmlns:p14="http://schemas.microsoft.com/office/powerpoint/2010/main" val="2683657514"/>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preserve="1" userDrawn="1">
  <p:cSld name="Title &amp; Bullets">
    <p:bg>
      <p:bgPr>
        <a:solidFill>
          <a:srgbClr val="222222"/>
        </a:solidFill>
        <a:effectLst/>
      </p:bgPr>
    </p:bg>
    <p:spTree>
      <p:nvGrpSpPr>
        <p:cNvPr id="1" name=""/>
        <p:cNvGrpSpPr/>
        <p:nvPr/>
      </p:nvGrpSpPr>
      <p:grpSpPr>
        <a:xfrm>
          <a:off x="0" y="0"/>
          <a:ext cx="0" cy="0"/>
          <a:chOff x="0" y="0"/>
          <a:chExt cx="0" cy="0"/>
        </a:xfrm>
      </p:grpSpPr>
      <p:sp>
        <p:nvSpPr>
          <p:cNvPr id="76" name="Line"/>
          <p:cNvSpPr/>
          <p:nvPr/>
        </p:nvSpPr>
        <p:spPr>
          <a:xfrm flipV="1">
            <a:off x="285750" y="523737"/>
            <a:ext cx="8572500" cy="138"/>
          </a:xfrm>
          <a:prstGeom prst="line">
            <a:avLst/>
          </a:prstGeom>
          <a:ln w="25400">
            <a:solidFill>
              <a:srgbClr val="A6AAA9"/>
            </a:solidFill>
            <a:miter lim="400000"/>
          </a:ln>
        </p:spPr>
        <p:txBody>
          <a:bodyPr lIns="19050" tIns="19050" rIns="19050" bIns="19050" anchor="ctr"/>
          <a:lstStyle/>
          <a:p>
            <a:pPr defTabSz="171452">
              <a:lnSpc>
                <a:spcPct val="100000"/>
              </a:lnSpc>
              <a:defRPr sz="1200" b="0" cap="none">
                <a:solidFill>
                  <a:srgbClr val="000000"/>
                </a:solidFill>
                <a:latin typeface="Helvetica"/>
                <a:ea typeface="Helvetica"/>
                <a:cs typeface="Helvetica"/>
                <a:sym typeface="Helvetica"/>
              </a:defRPr>
            </a:pPr>
            <a:endParaRPr sz="450"/>
          </a:p>
        </p:txBody>
      </p:sp>
      <p:sp>
        <p:nvSpPr>
          <p:cNvPr id="77" name="Text"/>
          <p:cNvSpPr txBox="1">
            <a:spLocks noGrp="1"/>
          </p:cNvSpPr>
          <p:nvPr>
            <p:ph type="body" sz="quarter" idx="13"/>
          </p:nvPr>
        </p:nvSpPr>
        <p:spPr>
          <a:xfrm>
            <a:off x="285750" y="307678"/>
            <a:ext cx="7858125" cy="168572"/>
          </a:xfrm>
          <a:prstGeom prst="rect">
            <a:avLst/>
          </a:prstGeom>
        </p:spPr>
        <p:txBody>
          <a:bodyPr anchor="b">
            <a:spAutoFit/>
          </a:bodyPr>
          <a:lstStyle>
            <a:lvl1pPr marL="0" indent="0" defTabSz="242891">
              <a:lnSpc>
                <a:spcPct val="80000"/>
              </a:lnSpc>
              <a:spcBef>
                <a:spcPts val="0"/>
              </a:spcBef>
              <a:buClrTx/>
              <a:buSzTx/>
              <a:buFontTx/>
              <a:buNone/>
              <a:defRPr sz="1350" b="1" spc="68">
                <a:latin typeface="IBM Plex Sans"/>
                <a:ea typeface="IBM Plex Sans"/>
                <a:cs typeface="IBM Plex Sans"/>
                <a:sym typeface="IBM Plex Sans"/>
              </a:defRPr>
            </a:lvl1pPr>
          </a:lstStyle>
          <a:p>
            <a:r>
              <a:t>Text</a:t>
            </a:r>
          </a:p>
        </p:txBody>
      </p:sp>
      <p:sp>
        <p:nvSpPr>
          <p:cNvPr id="78" name="Title Text"/>
          <p:cNvSpPr txBox="1">
            <a:spLocks noGrp="1"/>
          </p:cNvSpPr>
          <p:nvPr>
            <p:ph type="title"/>
          </p:nvPr>
        </p:nvSpPr>
        <p:spPr>
          <a:prstGeom prst="rect">
            <a:avLst/>
          </a:prstGeom>
        </p:spPr>
        <p:txBody>
          <a:bodyPr/>
          <a:lstStyle/>
          <a:p>
            <a:r>
              <a:t>Title Text</a:t>
            </a:r>
          </a:p>
        </p:txBody>
      </p:sp>
      <p:sp>
        <p:nvSpPr>
          <p:cNvPr id="79" name="Body Level One…"/>
          <p:cNvSpPr txBox="1">
            <a:spLocks noGrp="1"/>
          </p:cNvSpPr>
          <p:nvPr>
            <p:ph type="body" idx="1"/>
          </p:nvPr>
        </p:nvSpPr>
        <p:spPr>
          <a:prstGeom prst="rect">
            <a:avLst/>
          </a:prstGeom>
        </p:spPr>
        <p:txBody>
          <a:bodyPr/>
          <a:lstStyle>
            <a:lvl1pPr>
              <a:spcBef>
                <a:spcPts val="563"/>
              </a:spcBef>
              <a:buClr>
                <a:schemeClr val="accent1"/>
              </a:buClr>
              <a:buChar char="▸"/>
              <a:defRPr sz="1500">
                <a:latin typeface="IBM Plex Sans"/>
                <a:ea typeface="IBM Plex Sans"/>
                <a:cs typeface="IBM Plex Sans"/>
                <a:sym typeface="IBM Plex Sans"/>
              </a:defRPr>
            </a:lvl1pPr>
            <a:lvl2pPr marL="436568" indent="-198440">
              <a:spcBef>
                <a:spcPts val="563"/>
              </a:spcBef>
              <a:buClr>
                <a:schemeClr val="accent1"/>
              </a:buClr>
              <a:buChar char="▸"/>
              <a:defRPr sz="1500">
                <a:latin typeface="IBM Plex Sans"/>
                <a:ea typeface="IBM Plex Sans"/>
                <a:cs typeface="IBM Plex Sans"/>
                <a:sym typeface="IBM Plex Sans"/>
              </a:defRPr>
            </a:lvl2pPr>
            <a:lvl3pPr marL="674696" indent="-198440">
              <a:spcBef>
                <a:spcPts val="563"/>
              </a:spcBef>
              <a:buClr>
                <a:schemeClr val="accent1"/>
              </a:buClr>
              <a:buChar char="▸"/>
              <a:defRPr sz="1500">
                <a:latin typeface="IBM Plex Sans"/>
                <a:ea typeface="IBM Plex Sans"/>
                <a:cs typeface="IBM Plex Sans"/>
                <a:sym typeface="IBM Plex Sans"/>
              </a:defRPr>
            </a:lvl3pPr>
            <a:lvl4pPr marL="912824" indent="-198440">
              <a:spcBef>
                <a:spcPts val="563"/>
              </a:spcBef>
              <a:buClr>
                <a:schemeClr val="accent1"/>
              </a:buClr>
              <a:buChar char="▸"/>
              <a:defRPr sz="1500">
                <a:latin typeface="IBM Plex Sans"/>
                <a:ea typeface="IBM Plex Sans"/>
                <a:cs typeface="IBM Plex Sans"/>
                <a:sym typeface="IBM Plex Sans"/>
              </a:defRPr>
            </a:lvl4pPr>
            <a:lvl5pPr marL="1150952" indent="-198440">
              <a:spcBef>
                <a:spcPts val="563"/>
              </a:spcBef>
              <a:buClr>
                <a:schemeClr val="accent1"/>
              </a:buClr>
              <a:buChar char="▸"/>
              <a:defRPr sz="1500">
                <a:latin typeface="IBM Plex Sans"/>
                <a:ea typeface="IBM Plex Sans"/>
                <a:cs typeface="IBM Plex Sans"/>
                <a:sym typeface="IBM Plex Sans"/>
              </a:defRPr>
            </a:lvl5pPr>
          </a:lstStyle>
          <a:p>
            <a:r>
              <a:t>Body Level One</a:t>
            </a:r>
          </a:p>
          <a:p>
            <a:pPr lvl="1"/>
            <a:r>
              <a:t>Body Level Two</a:t>
            </a:r>
          </a:p>
          <a:p>
            <a:pPr lvl="2"/>
            <a:r>
              <a:t>Body Level Three</a:t>
            </a:r>
          </a:p>
          <a:p>
            <a:pPr lvl="3"/>
            <a:r>
              <a:t>Body Level Four</a:t>
            </a:r>
          </a:p>
          <a:p>
            <a:pPr lvl="4"/>
            <a:r>
              <a:t>Body Level Five</a:t>
            </a: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840946704"/>
      </p:ext>
    </p:extLst>
  </p:cSld>
  <p:clrMapOvr>
    <a:masterClrMapping/>
  </p:clrMapOvr>
  <p:transition spd="med"/>
</p:sldLayout>
</file>

<file path=ppt/slideLayouts/slideLayout169.xml><?xml version="1.0" encoding="utf-8"?>
<p:sldLayout xmlns:a="http://schemas.openxmlformats.org/drawingml/2006/main" xmlns:r="http://schemas.openxmlformats.org/officeDocument/2006/relationships" xmlns:p="http://schemas.openxmlformats.org/presentationml/2006/main" userDrawn="1">
  <p:cSld name="1_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46850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8052126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5905042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3419117802"/>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1304133"/>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072741532"/>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0563318"/>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72596899"/>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952020"/>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userDrawn="1">
  <p:cSld name="Solid Blue w/Photo">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6000282"/>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userDrawn="1">
  <p:cSld name="Header with Copy and Image">
    <p:spTree>
      <p:nvGrpSpPr>
        <p:cNvPr id="1" name=""/>
        <p:cNvGrpSpPr/>
        <p:nvPr/>
      </p:nvGrpSpPr>
      <p:grpSpPr>
        <a:xfrm>
          <a:off x="0" y="0"/>
          <a:ext cx="0" cy="0"/>
          <a:chOff x="0" y="0"/>
          <a:chExt cx="0" cy="0"/>
        </a:xfrm>
      </p:grpSpPr>
      <p:sp>
        <p:nvSpPr>
          <p:cNvPr id="21" name="Text Placeholder 15"/>
          <p:cNvSpPr>
            <a:spLocks noGrp="1"/>
          </p:cNvSpPr>
          <p:nvPr>
            <p:ph type="body" sz="quarter" idx="12" hasCustomPrompt="1"/>
          </p:nvPr>
        </p:nvSpPr>
        <p:spPr>
          <a:xfrm>
            <a:off x="202516" y="904954"/>
            <a:ext cx="3770266" cy="3186743"/>
          </a:xfrm>
        </p:spPr>
        <p:txBody>
          <a:bodyPr>
            <a:noAutofit/>
          </a:bodyPr>
          <a:lstStyle>
            <a:lvl1pPr marL="0" indent="0" fontAlgn="t">
              <a:lnSpc>
                <a:spcPts val="2025"/>
              </a:lnSpc>
              <a:spcBef>
                <a:spcPts val="0"/>
              </a:spcBef>
              <a:spcAft>
                <a:spcPts val="900"/>
              </a:spcAft>
              <a:buFontTx/>
              <a:buNone/>
              <a:defRPr sz="1875" baseline="0">
                <a:solidFill>
                  <a:srgbClr val="323232"/>
                </a:solidFill>
                <a:latin typeface="Arial" charset="0"/>
              </a:defRPr>
            </a:lvl1pPr>
          </a:lstStyle>
          <a:p>
            <a:r>
              <a:rPr lang="en-US" dirty="0"/>
              <a:t>Copy goes here lorem ipsum </a:t>
            </a:r>
            <a:r>
              <a:rPr lang="en-US" dirty="0" err="1"/>
              <a:t>dolar</a:t>
            </a:r>
            <a:r>
              <a:rPr lang="en-US" dirty="0"/>
              <a:t>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a:t>
            </a:r>
            <a:r>
              <a:rPr lang="en-US" dirty="0" err="1"/>
              <a:t>vehicula</a:t>
            </a:r>
            <a:r>
              <a:rPr lang="en-US" dirty="0"/>
              <a:t> lorem </a:t>
            </a:r>
            <a:r>
              <a:rPr lang="en-US" dirty="0" err="1"/>
              <a:t>enim</a:t>
            </a:r>
            <a:r>
              <a:rPr lang="en-US" dirty="0"/>
              <a:t>, </a:t>
            </a:r>
            <a:r>
              <a:rPr lang="en-US" dirty="0" err="1"/>
              <a:t>quis</a:t>
            </a:r>
            <a:r>
              <a:rPr lang="en-US" dirty="0"/>
              <a:t> convallis lacus </a:t>
            </a:r>
            <a:r>
              <a:rPr lang="en-US" dirty="0" err="1"/>
              <a:t>sodales</a:t>
            </a:r>
            <a:r>
              <a:rPr lang="en-US" dirty="0"/>
              <a:t> in.</a:t>
            </a:r>
          </a:p>
        </p:txBody>
      </p:sp>
      <p:sp>
        <p:nvSpPr>
          <p:cNvPr id="3" name="Picture Placeholder 2"/>
          <p:cNvSpPr>
            <a:spLocks noGrp="1"/>
          </p:cNvSpPr>
          <p:nvPr>
            <p:ph type="pic" sz="quarter" idx="13" hasCustomPrompt="1"/>
          </p:nvPr>
        </p:nvSpPr>
        <p:spPr>
          <a:xfrm>
            <a:off x="4568125" y="0"/>
            <a:ext cx="4568480" cy="5143500"/>
          </a:xfrm>
          <a:solidFill>
            <a:srgbClr val="F1EDED"/>
          </a:solidFill>
          <a:ln>
            <a:noFill/>
          </a:ln>
        </p:spPr>
        <p:txBody>
          <a:bodyPr anchor="ctr">
            <a:normAutofit/>
          </a:bodyPr>
          <a:lstStyle>
            <a:lvl1pPr marL="0" indent="0" algn="ctr">
              <a:buNone/>
              <a:defRPr sz="1500">
                <a:ln>
                  <a:noFill/>
                </a:ln>
                <a:solidFill>
                  <a:srgbClr val="A6A6A6"/>
                </a:solidFill>
              </a:defRPr>
            </a:lvl1pPr>
          </a:lstStyle>
          <a:p>
            <a:r>
              <a:rPr lang="en-US" dirty="0"/>
              <a:t>Your image goes here</a:t>
            </a:r>
          </a:p>
        </p:txBody>
      </p:sp>
      <p:sp>
        <p:nvSpPr>
          <p:cNvPr id="9" name="Slide Number Placeholder 3"/>
          <p:cNvSpPr>
            <a:spLocks noGrp="1"/>
          </p:cNvSpPr>
          <p:nvPr>
            <p:ph type="sldNum" sz="quarter" idx="4"/>
          </p:nvPr>
        </p:nvSpPr>
        <p:spPr>
          <a:xfrm>
            <a:off x="291832" y="4853747"/>
            <a:ext cx="435499" cy="187359"/>
          </a:xfrm>
          <a:prstGeom prst="rect">
            <a:avLst/>
          </a:prstGeom>
        </p:spPr>
        <p:txBody>
          <a:bodyPr vert="horz" lIns="91440" tIns="45720" rIns="91440" bIns="45720" rtlCol="0" anchor="ctr"/>
          <a:lstStyle>
            <a:lvl1pPr algn="l">
              <a:defRPr sz="900" baseline="0">
                <a:solidFill>
                  <a:srgbClr val="655A5B"/>
                </a:solidFill>
              </a:defRPr>
            </a:lvl1pPr>
          </a:lstStyle>
          <a:p>
            <a:pPr defTabSz="685800" fontAlgn="base">
              <a:spcBef>
                <a:spcPct val="0"/>
              </a:spcBef>
              <a:spcAft>
                <a:spcPct val="0"/>
              </a:spcAft>
            </a:pPr>
            <a:fld id="{64A8A213-8E92-D94A-82D7-8578C89CAF17}" type="slidenum">
              <a:rPr lang="en-US" smtClean="0">
                <a:latin typeface="Arial" charset="0"/>
                <a:cs typeface="Arial" charset="0"/>
              </a:rPr>
              <a:pPr defTabSz="685800" fontAlgn="base">
                <a:spcBef>
                  <a:spcPct val="0"/>
                </a:spcBef>
                <a:spcAft>
                  <a:spcPct val="0"/>
                </a:spcAft>
              </a:pPr>
              <a:t>‹#›</a:t>
            </a:fld>
            <a:endParaRPr lang="en-US" dirty="0">
              <a:latin typeface="Arial" charset="0"/>
              <a:cs typeface="Arial" charset="0"/>
            </a:endParaRPr>
          </a:p>
        </p:txBody>
      </p:sp>
      <p:sp>
        <p:nvSpPr>
          <p:cNvPr id="10" name="Date Placeholder 4"/>
          <p:cNvSpPr>
            <a:spLocks noGrp="1"/>
          </p:cNvSpPr>
          <p:nvPr>
            <p:ph type="dt" sz="half" idx="2"/>
          </p:nvPr>
        </p:nvSpPr>
        <p:spPr>
          <a:xfrm>
            <a:off x="727241" y="4853747"/>
            <a:ext cx="2057400" cy="187359"/>
          </a:xfrm>
          <a:prstGeom prst="rect">
            <a:avLst/>
          </a:prstGeom>
        </p:spPr>
        <p:txBody>
          <a:bodyPr vert="horz" lIns="91440" tIns="45720" rIns="91440" bIns="45720" rtlCol="0" anchor="ctr"/>
          <a:lstStyle>
            <a:lvl1pPr algn="l">
              <a:defRPr sz="900" baseline="0">
                <a:solidFill>
                  <a:srgbClr val="655A5B"/>
                </a:solidFill>
              </a:defRPr>
            </a:lvl1pPr>
          </a:lstStyle>
          <a:p>
            <a:pPr defTabSz="685800" fontAlgn="base">
              <a:spcBef>
                <a:spcPct val="0"/>
              </a:spcBef>
              <a:spcAft>
                <a:spcPct val="0"/>
              </a:spcAft>
            </a:pPr>
            <a:fld id="{CD911897-AAF5-9F48-8CFE-C7A0C3E8F556}" type="datetime1">
              <a:rPr lang="en-US" smtClean="0">
                <a:latin typeface="Arial" charset="0"/>
                <a:cs typeface="Arial" charset="0"/>
              </a:rPr>
              <a:pPr defTabSz="685800" fontAlgn="base">
                <a:spcBef>
                  <a:spcPct val="0"/>
                </a:spcBef>
                <a:spcAft>
                  <a:spcPct val="0"/>
                </a:spcAft>
              </a:pPr>
              <a:t>6/28/21</a:t>
            </a:fld>
            <a:endParaRPr lang="en-US" dirty="0">
              <a:latin typeface="Arial" charset="0"/>
              <a:cs typeface="Arial" charset="0"/>
            </a:endParaRPr>
          </a:p>
        </p:txBody>
      </p:sp>
      <p:sp>
        <p:nvSpPr>
          <p:cNvPr id="7" name="Text Placeholder 15"/>
          <p:cNvSpPr>
            <a:spLocks noGrp="1"/>
          </p:cNvSpPr>
          <p:nvPr>
            <p:ph type="body" sz="quarter" idx="11" hasCustomPrompt="1"/>
          </p:nvPr>
        </p:nvSpPr>
        <p:spPr>
          <a:xfrm>
            <a:off x="202517" y="290926"/>
            <a:ext cx="3770265" cy="390917"/>
          </a:xfrm>
        </p:spPr>
        <p:txBody>
          <a:bodyPr>
            <a:noAutofit/>
          </a:bodyPr>
          <a:lstStyle>
            <a:lvl1pPr marL="0" indent="0" fontAlgn="t">
              <a:buFontTx/>
              <a:buNone/>
              <a:defRPr sz="2250" baseline="0">
                <a:solidFill>
                  <a:srgbClr val="5498E4"/>
                </a:solidFill>
                <a:latin typeface="Arial" charset="0"/>
              </a:defRPr>
            </a:lvl1pPr>
          </a:lstStyle>
          <a:p>
            <a:r>
              <a:rPr lang="en-US" dirty="0"/>
              <a:t>Header goes here</a:t>
            </a:r>
          </a:p>
        </p:txBody>
      </p:sp>
    </p:spTree>
    <p:extLst>
      <p:ext uri="{BB962C8B-B14F-4D97-AF65-F5344CB8AC3E}">
        <p14:creationId xmlns:p14="http://schemas.microsoft.com/office/powerpoint/2010/main" val="3556928983"/>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6" name="Text Placeholder 1"/>
          <p:cNvSpPr>
            <a:spLocks noGrp="1"/>
          </p:cNvSpPr>
          <p:nvPr>
            <p:ph type="body" sz="quarter" idx="12"/>
          </p:nvPr>
        </p:nvSpPr>
        <p:spPr>
          <a:xfrm>
            <a:off x="4791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7077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99981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290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8735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653611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29819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454109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a:t>Click icon to add picture</a:t>
            </a:r>
            <a:endParaRPr lang="en-US" dirty="0"/>
          </a:p>
        </p:txBody>
      </p:sp>
      <p:sp>
        <p:nvSpPr>
          <p:cNvPr id="6" name="Text Placeholder"/>
          <p:cNvSpPr>
            <a:spLocks noGrp="1"/>
          </p:cNvSpPr>
          <p:nvPr>
            <p:ph type="body" sz="quarter" idx="12"/>
          </p:nvPr>
        </p:nvSpPr>
        <p:spPr>
          <a:xfrm>
            <a:off x="-3" y="2571750"/>
            <a:ext cx="2286003" cy="257175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6" y="201613"/>
            <a:ext cx="4143375" cy="4294187"/>
          </a:xfrm>
        </p:spPr>
        <p:txBody>
          <a:bodyPr/>
          <a:lstStyle/>
          <a:p>
            <a:r>
              <a:rPr lang="en-US"/>
              <a:t>Click to edit Master title style</a:t>
            </a:r>
            <a:endParaRPr lang="en-US" dirty="0"/>
          </a:p>
        </p:txBody>
      </p:sp>
    </p:spTree>
    <p:extLst>
      <p:ext uri="{BB962C8B-B14F-4D97-AF65-F5344CB8AC3E}">
        <p14:creationId xmlns:p14="http://schemas.microsoft.com/office/powerpoint/2010/main" val="19983287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Cloud / Date / © 2020 IBM Corporation</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85565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2514600" y="1243584"/>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74951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049240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056531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26953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a:t>Click icon to add table</a:t>
            </a:r>
            <a:endParaRPr lang="en-US" dirty="0"/>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6275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94160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020237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8566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33088"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85180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dirty="0"/>
              <a:t>Click to edit Master title style</a:t>
            </a:r>
          </a:p>
        </p:txBody>
      </p:sp>
      <p:pic>
        <p:nvPicPr>
          <p:cNvPr id="5" name="Picture"/>
          <p:cNvPicPr>
            <a:picLocks noChangeAspect="1"/>
          </p:cNvPicPr>
          <p:nvPr userDrawn="1"/>
        </p:nvPicPr>
        <p:blipFill>
          <a:blip r:embed="rId2"/>
          <a:stretch>
            <a:fillRect/>
          </a:stretch>
        </p:blipFill>
        <p:spPr>
          <a:xfrm>
            <a:off x="8393812" y="4693077"/>
            <a:ext cx="521589" cy="206791"/>
          </a:xfrm>
          <a:prstGeom prst="rect">
            <a:avLst/>
          </a:prstGeom>
        </p:spPr>
      </p:pic>
      <p:pic>
        <p:nvPicPr>
          <p:cNvPr id="4" name="Picture 3" descr="A close up of a sign&#10;&#10;Description automatically generated">
            <a:extLst>
              <a:ext uri="{FF2B5EF4-FFF2-40B4-BE49-F238E27FC236}">
                <a16:creationId xmlns:a16="http://schemas.microsoft.com/office/drawing/2014/main" id="{9E14CB98-BF13-8347-AAD6-F6B228FF0FFA}"/>
              </a:ext>
            </a:extLst>
          </p:cNvPr>
          <p:cNvPicPr>
            <a:picLocks noChangeAspect="1"/>
          </p:cNvPicPr>
          <p:nvPr userDrawn="1"/>
        </p:nvPicPr>
        <p:blipFill>
          <a:blip r:embed="rId3"/>
          <a:stretch>
            <a:fillRect/>
          </a:stretch>
        </p:blipFill>
        <p:spPr>
          <a:xfrm>
            <a:off x="228600" y="4495800"/>
            <a:ext cx="459354" cy="406956"/>
          </a:xfrm>
          <a:prstGeom prst="rect">
            <a:avLst/>
          </a:prstGeom>
        </p:spPr>
      </p:pic>
    </p:spTree>
    <p:extLst>
      <p:ext uri="{BB962C8B-B14F-4D97-AF65-F5344CB8AC3E}">
        <p14:creationId xmlns:p14="http://schemas.microsoft.com/office/powerpoint/2010/main" val="3286521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796860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992246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atin typeface="IBM Plex Sans" panose="020B0503050203000203" pitchFamily="34" charset="0"/>
              </a:defRPr>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051752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dirty="0"/>
              <a:t>Click to edit Master text styles</a:t>
            </a:r>
          </a:p>
        </p:txBody>
      </p:sp>
      <p:sp>
        <p:nvSpPr>
          <p:cNvPr id="7" name="Picture Placeholde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170465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i="0">
                <a:latin typeface="IBM Plex Sans" panose="020B0503050203000203" pitchFamily="34" charset="0"/>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934693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lvl1pPr>
              <a:defRPr b="0" i="0">
                <a:latin typeface="IBM Plex Sans" panose="020B0503050203000203" pitchFamily="34" charset="0"/>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41952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a:t>
            </a:r>
            <a:r>
              <a:rPr lang="en-US" dirty="0"/>
              <a:t>to edit Master title style</a:t>
            </a:r>
          </a:p>
        </p:txBody>
      </p:sp>
      <p:sp>
        <p:nvSpPr>
          <p:cNvPr id="6" name="Text Placeholder"/>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79380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7935124" cy="3361944"/>
          </a:xfrm>
        </p:spPr>
        <p:txBody>
          <a:bodyPr/>
          <a:lstStyle>
            <a:lvl1pPr>
              <a:lnSpc>
                <a:spcPct val="90000"/>
              </a:lnSpc>
              <a:defRPr sz="9600" b="1" i="0">
                <a:latin typeface="IBM Plex Sans" panose="020B0503050203000203" pitchFamily="34" charset="0"/>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57594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4791457" y="1243584"/>
            <a:ext cx="4123876"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269484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dirty="0"/>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42018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91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7077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32037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344872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6" name="Text Placeholder 1"/>
          <p:cNvSpPr>
            <a:spLocks noGrp="1"/>
          </p:cNvSpPr>
          <p:nvPr>
            <p:ph type="body" sz="quarter" idx="12"/>
          </p:nvPr>
        </p:nvSpPr>
        <p:spPr>
          <a:xfrm>
            <a:off x="4791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7077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062234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p>
            <a:r>
              <a:rPr lang="en-US" dirty="0"/>
              <a:t>Click to edit Master title style</a:t>
            </a:r>
          </a:p>
        </p:txBody>
      </p:sp>
      <p:sp>
        <p:nvSpPr>
          <p:cNvPr id="7" name="Black rectangle">
            <a:extLst>
              <a:ext uri="{FF2B5EF4-FFF2-40B4-BE49-F238E27FC236}">
                <a16:creationId xmlns:a16="http://schemas.microsoft.com/office/drawing/2014/main" id="{613BEF3B-E39E-D741-8D0B-795560608072}"/>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316547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466306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858382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901362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rgbClr val="054ADA"/>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40064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681281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368394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dirty="0"/>
              <a:t>Click to edit Master title style</a:t>
            </a:r>
          </a:p>
        </p:txBody>
      </p:sp>
      <p:sp>
        <p:nvSpPr>
          <p:cNvPr id="13"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9" name="Content Placeholder 3"/>
          <p:cNvSpPr>
            <a:spLocks noGrp="1"/>
          </p:cNvSpPr>
          <p:nvPr>
            <p:ph sz="quarter" idx="17"/>
          </p:nvPr>
        </p:nvSpPr>
        <p:spPr>
          <a:xfrm>
            <a:off x="4572000" y="2570162"/>
            <a:ext cx="2286000" cy="2573338"/>
          </a:xfrm>
          <a:solidFill>
            <a:srgbClr val="408BFC"/>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719532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accent2"/>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382248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dirty="0"/>
              <a:t>Drag picture to placeholder or click icon to add</a:t>
            </a:r>
          </a:p>
        </p:txBody>
      </p:sp>
      <p:sp>
        <p:nvSpPr>
          <p:cNvPr id="6" name="Text Placeholder"/>
          <p:cNvSpPr>
            <a:spLocks noGrp="1"/>
          </p:cNvSpPr>
          <p:nvPr>
            <p:ph type="body" sz="quarter" idx="12"/>
          </p:nvPr>
        </p:nvSpPr>
        <p:spPr>
          <a:xfrm>
            <a:off x="0" y="2571750"/>
            <a:ext cx="2286000" cy="2571750"/>
          </a:xfrm>
          <a:solidFill>
            <a:schemeClr val="accent2"/>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131009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no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rgbClr val="0530AD"/>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rgbClr val="061F80"/>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484225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2514600"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4603861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9885967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1755323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13008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32275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i="0">
                <a:latin typeface="IBM Plex Sans" panose="020B0503050203000203" pitchFamily="34" charset="0"/>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0112377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3089995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33610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61872"/>
            <a:ext cx="4123944" cy="1309878"/>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A559C73-A008-FB4D-B34A-1B1C1C01CDCD}"/>
              </a:ext>
            </a:extLst>
          </p:cNvPr>
          <p:cNvSpPr>
            <a:spLocks noGrp="1"/>
          </p:cNvSpPr>
          <p:nvPr>
            <p:ph type="body" sz="quarter" idx="14"/>
          </p:nvPr>
        </p:nvSpPr>
        <p:spPr>
          <a:xfrm>
            <a:off x="219456" y="3209544"/>
            <a:ext cx="6409944" cy="1307592"/>
          </a:xfrm>
        </p:spPr>
        <p:txBody>
          <a:bodyPr anchor="b"/>
          <a:lstStyle>
            <a:lvl1pPr>
              <a:spcBef>
                <a:spcPts val="300"/>
              </a:spcBef>
              <a:defRPr sz="600"/>
            </a:lvl1pPr>
            <a:lvl2pPr>
              <a:defRPr sz="600"/>
            </a:lvl2pPr>
            <a:lvl3pPr>
              <a:defRPr sz="600"/>
            </a:lvl3pPr>
            <a:lvl4pPr>
              <a:defRPr sz="600"/>
            </a:lvl4pPr>
            <a:lvl5pPr>
              <a:defRPr sz="600"/>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4158195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a:stretch>
            <a:fillRect/>
          </a:stretch>
        </p:blipFill>
        <p:spPr>
          <a:xfrm>
            <a:off x="3925954" y="2315617"/>
            <a:ext cx="1292095" cy="512269"/>
          </a:xfrm>
          <a:prstGeom prst="rect">
            <a:avLst/>
          </a:prstGeom>
        </p:spPr>
      </p:pic>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318899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pic>
        <p:nvPicPr>
          <p:cNvPr id="6" name="Picture"/>
          <p:cNvPicPr>
            <a:picLocks noChangeAspect="1"/>
          </p:cNvPicPr>
          <p:nvPr userDrawn="1"/>
        </p:nvPicPr>
        <p:blipFill>
          <a:blip r:embed="rId2"/>
          <a:stretch>
            <a:fillRect/>
          </a:stretch>
        </p:blipFill>
        <p:spPr>
          <a:xfrm>
            <a:off x="8393812" y="4692553"/>
            <a:ext cx="521589" cy="208108"/>
          </a:xfrm>
          <a:prstGeom prst="rect">
            <a:avLst/>
          </a:prstGeom>
        </p:spPr>
      </p:pic>
    </p:spTree>
    <p:extLst>
      <p:ext uri="{BB962C8B-B14F-4D97-AF65-F5344CB8AC3E}">
        <p14:creationId xmlns:p14="http://schemas.microsoft.com/office/powerpoint/2010/main" val="179450474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7007421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539067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260512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
        <p:nvSpPr>
          <p:cNvPr id="7" name="Picture Placeholde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1315477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1276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7763111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2374287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a:t>
            </a:r>
            <a:r>
              <a:rPr lang="en-US" dirty="0"/>
              <a:t>to edit Master title style</a:t>
            </a:r>
          </a:p>
        </p:txBody>
      </p:sp>
      <p:sp>
        <p:nvSpPr>
          <p:cNvPr id="6" name="Text Placeholder"/>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813012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4791457" y="1243584"/>
            <a:ext cx="4123876"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4375219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dirty="0"/>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8578560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91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7077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726821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6057417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6" name="Text Placeholder 1"/>
          <p:cNvSpPr>
            <a:spLocks noGrp="1"/>
          </p:cNvSpPr>
          <p:nvPr>
            <p:ph type="body" sz="quarter" idx="12"/>
          </p:nvPr>
        </p:nvSpPr>
        <p:spPr>
          <a:xfrm>
            <a:off x="4791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7077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46872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464113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0446870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03723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4791456" y="201168"/>
            <a:ext cx="4123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8459964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361747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8280836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3277394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dirty="0"/>
              <a:t>Click to edit Master title style</a:t>
            </a:r>
          </a:p>
        </p:txBody>
      </p:sp>
      <p:sp>
        <p:nvSpPr>
          <p:cNvPr id="13"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9"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1381556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2"/>
          </a:solidFill>
        </p:spPr>
        <p:txBody>
          <a:bodyPr lIns="210312" tIns="201168" rIns="228600" bIns="228600"/>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9242506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dirty="0"/>
              <a:t>Drag picture to placeholder or click icon to add</a:t>
            </a:r>
          </a:p>
        </p:txBody>
      </p:sp>
      <p:sp>
        <p:nvSpPr>
          <p:cNvPr id="6" name="Text Placeholder"/>
          <p:cNvSpPr>
            <a:spLocks noGrp="1"/>
          </p:cNvSpPr>
          <p:nvPr>
            <p:ph type="body" sz="quarter" idx="12"/>
          </p:nvPr>
        </p:nvSpPr>
        <p:spPr>
          <a:xfrm>
            <a:off x="-3" y="2571750"/>
            <a:ext cx="2286003" cy="2571750"/>
          </a:xfrm>
          <a:solidFill>
            <a:schemeClr val="tx2"/>
          </a:solidFill>
        </p:spPr>
        <p:txBody>
          <a:bodyPr lIns="219456" tIns="201168" rIns="228600" bIns="228600"/>
          <a:lstStyle>
            <a:lvl1pPr>
              <a:buClr>
                <a:schemeClr val="tx1"/>
              </a:buClr>
              <a:defRPr>
                <a:solidFill>
                  <a:schemeClr val="tx1"/>
                </a:solidFill>
              </a:defRPr>
            </a:lvl1pPr>
            <a:lvl2pPr>
              <a:buClr>
                <a:schemeClr val="tx1"/>
              </a:buClr>
              <a:defRPr sz="1000">
                <a:solidFill>
                  <a:schemeClr val="tx1"/>
                </a:solidFill>
              </a:defRPr>
            </a:lvl2pPr>
            <a:lvl3pPr>
              <a:buClr>
                <a:schemeClr val="tx1"/>
              </a:buClr>
              <a:defRPr sz="1000">
                <a:solidFill>
                  <a:schemeClr val="tx1"/>
                </a:solidFill>
              </a:defRPr>
            </a:lvl3pPr>
            <a:lvl4pPr>
              <a:buClr>
                <a:schemeClr val="tx1"/>
              </a:buClr>
              <a:defRPr sz="1000">
                <a:solidFill>
                  <a:schemeClr val="tx1"/>
                </a:solidFill>
              </a:defRPr>
            </a:lvl4pPr>
            <a:lvl5pPr>
              <a:buClr>
                <a:schemeClr val="tx1"/>
              </a:buClr>
              <a:defRPr sz="1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3187946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accent2"/>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rgbClr val="0530AD"/>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rgbClr val="061F80"/>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8642608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2514600"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3605913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988199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6452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4791457" y="1243584"/>
            <a:ext cx="4123876"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4371772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0946756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1072089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3690248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79177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61872"/>
            <a:ext cx="4123944" cy="1309878"/>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219456" y="3209544"/>
            <a:ext cx="6409944" cy="1307592"/>
          </a:xfrm>
        </p:spPr>
        <p:txBody>
          <a:bodyPr anchor="b"/>
          <a:lstStyle>
            <a:lvl1pPr>
              <a:spcBef>
                <a:spcPts val="300"/>
              </a:spcBef>
              <a:defRPr sz="600"/>
            </a:lvl1pPr>
            <a:lvl2pPr>
              <a:defRPr sz="600"/>
            </a:lvl2pPr>
            <a:lvl3pPr>
              <a:defRPr sz="600"/>
            </a:lvl3pPr>
            <a:lvl4pPr>
              <a:defRPr sz="600"/>
            </a:lvl4pPr>
            <a:lvl5pPr>
              <a:defRPr sz="600"/>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4482133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descr="IBM 8-bar logo"/>
          <p:cNvPicPr>
            <a:picLocks noChangeAspect="1"/>
          </p:cNvPicPr>
          <p:nvPr userDrawn="1"/>
        </p:nvPicPr>
        <p:blipFill>
          <a:blip r:embed="rId2"/>
          <a:stretch>
            <a:fillRect/>
          </a:stretch>
        </p:blipFill>
        <p:spPr>
          <a:xfrm>
            <a:off x="3923196" y="2312885"/>
            <a:ext cx="1297608" cy="517732"/>
          </a:xfrm>
          <a:prstGeom prst="rect">
            <a:avLst/>
          </a:prstGeom>
        </p:spPr>
      </p:pic>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189311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pic>
        <p:nvPicPr>
          <p:cNvPr id="6" name="Picture"/>
          <p:cNvPicPr>
            <a:picLocks noChangeAspect="1"/>
          </p:cNvPicPr>
          <p:nvPr userDrawn="1"/>
        </p:nvPicPr>
        <p:blipFill>
          <a:blip r:embed="rId2"/>
          <a:stretch>
            <a:fillRect/>
          </a:stretch>
        </p:blipFill>
        <p:spPr>
          <a:xfrm>
            <a:off x="8393812" y="4692553"/>
            <a:ext cx="521589" cy="208108"/>
          </a:xfrm>
          <a:prstGeom prst="rect">
            <a:avLst/>
          </a:prstGeom>
        </p:spPr>
      </p:pic>
    </p:spTree>
    <p:extLst>
      <p:ext uri="{BB962C8B-B14F-4D97-AF65-F5344CB8AC3E}">
        <p14:creationId xmlns:p14="http://schemas.microsoft.com/office/powerpoint/2010/main" val="21861019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0777140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6765199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02426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theme" Target="../theme/theme2.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slideLayout" Target="../slideLayouts/slideLayout6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 Type="http://schemas.openxmlformats.org/officeDocument/2006/relationships/slideLayout" Target="../slideLayouts/slideLayout66.xml"/><Relationship Id="rId21" Type="http://schemas.openxmlformats.org/officeDocument/2006/relationships/slideLayout" Target="../slideLayouts/slideLayout84.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33" Type="http://schemas.openxmlformats.org/officeDocument/2006/relationships/theme" Target="../theme/theme3.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29" Type="http://schemas.openxmlformats.org/officeDocument/2006/relationships/slideLayout" Target="../slideLayouts/slideLayout92.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32" Type="http://schemas.openxmlformats.org/officeDocument/2006/relationships/slideLayout" Target="../slideLayouts/slideLayout95.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slideLayout" Target="../slideLayouts/slideLayout91.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31" Type="http://schemas.openxmlformats.org/officeDocument/2006/relationships/slideLayout" Target="../slideLayouts/slideLayout94.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 Id="rId30" Type="http://schemas.openxmlformats.org/officeDocument/2006/relationships/slideLayout" Target="../slideLayouts/slideLayout93.xml"/><Relationship Id="rId8" Type="http://schemas.openxmlformats.org/officeDocument/2006/relationships/slideLayout" Target="../slideLayouts/slideLayout71.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08.xml"/><Relationship Id="rId18" Type="http://schemas.openxmlformats.org/officeDocument/2006/relationships/slideLayout" Target="../slideLayouts/slideLayout113.xml"/><Relationship Id="rId26" Type="http://schemas.openxmlformats.org/officeDocument/2006/relationships/slideLayout" Target="../slideLayouts/slideLayout121.xml"/><Relationship Id="rId21" Type="http://schemas.openxmlformats.org/officeDocument/2006/relationships/slideLayout" Target="../slideLayouts/slideLayout116.xml"/><Relationship Id="rId34" Type="http://schemas.openxmlformats.org/officeDocument/2006/relationships/slideLayout" Target="../slideLayouts/slideLayout129.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17" Type="http://schemas.openxmlformats.org/officeDocument/2006/relationships/slideLayout" Target="../slideLayouts/slideLayout112.xml"/><Relationship Id="rId25" Type="http://schemas.openxmlformats.org/officeDocument/2006/relationships/slideLayout" Target="../slideLayouts/slideLayout120.xml"/><Relationship Id="rId33" Type="http://schemas.openxmlformats.org/officeDocument/2006/relationships/slideLayout" Target="../slideLayouts/slideLayout128.xml"/><Relationship Id="rId2" Type="http://schemas.openxmlformats.org/officeDocument/2006/relationships/slideLayout" Target="../slideLayouts/slideLayout97.xml"/><Relationship Id="rId16" Type="http://schemas.openxmlformats.org/officeDocument/2006/relationships/slideLayout" Target="../slideLayouts/slideLayout111.xml"/><Relationship Id="rId20" Type="http://schemas.openxmlformats.org/officeDocument/2006/relationships/slideLayout" Target="../slideLayouts/slideLayout115.xml"/><Relationship Id="rId29" Type="http://schemas.openxmlformats.org/officeDocument/2006/relationships/slideLayout" Target="../slideLayouts/slideLayout124.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24" Type="http://schemas.openxmlformats.org/officeDocument/2006/relationships/slideLayout" Target="../slideLayouts/slideLayout119.xml"/><Relationship Id="rId32" Type="http://schemas.openxmlformats.org/officeDocument/2006/relationships/slideLayout" Target="../slideLayouts/slideLayout127.xml"/><Relationship Id="rId37" Type="http://schemas.openxmlformats.org/officeDocument/2006/relationships/theme" Target="../theme/theme4.xml"/><Relationship Id="rId5" Type="http://schemas.openxmlformats.org/officeDocument/2006/relationships/slideLayout" Target="../slideLayouts/slideLayout100.xml"/><Relationship Id="rId15" Type="http://schemas.openxmlformats.org/officeDocument/2006/relationships/slideLayout" Target="../slideLayouts/slideLayout110.xml"/><Relationship Id="rId23" Type="http://schemas.openxmlformats.org/officeDocument/2006/relationships/slideLayout" Target="../slideLayouts/slideLayout118.xml"/><Relationship Id="rId28" Type="http://schemas.openxmlformats.org/officeDocument/2006/relationships/slideLayout" Target="../slideLayouts/slideLayout123.xml"/><Relationship Id="rId36" Type="http://schemas.openxmlformats.org/officeDocument/2006/relationships/slideLayout" Target="../slideLayouts/slideLayout131.xml"/><Relationship Id="rId10" Type="http://schemas.openxmlformats.org/officeDocument/2006/relationships/slideLayout" Target="../slideLayouts/slideLayout105.xml"/><Relationship Id="rId19" Type="http://schemas.openxmlformats.org/officeDocument/2006/relationships/slideLayout" Target="../slideLayouts/slideLayout114.xml"/><Relationship Id="rId31" Type="http://schemas.openxmlformats.org/officeDocument/2006/relationships/slideLayout" Target="../slideLayouts/slideLayout126.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slideLayout" Target="../slideLayouts/slideLayout109.xml"/><Relationship Id="rId22" Type="http://schemas.openxmlformats.org/officeDocument/2006/relationships/slideLayout" Target="../slideLayouts/slideLayout117.xml"/><Relationship Id="rId27" Type="http://schemas.openxmlformats.org/officeDocument/2006/relationships/slideLayout" Target="../slideLayouts/slideLayout122.xml"/><Relationship Id="rId30" Type="http://schemas.openxmlformats.org/officeDocument/2006/relationships/slideLayout" Target="../slideLayouts/slideLayout125.xml"/><Relationship Id="rId35" Type="http://schemas.openxmlformats.org/officeDocument/2006/relationships/slideLayout" Target="../slideLayouts/slideLayout130.xml"/><Relationship Id="rId8" Type="http://schemas.openxmlformats.org/officeDocument/2006/relationships/slideLayout" Target="../slideLayouts/slideLayout103.xml"/><Relationship Id="rId3" Type="http://schemas.openxmlformats.org/officeDocument/2006/relationships/slideLayout" Target="../slideLayouts/slideLayout98.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44.xml"/><Relationship Id="rId18" Type="http://schemas.openxmlformats.org/officeDocument/2006/relationships/slideLayout" Target="../slideLayouts/slideLayout149.xml"/><Relationship Id="rId26" Type="http://schemas.openxmlformats.org/officeDocument/2006/relationships/slideLayout" Target="../slideLayouts/slideLayout157.xml"/><Relationship Id="rId39" Type="http://schemas.openxmlformats.org/officeDocument/2006/relationships/slideLayout" Target="../slideLayouts/slideLayout170.xml"/><Relationship Id="rId21" Type="http://schemas.openxmlformats.org/officeDocument/2006/relationships/slideLayout" Target="../slideLayouts/slideLayout152.xml"/><Relationship Id="rId34" Type="http://schemas.openxmlformats.org/officeDocument/2006/relationships/slideLayout" Target="../slideLayouts/slideLayout165.xml"/><Relationship Id="rId7" Type="http://schemas.openxmlformats.org/officeDocument/2006/relationships/slideLayout" Target="../slideLayouts/slideLayout138.xml"/><Relationship Id="rId12" Type="http://schemas.openxmlformats.org/officeDocument/2006/relationships/slideLayout" Target="../slideLayouts/slideLayout143.xml"/><Relationship Id="rId17" Type="http://schemas.openxmlformats.org/officeDocument/2006/relationships/slideLayout" Target="../slideLayouts/slideLayout148.xml"/><Relationship Id="rId25" Type="http://schemas.openxmlformats.org/officeDocument/2006/relationships/slideLayout" Target="../slideLayouts/slideLayout156.xml"/><Relationship Id="rId33" Type="http://schemas.openxmlformats.org/officeDocument/2006/relationships/slideLayout" Target="../slideLayouts/slideLayout164.xml"/><Relationship Id="rId38" Type="http://schemas.openxmlformats.org/officeDocument/2006/relationships/slideLayout" Target="../slideLayouts/slideLayout169.xml"/><Relationship Id="rId2" Type="http://schemas.openxmlformats.org/officeDocument/2006/relationships/slideLayout" Target="../slideLayouts/slideLayout133.xml"/><Relationship Id="rId16" Type="http://schemas.openxmlformats.org/officeDocument/2006/relationships/slideLayout" Target="../slideLayouts/slideLayout147.xml"/><Relationship Id="rId20" Type="http://schemas.openxmlformats.org/officeDocument/2006/relationships/slideLayout" Target="../slideLayouts/slideLayout151.xml"/><Relationship Id="rId29" Type="http://schemas.openxmlformats.org/officeDocument/2006/relationships/slideLayout" Target="../slideLayouts/slideLayout160.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24" Type="http://schemas.openxmlformats.org/officeDocument/2006/relationships/slideLayout" Target="../slideLayouts/slideLayout155.xml"/><Relationship Id="rId32" Type="http://schemas.openxmlformats.org/officeDocument/2006/relationships/slideLayout" Target="../slideLayouts/slideLayout163.xml"/><Relationship Id="rId37" Type="http://schemas.openxmlformats.org/officeDocument/2006/relationships/slideLayout" Target="../slideLayouts/slideLayout168.xml"/><Relationship Id="rId40" Type="http://schemas.openxmlformats.org/officeDocument/2006/relationships/theme" Target="../theme/theme5.xml"/><Relationship Id="rId5" Type="http://schemas.openxmlformats.org/officeDocument/2006/relationships/slideLayout" Target="../slideLayouts/slideLayout136.xml"/><Relationship Id="rId15" Type="http://schemas.openxmlformats.org/officeDocument/2006/relationships/slideLayout" Target="../slideLayouts/slideLayout146.xml"/><Relationship Id="rId23" Type="http://schemas.openxmlformats.org/officeDocument/2006/relationships/slideLayout" Target="../slideLayouts/slideLayout154.xml"/><Relationship Id="rId28" Type="http://schemas.openxmlformats.org/officeDocument/2006/relationships/slideLayout" Target="../slideLayouts/slideLayout159.xml"/><Relationship Id="rId36" Type="http://schemas.openxmlformats.org/officeDocument/2006/relationships/slideLayout" Target="../slideLayouts/slideLayout167.xml"/><Relationship Id="rId10" Type="http://schemas.openxmlformats.org/officeDocument/2006/relationships/slideLayout" Target="../slideLayouts/slideLayout141.xml"/><Relationship Id="rId19" Type="http://schemas.openxmlformats.org/officeDocument/2006/relationships/slideLayout" Target="../slideLayouts/slideLayout150.xml"/><Relationship Id="rId31" Type="http://schemas.openxmlformats.org/officeDocument/2006/relationships/slideLayout" Target="../slideLayouts/slideLayout162.xml"/><Relationship Id="rId4" Type="http://schemas.openxmlformats.org/officeDocument/2006/relationships/slideLayout" Target="../slideLayouts/slideLayout135.xml"/><Relationship Id="rId9" Type="http://schemas.openxmlformats.org/officeDocument/2006/relationships/slideLayout" Target="../slideLayouts/slideLayout140.xml"/><Relationship Id="rId14" Type="http://schemas.openxmlformats.org/officeDocument/2006/relationships/slideLayout" Target="../slideLayouts/slideLayout145.xml"/><Relationship Id="rId22" Type="http://schemas.openxmlformats.org/officeDocument/2006/relationships/slideLayout" Target="../slideLayouts/slideLayout153.xml"/><Relationship Id="rId27" Type="http://schemas.openxmlformats.org/officeDocument/2006/relationships/slideLayout" Target="../slideLayouts/slideLayout158.xml"/><Relationship Id="rId30" Type="http://schemas.openxmlformats.org/officeDocument/2006/relationships/slideLayout" Target="../slideLayouts/slideLayout161.xml"/><Relationship Id="rId35" Type="http://schemas.openxmlformats.org/officeDocument/2006/relationships/slideLayout" Target="../slideLayouts/slideLayout166.xml"/><Relationship Id="rId8" Type="http://schemas.openxmlformats.org/officeDocument/2006/relationships/slideLayout" Target="../slideLayouts/slideLayout139.xml"/><Relationship Id="rId3" Type="http://schemas.openxmlformats.org/officeDocument/2006/relationships/slideLayout" Target="../slideLayouts/slideLayout13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78.xml"/><Relationship Id="rId3" Type="http://schemas.openxmlformats.org/officeDocument/2006/relationships/slideLayout" Target="../slideLayouts/slideLayout173.xml"/><Relationship Id="rId7" Type="http://schemas.openxmlformats.org/officeDocument/2006/relationships/slideLayout" Target="../slideLayouts/slideLayout177.xml"/><Relationship Id="rId2" Type="http://schemas.openxmlformats.org/officeDocument/2006/relationships/slideLayout" Target="../slideLayouts/slideLayout172.xml"/><Relationship Id="rId1" Type="http://schemas.openxmlformats.org/officeDocument/2006/relationships/slideLayout" Target="../slideLayouts/slideLayout171.xml"/><Relationship Id="rId6" Type="http://schemas.openxmlformats.org/officeDocument/2006/relationships/slideLayout" Target="../slideLayouts/slideLayout176.xml"/><Relationship Id="rId5" Type="http://schemas.openxmlformats.org/officeDocument/2006/relationships/slideLayout" Target="../slideLayouts/slideLayout175.xml"/><Relationship Id="rId10" Type="http://schemas.openxmlformats.org/officeDocument/2006/relationships/theme" Target="../theme/theme6.xml"/><Relationship Id="rId4" Type="http://schemas.openxmlformats.org/officeDocument/2006/relationships/slideLayout" Target="../slideLayouts/slideLayout174.xml"/><Relationship Id="rId9" Type="http://schemas.openxmlformats.org/officeDocument/2006/relationships/slideLayout" Target="../slideLayouts/slideLayout1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Cloud / Date / © 2020 IBM Corporation</a:t>
            </a:r>
            <a:endParaRPr lang="en-US" dirty="0"/>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8" r:id="rId13"/>
    <p:sldLayoutId id="2147483839" r:id="rId14"/>
    <p:sldLayoutId id="2147483840" r:id="rId15"/>
    <p:sldLayoutId id="2147483841" r:id="rId16"/>
    <p:sldLayoutId id="2147483842" r:id="rId17"/>
    <p:sldLayoutId id="2147483843" r:id="rId18"/>
    <p:sldLayoutId id="2147483959" r:id="rId19"/>
    <p:sldLayoutId id="2147483845" r:id="rId20"/>
    <p:sldLayoutId id="2147483846" r:id="rId21"/>
    <p:sldLayoutId id="2147483847" r:id="rId22"/>
    <p:sldLayoutId id="2147483848" r:id="rId23"/>
    <p:sldLayoutId id="2147483849" r:id="rId24"/>
    <p:sldLayoutId id="2147483850" r:id="rId25"/>
    <p:sldLayoutId id="2147483851" r:id="rId26"/>
    <p:sldLayoutId id="2147483852" r:id="rId27"/>
    <p:sldLayoutId id="2147483853" r:id="rId28"/>
    <p:sldLayoutId id="2147483854" r:id="rId29"/>
    <p:sldLayoutId id="2147483855" r:id="rId30"/>
    <p:sldLayoutId id="2147483856" r:id="rId31"/>
  </p:sldLayoutIdLst>
  <p:hf hdr="0" dt="0"/>
  <p:txStyles>
    <p:titleStyle>
      <a:lvl1pPr algn="l" rtl="0" eaLnBrk="1" fontAlgn="base" hangingPunct="1">
        <a:lnSpc>
          <a:spcPct val="90000"/>
        </a:lnSpc>
        <a:spcBef>
          <a:spcPct val="0"/>
        </a:spcBef>
        <a:spcAft>
          <a:spcPct val="0"/>
        </a:spcAft>
        <a:defRPr sz="24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Wingdings" pitchFamily="2" charset="2"/>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AppleSystemUIFont"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AppleSystemUIFont"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AppleSystemUIFont"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Cloud / Date / © 2020 IBM Corporation</a:t>
            </a:r>
            <a:endParaRPr lang="en-US" dirty="0"/>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409978834"/>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 id="2147483876" r:id="rId18"/>
    <p:sldLayoutId id="2147483958" r:id="rId19"/>
    <p:sldLayoutId id="2147483878" r:id="rId20"/>
    <p:sldLayoutId id="2147483879" r:id="rId21"/>
    <p:sldLayoutId id="2147483880" r:id="rId22"/>
    <p:sldLayoutId id="2147483881" r:id="rId23"/>
    <p:sldLayoutId id="2147483882" r:id="rId24"/>
    <p:sldLayoutId id="2147483883" r:id="rId25"/>
    <p:sldLayoutId id="2147483884" r:id="rId26"/>
    <p:sldLayoutId id="2147483885" r:id="rId27"/>
    <p:sldLayoutId id="2147483886" r:id="rId28"/>
    <p:sldLayoutId id="2147483887" r:id="rId29"/>
    <p:sldLayoutId id="2147483888" r:id="rId30"/>
    <p:sldLayoutId id="2147483889" r:id="rId31"/>
    <p:sldLayoutId id="2147483890" r:id="rId32"/>
  </p:sldLayoutIdLst>
  <p:hf hdr="0" dt="0"/>
  <p:txStyles>
    <p:titleStyle>
      <a:lvl1pPr algn="l" rtl="0" eaLnBrk="1" fontAlgn="base" hangingPunct="1">
        <a:lnSpc>
          <a:spcPct val="90000"/>
        </a:lnSpc>
        <a:spcBef>
          <a:spcPct val="0"/>
        </a:spcBef>
        <a:spcAft>
          <a:spcPct val="0"/>
        </a:spcAft>
        <a:defRPr sz="24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Wingdings" pitchFamily="2" charset="2"/>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AppleSystemUIFont"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AppleSystemUIFont"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AppleSystemUIFont"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3F3F3"/>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tx1"/>
                </a:solidFill>
                <a:latin typeface="IBM Plex Sans" panose="020B0503050203000203" pitchFamily="34" charset="0"/>
              </a:defRPr>
            </a:lvl1pPr>
          </a:lstStyle>
          <a:p>
            <a:r>
              <a:rPr lang="en-US"/>
              <a:t>IBM Cloud / Date / © 2020 IBM Corporation</a:t>
            </a:r>
            <a:endParaRPr lang="en-US" dirty="0"/>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 id="2147483909" r:id="rId18"/>
    <p:sldLayoutId id="2147483910" r:id="rId19"/>
    <p:sldLayoutId id="2147483911" r:id="rId20"/>
    <p:sldLayoutId id="2147483912" r:id="rId21"/>
    <p:sldLayoutId id="2147483913" r:id="rId22"/>
    <p:sldLayoutId id="2147483914" r:id="rId23"/>
    <p:sldLayoutId id="2147483915" r:id="rId24"/>
    <p:sldLayoutId id="2147483916" r:id="rId25"/>
    <p:sldLayoutId id="2147483917" r:id="rId26"/>
    <p:sldLayoutId id="2147483918" r:id="rId27"/>
    <p:sldLayoutId id="2147483919" r:id="rId28"/>
    <p:sldLayoutId id="2147483920" r:id="rId29"/>
    <p:sldLayoutId id="2147483921" r:id="rId30"/>
    <p:sldLayoutId id="2147483922" r:id="rId31"/>
    <p:sldLayoutId id="2147483923" r:id="rId32"/>
  </p:sldLayoutIdLst>
  <p:hf hdr="0" dt="0"/>
  <p:txStyles>
    <p:titleStyle>
      <a:lvl1pPr algn="l" rtl="0" eaLnBrk="1" fontAlgn="base" hangingPunct="1">
        <a:lnSpc>
          <a:spcPct val="90000"/>
        </a:lnSpc>
        <a:spcBef>
          <a:spcPct val="0"/>
        </a:spcBef>
        <a:spcAft>
          <a:spcPct val="0"/>
        </a:spcAft>
        <a:defRPr sz="2400" b="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00000"/>
        </a:lnSpc>
        <a:spcBef>
          <a:spcPts val="1100"/>
        </a:spcBef>
        <a:spcAft>
          <a:spcPct val="0"/>
        </a:spcAft>
        <a:buClr>
          <a:schemeClr val="tx1"/>
        </a:buClr>
        <a:buSzPct val="90000"/>
        <a:buFont typeface="Wingdings" pitchFamily="2" charset="2"/>
        <a:buNone/>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tx1"/>
        </a:buClr>
        <a:buSzPct val="100000"/>
        <a:buFont typeface=".AppleSystemUIFont" charset="-12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tx1"/>
        </a:buClr>
        <a:buSzPct val="100000"/>
        <a:buFont typeface="Arial" panose="020B0604020202020204" pitchFamily="34" charset="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tx1"/>
        </a:buClr>
        <a:buSzPct val="100000"/>
        <a:buFont typeface=".AppleSystemUIFont" charset="-120"/>
        <a:buChar char="–"/>
        <a:tabLst/>
        <a:defRPr sz="14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tx1"/>
        </a:buClr>
        <a:buFont typeface=".AppleSystemUIFont" charset="-12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tx1"/>
                </a:solidFill>
                <a:latin typeface="IBM Plex Sans" panose="020B0503050203000203" pitchFamily="34" charset="0"/>
              </a:defRPr>
            </a:lvl1pPr>
          </a:lstStyle>
          <a:p>
            <a:r>
              <a:rPr lang="en-US"/>
              <a:t>IBM Cloud / Date / © 2020 IBM Corporation</a:t>
            </a:r>
            <a:endParaRPr lang="en-US" dirty="0"/>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871975732"/>
      </p:ext>
    </p:extLst>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 id="2147483942" r:id="rId18"/>
    <p:sldLayoutId id="2147483957" r:id="rId19"/>
    <p:sldLayoutId id="2147483944" r:id="rId20"/>
    <p:sldLayoutId id="2147483945" r:id="rId21"/>
    <p:sldLayoutId id="2147483946" r:id="rId22"/>
    <p:sldLayoutId id="2147483947" r:id="rId23"/>
    <p:sldLayoutId id="2147483948" r:id="rId24"/>
    <p:sldLayoutId id="2147483949" r:id="rId25"/>
    <p:sldLayoutId id="2147483950" r:id="rId26"/>
    <p:sldLayoutId id="2147483951" r:id="rId27"/>
    <p:sldLayoutId id="2147483952" r:id="rId28"/>
    <p:sldLayoutId id="2147483953" r:id="rId29"/>
    <p:sldLayoutId id="2147483954" r:id="rId30"/>
    <p:sldLayoutId id="2147483955" r:id="rId31"/>
    <p:sldLayoutId id="2147483857" r:id="rId32"/>
    <p:sldLayoutId id="2147483962" r:id="rId33"/>
    <p:sldLayoutId id="2147483961" r:id="rId34"/>
    <p:sldLayoutId id="2147483963" r:id="rId35"/>
    <p:sldLayoutId id="2147483956" r:id="rId36"/>
  </p:sldLayoutIdLst>
  <p:hf hdr="0" dt="0"/>
  <p:txStyles>
    <p:titleStyle>
      <a:lvl1pPr algn="l" rtl="0" eaLnBrk="1" fontAlgn="base" hangingPunct="1">
        <a:lnSpc>
          <a:spcPct val="90000"/>
        </a:lnSpc>
        <a:spcBef>
          <a:spcPct val="0"/>
        </a:spcBef>
        <a:spcAft>
          <a:spcPct val="0"/>
        </a:spcAft>
        <a:defRPr sz="2400" b="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00000"/>
        </a:lnSpc>
        <a:spcBef>
          <a:spcPts val="1100"/>
        </a:spcBef>
        <a:spcAft>
          <a:spcPct val="0"/>
        </a:spcAft>
        <a:buClr>
          <a:schemeClr val="tx1"/>
        </a:buClr>
        <a:buSzPct val="90000"/>
        <a:buFont typeface="Wingdings" pitchFamily="2" charset="2"/>
        <a:buNone/>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tx1"/>
        </a:buClr>
        <a:buSzPct val="100000"/>
        <a:buFont typeface=".AppleSystemUIFont" charset="-12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tx1"/>
        </a:buClr>
        <a:buSzPct val="100000"/>
        <a:buFont typeface="Arial" panose="020B0604020202020204" pitchFamily="34" charset="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tx1"/>
        </a:buClr>
        <a:buSzPct val="100000"/>
        <a:buFont typeface=".AppleSystemUIFont" charset="-120"/>
        <a:buChar char="–"/>
        <a:tabLst/>
        <a:defRPr sz="14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tx1"/>
        </a:buClr>
        <a:buFont typeface=".AppleSystemUIFont" charset="-12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70"/>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6"/>
            <a:ext cx="4114800" cy="4500245"/>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en-US"/>
              <a:t>IBM Cloud / DOC ID / Month XX, 2018 / © 2018 IBM Corporation</a:t>
            </a:r>
          </a:p>
        </p:txBody>
      </p:sp>
    </p:spTree>
    <p:extLst>
      <p:ext uri="{BB962C8B-B14F-4D97-AF65-F5344CB8AC3E}">
        <p14:creationId xmlns:p14="http://schemas.microsoft.com/office/powerpoint/2010/main" val="4276693840"/>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 id="2147483976" r:id="rId12"/>
    <p:sldLayoutId id="2147483977" r:id="rId13"/>
    <p:sldLayoutId id="2147483978" r:id="rId14"/>
    <p:sldLayoutId id="2147483979" r:id="rId15"/>
    <p:sldLayoutId id="2147483980" r:id="rId16"/>
    <p:sldLayoutId id="2147483981" r:id="rId17"/>
    <p:sldLayoutId id="2147483982" r:id="rId18"/>
    <p:sldLayoutId id="2147483983" r:id="rId19"/>
    <p:sldLayoutId id="2147483984" r:id="rId20"/>
    <p:sldLayoutId id="2147483985" r:id="rId21"/>
    <p:sldLayoutId id="2147483986" r:id="rId22"/>
    <p:sldLayoutId id="2147483987" r:id="rId23"/>
    <p:sldLayoutId id="2147483988" r:id="rId24"/>
    <p:sldLayoutId id="2147483989" r:id="rId25"/>
    <p:sldLayoutId id="2147483990" r:id="rId26"/>
    <p:sldLayoutId id="2147483991" r:id="rId27"/>
    <p:sldLayoutId id="2147483992" r:id="rId28"/>
    <p:sldLayoutId id="2147483993" r:id="rId29"/>
    <p:sldLayoutId id="2147483994" r:id="rId30"/>
    <p:sldLayoutId id="2147483995" r:id="rId31"/>
    <p:sldLayoutId id="2147483996" r:id="rId32"/>
    <p:sldLayoutId id="2147483997" r:id="rId33"/>
    <p:sldLayoutId id="2147483998" r:id="rId34"/>
    <p:sldLayoutId id="2147483999" r:id="rId35"/>
    <p:sldLayoutId id="2147484000" r:id="rId36"/>
    <p:sldLayoutId id="2147484001" r:id="rId37"/>
    <p:sldLayoutId id="2147484003" r:id="rId38"/>
    <p:sldLayoutId id="2147484004" r:id="rId39"/>
  </p:sldLayoutIdLst>
  <p:hf hdr="0" dt="0"/>
  <p:txStyles>
    <p:titleStyle>
      <a:lvl1pPr algn="l" defTabSz="457195"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195"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6" indent="-173036" algn="l" defTabSz="457195"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0" indent="-173036" algn="l" defTabSz="457195"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68" indent="-168273" algn="l" defTabSz="457195"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65" indent="-173036" algn="l" defTabSz="457195"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569" indent="-228597" algn="l" defTabSz="457195" rtl="0" eaLnBrk="1" latinLnBrk="0" hangingPunct="1">
        <a:spcBef>
          <a:spcPct val="20000"/>
        </a:spcBef>
        <a:buFont typeface="Arial"/>
        <a:buChar char="•"/>
        <a:defRPr sz="2000" kern="1200">
          <a:solidFill>
            <a:schemeClr val="tx1"/>
          </a:solidFill>
          <a:latin typeface="+mn-lt"/>
          <a:ea typeface="+mn-ea"/>
          <a:cs typeface="+mn-cs"/>
        </a:defRPr>
      </a:lvl6pPr>
      <a:lvl7pPr marL="2971763" indent="-228597" algn="l" defTabSz="457195" rtl="0" eaLnBrk="1" latinLnBrk="0" hangingPunct="1">
        <a:spcBef>
          <a:spcPct val="20000"/>
        </a:spcBef>
        <a:buFont typeface="Arial"/>
        <a:buChar char="•"/>
        <a:defRPr sz="2000" kern="1200">
          <a:solidFill>
            <a:schemeClr val="tx1"/>
          </a:solidFill>
          <a:latin typeface="+mn-lt"/>
          <a:ea typeface="+mn-ea"/>
          <a:cs typeface="+mn-cs"/>
        </a:defRPr>
      </a:lvl7pPr>
      <a:lvl8pPr marL="3428958" indent="-228597" algn="l" defTabSz="457195" rtl="0" eaLnBrk="1" latinLnBrk="0" hangingPunct="1">
        <a:spcBef>
          <a:spcPct val="20000"/>
        </a:spcBef>
        <a:buFont typeface="Arial"/>
        <a:buChar char="•"/>
        <a:defRPr sz="2000" kern="1200">
          <a:solidFill>
            <a:schemeClr val="tx1"/>
          </a:solidFill>
          <a:latin typeface="+mn-lt"/>
          <a:ea typeface="+mn-ea"/>
          <a:cs typeface="+mn-cs"/>
        </a:defRPr>
      </a:lvl8pPr>
      <a:lvl9pPr marL="3886152" indent="-228597" algn="l" defTabSz="45719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95" rtl="0" eaLnBrk="1" latinLnBrk="0" hangingPunct="1">
        <a:defRPr sz="1800" kern="1200">
          <a:solidFill>
            <a:schemeClr val="tx1"/>
          </a:solidFill>
          <a:latin typeface="+mn-lt"/>
          <a:ea typeface="+mn-ea"/>
          <a:cs typeface="+mn-cs"/>
        </a:defRPr>
      </a:lvl1pPr>
      <a:lvl2pPr marL="457195" algn="l" defTabSz="457195" rtl="0" eaLnBrk="1" latinLnBrk="0" hangingPunct="1">
        <a:defRPr sz="1800" kern="1200">
          <a:solidFill>
            <a:schemeClr val="tx1"/>
          </a:solidFill>
          <a:latin typeface="+mn-lt"/>
          <a:ea typeface="+mn-ea"/>
          <a:cs typeface="+mn-cs"/>
        </a:defRPr>
      </a:lvl2pPr>
      <a:lvl3pPr marL="914390" algn="l" defTabSz="457195" rtl="0" eaLnBrk="1" latinLnBrk="0" hangingPunct="1">
        <a:defRPr sz="1800" kern="1200">
          <a:solidFill>
            <a:schemeClr val="tx1"/>
          </a:solidFill>
          <a:latin typeface="+mn-lt"/>
          <a:ea typeface="+mn-ea"/>
          <a:cs typeface="+mn-cs"/>
        </a:defRPr>
      </a:lvl3pPr>
      <a:lvl4pPr marL="1371583" algn="l" defTabSz="457195" rtl="0" eaLnBrk="1" latinLnBrk="0" hangingPunct="1">
        <a:defRPr sz="1800" kern="1200">
          <a:solidFill>
            <a:schemeClr val="tx1"/>
          </a:solidFill>
          <a:latin typeface="+mn-lt"/>
          <a:ea typeface="+mn-ea"/>
          <a:cs typeface="+mn-cs"/>
        </a:defRPr>
      </a:lvl4pPr>
      <a:lvl5pPr marL="1828777" algn="l" defTabSz="457195" rtl="0" eaLnBrk="1" latinLnBrk="0" hangingPunct="1">
        <a:defRPr sz="1800" kern="1200">
          <a:solidFill>
            <a:schemeClr val="tx1"/>
          </a:solidFill>
          <a:latin typeface="+mn-lt"/>
          <a:ea typeface="+mn-ea"/>
          <a:cs typeface="+mn-cs"/>
        </a:defRPr>
      </a:lvl5pPr>
      <a:lvl6pPr marL="2285972" algn="l" defTabSz="457195" rtl="0" eaLnBrk="1" latinLnBrk="0" hangingPunct="1">
        <a:defRPr sz="1800" kern="1200">
          <a:solidFill>
            <a:schemeClr val="tx1"/>
          </a:solidFill>
          <a:latin typeface="+mn-lt"/>
          <a:ea typeface="+mn-ea"/>
          <a:cs typeface="+mn-cs"/>
        </a:defRPr>
      </a:lvl6pPr>
      <a:lvl7pPr marL="2743166" algn="l" defTabSz="457195" rtl="0" eaLnBrk="1" latinLnBrk="0" hangingPunct="1">
        <a:defRPr sz="1800" kern="1200">
          <a:solidFill>
            <a:schemeClr val="tx1"/>
          </a:solidFill>
          <a:latin typeface="+mn-lt"/>
          <a:ea typeface="+mn-ea"/>
          <a:cs typeface="+mn-cs"/>
        </a:defRPr>
      </a:lvl7pPr>
      <a:lvl8pPr marL="3200360" algn="l" defTabSz="457195" rtl="0" eaLnBrk="1" latinLnBrk="0" hangingPunct="1">
        <a:defRPr sz="1800" kern="1200">
          <a:solidFill>
            <a:schemeClr val="tx1"/>
          </a:solidFill>
          <a:latin typeface="+mn-lt"/>
          <a:ea typeface="+mn-ea"/>
          <a:cs typeface="+mn-cs"/>
        </a:defRPr>
      </a:lvl8pPr>
      <a:lvl9pPr marL="3657555" algn="l" defTabSz="45719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48053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960120"/>
            <a:ext cx="7886700"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1663192"/>
      </p:ext>
    </p:extLst>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5" r:id="rId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7.xml"/></Relationships>
</file>

<file path=ppt/slides/_rels/slide2.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1.xml"/><Relationship Id="rId1" Type="http://schemas.openxmlformats.org/officeDocument/2006/relationships/slideLayout" Target="../slideLayouts/slideLayout170.xml"/><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69.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6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69.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6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99000">
              <a:srgbClr val="20D5D2"/>
            </a:gs>
            <a:gs pos="0">
              <a:srgbClr val="0062FF"/>
            </a:gs>
          </a:gsLst>
          <a:lin ang="0" scaled="0"/>
        </a:gradFill>
        <a:effectLst/>
      </p:bgPr>
    </p:bg>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E323F82F-133B-5348-9ECF-72AD6FF8FDAB}"/>
              </a:ext>
            </a:extLst>
          </p:cNvPr>
          <p:cNvSpPr>
            <a:spLocks noGrp="1"/>
          </p:cNvSpPr>
          <p:nvPr>
            <p:ph type="title"/>
          </p:nvPr>
        </p:nvSpPr>
        <p:spPr>
          <a:xfrm>
            <a:off x="210312" y="201168"/>
            <a:ext cx="5067932" cy="4294632"/>
          </a:xfrm>
        </p:spPr>
        <p:txBody>
          <a:bodyPr/>
          <a:lstStyle/>
          <a:p>
            <a:r>
              <a:rPr lang="en-US" b="1" dirty="0"/>
              <a:t>Infrastructure as Code with Schematics</a:t>
            </a:r>
            <a:br>
              <a:rPr lang="en-US" dirty="0"/>
            </a:br>
            <a:br>
              <a:rPr lang="en-US" dirty="0"/>
            </a:br>
            <a:br>
              <a:rPr lang="en-US" dirty="0"/>
            </a:br>
            <a:r>
              <a:rPr lang="en-US" sz="1600" dirty="0"/>
              <a:t>—</a:t>
            </a:r>
            <a:br>
              <a:rPr lang="en-US" dirty="0"/>
            </a:br>
            <a:r>
              <a:rPr lang="en-US" sz="1200" b="1" dirty="0"/>
              <a:t>Ryan Tiffany </a:t>
            </a:r>
            <a:r>
              <a:rPr lang="en-US" sz="1200" dirty="0"/>
              <a:t>– CDE Tinkerer</a:t>
            </a:r>
            <a:endParaRPr lang="en-US" sz="1600" dirty="0"/>
          </a:p>
        </p:txBody>
      </p:sp>
    </p:spTree>
    <p:extLst>
      <p:ext uri="{BB962C8B-B14F-4D97-AF65-F5344CB8AC3E}">
        <p14:creationId xmlns:p14="http://schemas.microsoft.com/office/powerpoint/2010/main" val="3972246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gradFill>
                  <a:gsLst>
                    <a:gs pos="0">
                      <a:srgbClr val="20D5D2"/>
                    </a:gs>
                    <a:gs pos="97000">
                      <a:srgbClr val="0062FF"/>
                    </a:gs>
                  </a:gsLst>
                  <a:lin ang="1800000" scaled="0"/>
                </a:gradFill>
              </a:rPr>
              <a:t>Do It Live!</a:t>
            </a:r>
          </a:p>
        </p:txBody>
      </p:sp>
      <p:sp>
        <p:nvSpPr>
          <p:cNvPr id="4" name="Slide Number Placeholder"/>
          <p:cNvSpPr>
            <a:spLocks noGrp="1"/>
          </p:cNvSpPr>
          <p:nvPr>
            <p:ph type="sldNum" sz="quarter" idx="11"/>
          </p:nvPr>
        </p:nvSpPr>
        <p:spPr/>
        <p:txBody>
          <a:bodyPr/>
          <a:lstStyle/>
          <a:p>
            <a:fld id="{59395FB3-9C97-154F-86B2-7E381B951268}" type="slidenum">
              <a:rPr lang="en-US" smtClean="0"/>
              <a:pPr/>
              <a:t>10</a:t>
            </a:fld>
            <a:endParaRPr lang="en-US" dirty="0"/>
          </a:p>
        </p:txBody>
      </p:sp>
      <p:sp>
        <p:nvSpPr>
          <p:cNvPr id="6" name="Footer Placeholder">
            <a:extLst>
              <a:ext uri="{FF2B5EF4-FFF2-40B4-BE49-F238E27FC236}">
                <a16:creationId xmlns:a16="http://schemas.microsoft.com/office/drawing/2014/main" id="{93295B59-57C7-D847-A65D-C861DD0C2129}"/>
              </a:ext>
            </a:extLst>
          </p:cNvPr>
          <p:cNvSpPr>
            <a:spLocks noGrp="1"/>
          </p:cNvSpPr>
          <p:nvPr>
            <p:ph type="ftr" sz="quarter" idx="10"/>
          </p:nvPr>
        </p:nvSpPr>
        <p:spPr>
          <a:xfrm>
            <a:off x="228666" y="4787900"/>
            <a:ext cx="4114735" cy="166687"/>
          </a:xfrm>
        </p:spPr>
        <p:txBody>
          <a:bodyPr/>
          <a:lstStyle/>
          <a:p>
            <a:r>
              <a:rPr lang="en-US" dirty="0"/>
              <a:t>IBM Cloud / © 2020 IBM Corporation</a:t>
            </a:r>
          </a:p>
        </p:txBody>
      </p:sp>
    </p:spTree>
    <p:extLst>
      <p:ext uri="{BB962C8B-B14F-4D97-AF65-F5344CB8AC3E}">
        <p14:creationId xmlns:p14="http://schemas.microsoft.com/office/powerpoint/2010/main" val="1741133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lstStyle/>
          <a:p>
            <a:r>
              <a:rPr lang="en-US" dirty="0"/>
              <a:t>Agenda</a:t>
            </a:r>
          </a:p>
        </p:txBody>
      </p:sp>
      <p:sp>
        <p:nvSpPr>
          <p:cNvPr id="6" name="Text Placeholder"/>
          <p:cNvSpPr>
            <a:spLocks noGrp="1"/>
          </p:cNvSpPr>
          <p:nvPr>
            <p:ph type="body" sz="quarter" idx="13"/>
          </p:nvPr>
        </p:nvSpPr>
        <p:spPr>
          <a:xfrm>
            <a:off x="210312" y="352017"/>
            <a:ext cx="4123944" cy="4439465"/>
          </a:xfrm>
        </p:spPr>
        <p:txBody>
          <a:bodyPr/>
          <a:lstStyle/>
          <a:p>
            <a:endParaRPr lang="en-US" i="1" dirty="0"/>
          </a:p>
          <a:p>
            <a:pPr marL="285750" indent="-285750">
              <a:buFont typeface="Arial" panose="020B0604020202020204" pitchFamily="34" charset="0"/>
              <a:buChar char="•"/>
            </a:pPr>
            <a:r>
              <a:rPr lang="en-US" dirty="0"/>
              <a:t>Schematics Overview</a:t>
            </a:r>
          </a:p>
          <a:p>
            <a:pPr marL="458786" lvl="1" indent="-285750">
              <a:buFont typeface="Arial" panose="020B0604020202020204" pitchFamily="34" charset="0"/>
              <a:buChar char="•"/>
            </a:pPr>
            <a:r>
              <a:rPr lang="en-US" dirty="0"/>
              <a:t>Workspaces</a:t>
            </a:r>
          </a:p>
          <a:p>
            <a:pPr marL="682620" lvl="2" indent="-285750">
              <a:buFont typeface="Arial" panose="020B0604020202020204" pitchFamily="34" charset="0"/>
              <a:buChar char="•"/>
            </a:pPr>
            <a:r>
              <a:rPr lang="en-US" dirty="0"/>
              <a:t>Terraform Refresher</a:t>
            </a:r>
          </a:p>
          <a:p>
            <a:pPr marL="682620" lvl="2" indent="-285750">
              <a:buFont typeface="Arial" panose="020B0604020202020204" pitchFamily="34" charset="0"/>
              <a:buChar char="•"/>
            </a:pPr>
            <a:r>
              <a:rPr lang="en-US" dirty="0"/>
              <a:t>Workspace Flow</a:t>
            </a:r>
          </a:p>
          <a:p>
            <a:pPr marL="458786" lvl="1" indent="-285750">
              <a:buFont typeface="Arial" panose="020B0604020202020204" pitchFamily="34" charset="0"/>
              <a:buChar char="•"/>
            </a:pPr>
            <a:r>
              <a:rPr lang="en-US" dirty="0"/>
              <a:t>Actions </a:t>
            </a:r>
          </a:p>
          <a:p>
            <a:pPr marL="682620" lvl="2" indent="-285750">
              <a:buFont typeface="Arial" panose="020B0604020202020204" pitchFamily="34" charset="0"/>
              <a:buChar char="•"/>
            </a:pPr>
            <a:r>
              <a:rPr lang="en-US" dirty="0"/>
              <a:t>Ansible Refresher</a:t>
            </a:r>
          </a:p>
          <a:p>
            <a:pPr marL="682620" lvl="2" indent="-285750">
              <a:buFont typeface="Arial" panose="020B0604020202020204" pitchFamily="34" charset="0"/>
              <a:buChar char="•"/>
            </a:pPr>
            <a:r>
              <a:rPr lang="en-US" dirty="0"/>
              <a:t>Actions Flow</a:t>
            </a:r>
          </a:p>
          <a:p>
            <a:pPr marL="458786" lvl="1" indent="-285750">
              <a:buFont typeface="Arial" panose="020B0604020202020204" pitchFamily="34" charset="0"/>
              <a:buChar char="•"/>
            </a:pPr>
            <a:r>
              <a:rPr lang="en-US" dirty="0"/>
              <a:t>Demo Time</a:t>
            </a:r>
          </a:p>
          <a:p>
            <a:pPr marL="458786" lvl="1" indent="-285750">
              <a:buFont typeface="Arial" panose="020B0604020202020204" pitchFamily="34" charset="0"/>
              <a:buChar char="•"/>
            </a:pPr>
            <a:r>
              <a:rPr lang="en-US" dirty="0"/>
              <a:t>Q &amp; A</a:t>
            </a:r>
          </a:p>
        </p:txBody>
      </p:sp>
      <p:pic>
        <p:nvPicPr>
          <p:cNvPr id="7" name="Picture Placeholder" descr="picture placeholde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l="2900" r="2900"/>
          <a:stretch/>
        </p:blipFill>
        <p:spPr>
          <a:xfrm>
            <a:off x="8297056" y="0"/>
            <a:ext cx="4572000" cy="5143500"/>
          </a:xfrm>
          <a:prstGeom prst="rect">
            <a:avLst/>
          </a:prstGeom>
        </p:spPr>
      </p:pic>
      <p:sp>
        <p:nvSpPr>
          <p:cNvPr id="5" name="Slide Number Placeholder"/>
          <p:cNvSpPr>
            <a:spLocks noGrp="1"/>
          </p:cNvSpPr>
          <p:nvPr>
            <p:ph type="sldNum" sz="quarter" idx="11"/>
          </p:nvPr>
        </p:nvSpPr>
        <p:spPr/>
        <p:txBody>
          <a:bodyPr/>
          <a:lstStyle/>
          <a:p>
            <a:fld id="{59395FB3-9C97-154F-86B2-7E381B951268}" type="slidenum">
              <a:rPr lang="en-US" smtClean="0"/>
              <a:pPr/>
              <a:t>2</a:t>
            </a:fld>
            <a:endParaRPr lang="en-US" dirty="0"/>
          </a:p>
        </p:txBody>
      </p:sp>
      <p:pic>
        <p:nvPicPr>
          <p:cNvPr id="3074" name="Picture 2" descr="rows of gray plastic armchairs">
            <a:extLst>
              <a:ext uri="{FF2B5EF4-FFF2-40B4-BE49-F238E27FC236}">
                <a16:creationId xmlns:a16="http://schemas.microsoft.com/office/drawing/2014/main" id="{6EF0B1F3-D645-C24B-9661-4936EA8A19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1019" y="0"/>
            <a:ext cx="7712075" cy="514350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a:extLst>
              <a:ext uri="{FF2B5EF4-FFF2-40B4-BE49-F238E27FC236}">
                <a16:creationId xmlns:a16="http://schemas.microsoft.com/office/drawing/2014/main" id="{9C46ACD1-6028-6547-B31D-1299C6DF60F4}"/>
              </a:ext>
            </a:extLst>
          </p:cNvPr>
          <p:cNvSpPr txBox="1">
            <a:spLocks/>
          </p:cNvSpPr>
          <p:nvPr/>
        </p:nvSpPr>
        <p:spPr>
          <a:xfrm>
            <a:off x="228600" y="4826480"/>
            <a:ext cx="6400800" cy="137160"/>
          </a:xfrm>
          <a:prstGeom prst="rect">
            <a:avLst/>
          </a:prstGeom>
        </p:spPr>
        <p:txBody>
          <a:bodyPr vert="horz" lIns="0" tIns="0" rIns="0" bIns="0" rtlCol="0" anchor="ctr"/>
          <a:lstStyle>
            <a:defPPr>
              <a:defRPr lang="en-US"/>
            </a:defPPr>
            <a:lvl1pPr marL="0" algn="r" defTabSz="685983" rtl="0" eaLnBrk="1" latinLnBrk="0" hangingPunct="1">
              <a:defRPr sz="600" kern="1200" baseline="0">
                <a:solidFill>
                  <a:schemeClr val="bg2"/>
                </a:solidFill>
                <a:latin typeface="+mn-lt"/>
                <a:ea typeface="Arial" charset="0"/>
                <a:cs typeface="Arial" charset="0"/>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a:t>IBM Cloud / © 2020 IBM Corporation</a:t>
            </a:r>
            <a:endParaRPr lang="en-US" dirty="0"/>
          </a:p>
        </p:txBody>
      </p:sp>
    </p:spTree>
    <p:extLst>
      <p:ext uri="{BB962C8B-B14F-4D97-AF65-F5344CB8AC3E}">
        <p14:creationId xmlns:p14="http://schemas.microsoft.com/office/powerpoint/2010/main" val="73282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gradFill>
                  <a:gsLst>
                    <a:gs pos="0">
                      <a:srgbClr val="20D5D2"/>
                    </a:gs>
                    <a:gs pos="97000">
                      <a:srgbClr val="0062FF"/>
                    </a:gs>
                  </a:gsLst>
                  <a:lin ang="1800000" scaled="0"/>
                </a:gradFill>
              </a:rPr>
              <a:t>Schematics</a:t>
            </a:r>
          </a:p>
        </p:txBody>
      </p:sp>
      <p:sp>
        <p:nvSpPr>
          <p:cNvPr id="4" name="Slide Number Placeholder"/>
          <p:cNvSpPr>
            <a:spLocks noGrp="1"/>
          </p:cNvSpPr>
          <p:nvPr>
            <p:ph type="sldNum" sz="quarter" idx="11"/>
          </p:nvPr>
        </p:nvSpPr>
        <p:spPr/>
        <p:txBody>
          <a:bodyPr/>
          <a:lstStyle/>
          <a:p>
            <a:fld id="{59395FB3-9C97-154F-86B2-7E381B951268}" type="slidenum">
              <a:rPr lang="en-US" smtClean="0"/>
              <a:pPr/>
              <a:t>3</a:t>
            </a:fld>
            <a:endParaRPr lang="en-US" dirty="0"/>
          </a:p>
        </p:txBody>
      </p:sp>
      <p:sp>
        <p:nvSpPr>
          <p:cNvPr id="6" name="Footer Placeholder">
            <a:extLst>
              <a:ext uri="{FF2B5EF4-FFF2-40B4-BE49-F238E27FC236}">
                <a16:creationId xmlns:a16="http://schemas.microsoft.com/office/drawing/2014/main" id="{93295B59-57C7-D847-A65D-C861DD0C2129}"/>
              </a:ext>
            </a:extLst>
          </p:cNvPr>
          <p:cNvSpPr>
            <a:spLocks noGrp="1"/>
          </p:cNvSpPr>
          <p:nvPr>
            <p:ph type="ftr" sz="quarter" idx="10"/>
          </p:nvPr>
        </p:nvSpPr>
        <p:spPr>
          <a:xfrm>
            <a:off x="228666" y="4787900"/>
            <a:ext cx="4114735" cy="166687"/>
          </a:xfrm>
        </p:spPr>
        <p:txBody>
          <a:bodyPr/>
          <a:lstStyle/>
          <a:p>
            <a:r>
              <a:rPr lang="en-US" dirty="0"/>
              <a:t>IBM Cloud / © 2020 IBM Corporation</a:t>
            </a:r>
          </a:p>
        </p:txBody>
      </p:sp>
      <p:pic>
        <p:nvPicPr>
          <p:cNvPr id="5" name="Picture 4" descr="Diagram&#10;&#10;Description automatically generated">
            <a:extLst>
              <a:ext uri="{FF2B5EF4-FFF2-40B4-BE49-F238E27FC236}">
                <a16:creationId xmlns:a16="http://schemas.microsoft.com/office/drawing/2014/main" id="{1F45B87F-DDED-BA4A-A507-3C492795464E}"/>
              </a:ext>
            </a:extLst>
          </p:cNvPr>
          <p:cNvPicPr>
            <a:picLocks noChangeAspect="1"/>
          </p:cNvPicPr>
          <p:nvPr/>
        </p:nvPicPr>
        <p:blipFill>
          <a:blip r:embed="rId3"/>
          <a:stretch>
            <a:fillRect/>
          </a:stretch>
        </p:blipFill>
        <p:spPr>
          <a:xfrm>
            <a:off x="482587" y="1349797"/>
            <a:ext cx="5289836" cy="3073400"/>
          </a:xfrm>
          <a:prstGeom prst="rect">
            <a:avLst/>
          </a:prstGeom>
        </p:spPr>
      </p:pic>
      <p:sp>
        <p:nvSpPr>
          <p:cNvPr id="3" name="TextBox 2">
            <a:extLst>
              <a:ext uri="{FF2B5EF4-FFF2-40B4-BE49-F238E27FC236}">
                <a16:creationId xmlns:a16="http://schemas.microsoft.com/office/drawing/2014/main" id="{9A70F102-E4D5-AA41-B9AF-DCFFF3B67EF5}"/>
              </a:ext>
            </a:extLst>
          </p:cNvPr>
          <p:cNvSpPr txBox="1"/>
          <p:nvPr/>
        </p:nvSpPr>
        <p:spPr>
          <a:xfrm>
            <a:off x="6098602" y="1986974"/>
            <a:ext cx="2753591" cy="1169551"/>
          </a:xfrm>
          <a:prstGeom prst="rect">
            <a:avLst/>
          </a:prstGeom>
          <a:noFill/>
        </p:spPr>
        <p:txBody>
          <a:bodyPr wrap="square" rtlCol="0">
            <a:spAutoFit/>
          </a:bodyPr>
          <a:lstStyle/>
          <a:p>
            <a:r>
              <a:rPr lang="en-US" sz="1400" dirty="0">
                <a:solidFill>
                  <a:schemeClr val="bg2"/>
                </a:solidFill>
              </a:rPr>
              <a:t>Utilizes Open Source Projects:</a:t>
            </a:r>
          </a:p>
          <a:p>
            <a:pPr marL="285750" indent="-285750">
              <a:buFont typeface="Arial" panose="020B0604020202020204" pitchFamily="34" charset="0"/>
              <a:buChar char="•"/>
            </a:pPr>
            <a:r>
              <a:rPr lang="en-US" sz="1400" dirty="0">
                <a:solidFill>
                  <a:schemeClr val="bg2"/>
                </a:solidFill>
              </a:rPr>
              <a:t>Terraform</a:t>
            </a:r>
          </a:p>
          <a:p>
            <a:pPr marL="285750" indent="-285750">
              <a:buFont typeface="Arial" panose="020B0604020202020204" pitchFamily="34" charset="0"/>
              <a:buChar char="•"/>
            </a:pPr>
            <a:r>
              <a:rPr lang="en-US" sz="1400" dirty="0">
                <a:solidFill>
                  <a:schemeClr val="bg2"/>
                </a:solidFill>
              </a:rPr>
              <a:t>Ansible</a:t>
            </a:r>
          </a:p>
          <a:p>
            <a:pPr marL="285750" indent="-285750">
              <a:buFont typeface="Arial" panose="020B0604020202020204" pitchFamily="34" charset="0"/>
              <a:buChar char="•"/>
            </a:pPr>
            <a:r>
              <a:rPr lang="en-US" sz="1400" dirty="0">
                <a:solidFill>
                  <a:schemeClr val="bg2"/>
                </a:solidFill>
              </a:rPr>
              <a:t>Cloud Operators</a:t>
            </a:r>
          </a:p>
          <a:p>
            <a:pPr marL="285750" indent="-285750">
              <a:buFont typeface="Arial" panose="020B0604020202020204" pitchFamily="34" charset="0"/>
              <a:buChar char="•"/>
            </a:pPr>
            <a:r>
              <a:rPr lang="en-US" sz="1400" dirty="0">
                <a:solidFill>
                  <a:schemeClr val="bg2"/>
                </a:solidFill>
              </a:rPr>
              <a:t>Helm Charts</a:t>
            </a:r>
          </a:p>
        </p:txBody>
      </p:sp>
    </p:spTree>
    <p:extLst>
      <p:ext uri="{BB962C8B-B14F-4D97-AF65-F5344CB8AC3E}">
        <p14:creationId xmlns:p14="http://schemas.microsoft.com/office/powerpoint/2010/main" val="527052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gradFill>
                  <a:gsLst>
                    <a:gs pos="0">
                      <a:srgbClr val="20D5D2"/>
                    </a:gs>
                    <a:gs pos="97000">
                      <a:srgbClr val="0062FF"/>
                    </a:gs>
                  </a:gsLst>
                  <a:lin ang="1800000" scaled="0"/>
                </a:gradFill>
              </a:rPr>
              <a:t>Workspaces</a:t>
            </a:r>
          </a:p>
        </p:txBody>
      </p:sp>
      <p:sp>
        <p:nvSpPr>
          <p:cNvPr id="4" name="Slide Number Placeholder"/>
          <p:cNvSpPr>
            <a:spLocks noGrp="1"/>
          </p:cNvSpPr>
          <p:nvPr>
            <p:ph type="sldNum" sz="quarter" idx="11"/>
          </p:nvPr>
        </p:nvSpPr>
        <p:spPr/>
        <p:txBody>
          <a:bodyPr/>
          <a:lstStyle/>
          <a:p>
            <a:fld id="{59395FB3-9C97-154F-86B2-7E381B951268}" type="slidenum">
              <a:rPr lang="en-US" smtClean="0"/>
              <a:pPr/>
              <a:t>4</a:t>
            </a:fld>
            <a:endParaRPr lang="en-US" dirty="0"/>
          </a:p>
        </p:txBody>
      </p:sp>
      <p:sp>
        <p:nvSpPr>
          <p:cNvPr id="6" name="Footer Placeholder">
            <a:extLst>
              <a:ext uri="{FF2B5EF4-FFF2-40B4-BE49-F238E27FC236}">
                <a16:creationId xmlns:a16="http://schemas.microsoft.com/office/drawing/2014/main" id="{93295B59-57C7-D847-A65D-C861DD0C2129}"/>
              </a:ext>
            </a:extLst>
          </p:cNvPr>
          <p:cNvSpPr>
            <a:spLocks noGrp="1"/>
          </p:cNvSpPr>
          <p:nvPr>
            <p:ph type="ftr" sz="quarter" idx="10"/>
          </p:nvPr>
        </p:nvSpPr>
        <p:spPr>
          <a:xfrm>
            <a:off x="228666" y="4787900"/>
            <a:ext cx="4114735" cy="166687"/>
          </a:xfrm>
        </p:spPr>
        <p:txBody>
          <a:bodyPr/>
          <a:lstStyle/>
          <a:p>
            <a:r>
              <a:rPr lang="en-US" dirty="0"/>
              <a:t>IBM Cloud / © 2020 IBM Corporation</a:t>
            </a:r>
          </a:p>
        </p:txBody>
      </p:sp>
    </p:spTree>
    <p:extLst>
      <p:ext uri="{BB962C8B-B14F-4D97-AF65-F5344CB8AC3E}">
        <p14:creationId xmlns:p14="http://schemas.microsoft.com/office/powerpoint/2010/main" val="4262714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lstStyle/>
          <a:p>
            <a:r>
              <a:rPr lang="en-US" sz="5400" dirty="0"/>
              <a:t>Terraform </a:t>
            </a:r>
            <a:br>
              <a:rPr lang="en-US" sz="5400" dirty="0"/>
            </a:br>
            <a:r>
              <a:rPr lang="en-US" sz="5400" dirty="0"/>
              <a:t>Refresher</a:t>
            </a:r>
            <a:br>
              <a:rPr lang="en-US" dirty="0"/>
            </a:br>
            <a:endParaRPr lang="en-US" dirty="0"/>
          </a:p>
        </p:txBody>
      </p:sp>
      <p:sp>
        <p:nvSpPr>
          <p:cNvPr id="6" name="Content Placeholder 1"/>
          <p:cNvSpPr>
            <a:spLocks noGrp="1"/>
          </p:cNvSpPr>
          <p:nvPr>
            <p:ph sz="quarter" idx="20"/>
          </p:nvPr>
        </p:nvSpPr>
        <p:spPr>
          <a:xfrm>
            <a:off x="1" y="2570163"/>
            <a:ext cx="2994386" cy="2573337"/>
          </a:xfrm>
        </p:spPr>
        <p:txBody>
          <a:bodyPr/>
          <a:lstStyle/>
          <a:p>
            <a:r>
              <a:rPr lang="en-US" sz="2400" dirty="0">
                <a:solidFill>
                  <a:schemeClr val="bg2"/>
                </a:solidFill>
              </a:rPr>
              <a:t>Infrastructure as Code</a:t>
            </a:r>
          </a:p>
          <a:p>
            <a:r>
              <a:rPr lang="en-US" sz="1200" dirty="0" err="1">
                <a:solidFill>
                  <a:schemeClr val="bg2"/>
                </a:solidFill>
              </a:rPr>
              <a:t>IaC</a:t>
            </a:r>
            <a:r>
              <a:rPr lang="en-US" sz="1200" dirty="0">
                <a:solidFill>
                  <a:schemeClr val="bg2"/>
                </a:solidFill>
              </a:rPr>
              <a:t> allows for the managing and provisioning of infrastructure through code instead of through manual processes.</a:t>
            </a:r>
          </a:p>
        </p:txBody>
      </p:sp>
      <p:sp>
        <p:nvSpPr>
          <p:cNvPr id="5" name="Content Placeholder 2"/>
          <p:cNvSpPr>
            <a:spLocks noGrp="1"/>
          </p:cNvSpPr>
          <p:nvPr>
            <p:ph sz="quarter" idx="19"/>
          </p:nvPr>
        </p:nvSpPr>
        <p:spPr>
          <a:xfrm>
            <a:off x="3013223" y="2570163"/>
            <a:ext cx="3136392" cy="2573337"/>
          </a:xfrm>
        </p:spPr>
        <p:txBody>
          <a:bodyPr/>
          <a:lstStyle/>
          <a:p>
            <a:r>
              <a:rPr lang="en-US" sz="2400" dirty="0">
                <a:solidFill>
                  <a:schemeClr val="bg2"/>
                </a:solidFill>
              </a:rPr>
              <a:t>Idempotency</a:t>
            </a:r>
          </a:p>
          <a:p>
            <a:r>
              <a:rPr lang="en-US" sz="1200" dirty="0">
                <a:solidFill>
                  <a:schemeClr val="bg2"/>
                </a:solidFill>
              </a:rPr>
              <a:t>Property of an operation whereby it can applied multiple times without changing the result beyond the initial application</a:t>
            </a:r>
          </a:p>
        </p:txBody>
      </p:sp>
      <p:sp>
        <p:nvSpPr>
          <p:cNvPr id="2" name="Content Placeholder 3"/>
          <p:cNvSpPr>
            <a:spLocks noGrp="1"/>
          </p:cNvSpPr>
          <p:nvPr>
            <p:ph sz="quarter" idx="17"/>
          </p:nvPr>
        </p:nvSpPr>
        <p:spPr>
          <a:xfrm>
            <a:off x="6151277" y="2569462"/>
            <a:ext cx="3136392" cy="2573338"/>
          </a:xfrm>
        </p:spPr>
        <p:txBody>
          <a:bodyPr/>
          <a:lstStyle/>
          <a:p>
            <a:r>
              <a:rPr lang="en-US" sz="2400" dirty="0">
                <a:solidFill>
                  <a:schemeClr val="bg2"/>
                </a:solidFill>
              </a:rPr>
              <a:t>Imperative vs Declarative</a:t>
            </a:r>
          </a:p>
          <a:p>
            <a:r>
              <a:rPr lang="en-US" sz="1200" dirty="0">
                <a:solidFill>
                  <a:schemeClr val="bg2"/>
                </a:solidFill>
              </a:rPr>
              <a:t>Specific commands vs declaration of desired state </a:t>
            </a:r>
          </a:p>
        </p:txBody>
      </p:sp>
      <p:sp>
        <p:nvSpPr>
          <p:cNvPr id="8" name="Slide Number Placeholder"/>
          <p:cNvSpPr>
            <a:spLocks noGrp="1"/>
          </p:cNvSpPr>
          <p:nvPr>
            <p:ph type="sldNum" sz="quarter" idx="11"/>
          </p:nvPr>
        </p:nvSpPr>
        <p:spPr/>
        <p:txBody>
          <a:bodyPr/>
          <a:lstStyle/>
          <a:p>
            <a:fld id="{59395FB3-9C97-154F-86B2-7E381B951268}" type="slidenum">
              <a:rPr lang="en-US" smtClean="0"/>
              <a:pPr/>
              <a:t>5</a:t>
            </a:fld>
            <a:endParaRPr lang="en-US" dirty="0"/>
          </a:p>
        </p:txBody>
      </p:sp>
      <p:pic>
        <p:nvPicPr>
          <p:cNvPr id="4098" name="Picture 2" descr="Documentation - Terraform by HashiCorp">
            <a:extLst>
              <a:ext uri="{FF2B5EF4-FFF2-40B4-BE49-F238E27FC236}">
                <a16:creationId xmlns:a16="http://schemas.microsoft.com/office/drawing/2014/main" id="{6A04B0FF-8538-5746-A831-9FAAAD393C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5834" y="-162036"/>
            <a:ext cx="2573338" cy="2573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258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lstStyle/>
          <a:p>
            <a:r>
              <a:rPr lang="en-US" dirty="0"/>
              <a:t>Schematics</a:t>
            </a:r>
            <a:br>
              <a:rPr lang="en-US" dirty="0"/>
            </a:br>
            <a:r>
              <a:rPr lang="en-US" dirty="0"/>
              <a:t>Workspace Flow</a:t>
            </a:r>
            <a:br>
              <a:rPr lang="en-US" dirty="0"/>
            </a:br>
            <a:endParaRPr lang="en-US" dirty="0"/>
          </a:p>
        </p:txBody>
      </p:sp>
      <p:sp>
        <p:nvSpPr>
          <p:cNvPr id="6" name="Content Placeholder 1"/>
          <p:cNvSpPr>
            <a:spLocks noGrp="1"/>
          </p:cNvSpPr>
          <p:nvPr>
            <p:ph sz="quarter" idx="20"/>
          </p:nvPr>
        </p:nvSpPr>
        <p:spPr/>
        <p:txBody>
          <a:bodyPr/>
          <a:lstStyle/>
          <a:p>
            <a:r>
              <a:rPr lang="en-US" sz="2800" dirty="0">
                <a:solidFill>
                  <a:schemeClr val="bg2"/>
                </a:solidFill>
              </a:rPr>
              <a:t>Codify Resources</a:t>
            </a:r>
          </a:p>
          <a:p>
            <a:r>
              <a:rPr lang="en-US" sz="1200" dirty="0">
                <a:solidFill>
                  <a:schemeClr val="bg2"/>
                </a:solidFill>
              </a:rPr>
              <a:t>Create template files stored in a version control system</a:t>
            </a:r>
          </a:p>
        </p:txBody>
      </p:sp>
      <p:sp>
        <p:nvSpPr>
          <p:cNvPr id="5" name="Content Placeholder 2"/>
          <p:cNvSpPr>
            <a:spLocks noGrp="1"/>
          </p:cNvSpPr>
          <p:nvPr>
            <p:ph sz="quarter" idx="19"/>
          </p:nvPr>
        </p:nvSpPr>
        <p:spPr/>
        <p:txBody>
          <a:bodyPr/>
          <a:lstStyle/>
          <a:p>
            <a:r>
              <a:rPr lang="en-US" sz="2800" dirty="0">
                <a:solidFill>
                  <a:schemeClr val="bg2"/>
                </a:solidFill>
              </a:rPr>
              <a:t>Create Workspace</a:t>
            </a:r>
          </a:p>
          <a:p>
            <a:r>
              <a:rPr lang="en-US" sz="1200" dirty="0">
                <a:solidFill>
                  <a:schemeClr val="bg2"/>
                </a:solidFill>
              </a:rPr>
              <a:t>Define source repository and declare variables</a:t>
            </a:r>
          </a:p>
        </p:txBody>
      </p:sp>
      <p:sp>
        <p:nvSpPr>
          <p:cNvPr id="2" name="Content Placeholder 3"/>
          <p:cNvSpPr>
            <a:spLocks noGrp="1"/>
          </p:cNvSpPr>
          <p:nvPr>
            <p:ph sz="quarter" idx="17"/>
          </p:nvPr>
        </p:nvSpPr>
        <p:spPr/>
        <p:txBody>
          <a:bodyPr/>
          <a:lstStyle/>
          <a:p>
            <a:r>
              <a:rPr lang="en-US" sz="2800" dirty="0">
                <a:solidFill>
                  <a:schemeClr val="bg2"/>
                </a:solidFill>
              </a:rPr>
              <a:t>Generate Plan</a:t>
            </a:r>
          </a:p>
          <a:p>
            <a:r>
              <a:rPr lang="en-US" sz="1200" dirty="0">
                <a:solidFill>
                  <a:schemeClr val="bg2"/>
                </a:solidFill>
              </a:rPr>
              <a:t>Create an execution plan to bring desired state in line with current state </a:t>
            </a:r>
          </a:p>
        </p:txBody>
      </p:sp>
      <p:sp>
        <p:nvSpPr>
          <p:cNvPr id="4" name="Content Placeholder 4"/>
          <p:cNvSpPr>
            <a:spLocks noGrp="1"/>
          </p:cNvSpPr>
          <p:nvPr>
            <p:ph sz="quarter" idx="18"/>
          </p:nvPr>
        </p:nvSpPr>
        <p:spPr/>
        <p:txBody>
          <a:bodyPr/>
          <a:lstStyle/>
          <a:p>
            <a:r>
              <a:rPr lang="en-US" sz="2800" dirty="0">
                <a:solidFill>
                  <a:schemeClr val="bg2"/>
                </a:solidFill>
              </a:rPr>
              <a:t>Apply   Plan</a:t>
            </a:r>
          </a:p>
          <a:p>
            <a:r>
              <a:rPr lang="en-US" sz="1200" dirty="0">
                <a:solidFill>
                  <a:schemeClr val="bg2"/>
                </a:solidFill>
              </a:rPr>
              <a:t>Make changes to resources and match desired state</a:t>
            </a:r>
          </a:p>
        </p:txBody>
      </p:sp>
      <p:sp>
        <p:nvSpPr>
          <p:cNvPr id="8" name="Slide Number Placeholder"/>
          <p:cNvSpPr>
            <a:spLocks noGrp="1"/>
          </p:cNvSpPr>
          <p:nvPr>
            <p:ph type="sldNum" sz="quarter" idx="11"/>
          </p:nvPr>
        </p:nvSpPr>
        <p:spPr/>
        <p:txBody>
          <a:bodyPr/>
          <a:lstStyle/>
          <a:p>
            <a:fld id="{59395FB3-9C97-154F-86B2-7E381B951268}" type="slidenum">
              <a:rPr lang="en-US" smtClean="0"/>
              <a:pPr/>
              <a:t>6</a:t>
            </a:fld>
            <a:endParaRPr lang="en-US" dirty="0"/>
          </a:p>
        </p:txBody>
      </p:sp>
      <p:pic>
        <p:nvPicPr>
          <p:cNvPr id="9" name="Picture 8" descr="Graphical user interface, diagram&#10;&#10;Description automatically generated">
            <a:extLst>
              <a:ext uri="{FF2B5EF4-FFF2-40B4-BE49-F238E27FC236}">
                <a16:creationId xmlns:a16="http://schemas.microsoft.com/office/drawing/2014/main" id="{CB875F93-C7A5-444D-99C3-300DC62AC07F}"/>
              </a:ext>
            </a:extLst>
          </p:cNvPr>
          <p:cNvPicPr>
            <a:picLocks noChangeAspect="1"/>
          </p:cNvPicPr>
          <p:nvPr/>
        </p:nvPicPr>
        <p:blipFill>
          <a:blip r:embed="rId3"/>
          <a:stretch>
            <a:fillRect/>
          </a:stretch>
        </p:blipFill>
        <p:spPr>
          <a:xfrm>
            <a:off x="0" y="2381250"/>
            <a:ext cx="9144000" cy="2762250"/>
          </a:xfrm>
          <a:prstGeom prst="rect">
            <a:avLst/>
          </a:prstGeom>
        </p:spPr>
      </p:pic>
    </p:spTree>
    <p:extLst>
      <p:ext uri="{BB962C8B-B14F-4D97-AF65-F5344CB8AC3E}">
        <p14:creationId xmlns:p14="http://schemas.microsoft.com/office/powerpoint/2010/main" val="1197365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gradFill>
                  <a:gsLst>
                    <a:gs pos="0">
                      <a:srgbClr val="20D5D2"/>
                    </a:gs>
                    <a:gs pos="97000">
                      <a:srgbClr val="0062FF"/>
                    </a:gs>
                  </a:gsLst>
                  <a:lin ang="1800000" scaled="0"/>
                </a:gradFill>
              </a:rPr>
              <a:t>Actions</a:t>
            </a:r>
          </a:p>
        </p:txBody>
      </p:sp>
      <p:sp>
        <p:nvSpPr>
          <p:cNvPr id="4" name="Slide Number Placeholder"/>
          <p:cNvSpPr>
            <a:spLocks noGrp="1"/>
          </p:cNvSpPr>
          <p:nvPr>
            <p:ph type="sldNum" sz="quarter" idx="11"/>
          </p:nvPr>
        </p:nvSpPr>
        <p:spPr/>
        <p:txBody>
          <a:bodyPr/>
          <a:lstStyle/>
          <a:p>
            <a:fld id="{59395FB3-9C97-154F-86B2-7E381B951268}" type="slidenum">
              <a:rPr lang="en-US" smtClean="0"/>
              <a:pPr/>
              <a:t>7</a:t>
            </a:fld>
            <a:endParaRPr lang="en-US" dirty="0"/>
          </a:p>
        </p:txBody>
      </p:sp>
      <p:sp>
        <p:nvSpPr>
          <p:cNvPr id="6" name="Footer Placeholder">
            <a:extLst>
              <a:ext uri="{FF2B5EF4-FFF2-40B4-BE49-F238E27FC236}">
                <a16:creationId xmlns:a16="http://schemas.microsoft.com/office/drawing/2014/main" id="{93295B59-57C7-D847-A65D-C861DD0C2129}"/>
              </a:ext>
            </a:extLst>
          </p:cNvPr>
          <p:cNvSpPr>
            <a:spLocks noGrp="1"/>
          </p:cNvSpPr>
          <p:nvPr>
            <p:ph type="ftr" sz="quarter" idx="10"/>
          </p:nvPr>
        </p:nvSpPr>
        <p:spPr>
          <a:xfrm>
            <a:off x="228666" y="4787900"/>
            <a:ext cx="4114735" cy="166687"/>
          </a:xfrm>
        </p:spPr>
        <p:txBody>
          <a:bodyPr/>
          <a:lstStyle/>
          <a:p>
            <a:r>
              <a:rPr lang="en-US" dirty="0"/>
              <a:t>IBM Cloud / © 2020 IBM Corporation</a:t>
            </a:r>
          </a:p>
        </p:txBody>
      </p:sp>
    </p:spTree>
    <p:extLst>
      <p:ext uri="{BB962C8B-B14F-4D97-AF65-F5344CB8AC3E}">
        <p14:creationId xmlns:p14="http://schemas.microsoft.com/office/powerpoint/2010/main" val="2288683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lstStyle/>
          <a:p>
            <a:r>
              <a:rPr lang="en-US" sz="5400" dirty="0"/>
              <a:t>Ansible </a:t>
            </a:r>
            <a:br>
              <a:rPr lang="en-US" sz="5400" dirty="0"/>
            </a:br>
            <a:r>
              <a:rPr lang="en-US" sz="5400" dirty="0"/>
              <a:t>Refresher</a:t>
            </a:r>
            <a:br>
              <a:rPr lang="en-US" dirty="0"/>
            </a:br>
            <a:endParaRPr lang="en-US" dirty="0"/>
          </a:p>
        </p:txBody>
      </p:sp>
      <p:sp>
        <p:nvSpPr>
          <p:cNvPr id="6" name="Content Placeholder 1"/>
          <p:cNvSpPr>
            <a:spLocks noGrp="1"/>
          </p:cNvSpPr>
          <p:nvPr>
            <p:ph sz="quarter" idx="20"/>
          </p:nvPr>
        </p:nvSpPr>
        <p:spPr>
          <a:xfrm>
            <a:off x="1" y="2570163"/>
            <a:ext cx="2994386" cy="2573337"/>
          </a:xfrm>
        </p:spPr>
        <p:txBody>
          <a:bodyPr/>
          <a:lstStyle/>
          <a:p>
            <a:r>
              <a:rPr lang="en-US" sz="2400" dirty="0">
                <a:solidFill>
                  <a:schemeClr val="bg2"/>
                </a:solidFill>
              </a:rPr>
              <a:t>Automation Engine</a:t>
            </a:r>
          </a:p>
          <a:p>
            <a:r>
              <a:rPr lang="en-US" sz="1200" dirty="0">
                <a:solidFill>
                  <a:schemeClr val="bg2"/>
                </a:solidFill>
              </a:rPr>
              <a:t>Automate repetitive tasks against a vast number of compute and service resources </a:t>
            </a:r>
          </a:p>
        </p:txBody>
      </p:sp>
      <p:sp>
        <p:nvSpPr>
          <p:cNvPr id="5" name="Content Placeholder 2"/>
          <p:cNvSpPr>
            <a:spLocks noGrp="1"/>
          </p:cNvSpPr>
          <p:nvPr>
            <p:ph sz="quarter" idx="19"/>
          </p:nvPr>
        </p:nvSpPr>
        <p:spPr>
          <a:xfrm>
            <a:off x="3013223" y="2570163"/>
            <a:ext cx="3136392" cy="2573337"/>
          </a:xfrm>
        </p:spPr>
        <p:txBody>
          <a:bodyPr/>
          <a:lstStyle/>
          <a:p>
            <a:r>
              <a:rPr lang="en-US" sz="2400" dirty="0">
                <a:solidFill>
                  <a:schemeClr val="bg2"/>
                </a:solidFill>
              </a:rPr>
              <a:t>Agentless</a:t>
            </a:r>
          </a:p>
          <a:p>
            <a:r>
              <a:rPr lang="en-US" sz="1200" dirty="0">
                <a:solidFill>
                  <a:schemeClr val="bg2"/>
                </a:solidFill>
              </a:rPr>
              <a:t>Ansible uses SSH and </a:t>
            </a:r>
            <a:r>
              <a:rPr lang="en-US" sz="1200" dirty="0" err="1">
                <a:solidFill>
                  <a:schemeClr val="bg2"/>
                </a:solidFill>
              </a:rPr>
              <a:t>WinRM</a:t>
            </a:r>
            <a:r>
              <a:rPr lang="en-US" sz="1200" dirty="0">
                <a:solidFill>
                  <a:schemeClr val="bg2"/>
                </a:solidFill>
              </a:rPr>
              <a:t> to communicate with hosts that need to be configured. </a:t>
            </a:r>
          </a:p>
        </p:txBody>
      </p:sp>
      <p:sp>
        <p:nvSpPr>
          <p:cNvPr id="2" name="Content Placeholder 3"/>
          <p:cNvSpPr>
            <a:spLocks noGrp="1"/>
          </p:cNvSpPr>
          <p:nvPr>
            <p:ph sz="quarter" idx="17"/>
          </p:nvPr>
        </p:nvSpPr>
        <p:spPr>
          <a:xfrm>
            <a:off x="6151277" y="2569462"/>
            <a:ext cx="3136392" cy="2573338"/>
          </a:xfrm>
        </p:spPr>
        <p:txBody>
          <a:bodyPr/>
          <a:lstStyle/>
          <a:p>
            <a:r>
              <a:rPr lang="en-US" sz="2400" dirty="0">
                <a:solidFill>
                  <a:schemeClr val="bg2"/>
                </a:solidFill>
              </a:rPr>
              <a:t>Orchestrate (almost) Anything </a:t>
            </a:r>
          </a:p>
          <a:p>
            <a:r>
              <a:rPr lang="en-US" sz="1200" dirty="0">
                <a:solidFill>
                  <a:schemeClr val="bg2"/>
                </a:solidFill>
              </a:rPr>
              <a:t>Can be used for configuration management, initial provisioning, workflow orchestration, and more. </a:t>
            </a:r>
          </a:p>
        </p:txBody>
      </p:sp>
      <p:sp>
        <p:nvSpPr>
          <p:cNvPr id="8" name="Slide Number Placeholder"/>
          <p:cNvSpPr>
            <a:spLocks noGrp="1"/>
          </p:cNvSpPr>
          <p:nvPr>
            <p:ph type="sldNum" sz="quarter" idx="11"/>
          </p:nvPr>
        </p:nvSpPr>
        <p:spPr/>
        <p:txBody>
          <a:bodyPr/>
          <a:lstStyle/>
          <a:p>
            <a:fld id="{59395FB3-9C97-154F-86B2-7E381B951268}" type="slidenum">
              <a:rPr lang="en-US" smtClean="0"/>
              <a:pPr/>
              <a:t>8</a:t>
            </a:fld>
            <a:endParaRPr lang="en-US" dirty="0"/>
          </a:p>
        </p:txBody>
      </p:sp>
      <p:pic>
        <p:nvPicPr>
          <p:cNvPr id="10" name="Picture 9" descr="Icon&#10;&#10;Description automatically generated">
            <a:extLst>
              <a:ext uri="{FF2B5EF4-FFF2-40B4-BE49-F238E27FC236}">
                <a16:creationId xmlns:a16="http://schemas.microsoft.com/office/drawing/2014/main" id="{9A070E47-539F-1741-9FBF-C3D399EF9BA3}"/>
              </a:ext>
            </a:extLst>
          </p:cNvPr>
          <p:cNvPicPr>
            <a:picLocks noChangeAspect="1"/>
          </p:cNvPicPr>
          <p:nvPr/>
        </p:nvPicPr>
        <p:blipFill>
          <a:blip r:embed="rId3"/>
          <a:stretch>
            <a:fillRect/>
          </a:stretch>
        </p:blipFill>
        <p:spPr>
          <a:xfrm>
            <a:off x="5924550" y="416462"/>
            <a:ext cx="1409700" cy="1435100"/>
          </a:xfrm>
          <a:prstGeom prst="rect">
            <a:avLst/>
          </a:prstGeom>
        </p:spPr>
      </p:pic>
    </p:spTree>
    <p:extLst>
      <p:ext uri="{BB962C8B-B14F-4D97-AF65-F5344CB8AC3E}">
        <p14:creationId xmlns:p14="http://schemas.microsoft.com/office/powerpoint/2010/main" val="2859218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lstStyle/>
          <a:p>
            <a:r>
              <a:rPr lang="en-US" dirty="0"/>
              <a:t>Schematics</a:t>
            </a:r>
            <a:br>
              <a:rPr lang="en-US" dirty="0"/>
            </a:br>
            <a:r>
              <a:rPr lang="en-US" dirty="0"/>
              <a:t>Actions Flow</a:t>
            </a:r>
            <a:br>
              <a:rPr lang="en-US" dirty="0"/>
            </a:br>
            <a:endParaRPr lang="en-US" dirty="0"/>
          </a:p>
        </p:txBody>
      </p:sp>
      <p:sp>
        <p:nvSpPr>
          <p:cNvPr id="6" name="Content Placeholder 1"/>
          <p:cNvSpPr>
            <a:spLocks noGrp="1"/>
          </p:cNvSpPr>
          <p:nvPr>
            <p:ph sz="quarter" idx="20"/>
          </p:nvPr>
        </p:nvSpPr>
        <p:spPr/>
        <p:txBody>
          <a:bodyPr/>
          <a:lstStyle/>
          <a:p>
            <a:r>
              <a:rPr lang="en-US" sz="2800" dirty="0">
                <a:solidFill>
                  <a:schemeClr val="bg2"/>
                </a:solidFill>
              </a:rPr>
              <a:t>Codify Resources</a:t>
            </a:r>
          </a:p>
          <a:p>
            <a:r>
              <a:rPr lang="en-US" sz="1200" dirty="0">
                <a:solidFill>
                  <a:schemeClr val="bg2"/>
                </a:solidFill>
              </a:rPr>
              <a:t>Create template files stored in a version control system</a:t>
            </a:r>
          </a:p>
        </p:txBody>
      </p:sp>
      <p:sp>
        <p:nvSpPr>
          <p:cNvPr id="5" name="Content Placeholder 2"/>
          <p:cNvSpPr>
            <a:spLocks noGrp="1"/>
          </p:cNvSpPr>
          <p:nvPr>
            <p:ph sz="quarter" idx="19"/>
          </p:nvPr>
        </p:nvSpPr>
        <p:spPr/>
        <p:txBody>
          <a:bodyPr/>
          <a:lstStyle/>
          <a:p>
            <a:r>
              <a:rPr lang="en-US" sz="2800" dirty="0">
                <a:solidFill>
                  <a:schemeClr val="bg2"/>
                </a:solidFill>
              </a:rPr>
              <a:t>Create Workspace</a:t>
            </a:r>
          </a:p>
          <a:p>
            <a:r>
              <a:rPr lang="en-US" sz="1200" dirty="0">
                <a:solidFill>
                  <a:schemeClr val="bg2"/>
                </a:solidFill>
              </a:rPr>
              <a:t>Define source repository and declare variables</a:t>
            </a:r>
          </a:p>
        </p:txBody>
      </p:sp>
      <p:sp>
        <p:nvSpPr>
          <p:cNvPr id="2" name="Content Placeholder 3"/>
          <p:cNvSpPr>
            <a:spLocks noGrp="1"/>
          </p:cNvSpPr>
          <p:nvPr>
            <p:ph sz="quarter" idx="17"/>
          </p:nvPr>
        </p:nvSpPr>
        <p:spPr/>
        <p:txBody>
          <a:bodyPr/>
          <a:lstStyle/>
          <a:p>
            <a:r>
              <a:rPr lang="en-US" sz="2800" dirty="0">
                <a:solidFill>
                  <a:schemeClr val="bg2"/>
                </a:solidFill>
              </a:rPr>
              <a:t>Generate Plan</a:t>
            </a:r>
          </a:p>
          <a:p>
            <a:r>
              <a:rPr lang="en-US" sz="1200" dirty="0">
                <a:solidFill>
                  <a:schemeClr val="bg2"/>
                </a:solidFill>
              </a:rPr>
              <a:t>Create an execution plan to bring desired state in line with current state </a:t>
            </a:r>
          </a:p>
        </p:txBody>
      </p:sp>
      <p:sp>
        <p:nvSpPr>
          <p:cNvPr id="4" name="Content Placeholder 4"/>
          <p:cNvSpPr>
            <a:spLocks noGrp="1"/>
          </p:cNvSpPr>
          <p:nvPr>
            <p:ph sz="quarter" idx="18"/>
          </p:nvPr>
        </p:nvSpPr>
        <p:spPr/>
        <p:txBody>
          <a:bodyPr/>
          <a:lstStyle/>
          <a:p>
            <a:r>
              <a:rPr lang="en-US" sz="2800" dirty="0">
                <a:solidFill>
                  <a:schemeClr val="bg2"/>
                </a:solidFill>
              </a:rPr>
              <a:t>Apply   Plan</a:t>
            </a:r>
          </a:p>
          <a:p>
            <a:r>
              <a:rPr lang="en-US" sz="1200" dirty="0">
                <a:solidFill>
                  <a:schemeClr val="bg2"/>
                </a:solidFill>
              </a:rPr>
              <a:t>Make changes to resources and match desired state</a:t>
            </a:r>
          </a:p>
        </p:txBody>
      </p:sp>
      <p:sp>
        <p:nvSpPr>
          <p:cNvPr id="8" name="Slide Number Placeholder"/>
          <p:cNvSpPr>
            <a:spLocks noGrp="1"/>
          </p:cNvSpPr>
          <p:nvPr>
            <p:ph type="sldNum" sz="quarter" idx="11"/>
          </p:nvPr>
        </p:nvSpPr>
        <p:spPr/>
        <p:txBody>
          <a:bodyPr/>
          <a:lstStyle/>
          <a:p>
            <a:fld id="{59395FB3-9C97-154F-86B2-7E381B951268}" type="slidenum">
              <a:rPr lang="en-US" smtClean="0"/>
              <a:pPr/>
              <a:t>9</a:t>
            </a:fld>
            <a:endParaRPr lang="en-US" dirty="0"/>
          </a:p>
        </p:txBody>
      </p:sp>
      <p:pic>
        <p:nvPicPr>
          <p:cNvPr id="10" name="Picture 9" descr="Graphical user interface, application&#10;&#10;Description automatically generated">
            <a:extLst>
              <a:ext uri="{FF2B5EF4-FFF2-40B4-BE49-F238E27FC236}">
                <a16:creationId xmlns:a16="http://schemas.microsoft.com/office/drawing/2014/main" id="{9B16BAEE-B5B0-0E4D-9548-AF89E799E865}"/>
              </a:ext>
            </a:extLst>
          </p:cNvPr>
          <p:cNvPicPr>
            <a:picLocks noChangeAspect="1"/>
          </p:cNvPicPr>
          <p:nvPr/>
        </p:nvPicPr>
        <p:blipFill>
          <a:blip r:embed="rId3"/>
          <a:stretch>
            <a:fillRect/>
          </a:stretch>
        </p:blipFill>
        <p:spPr>
          <a:xfrm>
            <a:off x="0" y="2515383"/>
            <a:ext cx="9144000" cy="2682896"/>
          </a:xfrm>
          <a:prstGeom prst="rect">
            <a:avLst/>
          </a:prstGeom>
        </p:spPr>
      </p:pic>
    </p:spTree>
    <p:extLst>
      <p:ext uri="{BB962C8B-B14F-4D97-AF65-F5344CB8AC3E}">
        <p14:creationId xmlns:p14="http://schemas.microsoft.com/office/powerpoint/2010/main" val="449172442"/>
      </p:ext>
    </p:extLst>
  </p:cSld>
  <p:clrMapOvr>
    <a:masterClrMapping/>
  </p:clrMapOvr>
</p:sld>
</file>

<file path=ppt/theme/theme1.xml><?xml version="1.0" encoding="utf-8"?>
<a:theme xmlns:a="http://schemas.openxmlformats.org/drawingml/2006/main" name="IBM 2019 Master template (black background)">
  <a:themeElements>
    <a:clrScheme name="Custom 3">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408BFC"/>
      </a:hlink>
      <a:folHlink>
        <a:srgbClr val="6EA6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26" id="{EE0867DC-188A-9245-B886-88B983A9FA65}" vid="{BF3D021A-156B-EB49-AD70-D62C4B346C60}"/>
    </a:ext>
  </a:extLst>
</a:theme>
</file>

<file path=ppt/theme/theme2.xml><?xml version="1.0" encoding="utf-8"?>
<a:theme xmlns:a="http://schemas.openxmlformats.org/drawingml/2006/main" name="IBM 2019 Master template (blue background)">
  <a:themeElements>
    <a:clrScheme name="Custom 4">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FEFFFF"/>
      </a:hlink>
      <a:folHlink>
        <a:srgbClr val="F3F3F3"/>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26" id="{EE0867DC-188A-9245-B886-88B983A9FA65}" vid="{408FA36C-9FD0-7342-9551-170B07BF745E}"/>
    </a:ext>
  </a:extLst>
</a:theme>
</file>

<file path=ppt/theme/theme3.xml><?xml version="1.0" encoding="utf-8"?>
<a:theme xmlns:a="http://schemas.openxmlformats.org/drawingml/2006/main" name="IBM 2019 Master template (light gray background)">
  <a:themeElements>
    <a:clrScheme name="Custom 5">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0062FF"/>
      </a:hlink>
      <a:folHlink>
        <a:srgbClr val="6EA6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26" id="{EE0867DC-188A-9245-B886-88B983A9FA65}" vid="{46B99630-B5ED-D447-9760-E7DB48EE932E}"/>
    </a:ext>
  </a:extLst>
</a:theme>
</file>

<file path=ppt/theme/theme4.xml><?xml version="1.0" encoding="utf-8"?>
<a:theme xmlns:a="http://schemas.openxmlformats.org/drawingml/2006/main" name="IBM 2019 Master template (white background)">
  <a:themeElements>
    <a:clrScheme name="Custom 1">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0062FF"/>
      </a:hlink>
      <a:folHlink>
        <a:srgbClr val="6EA6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26" id="{EE0867DC-188A-9245-B886-88B983A9FA65}" vid="{87C750F5-0D87-AC4A-B99B-A63B12A28F9B}"/>
    </a:ext>
  </a:extLst>
</a:theme>
</file>

<file path=ppt/theme/theme5.xml><?xml version="1.0" encoding="utf-8"?>
<a:theme xmlns:a="http://schemas.openxmlformats.org/drawingml/2006/main" name="12_blk_background_2017">
  <a:themeElements>
    <a:clrScheme name="Custom 49">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loud_Presentation_2018_V03_Plex" id="{1226378D-4E68-1646-AEAE-702B1A9905A1}" vid="{4C020BF7-4FCB-1F42-8019-A2CCA1C10BB5}"/>
    </a:ext>
  </a:extLst>
</a:theme>
</file>

<file path=ppt/theme/theme6.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8.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 2019 Master template (black background)</Template>
  <TotalTime>542</TotalTime>
  <Words>1136</Words>
  <Application>Microsoft Macintosh PowerPoint</Application>
  <PresentationFormat>On-screen Show (16:9)</PresentationFormat>
  <Paragraphs>117</Paragraphs>
  <Slides>10</Slides>
  <Notes>9</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10</vt:i4>
      </vt:variant>
    </vt:vector>
  </HeadingPairs>
  <TitlesOfParts>
    <vt:vector size="24" baseType="lpstr">
      <vt:lpstr>.AppleSystemUIFont</vt:lpstr>
      <vt:lpstr>Arial</vt:lpstr>
      <vt:lpstr>Corbel</vt:lpstr>
      <vt:lpstr>Helvetica</vt:lpstr>
      <vt:lpstr>HelvNeue Light for IBM</vt:lpstr>
      <vt:lpstr>IBM Plex Sans</vt:lpstr>
      <vt:lpstr>System Font Regular</vt:lpstr>
      <vt:lpstr>Wingdings</vt:lpstr>
      <vt:lpstr>IBM 2019 Master template (black background)</vt:lpstr>
      <vt:lpstr>IBM 2019 Master template (blue background)</vt:lpstr>
      <vt:lpstr>IBM 2019 Master template (light gray background)</vt:lpstr>
      <vt:lpstr>IBM 2019 Master template (white background)</vt:lpstr>
      <vt:lpstr>12_blk_background_2017</vt:lpstr>
      <vt:lpstr>Custom Design</vt:lpstr>
      <vt:lpstr>Infrastructure as Code with Schematics   — Ryan Tiffany – CDE Tinkerer</vt:lpstr>
      <vt:lpstr>Agenda</vt:lpstr>
      <vt:lpstr>Schematics</vt:lpstr>
      <vt:lpstr>Workspaces</vt:lpstr>
      <vt:lpstr>Terraform  Refresher </vt:lpstr>
      <vt:lpstr>Schematics Workspace Flow </vt:lpstr>
      <vt:lpstr>Actions</vt:lpstr>
      <vt:lpstr>Ansible  Refresher </vt:lpstr>
      <vt:lpstr>Schematics Actions Flow </vt:lpstr>
      <vt:lpstr>Do It Live!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IBM Cloud Presentation Template — IBM Plex variant</dc:title>
  <dc:creator>Sai V</dc:creator>
  <cp:lastModifiedBy>Ryan Tiffany1</cp:lastModifiedBy>
  <cp:revision>44</cp:revision>
  <cp:lastPrinted>2019-04-25T15:14:05Z</cp:lastPrinted>
  <dcterms:created xsi:type="dcterms:W3CDTF">2020-06-29T23:12:53Z</dcterms:created>
  <dcterms:modified xsi:type="dcterms:W3CDTF">2021-06-28T17:37:14Z</dcterms:modified>
</cp:coreProperties>
</file>