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0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2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1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5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C1C1-4368-404C-BE58-963C77D749D0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E34E41-6D52-4124-8B68-E41F3AED8DB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hikisoft.com/11-reasons-to-use-aws-cloudformation-for-provisioning-your-architecture/" TargetMode="External"/><Relationship Id="rId2" Type="http://schemas.openxmlformats.org/officeDocument/2006/relationships/hyperlink" Target="https://aws.amazon.com/blogs/architecture/introducing-client-side-evaluation-for-amazon-cloudwatch-evident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FE32-E490-4819-B798-E63F9F2D5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IaC</a:t>
            </a:r>
            <a:r>
              <a:rPr lang="en-IN" dirty="0"/>
              <a:t>, Automation Testing ,Monitoring &amp;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610ED-AD9D-4C86-99CF-36A38CC4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Ravi Kulkarni</a:t>
            </a:r>
          </a:p>
        </p:txBody>
      </p:sp>
    </p:spTree>
    <p:extLst>
      <p:ext uri="{BB962C8B-B14F-4D97-AF65-F5344CB8AC3E}">
        <p14:creationId xmlns:p14="http://schemas.microsoft.com/office/powerpoint/2010/main" val="1251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1480-8A42-41EF-872D-FDDB9EA0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automation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7F1A-A5BC-4BC6-B01D-DD2B6D09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testing is the process of using software to execute tests automatically.</a:t>
            </a:r>
          </a:p>
          <a:p>
            <a:r>
              <a:rPr lang="en-US" dirty="0"/>
              <a:t>This can be done using a variety of tools and frameworks.</a:t>
            </a:r>
          </a:p>
          <a:p>
            <a:r>
              <a:rPr lang="en-US" dirty="0"/>
              <a:t>Automation testing can help to improve the efficiency and effectiveness of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7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1316-D992-4778-893C-81DE033C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A8F-495D-4DBE-954E-59D77B8E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efficiency: Automation testing can help to reduce the time and effort required to test software.</a:t>
            </a:r>
          </a:p>
          <a:p>
            <a:r>
              <a:rPr lang="en-US" dirty="0"/>
              <a:t>Improved accuracy: Automation testing can help to improve the accuracy of testing by reducing the risk of human error.</a:t>
            </a:r>
          </a:p>
          <a:p>
            <a:r>
              <a:rPr lang="en-US" dirty="0"/>
              <a:t>Increased coverage: Automation testing can help to increase the coverage of testing by automating tests that would be difficult or time-consuming to perform manually.</a:t>
            </a:r>
          </a:p>
          <a:p>
            <a:r>
              <a:rPr lang="en-US" dirty="0"/>
              <a:t>Reduced costs: Automation testing can help to reduce the costs of testing by reducing the need for manual testers.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2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97F1-619E-44B9-B165-D42A5B96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of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AF54-8E2D-46B9-8E7A-97F96B89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investment: Automation testing can require a significant initial investment in time and resources.</a:t>
            </a:r>
          </a:p>
          <a:p>
            <a:r>
              <a:rPr lang="en-US" dirty="0"/>
              <a:t>Maintenance: Automation tests must be maintained as the software changes.</a:t>
            </a:r>
          </a:p>
          <a:p>
            <a:r>
              <a:rPr lang="en-US" dirty="0"/>
              <a:t>Complexity: Automation testing can be complex to set up and maintain.</a:t>
            </a:r>
          </a:p>
          <a:p>
            <a:r>
              <a:rPr lang="en-US" dirty="0"/>
              <a:t>Skills: Automation testing requires specialized skills that may not be available in-house.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77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4ABA-B504-4419-8F7F-FEC36059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03257"/>
          </a:xfrm>
        </p:spPr>
        <p:txBody>
          <a:bodyPr/>
          <a:lstStyle/>
          <a:p>
            <a:r>
              <a:rPr lang="en-IN" dirty="0"/>
              <a:t> What is logging &amp;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235C-F3CE-41CA-BCF4-E66B71CA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is the process of recording events that occur in a system.</a:t>
            </a:r>
          </a:p>
          <a:p>
            <a:r>
              <a:rPr lang="en-US" dirty="0"/>
              <a:t>This information can be used to troubleshoot problems, analyze performance, and improve security.</a:t>
            </a:r>
          </a:p>
          <a:p>
            <a:r>
              <a:rPr lang="en-US" dirty="0"/>
              <a:t>Monitoring is the process of collecting and analyzing data about a system.</a:t>
            </a:r>
          </a:p>
          <a:p>
            <a:r>
              <a:rPr lang="en-US" dirty="0"/>
              <a:t>This information can be used to detect problems, identify trends, and optimize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24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57F-92D1-4165-B181-C296A1B2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logging and monitoring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A6C0-5361-4795-A9C8-CAB2AE7C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497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Logging and monitoring are essential for maintaining the health and performance of a system.</a:t>
            </a:r>
          </a:p>
          <a:p>
            <a:r>
              <a:rPr lang="en-US" dirty="0"/>
              <a:t>They can help you to:</a:t>
            </a:r>
          </a:p>
          <a:p>
            <a:pPr lvl="1"/>
            <a:r>
              <a:rPr lang="en-US" dirty="0"/>
              <a:t>Troubleshoot problems</a:t>
            </a:r>
          </a:p>
          <a:p>
            <a:pPr lvl="1"/>
            <a:r>
              <a:rPr lang="en-US" dirty="0"/>
              <a:t>Analyze performance</a:t>
            </a:r>
          </a:p>
          <a:p>
            <a:pPr lvl="1"/>
            <a:r>
              <a:rPr lang="en-US" dirty="0"/>
              <a:t>Improve security</a:t>
            </a:r>
          </a:p>
          <a:p>
            <a:pPr lvl="1"/>
            <a:r>
              <a:rPr lang="en-US" dirty="0"/>
              <a:t>Detect unauthorized access</a:t>
            </a:r>
          </a:p>
          <a:p>
            <a:pPr lvl="1"/>
            <a:r>
              <a:rPr lang="en-US" dirty="0"/>
              <a:t>Identify trends</a:t>
            </a:r>
          </a:p>
          <a:p>
            <a:pPr lvl="1"/>
            <a:r>
              <a:rPr lang="en-US" dirty="0"/>
              <a:t>Optimize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7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AE2-C658-4207-B2E0-289541B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8696-E566-4806-90A1-A5816606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types of logs:</a:t>
            </a:r>
          </a:p>
          <a:p>
            <a:pPr lvl="1"/>
            <a:r>
              <a:rPr lang="en-US" dirty="0"/>
              <a:t>System logs: These logs record events that occur in the operating system.</a:t>
            </a:r>
          </a:p>
          <a:p>
            <a:pPr lvl="1"/>
            <a:r>
              <a:rPr lang="en-US" dirty="0"/>
              <a:t>Application logs: These logs record events that occur in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61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89E6-D1DE-4061-921B-1330D53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CloudWatch?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60F-94A2-4F20-A945-EAAA5FEE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loudWatch</a:t>
            </a:r>
            <a:r>
              <a:rPr lang="en-US" dirty="0"/>
              <a:t> is a monitoring and management service that provides data and actionable insights for AWS cloud resources.</a:t>
            </a:r>
          </a:p>
          <a:p>
            <a:r>
              <a:rPr lang="en-US" dirty="0"/>
              <a:t>It collects metrics, logs, and events from AWS resources and other sources, and delivers them to users in a variety of ways.</a:t>
            </a:r>
          </a:p>
          <a:p>
            <a:r>
              <a:rPr lang="en-US" dirty="0"/>
              <a:t>CloudWatch can be used to monitor the health and performance of AWS resources, troubleshoot problems, and optimize the performance of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61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1FF5-C2B6-480C-8A3C-645D3405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CloudWatch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0153-83F4-4CE3-89B5-6B225F92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Metrics: Metrics are measurements of the performance of your AWS resources.</a:t>
            </a:r>
          </a:p>
          <a:p>
            <a:r>
              <a:rPr lang="en-US" dirty="0"/>
              <a:t>Logs: Logs are records of events that occur in your AWS resources.</a:t>
            </a:r>
          </a:p>
          <a:p>
            <a:r>
              <a:rPr lang="en-US" dirty="0"/>
              <a:t>Events: Events are notifications of changes that occur in your AWS resources.</a:t>
            </a:r>
          </a:p>
          <a:p>
            <a:r>
              <a:rPr lang="en-US" dirty="0"/>
              <a:t>Dashboards: Dashboards are visual representations of your metrics, logs, and events.</a:t>
            </a:r>
          </a:p>
          <a:p>
            <a:r>
              <a:rPr lang="en-US" dirty="0"/>
              <a:t>Alarms: Alarms are notifications that are triggered when a metric exceeds a defined threshold.</a:t>
            </a:r>
          </a:p>
          <a:p>
            <a:r>
              <a:rPr lang="en-US" dirty="0"/>
              <a:t>Actions: Actions are automated tasks that are triggered by alarms.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81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2908q01vomqb2.cloudfront.net/fc074d501302eb2b93e2554793fcaf50b3bf7291/2023/02/27/Picture1-2.jpg">
            <a:extLst>
              <a:ext uri="{FF2B5EF4-FFF2-40B4-BE49-F238E27FC236}">
                <a16:creationId xmlns:a16="http://schemas.microsoft.com/office/drawing/2014/main" id="{591E5907-B770-4B38-B86D-A6287EDDB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6517"/>
            <a:ext cx="10636623" cy="564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3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FDA-5AA9-4704-A572-580A012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Refernces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380B-971C-4C0A-B5CF-9FD73E6E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https://aws.amazon.com/blogs/architecture/introducing-client-side-evaluation-for-amazon-cloudwatch-evidently/</a:t>
            </a:r>
            <a:endParaRPr lang="en-IN" dirty="0"/>
          </a:p>
          <a:p>
            <a:r>
              <a:rPr lang="en-IN">
                <a:hlinkClick r:id="rId3"/>
              </a:rPr>
              <a:t>https://blog.shikisoft.com/11-reasons-to-use-aws-cloudformation-for-provisioning-your-architecture/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6D47-D47D-48A8-8F67-C783344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PoinT</a:t>
            </a:r>
            <a:r>
              <a:rPr lang="en-IN" dirty="0"/>
              <a:t>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C3C1-F6F5-4257-8666-261EF359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Infrastructure as Code : What &amp; Why ? </a:t>
            </a:r>
          </a:p>
          <a:p>
            <a:r>
              <a:rPr lang="en-IN" dirty="0"/>
              <a:t>CloudFormation : </a:t>
            </a:r>
            <a:r>
              <a:rPr lang="en-IN" dirty="0" err="1"/>
              <a:t>IaC</a:t>
            </a:r>
            <a:r>
              <a:rPr lang="en-IN" dirty="0"/>
              <a:t> Service provided by AWS </a:t>
            </a:r>
          </a:p>
          <a:p>
            <a:r>
              <a:rPr lang="en-IN" dirty="0"/>
              <a:t>Automation Testing &amp; its benefits </a:t>
            </a:r>
          </a:p>
          <a:p>
            <a:r>
              <a:rPr lang="en-IN" dirty="0"/>
              <a:t>Logging and Monitoring in Cloud </a:t>
            </a:r>
          </a:p>
          <a:p>
            <a:r>
              <a:rPr lang="en-IN" dirty="0"/>
              <a:t>CloudWatch: Logging and Monitoring service by AWS</a:t>
            </a:r>
          </a:p>
        </p:txBody>
      </p:sp>
    </p:spTree>
    <p:extLst>
      <p:ext uri="{BB962C8B-B14F-4D97-AF65-F5344CB8AC3E}">
        <p14:creationId xmlns:p14="http://schemas.microsoft.com/office/powerpoint/2010/main" val="21073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240D-9146-4622-979F-9C1C993F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IN" dirty="0"/>
              <a:t>What is IAC?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DA4A-F6C6-478E-ABBF-99C17938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is the practice of managing and provisioning infrastructure through code.</a:t>
            </a:r>
          </a:p>
          <a:p>
            <a:r>
              <a:rPr lang="en-US" dirty="0"/>
              <a:t>This code can be used to automate the creation, deployment, and management of infrastructure.</a:t>
            </a:r>
          </a:p>
          <a:p>
            <a:r>
              <a:rPr lang="en-US" dirty="0" err="1"/>
              <a:t>IaC</a:t>
            </a:r>
            <a:r>
              <a:rPr lang="en-US" dirty="0"/>
              <a:t> can help to improve the reliability, repeatability, and scalability of infrastructure.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8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BE99-60F1-483B-A70E-418E67F5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0952"/>
            <a:ext cx="9603275" cy="587136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IaC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8DEC-8C13-43BD-AF2F-17EC3F3F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90174"/>
            <a:ext cx="9603275" cy="41878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Reliability: </a:t>
            </a:r>
            <a:r>
              <a:rPr lang="en-US" dirty="0" err="1"/>
              <a:t>IaC</a:t>
            </a:r>
            <a:r>
              <a:rPr lang="en-US" dirty="0"/>
              <a:t> can help to improve the reliability of infrastructure by automating the creation and deployment of resources.</a:t>
            </a:r>
          </a:p>
          <a:p>
            <a:r>
              <a:rPr lang="en-US" dirty="0"/>
              <a:t>Repeatability: </a:t>
            </a:r>
            <a:r>
              <a:rPr lang="en-US" dirty="0" err="1"/>
              <a:t>IaC</a:t>
            </a:r>
            <a:r>
              <a:rPr lang="en-US" dirty="0"/>
              <a:t> can help to ensure that infrastructure is repeatable, which can be helpful for disaster recovery and testing.</a:t>
            </a:r>
          </a:p>
          <a:p>
            <a:r>
              <a:rPr lang="en-US" dirty="0"/>
              <a:t>Scalability: </a:t>
            </a:r>
            <a:r>
              <a:rPr lang="en-US" dirty="0" err="1"/>
              <a:t>IaC</a:t>
            </a:r>
            <a:r>
              <a:rPr lang="en-US" dirty="0"/>
              <a:t> can help to scale infrastructure easily, which can be helpful for growing businesses.</a:t>
            </a:r>
          </a:p>
          <a:p>
            <a:r>
              <a:rPr lang="en-US" dirty="0"/>
              <a:t>Cost savings: </a:t>
            </a:r>
            <a:r>
              <a:rPr lang="en-US" dirty="0" err="1"/>
              <a:t>IaC</a:t>
            </a:r>
            <a:r>
              <a:rPr lang="en-US" dirty="0"/>
              <a:t> can help you to save money on infrastructure costs. This is because </a:t>
            </a:r>
            <a:r>
              <a:rPr lang="en-US" dirty="0" err="1"/>
              <a:t>IaC</a:t>
            </a:r>
            <a:r>
              <a:rPr lang="en-US" dirty="0"/>
              <a:t> can help you to avoid overprovisioning resources and to optimize your infrastructure for efficiency.</a:t>
            </a:r>
          </a:p>
          <a:p>
            <a:r>
              <a:rPr lang="en-US" dirty="0"/>
              <a:t>Security: </a:t>
            </a:r>
            <a:r>
              <a:rPr lang="en-US" dirty="0" err="1"/>
              <a:t>IaC</a:t>
            </a:r>
            <a:r>
              <a:rPr lang="en-US" dirty="0"/>
              <a:t> can help to improve the security of infrastructure by providing a way to define security policies and controls.</a:t>
            </a:r>
          </a:p>
          <a:p>
            <a:r>
              <a:rPr lang="en-US" dirty="0"/>
              <a:t>Version control: </a:t>
            </a:r>
            <a:r>
              <a:rPr lang="en-US" dirty="0" err="1"/>
              <a:t>IaC</a:t>
            </a:r>
            <a:r>
              <a:rPr lang="en-US" dirty="0"/>
              <a:t> templates can be stored in version control systems, which makes it easy to track changes to your infrastructure and to revert to previous versions if necessary.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89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B48B-67EC-48D0-BEDD-08562F3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D921-DF4E-44A1-8AB0-66424F4B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CloudFormation is an </a:t>
            </a:r>
            <a:r>
              <a:rPr lang="en-US" dirty="0" err="1"/>
              <a:t>IaC</a:t>
            </a:r>
            <a:r>
              <a:rPr lang="en-US" dirty="0"/>
              <a:t> service provided by AWS.</a:t>
            </a:r>
          </a:p>
          <a:p>
            <a:r>
              <a:rPr lang="en-US" dirty="0"/>
              <a:t>It allows you to define your infrastructure as a collection of resources and templates.</a:t>
            </a:r>
          </a:p>
          <a:p>
            <a:r>
              <a:rPr lang="en-US" dirty="0"/>
              <a:t>CloudFormation can then be used to create, update, and delete your infrastructure.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0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1 Reasons to Use AWS CloudFormation for Provisioning Your Architecture">
            <a:extLst>
              <a:ext uri="{FF2B5EF4-FFF2-40B4-BE49-F238E27FC236}">
                <a16:creationId xmlns:a16="http://schemas.microsoft.com/office/drawing/2014/main" id="{C0BD17A2-BBB0-41B1-A3E8-2F6B5082A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134471"/>
            <a:ext cx="10273553" cy="53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2BE-EE3F-4F9F-B6DA-AE04CEF1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024"/>
            <a:ext cx="9603275" cy="589730"/>
          </a:xfrm>
        </p:spPr>
        <p:txBody>
          <a:bodyPr/>
          <a:lstStyle/>
          <a:p>
            <a:r>
              <a:rPr lang="en-IN" dirty="0"/>
              <a:t>Features of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7A6D-92B8-4D5B-B411-F6D4257B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Template-based: CloudFormation templates are used to define your infrastructure. Templates are written in YAML or JSON and can be used to create a wide variety of AWS resources.</a:t>
            </a:r>
          </a:p>
          <a:p>
            <a:r>
              <a:rPr lang="en-US" dirty="0"/>
              <a:t>Consistent: CloudFormation ensures that your infrastructure is consistent by providing a way to define the relationships between resources. This makes it easy to manage your infrastructure and to troubleshoot problems.</a:t>
            </a:r>
          </a:p>
          <a:p>
            <a:r>
              <a:rPr lang="en-US" dirty="0"/>
              <a:t>Extensible: CloudFormation can be extended to support custom resources and custom logic. This makes it possible to automate even the most complex infrastructure deployments.</a:t>
            </a:r>
          </a:p>
          <a:p>
            <a:r>
              <a:rPr lang="en-US" dirty="0"/>
              <a:t>Secure: CloudFormation templates can be encrypted, which helps to protect your infrastructure from unauthorized access.</a:t>
            </a:r>
          </a:p>
          <a:p>
            <a:r>
              <a:rPr lang="en-US" dirty="0"/>
              <a:t>Auditable: CloudFormation provides a way to audit your infrastructure deployments. This makes it easy to track changes to your infrastructure and to ensure that your infrastructure is compliant with your security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24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1323-F9FC-4BE9-BCD3-CAAEC3D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AWS CloudFormation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67C2-2EC7-4A4D-B1E7-F26BA506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Templates: </a:t>
            </a:r>
            <a:r>
              <a:rPr lang="en-US" dirty="0"/>
              <a:t>Templates are the blueprints for your infrastructure. They are written in JSON or YAML, and they describe the resources that you want to create, along with their properties and relationships.</a:t>
            </a:r>
          </a:p>
          <a:p>
            <a:r>
              <a:rPr lang="en-US" b="1" dirty="0"/>
              <a:t>Stacks: </a:t>
            </a:r>
            <a:r>
              <a:rPr lang="en-US" dirty="0"/>
              <a:t>A stack is a collection of resources that are created and managed together. When you create a stack, CloudFormation creates all of the resources that are defined in the template.</a:t>
            </a:r>
          </a:p>
          <a:p>
            <a:r>
              <a:rPr lang="en-US" b="1" dirty="0"/>
              <a:t>Parameters: </a:t>
            </a:r>
            <a:r>
              <a:rPr lang="en-US" dirty="0"/>
              <a:t>Parameters are variables that can be used in your templates. They allow you to customize the resources that are created, without having to modify the template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5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BE99-1CD7-4ADC-BE13-01771C12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AWS CloudFormation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5AC-8DA9-48BF-B2D0-BEF9328C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Mappings</a:t>
            </a:r>
            <a:r>
              <a:rPr lang="en-US" dirty="0"/>
              <a:t>: Mappings are a way to store data that can be used in your templates. They are typically used to store lists of values, such as regions or availability zones.</a:t>
            </a:r>
          </a:p>
          <a:p>
            <a:r>
              <a:rPr lang="en-US" b="1" dirty="0"/>
              <a:t>Conditions</a:t>
            </a:r>
            <a:r>
              <a:rPr lang="en-US" dirty="0"/>
              <a:t>: Conditions are used to control the creation of resources based on certain criteria. For example, you could use a condition to only create a resource if a certain parameter is set to a specific value.</a:t>
            </a:r>
          </a:p>
          <a:p>
            <a:r>
              <a:rPr lang="en-US" b="1" dirty="0"/>
              <a:t>Outputs</a:t>
            </a:r>
            <a:r>
              <a:rPr lang="en-US" dirty="0"/>
              <a:t>: Outputs are the values of properties of resources in your stack. They can be used to access the values of resources from other templates or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6421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1209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IaC, Automation Testing ,Monitoring &amp; Logging</vt:lpstr>
      <vt:lpstr>PoinT Covered: </vt:lpstr>
      <vt:lpstr>What is IAC?</vt:lpstr>
      <vt:lpstr>Features of IaC</vt:lpstr>
      <vt:lpstr>What is CloudFormation?</vt:lpstr>
      <vt:lpstr>PowerPoint Presentation</vt:lpstr>
      <vt:lpstr>Features of CloudFormation</vt:lpstr>
      <vt:lpstr>components of AWS CloudFormation</vt:lpstr>
      <vt:lpstr>components of AWS CloudFormation</vt:lpstr>
      <vt:lpstr>What is automation testing?</vt:lpstr>
      <vt:lpstr>Benefits of automation testing</vt:lpstr>
      <vt:lpstr>Challenges of automation testing</vt:lpstr>
      <vt:lpstr> What is logging &amp; Monitoring?</vt:lpstr>
      <vt:lpstr>Why is logging and monitoring important?</vt:lpstr>
      <vt:lpstr>Types of Logs</vt:lpstr>
      <vt:lpstr>What is CloudWatch?</vt:lpstr>
      <vt:lpstr>Components of CloudWatch</vt:lpstr>
      <vt:lpstr>PowerPoint Presentation</vt:lpstr>
      <vt:lpstr>Refernces: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IaC, Automation Testing ,Monitoring &amp; Logging</dc:title>
  <dc:creator>Ravi Kulkarni</dc:creator>
  <cp:lastModifiedBy>Ravi Kulkarni</cp:lastModifiedBy>
  <cp:revision>3</cp:revision>
  <dcterms:created xsi:type="dcterms:W3CDTF">2023-08-03T03:24:37Z</dcterms:created>
  <dcterms:modified xsi:type="dcterms:W3CDTF">2023-08-03T03:48:18Z</dcterms:modified>
</cp:coreProperties>
</file>