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31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FE4C9-FC8A-4243-9BE8-7840BD5AD0B0}" type="datetimeFigureOut">
              <a:rPr lang="zh-TW" altLang="en-US" smtClean="0"/>
              <a:t>2025/4/9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F2D32-67E5-4B62-8576-4E0666263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1859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FE4C9-FC8A-4243-9BE8-7840BD5AD0B0}" type="datetimeFigureOut">
              <a:rPr lang="zh-TW" altLang="en-US" smtClean="0"/>
              <a:t>2025/4/9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F2D32-67E5-4B62-8576-4E0666263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3030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FE4C9-FC8A-4243-9BE8-7840BD5AD0B0}" type="datetimeFigureOut">
              <a:rPr lang="zh-TW" altLang="en-US" smtClean="0"/>
              <a:t>2025/4/9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F2D32-67E5-4B62-8576-4E0666263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4304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FE4C9-FC8A-4243-9BE8-7840BD5AD0B0}" type="datetimeFigureOut">
              <a:rPr lang="zh-TW" altLang="en-US" smtClean="0"/>
              <a:t>2025/4/9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F2D32-67E5-4B62-8576-4E0666263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0795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FE4C9-FC8A-4243-9BE8-7840BD5AD0B0}" type="datetimeFigureOut">
              <a:rPr lang="zh-TW" altLang="en-US" smtClean="0"/>
              <a:t>2025/4/9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F2D32-67E5-4B62-8576-4E0666263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3373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FE4C9-FC8A-4243-9BE8-7840BD5AD0B0}" type="datetimeFigureOut">
              <a:rPr lang="zh-TW" altLang="en-US" smtClean="0"/>
              <a:t>2025/4/9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F2D32-67E5-4B62-8576-4E0666263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17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FE4C9-FC8A-4243-9BE8-7840BD5AD0B0}" type="datetimeFigureOut">
              <a:rPr lang="zh-TW" altLang="en-US" smtClean="0"/>
              <a:t>2025/4/9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F2D32-67E5-4B62-8576-4E0666263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100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FE4C9-FC8A-4243-9BE8-7840BD5AD0B0}" type="datetimeFigureOut">
              <a:rPr lang="zh-TW" altLang="en-US" smtClean="0"/>
              <a:t>2025/4/9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F2D32-67E5-4B62-8576-4E0666263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8799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FE4C9-FC8A-4243-9BE8-7840BD5AD0B0}" type="datetimeFigureOut">
              <a:rPr lang="zh-TW" altLang="en-US" smtClean="0"/>
              <a:t>2025/4/9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F2D32-67E5-4B62-8576-4E0666263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1387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FE4C9-FC8A-4243-9BE8-7840BD5AD0B0}" type="datetimeFigureOut">
              <a:rPr lang="zh-TW" altLang="en-US" smtClean="0"/>
              <a:t>2025/4/9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F2D32-67E5-4B62-8576-4E0666263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2131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FE4C9-FC8A-4243-9BE8-7840BD5AD0B0}" type="datetimeFigureOut">
              <a:rPr lang="zh-TW" altLang="en-US" smtClean="0"/>
              <a:t>2025/4/9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F2D32-67E5-4B62-8576-4E0666263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8138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BFE4C9-FC8A-4243-9BE8-7840BD5AD0B0}" type="datetimeFigureOut">
              <a:rPr lang="zh-TW" altLang="en-US" smtClean="0"/>
              <a:t>2025/4/9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AF2D32-67E5-4B62-8576-4E0666263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1711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1EA969D8-F582-3EDE-CD8B-55D1CD47FFD7}"/>
              </a:ext>
            </a:extLst>
          </p:cNvPr>
          <p:cNvSpPr/>
          <p:nvPr/>
        </p:nvSpPr>
        <p:spPr>
          <a:xfrm>
            <a:off x="2644775" y="98425"/>
            <a:ext cx="1568450" cy="53022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程式開始</a:t>
            </a:r>
          </a:p>
        </p:txBody>
      </p:sp>
      <p:sp>
        <p:nvSpPr>
          <p:cNvPr id="6" name="流程圖: 資料 5">
            <a:extLst>
              <a:ext uri="{FF2B5EF4-FFF2-40B4-BE49-F238E27FC236}">
                <a16:creationId xmlns:a16="http://schemas.microsoft.com/office/drawing/2014/main" id="{7BD7F8CA-B60E-3C54-DB0B-89698B63FDFB}"/>
              </a:ext>
            </a:extLst>
          </p:cNvPr>
          <p:cNvSpPr/>
          <p:nvPr/>
        </p:nvSpPr>
        <p:spPr>
          <a:xfrm>
            <a:off x="2644775" y="833438"/>
            <a:ext cx="1568450" cy="530225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輸入</a:t>
            </a:r>
            <a:endParaRPr lang="en-US" altLang="zh-TW" sz="1200" dirty="0">
              <a:solidFill>
                <a:schemeClr val="tx1"/>
              </a:solidFill>
            </a:endParaRPr>
          </a:p>
          <a:p>
            <a:pPr algn="ctr"/>
            <a:r>
              <a:rPr lang="en-US" altLang="zh-TW" sz="1200" dirty="0" err="1">
                <a:solidFill>
                  <a:schemeClr val="tx1"/>
                </a:solidFill>
              </a:rPr>
              <a:t>deviceID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33C36C46-6275-CE67-72B5-E2BB43C63D37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3429000" y="628650"/>
            <a:ext cx="0" cy="204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7760CF22-CE37-2EE7-737E-A7392644F97F}"/>
              </a:ext>
            </a:extLst>
          </p:cNvPr>
          <p:cNvSpPr/>
          <p:nvPr/>
        </p:nvSpPr>
        <p:spPr>
          <a:xfrm>
            <a:off x="2644775" y="2298702"/>
            <a:ext cx="1568450" cy="5302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產生隨機</a:t>
            </a:r>
            <a:r>
              <a:rPr lang="en-US" altLang="zh-TW" sz="1200" dirty="0">
                <a:solidFill>
                  <a:schemeClr val="tx1"/>
                </a:solidFill>
              </a:rPr>
              <a:t>state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流程圖: 決策 9">
            <a:extLst>
              <a:ext uri="{FF2B5EF4-FFF2-40B4-BE49-F238E27FC236}">
                <a16:creationId xmlns:a16="http://schemas.microsoft.com/office/drawing/2014/main" id="{F10FEEA6-7859-5027-4222-A41294774FB6}"/>
              </a:ext>
            </a:extLst>
          </p:cNvPr>
          <p:cNvSpPr/>
          <p:nvPr/>
        </p:nvSpPr>
        <p:spPr>
          <a:xfrm>
            <a:off x="2644775" y="1568451"/>
            <a:ext cx="1568450" cy="53022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>
                <a:solidFill>
                  <a:schemeClr val="tx1"/>
                </a:solidFill>
              </a:rPr>
              <a:t>deviceID</a:t>
            </a:r>
            <a:r>
              <a:rPr lang="en-US" altLang="zh-TW" sz="1200" dirty="0">
                <a:solidFill>
                  <a:schemeClr val="tx1"/>
                </a:solidFill>
              </a:rPr>
              <a:t> </a:t>
            </a:r>
            <a:r>
              <a:rPr lang="zh-TW" altLang="en-US" sz="1200" dirty="0">
                <a:solidFill>
                  <a:schemeClr val="tx1"/>
                </a:solidFill>
              </a:rPr>
              <a:t>為空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F9DFB7C-3ECF-6B3D-F8CC-5A690789578F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3429000" y="1363663"/>
            <a:ext cx="0" cy="204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5E037EC4-3099-F29A-A42E-2485F2585A86}"/>
              </a:ext>
            </a:extLst>
          </p:cNvPr>
          <p:cNvCxnSpPr>
            <a:stCxn id="10" idx="1"/>
            <a:endCxn id="6" idx="2"/>
          </p:cNvCxnSpPr>
          <p:nvPr/>
        </p:nvCxnSpPr>
        <p:spPr>
          <a:xfrm rot="10800000" flipH="1">
            <a:off x="2644774" y="1098552"/>
            <a:ext cx="156845" cy="735013"/>
          </a:xfrm>
          <a:prstGeom prst="bentConnector3">
            <a:avLst>
              <a:gd name="adj1" fmla="val -14574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8BA4F13-8818-6DCB-818B-8BC875B9EB2F}"/>
              </a:ext>
            </a:extLst>
          </p:cNvPr>
          <p:cNvSpPr txBox="1"/>
          <p:nvPr/>
        </p:nvSpPr>
        <p:spPr>
          <a:xfrm>
            <a:off x="2421570" y="1628777"/>
            <a:ext cx="285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/>
              <a:t>Y</a:t>
            </a:r>
            <a:endParaRPr lang="zh-TW" altLang="en-US" sz="1100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AC57F2FA-0AD0-B73A-E5D2-1BB39C117BD1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3429000" y="2098676"/>
            <a:ext cx="0" cy="200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918F27C-599A-931F-761D-18663A74C948}"/>
              </a:ext>
            </a:extLst>
          </p:cNvPr>
          <p:cNvSpPr txBox="1"/>
          <p:nvPr/>
        </p:nvSpPr>
        <p:spPr>
          <a:xfrm>
            <a:off x="3383595" y="2058363"/>
            <a:ext cx="285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/>
              <a:t>N</a:t>
            </a:r>
            <a:endParaRPr lang="zh-TW" altLang="en-US" sz="1100" dirty="0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DD50CF8A-A5D2-C1C0-6860-98188D366842}"/>
              </a:ext>
            </a:extLst>
          </p:cNvPr>
          <p:cNvSpPr/>
          <p:nvPr/>
        </p:nvSpPr>
        <p:spPr>
          <a:xfrm>
            <a:off x="2644775" y="3028953"/>
            <a:ext cx="1568450" cy="5302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state</a:t>
            </a:r>
            <a:r>
              <a:rPr lang="zh-TW" altLang="en-US" sz="1200" dirty="0">
                <a:solidFill>
                  <a:schemeClr val="tx1"/>
                </a:solidFill>
              </a:rPr>
              <a:t>、</a:t>
            </a:r>
            <a:r>
              <a:rPr lang="en-US" altLang="zh-TW" sz="1200" dirty="0" err="1">
                <a:solidFill>
                  <a:schemeClr val="tx1"/>
                </a:solidFill>
              </a:rPr>
              <a:t>deviceID</a:t>
            </a:r>
            <a:endParaRPr lang="en-US" altLang="zh-TW" sz="1200" dirty="0">
              <a:solidFill>
                <a:schemeClr val="tx1"/>
              </a:solidFill>
            </a:endParaRPr>
          </a:p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暫存在 </a:t>
            </a:r>
            <a:r>
              <a:rPr lang="en-US" altLang="zh-TW" sz="1200" dirty="0">
                <a:solidFill>
                  <a:schemeClr val="tx1"/>
                </a:solidFill>
              </a:rPr>
              <a:t>session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798CFFBC-DD5C-07E7-EA49-341BA6BE57A1}"/>
              </a:ext>
            </a:extLst>
          </p:cNvPr>
          <p:cNvCxnSpPr>
            <a:cxnSpLocks/>
            <a:stCxn id="9" idx="2"/>
            <a:endCxn id="21" idx="0"/>
          </p:cNvCxnSpPr>
          <p:nvPr/>
        </p:nvCxnSpPr>
        <p:spPr>
          <a:xfrm>
            <a:off x="3429000" y="2828927"/>
            <a:ext cx="0" cy="200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7D604F32-2212-6108-DD34-5254D95169FC}"/>
              </a:ext>
            </a:extLst>
          </p:cNvPr>
          <p:cNvSpPr/>
          <p:nvPr/>
        </p:nvSpPr>
        <p:spPr>
          <a:xfrm>
            <a:off x="2644775" y="3795715"/>
            <a:ext cx="1568450" cy="5302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組成 </a:t>
            </a:r>
            <a:r>
              <a:rPr lang="en-US" altLang="zh-TW" sz="1200" dirty="0">
                <a:solidFill>
                  <a:schemeClr val="tx1"/>
                </a:solidFill>
              </a:rPr>
              <a:t>LINE OAuth URL </a:t>
            </a:r>
            <a:r>
              <a:rPr lang="zh-TW" altLang="en-US" sz="1200" dirty="0">
                <a:solidFill>
                  <a:schemeClr val="tx1"/>
                </a:solidFill>
              </a:rPr>
              <a:t>並 </a:t>
            </a:r>
            <a:r>
              <a:rPr lang="en-US" altLang="zh-TW" sz="1200" dirty="0">
                <a:solidFill>
                  <a:schemeClr val="tx1"/>
                </a:solidFill>
              </a:rPr>
              <a:t>redirect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71440215-1989-4EED-BC4B-844A7BE6A0AF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>
            <a:off x="3429000" y="3559178"/>
            <a:ext cx="0" cy="236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C4281A8D-50CC-51BB-16D0-1DF291EC970A}"/>
              </a:ext>
            </a:extLst>
          </p:cNvPr>
          <p:cNvSpPr/>
          <p:nvPr/>
        </p:nvSpPr>
        <p:spPr>
          <a:xfrm>
            <a:off x="2644775" y="4562477"/>
            <a:ext cx="1568450" cy="5302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等待直到 </a:t>
            </a:r>
            <a:r>
              <a:rPr lang="en-US" altLang="zh-TW" sz="1200" dirty="0">
                <a:solidFill>
                  <a:schemeClr val="tx1"/>
                </a:solidFill>
              </a:rPr>
              <a:t>/callback</a:t>
            </a:r>
            <a:r>
              <a:rPr lang="zh-TW" altLang="en-US" sz="1200" dirty="0">
                <a:solidFill>
                  <a:schemeClr val="tx1"/>
                </a:solidFill>
              </a:rPr>
              <a:t>被 </a:t>
            </a:r>
            <a:r>
              <a:rPr lang="en-US" altLang="zh-TW" sz="1200" dirty="0">
                <a:solidFill>
                  <a:schemeClr val="tx1"/>
                </a:solidFill>
              </a:rPr>
              <a:t>Line </a:t>
            </a:r>
            <a:r>
              <a:rPr lang="zh-TW" altLang="en-US" sz="1200" dirty="0">
                <a:solidFill>
                  <a:schemeClr val="tx1"/>
                </a:solidFill>
              </a:rPr>
              <a:t>呼叫</a:t>
            </a: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856F0996-502D-4AD2-99EA-B9D181834D19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>
            <a:off x="3429000" y="4325940"/>
            <a:ext cx="0" cy="236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1A0E5913-F373-ABF5-3D03-B1D4C20AD198}"/>
              </a:ext>
            </a:extLst>
          </p:cNvPr>
          <p:cNvSpPr/>
          <p:nvPr/>
        </p:nvSpPr>
        <p:spPr>
          <a:xfrm>
            <a:off x="2644774" y="5329239"/>
            <a:ext cx="1568450" cy="5302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讀取 </a:t>
            </a:r>
            <a:r>
              <a:rPr lang="en-US" altLang="zh-TW" sz="1200" dirty="0">
                <a:solidFill>
                  <a:schemeClr val="tx1"/>
                </a:solidFill>
              </a:rPr>
              <a:t>code</a:t>
            </a:r>
            <a:r>
              <a:rPr lang="zh-TW" altLang="en-US" sz="1200" dirty="0">
                <a:solidFill>
                  <a:schemeClr val="tx1"/>
                </a:solidFill>
              </a:rPr>
              <a:t>、</a:t>
            </a:r>
            <a:r>
              <a:rPr lang="en-US" altLang="zh-TW" sz="1200" dirty="0">
                <a:solidFill>
                  <a:schemeClr val="tx1"/>
                </a:solidFill>
              </a:rPr>
              <a:t>state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27359B07-FCDA-F8BB-E445-F76EEA2E7BD3}"/>
              </a:ext>
            </a:extLst>
          </p:cNvPr>
          <p:cNvCxnSpPr>
            <a:cxnSpLocks/>
            <a:stCxn id="29" idx="2"/>
            <a:endCxn id="32" idx="0"/>
          </p:cNvCxnSpPr>
          <p:nvPr/>
        </p:nvCxnSpPr>
        <p:spPr>
          <a:xfrm flipH="1">
            <a:off x="3428999" y="5092702"/>
            <a:ext cx="1" cy="236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流程圖: 決策 34">
            <a:extLst>
              <a:ext uri="{FF2B5EF4-FFF2-40B4-BE49-F238E27FC236}">
                <a16:creationId xmlns:a16="http://schemas.microsoft.com/office/drawing/2014/main" id="{59F91733-1191-938C-52AA-AB460F263927}"/>
              </a:ext>
            </a:extLst>
          </p:cNvPr>
          <p:cNvSpPr/>
          <p:nvPr/>
        </p:nvSpPr>
        <p:spPr>
          <a:xfrm>
            <a:off x="2644774" y="6096000"/>
            <a:ext cx="1568450" cy="61436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1CDEC001-5B0E-6B41-6C2F-699ECEA9EC14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>
            <a:off x="3428999" y="5859464"/>
            <a:ext cx="0" cy="236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1420231B-DDF9-BC6F-AD99-0A2F16985571}"/>
              </a:ext>
            </a:extLst>
          </p:cNvPr>
          <p:cNvSpPr txBox="1"/>
          <p:nvPr/>
        </p:nvSpPr>
        <p:spPr>
          <a:xfrm>
            <a:off x="2762803" y="6223734"/>
            <a:ext cx="133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900" dirty="0">
                <a:solidFill>
                  <a:schemeClr val="tx1"/>
                </a:solidFill>
              </a:rPr>
              <a:t>檢查</a:t>
            </a:r>
            <a:r>
              <a:rPr lang="en-US" altLang="zh-TW" sz="900" dirty="0">
                <a:solidFill>
                  <a:schemeClr val="tx1"/>
                </a:solidFill>
              </a:rPr>
              <a:t>state</a:t>
            </a:r>
            <a:r>
              <a:rPr lang="zh-TW" altLang="en-US" sz="900" dirty="0">
                <a:solidFill>
                  <a:schemeClr val="tx1"/>
                </a:solidFill>
              </a:rPr>
              <a:t>是否跟</a:t>
            </a:r>
            <a:r>
              <a:rPr lang="en-US" altLang="zh-TW" sz="900" dirty="0">
                <a:solidFill>
                  <a:schemeClr val="tx1"/>
                </a:solidFill>
              </a:rPr>
              <a:t>session</a:t>
            </a:r>
            <a:r>
              <a:rPr lang="zh-TW" altLang="en-US" sz="900" dirty="0">
                <a:solidFill>
                  <a:schemeClr val="tx1"/>
                </a:solidFill>
              </a:rPr>
              <a:t>中的一至</a:t>
            </a:r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3BA90404-D8A2-6694-5EA5-461413A05F9C}"/>
              </a:ext>
            </a:extLst>
          </p:cNvPr>
          <p:cNvSpPr/>
          <p:nvPr/>
        </p:nvSpPr>
        <p:spPr>
          <a:xfrm>
            <a:off x="777874" y="6137271"/>
            <a:ext cx="1568450" cy="53022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回傳</a:t>
            </a:r>
            <a:r>
              <a:rPr lang="en-US" altLang="zh-TW" sz="1200" dirty="0">
                <a:solidFill>
                  <a:schemeClr val="tx1"/>
                </a:solidFill>
              </a:rPr>
              <a:t>400</a:t>
            </a:r>
          </a:p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結束網頁</a:t>
            </a: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5719B9BC-3B3C-1497-B642-0857B641FE88}"/>
              </a:ext>
            </a:extLst>
          </p:cNvPr>
          <p:cNvCxnSpPr>
            <a:cxnSpLocks/>
            <a:stCxn id="35" idx="1"/>
            <a:endCxn id="44" idx="3"/>
          </p:cNvCxnSpPr>
          <p:nvPr/>
        </p:nvCxnSpPr>
        <p:spPr>
          <a:xfrm flipH="1" flipV="1">
            <a:off x="2346324" y="6402384"/>
            <a:ext cx="298450" cy="7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5151E369-E0E3-B18F-A89B-737E442D8C6F}"/>
              </a:ext>
            </a:extLst>
          </p:cNvPr>
          <p:cNvSpPr txBox="1"/>
          <p:nvPr/>
        </p:nvSpPr>
        <p:spPr>
          <a:xfrm>
            <a:off x="2359024" y="6201732"/>
            <a:ext cx="285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/>
              <a:t>N</a:t>
            </a:r>
            <a:endParaRPr lang="zh-TW" altLang="en-US" sz="1100" dirty="0"/>
          </a:p>
        </p:txBody>
      </p: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6C8E45CC-D35E-6A3F-7801-A62C3F88431C}"/>
              </a:ext>
            </a:extLst>
          </p:cNvPr>
          <p:cNvCxnSpPr>
            <a:cxnSpLocks/>
            <a:stCxn id="35" idx="2"/>
            <a:endCxn id="51" idx="0"/>
          </p:cNvCxnSpPr>
          <p:nvPr/>
        </p:nvCxnSpPr>
        <p:spPr>
          <a:xfrm>
            <a:off x="3428999" y="6710363"/>
            <a:ext cx="0" cy="236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EDD1ED96-00A1-457F-71E8-C06FA8F0EF58}"/>
              </a:ext>
            </a:extLst>
          </p:cNvPr>
          <p:cNvSpPr/>
          <p:nvPr/>
        </p:nvSpPr>
        <p:spPr>
          <a:xfrm>
            <a:off x="2644774" y="6946899"/>
            <a:ext cx="1568450" cy="5302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將 </a:t>
            </a:r>
            <a:r>
              <a:rPr lang="en-US" altLang="zh-TW" sz="1200" dirty="0">
                <a:solidFill>
                  <a:schemeClr val="tx1"/>
                </a:solidFill>
              </a:rPr>
              <a:t>code </a:t>
            </a:r>
            <a:r>
              <a:rPr lang="zh-TW" altLang="en-US" sz="1200" dirty="0">
                <a:solidFill>
                  <a:schemeClr val="tx1"/>
                </a:solidFill>
              </a:rPr>
              <a:t>送往 </a:t>
            </a:r>
            <a:r>
              <a:rPr lang="en-US" altLang="zh-TW" sz="1200" dirty="0">
                <a:solidFill>
                  <a:schemeClr val="tx1"/>
                </a:solidFill>
              </a:rPr>
              <a:t>LINE </a:t>
            </a:r>
            <a:r>
              <a:rPr lang="zh-TW" altLang="en-US" sz="1200" dirty="0">
                <a:solidFill>
                  <a:schemeClr val="tx1"/>
                </a:solidFill>
              </a:rPr>
              <a:t>取得 </a:t>
            </a:r>
            <a:r>
              <a:rPr lang="en-US" altLang="zh-TW" sz="1200" dirty="0" err="1">
                <a:solidFill>
                  <a:schemeClr val="tx1"/>
                </a:solidFill>
              </a:rPr>
              <a:t>id_token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矩形: 圓角 53">
            <a:extLst>
              <a:ext uri="{FF2B5EF4-FFF2-40B4-BE49-F238E27FC236}">
                <a16:creationId xmlns:a16="http://schemas.microsoft.com/office/drawing/2014/main" id="{1D59C947-E75A-CFB5-DEB0-D6A4A966BE2A}"/>
              </a:ext>
            </a:extLst>
          </p:cNvPr>
          <p:cNvSpPr/>
          <p:nvPr/>
        </p:nvSpPr>
        <p:spPr>
          <a:xfrm>
            <a:off x="2644774" y="7750501"/>
            <a:ext cx="1568450" cy="5302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將</a:t>
            </a:r>
            <a:r>
              <a:rPr lang="en-US" altLang="zh-TW" sz="1200" dirty="0" err="1">
                <a:solidFill>
                  <a:schemeClr val="tx1"/>
                </a:solidFill>
              </a:rPr>
              <a:t>user_id</a:t>
            </a:r>
            <a:r>
              <a:rPr lang="zh-TW" altLang="en-US" sz="1200" dirty="0">
                <a:solidFill>
                  <a:schemeClr val="tx1"/>
                </a:solidFill>
              </a:rPr>
              <a:t>、</a:t>
            </a:r>
            <a:r>
              <a:rPr lang="en-US" altLang="zh-TW" sz="1200" dirty="0" err="1">
                <a:solidFill>
                  <a:schemeClr val="tx1"/>
                </a:solidFill>
              </a:rPr>
              <a:t>deviceID</a:t>
            </a:r>
            <a:r>
              <a:rPr lang="zh-TW" altLang="en-US" sz="1200" dirty="0">
                <a:solidFill>
                  <a:schemeClr val="tx1"/>
                </a:solidFill>
              </a:rPr>
              <a:t>儲存</a:t>
            </a:r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4E079F94-A450-67CD-D201-BA78EA892606}"/>
              </a:ext>
            </a:extLst>
          </p:cNvPr>
          <p:cNvCxnSpPr>
            <a:cxnSpLocks/>
            <a:stCxn id="51" idx="2"/>
            <a:endCxn id="54" idx="0"/>
          </p:cNvCxnSpPr>
          <p:nvPr/>
        </p:nvCxnSpPr>
        <p:spPr>
          <a:xfrm>
            <a:off x="3428999" y="7477124"/>
            <a:ext cx="0" cy="273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矩形: 圓角 57">
            <a:extLst>
              <a:ext uri="{FF2B5EF4-FFF2-40B4-BE49-F238E27FC236}">
                <a16:creationId xmlns:a16="http://schemas.microsoft.com/office/drawing/2014/main" id="{495D9FEA-97C4-1E72-7D7C-F748BE02E9F0}"/>
              </a:ext>
            </a:extLst>
          </p:cNvPr>
          <p:cNvSpPr/>
          <p:nvPr/>
        </p:nvSpPr>
        <p:spPr>
          <a:xfrm>
            <a:off x="2644774" y="8554103"/>
            <a:ext cx="1568450" cy="53022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顯示登入成功頁面</a:t>
            </a:r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0611B0C2-71E8-03B6-1A87-94D63F85DF03}"/>
              </a:ext>
            </a:extLst>
          </p:cNvPr>
          <p:cNvCxnSpPr>
            <a:cxnSpLocks/>
            <a:stCxn id="54" idx="2"/>
            <a:endCxn id="58" idx="0"/>
          </p:cNvCxnSpPr>
          <p:nvPr/>
        </p:nvCxnSpPr>
        <p:spPr>
          <a:xfrm>
            <a:off x="3428999" y="8280726"/>
            <a:ext cx="0" cy="273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0C21F85A-7A95-E341-B0B7-2D194ACF3B88}"/>
              </a:ext>
            </a:extLst>
          </p:cNvPr>
          <p:cNvSpPr txBox="1"/>
          <p:nvPr/>
        </p:nvSpPr>
        <p:spPr>
          <a:xfrm>
            <a:off x="3407406" y="6685289"/>
            <a:ext cx="285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/>
              <a:t>Y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519650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圓角 4">
            <a:extLst>
              <a:ext uri="{FF2B5EF4-FFF2-40B4-BE49-F238E27FC236}">
                <a16:creationId xmlns:a16="http://schemas.microsoft.com/office/drawing/2014/main" id="{95C5CF51-AEC9-11F7-4676-F5AC9130F0D6}"/>
              </a:ext>
            </a:extLst>
          </p:cNvPr>
          <p:cNvSpPr/>
          <p:nvPr/>
        </p:nvSpPr>
        <p:spPr>
          <a:xfrm>
            <a:off x="2644775" y="174553"/>
            <a:ext cx="1568450" cy="53022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收到</a:t>
            </a:r>
            <a:r>
              <a:rPr lang="en-US" altLang="zh-TW" sz="1200" dirty="0" err="1">
                <a:solidFill>
                  <a:schemeClr val="tx1"/>
                </a:solidFill>
              </a:rPr>
              <a:t>gripdata</a:t>
            </a:r>
            <a:endParaRPr lang="en-US" altLang="zh-TW" sz="1200" dirty="0">
              <a:solidFill>
                <a:schemeClr val="tx1"/>
              </a:solidFill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2FAA0187-4039-764A-2EEE-CBA874746A6C}"/>
              </a:ext>
            </a:extLst>
          </p:cNvPr>
          <p:cNvSpPr/>
          <p:nvPr/>
        </p:nvSpPr>
        <p:spPr>
          <a:xfrm>
            <a:off x="2644775" y="983107"/>
            <a:ext cx="1568450" cy="5302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>
                <a:solidFill>
                  <a:schemeClr val="tx1"/>
                </a:solidFill>
              </a:rPr>
              <a:t>讀取 </a:t>
            </a:r>
            <a:r>
              <a:rPr lang="en-US" altLang="zh-TW" sz="1200">
                <a:solidFill>
                  <a:schemeClr val="tx1"/>
                </a:solidFill>
              </a:rPr>
              <a:t>JSON </a:t>
            </a:r>
            <a:r>
              <a:rPr lang="zh-TW" altLang="en-US" sz="1200">
                <a:solidFill>
                  <a:schemeClr val="tx1"/>
                </a:solidFill>
              </a:rPr>
              <a:t>資料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0ED72FAE-7480-57F0-5BE0-8795AAE129B2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3429000" y="704778"/>
            <a:ext cx="0" cy="2783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流程圖: 決策 11">
            <a:extLst>
              <a:ext uri="{FF2B5EF4-FFF2-40B4-BE49-F238E27FC236}">
                <a16:creationId xmlns:a16="http://schemas.microsoft.com/office/drawing/2014/main" id="{2B7EFF0B-DAC2-65CD-6AD8-01DD469C26C5}"/>
              </a:ext>
            </a:extLst>
          </p:cNvPr>
          <p:cNvSpPr/>
          <p:nvPr/>
        </p:nvSpPr>
        <p:spPr>
          <a:xfrm>
            <a:off x="2644775" y="1791661"/>
            <a:ext cx="1568450" cy="61436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104FE57-9115-6C9B-0897-6F8C55461E99}"/>
              </a:ext>
            </a:extLst>
          </p:cNvPr>
          <p:cNvSpPr txBox="1"/>
          <p:nvPr/>
        </p:nvSpPr>
        <p:spPr>
          <a:xfrm>
            <a:off x="2762804" y="1914176"/>
            <a:ext cx="1332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800" dirty="0">
                <a:solidFill>
                  <a:schemeClr val="tx1"/>
                </a:solidFill>
              </a:rPr>
              <a:t>檢查 </a:t>
            </a:r>
            <a:r>
              <a:rPr lang="en-US" altLang="zh-TW" sz="800" dirty="0">
                <a:solidFill>
                  <a:schemeClr val="tx1"/>
                </a:solidFill>
              </a:rPr>
              <a:t>token </a:t>
            </a:r>
            <a:r>
              <a:rPr lang="zh-TW" altLang="en-US" sz="800" dirty="0">
                <a:solidFill>
                  <a:schemeClr val="tx1"/>
                </a:solidFill>
              </a:rPr>
              <a:t>是否與 </a:t>
            </a:r>
            <a:r>
              <a:rPr lang="en-US" altLang="zh-TW" sz="800" dirty="0">
                <a:solidFill>
                  <a:schemeClr val="tx1"/>
                </a:solidFill>
              </a:rPr>
              <a:t>SECRET_TOKEN </a:t>
            </a:r>
            <a:r>
              <a:rPr lang="zh-TW" altLang="en-US" sz="800" dirty="0">
                <a:solidFill>
                  <a:schemeClr val="tx1"/>
                </a:solidFill>
              </a:rPr>
              <a:t>一致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F731E16C-57D5-A0EC-F78E-41B61E65D76C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3429000" y="1513332"/>
            <a:ext cx="0" cy="2783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DA260F45-E383-00BA-1157-5A65C097025F}"/>
              </a:ext>
            </a:extLst>
          </p:cNvPr>
          <p:cNvSpPr/>
          <p:nvPr/>
        </p:nvSpPr>
        <p:spPr>
          <a:xfrm>
            <a:off x="777875" y="1831972"/>
            <a:ext cx="1568450" cy="53022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回傳</a:t>
            </a:r>
            <a:r>
              <a:rPr lang="en-US" altLang="zh-TW" sz="1200" dirty="0">
                <a:solidFill>
                  <a:schemeClr val="tx1"/>
                </a:solidFill>
              </a:rPr>
              <a:t>403</a:t>
            </a:r>
          </a:p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結束程式</a:t>
            </a: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04004A15-9F0C-B103-A270-2527388BEABB}"/>
              </a:ext>
            </a:extLst>
          </p:cNvPr>
          <p:cNvCxnSpPr>
            <a:cxnSpLocks/>
            <a:endCxn id="20" idx="3"/>
          </p:cNvCxnSpPr>
          <p:nvPr/>
        </p:nvCxnSpPr>
        <p:spPr>
          <a:xfrm flipH="1" flipV="1">
            <a:off x="2346325" y="2097085"/>
            <a:ext cx="298450" cy="7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C8EE404-BAD6-6F8A-AE6F-0AF0DE993BE2}"/>
              </a:ext>
            </a:extLst>
          </p:cNvPr>
          <p:cNvSpPr txBox="1"/>
          <p:nvPr/>
        </p:nvSpPr>
        <p:spPr>
          <a:xfrm>
            <a:off x="2359025" y="1896433"/>
            <a:ext cx="285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/>
              <a:t>N</a:t>
            </a:r>
            <a:endParaRPr lang="zh-TW" altLang="en-US" sz="1100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7123FD4A-72C9-B3A2-E578-219C0FF73ACE}"/>
              </a:ext>
            </a:extLst>
          </p:cNvPr>
          <p:cNvCxnSpPr>
            <a:cxnSpLocks/>
          </p:cNvCxnSpPr>
          <p:nvPr/>
        </p:nvCxnSpPr>
        <p:spPr>
          <a:xfrm>
            <a:off x="3429000" y="2405064"/>
            <a:ext cx="0" cy="236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284C5DB1-1831-8DF6-3303-7ADE88F91AA0}"/>
              </a:ext>
            </a:extLst>
          </p:cNvPr>
          <p:cNvSpPr txBox="1"/>
          <p:nvPr/>
        </p:nvSpPr>
        <p:spPr>
          <a:xfrm>
            <a:off x="3407407" y="2379990"/>
            <a:ext cx="285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/>
              <a:t>Y</a:t>
            </a:r>
            <a:endParaRPr lang="zh-TW" altLang="en-US" sz="1100" dirty="0"/>
          </a:p>
        </p:txBody>
      </p:sp>
      <p:sp>
        <p:nvSpPr>
          <p:cNvPr id="27" name="流程圖: 決策 26">
            <a:extLst>
              <a:ext uri="{FF2B5EF4-FFF2-40B4-BE49-F238E27FC236}">
                <a16:creationId xmlns:a16="http://schemas.microsoft.com/office/drawing/2014/main" id="{CD600B5E-402E-F704-D29B-53D07CD066BD}"/>
              </a:ext>
            </a:extLst>
          </p:cNvPr>
          <p:cNvSpPr/>
          <p:nvPr/>
        </p:nvSpPr>
        <p:spPr>
          <a:xfrm>
            <a:off x="2644775" y="2645593"/>
            <a:ext cx="1568450" cy="61436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4D8FBD82-D504-F417-DC05-296600B1FAC4}"/>
              </a:ext>
            </a:extLst>
          </p:cNvPr>
          <p:cNvSpPr txBox="1"/>
          <p:nvPr/>
        </p:nvSpPr>
        <p:spPr>
          <a:xfrm>
            <a:off x="2762804" y="2787160"/>
            <a:ext cx="1332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800" dirty="0">
                <a:solidFill>
                  <a:schemeClr val="tx1"/>
                </a:solidFill>
              </a:rPr>
              <a:t>檢查 </a:t>
            </a:r>
            <a:r>
              <a:rPr lang="en-US" altLang="zh-TW" sz="800" dirty="0" err="1">
                <a:solidFill>
                  <a:schemeClr val="tx1"/>
                </a:solidFill>
              </a:rPr>
              <a:t>device_id</a:t>
            </a:r>
            <a:r>
              <a:rPr lang="en-US" altLang="zh-TW" sz="800" dirty="0">
                <a:solidFill>
                  <a:schemeClr val="tx1"/>
                </a:solidFill>
              </a:rPr>
              <a:t> </a:t>
            </a:r>
            <a:r>
              <a:rPr lang="zh-TW" altLang="en-US" sz="800" dirty="0">
                <a:solidFill>
                  <a:schemeClr val="tx1"/>
                </a:solidFill>
              </a:rPr>
              <a:t>和</a:t>
            </a:r>
            <a:endParaRPr lang="en-US" altLang="zh-TW" sz="800" dirty="0">
              <a:solidFill>
                <a:schemeClr val="tx1"/>
              </a:solidFill>
            </a:endParaRPr>
          </a:p>
          <a:p>
            <a:pPr algn="ctr"/>
            <a:r>
              <a:rPr lang="zh-TW" altLang="en-US" sz="800" dirty="0">
                <a:solidFill>
                  <a:schemeClr val="tx1"/>
                </a:solidFill>
              </a:rPr>
              <a:t> </a:t>
            </a:r>
            <a:r>
              <a:rPr lang="en-US" altLang="zh-TW" sz="800" dirty="0">
                <a:solidFill>
                  <a:schemeClr val="tx1"/>
                </a:solidFill>
              </a:rPr>
              <a:t>grip </a:t>
            </a:r>
            <a:r>
              <a:rPr lang="zh-TW" altLang="en-US" sz="800" dirty="0">
                <a:solidFill>
                  <a:schemeClr val="tx1"/>
                </a:solidFill>
              </a:rPr>
              <a:t>是否存在</a:t>
            </a:r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5ABAD56E-300C-9155-06F6-32584BDCDBB3}"/>
              </a:ext>
            </a:extLst>
          </p:cNvPr>
          <p:cNvSpPr/>
          <p:nvPr/>
        </p:nvSpPr>
        <p:spPr>
          <a:xfrm>
            <a:off x="773112" y="2690489"/>
            <a:ext cx="1568450" cy="53022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回傳</a:t>
            </a:r>
            <a:r>
              <a:rPr lang="en-US" altLang="zh-TW" sz="1200" dirty="0">
                <a:solidFill>
                  <a:schemeClr val="tx1"/>
                </a:solidFill>
              </a:rPr>
              <a:t>400</a:t>
            </a:r>
          </a:p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結束程式</a:t>
            </a: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95480D74-1C35-6E1F-526E-D31273B9B37B}"/>
              </a:ext>
            </a:extLst>
          </p:cNvPr>
          <p:cNvCxnSpPr>
            <a:cxnSpLocks/>
            <a:endCxn id="31" idx="3"/>
          </p:cNvCxnSpPr>
          <p:nvPr/>
        </p:nvCxnSpPr>
        <p:spPr>
          <a:xfrm flipH="1" flipV="1">
            <a:off x="2341562" y="2955602"/>
            <a:ext cx="298450" cy="7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16BD3053-EBEB-8E4C-1AE9-78420D1E8FB7}"/>
              </a:ext>
            </a:extLst>
          </p:cNvPr>
          <p:cNvSpPr txBox="1"/>
          <p:nvPr/>
        </p:nvSpPr>
        <p:spPr>
          <a:xfrm>
            <a:off x="2354262" y="2754950"/>
            <a:ext cx="285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/>
              <a:t>N</a:t>
            </a:r>
            <a:endParaRPr lang="zh-TW" altLang="en-US" sz="1100" dirty="0"/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22583025-45D4-BBBB-D307-700AF2637FEC}"/>
              </a:ext>
            </a:extLst>
          </p:cNvPr>
          <p:cNvCxnSpPr>
            <a:cxnSpLocks/>
          </p:cNvCxnSpPr>
          <p:nvPr/>
        </p:nvCxnSpPr>
        <p:spPr>
          <a:xfrm>
            <a:off x="3424237" y="3263581"/>
            <a:ext cx="0" cy="236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E406110F-5B6F-2F65-4A05-5C8C4E3D87E4}"/>
              </a:ext>
            </a:extLst>
          </p:cNvPr>
          <p:cNvSpPr txBox="1"/>
          <p:nvPr/>
        </p:nvSpPr>
        <p:spPr>
          <a:xfrm>
            <a:off x="3402644" y="3238507"/>
            <a:ext cx="285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/>
              <a:t>Y</a:t>
            </a:r>
            <a:endParaRPr lang="zh-TW" altLang="en-US" sz="1100" dirty="0"/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4FAB60E2-DF22-95C8-B232-3212D8089FD2}"/>
              </a:ext>
            </a:extLst>
          </p:cNvPr>
          <p:cNvSpPr/>
          <p:nvPr/>
        </p:nvSpPr>
        <p:spPr>
          <a:xfrm>
            <a:off x="2649539" y="3499525"/>
            <a:ext cx="1568450" cy="5302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開啟 </a:t>
            </a:r>
            <a:r>
              <a:rPr lang="en-US" altLang="zh-TW" sz="1200" dirty="0" err="1">
                <a:solidFill>
                  <a:schemeClr val="tx1"/>
                </a:solidFill>
              </a:rPr>
              <a:t>users.json</a:t>
            </a:r>
            <a:r>
              <a:rPr lang="zh-TW" altLang="en-US" sz="1200" dirty="0">
                <a:solidFill>
                  <a:schemeClr val="tx1"/>
                </a:solidFill>
              </a:rPr>
              <a:t>，找出對應的 </a:t>
            </a:r>
            <a:r>
              <a:rPr lang="en-US" altLang="zh-TW" sz="1200" dirty="0" err="1">
                <a:solidFill>
                  <a:schemeClr val="tx1"/>
                </a:solidFill>
              </a:rPr>
              <a:t>user_id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FDEEAFBC-F408-6F61-D8C4-34D1686F26E3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3433764" y="4029750"/>
            <a:ext cx="0" cy="2783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324C4546-3AAB-0CD5-908C-070ADA89CA9D}"/>
              </a:ext>
            </a:extLst>
          </p:cNvPr>
          <p:cNvSpPr/>
          <p:nvPr/>
        </p:nvSpPr>
        <p:spPr>
          <a:xfrm>
            <a:off x="2649539" y="4308079"/>
            <a:ext cx="1568450" cy="5302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組成 </a:t>
            </a:r>
            <a:r>
              <a:rPr lang="en-US" altLang="zh-TW" sz="1200" dirty="0">
                <a:solidFill>
                  <a:schemeClr val="tx1"/>
                </a:solidFill>
              </a:rPr>
              <a:t>LINE message payload </a:t>
            </a:r>
            <a:r>
              <a:rPr lang="zh-TW" altLang="en-US" sz="1200" dirty="0">
                <a:solidFill>
                  <a:schemeClr val="tx1"/>
                </a:solidFill>
              </a:rPr>
              <a:t>並傳訊息</a:t>
            </a: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DF84A14D-DD4E-F48F-AB1B-18A1BA014C17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3433764" y="4838304"/>
            <a:ext cx="0" cy="2783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FADD5CA6-A5E0-2DCB-0AF1-C7CE6599B8BB}"/>
              </a:ext>
            </a:extLst>
          </p:cNvPr>
          <p:cNvSpPr/>
          <p:nvPr/>
        </p:nvSpPr>
        <p:spPr>
          <a:xfrm>
            <a:off x="2649539" y="5111907"/>
            <a:ext cx="1568450" cy="5302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將握力數據</a:t>
            </a:r>
            <a:endParaRPr lang="en-US" altLang="zh-TW" sz="1200" dirty="0">
              <a:solidFill>
                <a:schemeClr val="tx1"/>
              </a:solidFill>
            </a:endParaRPr>
          </a:p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存進資料庫</a:t>
            </a: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1686DA56-A26F-6E17-755C-E73BDAE7D679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3433764" y="5642132"/>
            <a:ext cx="0" cy="2783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460F62AB-3341-1877-7F86-E4B1806B904E}"/>
              </a:ext>
            </a:extLst>
          </p:cNvPr>
          <p:cNvSpPr/>
          <p:nvPr/>
        </p:nvSpPr>
        <p:spPr>
          <a:xfrm>
            <a:off x="2649539" y="5915735"/>
            <a:ext cx="1568450" cy="53022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回傳推播、</a:t>
            </a:r>
            <a:endParaRPr lang="en-US" altLang="zh-TW" sz="1200" dirty="0">
              <a:solidFill>
                <a:schemeClr val="tx1"/>
              </a:solidFill>
            </a:endParaRPr>
          </a:p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儲存結果</a:t>
            </a:r>
            <a:r>
              <a:rPr lang="en-US" altLang="zh-TW" sz="1200" dirty="0">
                <a:solidFill>
                  <a:schemeClr val="tx1"/>
                </a:solidFill>
              </a:rPr>
              <a:t>(200)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28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52CCE-F5FB-D7A2-CBC0-5A1010FE6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圓角 4">
            <a:extLst>
              <a:ext uri="{FF2B5EF4-FFF2-40B4-BE49-F238E27FC236}">
                <a16:creationId xmlns:a16="http://schemas.microsoft.com/office/drawing/2014/main" id="{3C3AA4D6-B9C6-EA1A-9E4E-DC164CE295AC}"/>
              </a:ext>
            </a:extLst>
          </p:cNvPr>
          <p:cNvSpPr/>
          <p:nvPr/>
        </p:nvSpPr>
        <p:spPr>
          <a:xfrm>
            <a:off x="2644775" y="174553"/>
            <a:ext cx="1568450" cy="53022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程式開始</a:t>
            </a:r>
            <a:endParaRPr lang="en-US" altLang="zh-TW" sz="1200" dirty="0">
              <a:solidFill>
                <a:schemeClr val="tx1"/>
              </a:solidFill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BB7964C8-A3D5-F923-1BAE-83335AC15B04}"/>
              </a:ext>
            </a:extLst>
          </p:cNvPr>
          <p:cNvSpPr/>
          <p:nvPr/>
        </p:nvSpPr>
        <p:spPr>
          <a:xfrm>
            <a:off x="2644775" y="983107"/>
            <a:ext cx="1568450" cy="5302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取得當前時間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674990F2-D236-64B3-99DE-D0C19D33DBC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429000" y="704778"/>
            <a:ext cx="0" cy="2783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流程圖: 決策 11">
            <a:extLst>
              <a:ext uri="{FF2B5EF4-FFF2-40B4-BE49-F238E27FC236}">
                <a16:creationId xmlns:a16="http://schemas.microsoft.com/office/drawing/2014/main" id="{C3F518F1-C5B2-85B5-A992-E3A8127C61E7}"/>
              </a:ext>
            </a:extLst>
          </p:cNvPr>
          <p:cNvSpPr/>
          <p:nvPr/>
        </p:nvSpPr>
        <p:spPr>
          <a:xfrm>
            <a:off x="2644775" y="1791661"/>
            <a:ext cx="1568450" cy="61436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B357B13-AF62-587A-FC3B-9E0168927F89}"/>
              </a:ext>
            </a:extLst>
          </p:cNvPr>
          <p:cNvSpPr txBox="1"/>
          <p:nvPr/>
        </p:nvSpPr>
        <p:spPr>
          <a:xfrm>
            <a:off x="2762804" y="1914176"/>
            <a:ext cx="13323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solidFill>
                  <a:schemeClr val="tx1"/>
                </a:solidFill>
              </a:rPr>
              <a:t>若目前時間是 </a:t>
            </a:r>
            <a:r>
              <a:rPr lang="en-US" altLang="zh-TW" sz="1050" dirty="0">
                <a:solidFill>
                  <a:schemeClr val="tx1"/>
                </a:solidFill>
              </a:rPr>
              <a:t>19:00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74495714-214C-696C-D968-91A243455EC2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3429000" y="1513332"/>
            <a:ext cx="0" cy="2783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4A1FAC71-62D3-B92D-0D7F-BFC11FFE866E}"/>
              </a:ext>
            </a:extLst>
          </p:cNvPr>
          <p:cNvSpPr/>
          <p:nvPr/>
        </p:nvSpPr>
        <p:spPr>
          <a:xfrm>
            <a:off x="777875" y="1831972"/>
            <a:ext cx="1568450" cy="530225"/>
          </a:xfrm>
          <a:prstGeom prst="roundRect">
            <a:avLst>
              <a:gd name="adj" fmla="val 167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>
                <a:solidFill>
                  <a:schemeClr val="tx1"/>
                </a:solidFill>
              </a:rPr>
              <a:t>等待</a:t>
            </a:r>
            <a:r>
              <a:rPr lang="en-US" altLang="zh-TW" sz="1200" dirty="0">
                <a:solidFill>
                  <a:schemeClr val="tx1"/>
                </a:solidFill>
              </a:rPr>
              <a:t>30</a:t>
            </a:r>
            <a:r>
              <a:rPr lang="zh-TW" altLang="en-US" sz="1200" dirty="0">
                <a:solidFill>
                  <a:schemeClr val="tx1"/>
                </a:solidFill>
              </a:rPr>
              <a:t>秒</a:t>
            </a: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79701EE-A916-1916-EE8C-BB15BC314042}"/>
              </a:ext>
            </a:extLst>
          </p:cNvPr>
          <p:cNvCxnSpPr>
            <a:cxnSpLocks/>
            <a:endCxn id="20" idx="3"/>
          </p:cNvCxnSpPr>
          <p:nvPr/>
        </p:nvCxnSpPr>
        <p:spPr>
          <a:xfrm flipH="1" flipV="1">
            <a:off x="2346325" y="2097085"/>
            <a:ext cx="298450" cy="7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6E26076E-B5AB-7214-3043-E3653B542DCA}"/>
              </a:ext>
            </a:extLst>
          </p:cNvPr>
          <p:cNvSpPr txBox="1"/>
          <p:nvPr/>
        </p:nvSpPr>
        <p:spPr>
          <a:xfrm>
            <a:off x="2359025" y="1896433"/>
            <a:ext cx="285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/>
              <a:t>N</a:t>
            </a:r>
            <a:endParaRPr lang="zh-TW" altLang="en-US" sz="1100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6FECCA98-4677-E76C-2012-26D3C7814BF5}"/>
              </a:ext>
            </a:extLst>
          </p:cNvPr>
          <p:cNvCxnSpPr>
            <a:cxnSpLocks/>
          </p:cNvCxnSpPr>
          <p:nvPr/>
        </p:nvCxnSpPr>
        <p:spPr>
          <a:xfrm>
            <a:off x="3429000" y="2405064"/>
            <a:ext cx="0" cy="236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B05AC748-881A-B7D6-E904-AFA6EB96AF03}"/>
              </a:ext>
            </a:extLst>
          </p:cNvPr>
          <p:cNvSpPr txBox="1"/>
          <p:nvPr/>
        </p:nvSpPr>
        <p:spPr>
          <a:xfrm>
            <a:off x="3407407" y="2379990"/>
            <a:ext cx="285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/>
              <a:t>Y</a:t>
            </a:r>
            <a:endParaRPr lang="zh-TW" altLang="en-US" sz="1100" dirty="0"/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95F76B69-7017-8759-C069-9A1596E7F4A9}"/>
              </a:ext>
            </a:extLst>
          </p:cNvPr>
          <p:cNvSpPr/>
          <p:nvPr/>
        </p:nvSpPr>
        <p:spPr>
          <a:xfrm>
            <a:off x="2644775" y="2650090"/>
            <a:ext cx="1568450" cy="5302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讀取 </a:t>
            </a:r>
            <a:r>
              <a:rPr lang="en-US" altLang="zh-TW" sz="1200" dirty="0" err="1">
                <a:solidFill>
                  <a:schemeClr val="tx1"/>
                </a:solidFill>
              </a:rPr>
              <a:t>users.json</a:t>
            </a:r>
            <a:r>
              <a:rPr lang="zh-TW" altLang="en-US" sz="1200" dirty="0">
                <a:solidFill>
                  <a:schemeClr val="tx1"/>
                </a:solidFill>
              </a:rPr>
              <a:t> </a:t>
            </a:r>
            <a:endParaRPr lang="en-US" altLang="zh-TW" sz="1200" dirty="0">
              <a:solidFill>
                <a:schemeClr val="tx1"/>
              </a:solidFill>
            </a:endParaRPr>
          </a:p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與 </a:t>
            </a:r>
            <a:r>
              <a:rPr lang="en-US" altLang="zh-TW" sz="1200" dirty="0" err="1">
                <a:solidFill>
                  <a:schemeClr val="tx1"/>
                </a:solidFill>
              </a:rPr>
              <a:t>data.json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1B56CC62-F1FE-A4BB-D4C0-76C307C3EA22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3429000" y="3180315"/>
            <a:ext cx="0" cy="2783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584BEC97-5418-7D82-31D2-C6768DE17054}"/>
              </a:ext>
            </a:extLst>
          </p:cNvPr>
          <p:cNvSpPr/>
          <p:nvPr/>
        </p:nvSpPr>
        <p:spPr>
          <a:xfrm>
            <a:off x="2649539" y="4308079"/>
            <a:ext cx="1568450" cy="5302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等待</a:t>
            </a:r>
            <a:r>
              <a:rPr lang="en-US" altLang="zh-TW" sz="1200" dirty="0">
                <a:solidFill>
                  <a:schemeClr val="tx1"/>
                </a:solidFill>
              </a:rPr>
              <a:t>61</a:t>
            </a:r>
            <a:r>
              <a:rPr lang="zh-TW" altLang="en-US" sz="1200" dirty="0">
                <a:solidFill>
                  <a:schemeClr val="tx1"/>
                </a:solidFill>
              </a:rPr>
              <a:t>秒</a:t>
            </a:r>
          </a:p>
        </p:txBody>
      </p:sp>
      <p:cxnSp>
        <p:nvCxnSpPr>
          <p:cNvPr id="4" name="接點: 肘形 3">
            <a:extLst>
              <a:ext uri="{FF2B5EF4-FFF2-40B4-BE49-F238E27FC236}">
                <a16:creationId xmlns:a16="http://schemas.microsoft.com/office/drawing/2014/main" id="{3A9901EB-0DB4-AA8B-8967-6A1913EE8504}"/>
              </a:ext>
            </a:extLst>
          </p:cNvPr>
          <p:cNvCxnSpPr>
            <a:stCxn id="20" idx="0"/>
            <a:endCxn id="6" idx="1"/>
          </p:cNvCxnSpPr>
          <p:nvPr/>
        </p:nvCxnSpPr>
        <p:spPr>
          <a:xfrm rot="5400000" flipH="1" flipV="1">
            <a:off x="1811561" y="998759"/>
            <a:ext cx="583752" cy="108267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流程圖: 決策 6">
            <a:extLst>
              <a:ext uri="{FF2B5EF4-FFF2-40B4-BE49-F238E27FC236}">
                <a16:creationId xmlns:a16="http://schemas.microsoft.com/office/drawing/2014/main" id="{E0071FE9-80BF-3E19-D4F3-0C07EDCEC86A}"/>
              </a:ext>
            </a:extLst>
          </p:cNvPr>
          <p:cNvSpPr/>
          <p:nvPr/>
        </p:nvSpPr>
        <p:spPr>
          <a:xfrm>
            <a:off x="2644775" y="3468207"/>
            <a:ext cx="1568450" cy="61436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A65C9EF-9AA1-BF28-7421-BBE04D7A045B}"/>
              </a:ext>
            </a:extLst>
          </p:cNvPr>
          <p:cNvSpPr txBox="1"/>
          <p:nvPr/>
        </p:nvSpPr>
        <p:spPr>
          <a:xfrm>
            <a:off x="2762804" y="3590722"/>
            <a:ext cx="13323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solidFill>
                  <a:schemeClr val="tx1"/>
                </a:solidFill>
              </a:rPr>
              <a:t>今天有無更新</a:t>
            </a:r>
            <a:endParaRPr lang="en-US" altLang="zh-TW" sz="1050" dirty="0">
              <a:solidFill>
                <a:schemeClr val="tx1"/>
              </a:solidFill>
            </a:endParaRPr>
          </a:p>
          <a:p>
            <a:pPr algn="ctr"/>
            <a:r>
              <a:rPr lang="zh-TW" altLang="en-US" sz="1050" dirty="0">
                <a:solidFill>
                  <a:schemeClr val="tx1"/>
                </a:solidFill>
              </a:rPr>
              <a:t>握力資料</a:t>
            </a: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D2F9374-FACA-BA08-814C-4589FADAF8D3}"/>
              </a:ext>
            </a:extLst>
          </p:cNvPr>
          <p:cNvCxnSpPr>
            <a:cxnSpLocks/>
          </p:cNvCxnSpPr>
          <p:nvPr/>
        </p:nvCxnSpPr>
        <p:spPr>
          <a:xfrm flipH="1" flipV="1">
            <a:off x="2346325" y="3773631"/>
            <a:ext cx="298450" cy="7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0E25217-9FF1-05CE-C5AA-CD161435080A}"/>
              </a:ext>
            </a:extLst>
          </p:cNvPr>
          <p:cNvSpPr txBox="1"/>
          <p:nvPr/>
        </p:nvSpPr>
        <p:spPr>
          <a:xfrm>
            <a:off x="2359025" y="3572979"/>
            <a:ext cx="285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/>
              <a:t>N</a:t>
            </a:r>
            <a:endParaRPr lang="zh-TW" altLang="en-US" sz="1100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441BA8A-2EC4-C15B-3474-62834E1918C9}"/>
              </a:ext>
            </a:extLst>
          </p:cNvPr>
          <p:cNvCxnSpPr>
            <a:cxnSpLocks/>
          </p:cNvCxnSpPr>
          <p:nvPr/>
        </p:nvCxnSpPr>
        <p:spPr>
          <a:xfrm>
            <a:off x="3429000" y="4081610"/>
            <a:ext cx="0" cy="236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CF37C44-FF7E-6C10-8558-C2949143F83C}"/>
              </a:ext>
            </a:extLst>
          </p:cNvPr>
          <p:cNvSpPr txBox="1"/>
          <p:nvPr/>
        </p:nvSpPr>
        <p:spPr>
          <a:xfrm>
            <a:off x="3407407" y="4056536"/>
            <a:ext cx="285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/>
              <a:t>Y</a:t>
            </a:r>
            <a:endParaRPr lang="zh-TW" altLang="en-US" sz="1100" dirty="0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089C9A31-D5CC-BE9A-7CFE-84B1446B862F}"/>
              </a:ext>
            </a:extLst>
          </p:cNvPr>
          <p:cNvSpPr/>
          <p:nvPr/>
        </p:nvSpPr>
        <p:spPr>
          <a:xfrm>
            <a:off x="777875" y="3508518"/>
            <a:ext cx="1568450" cy="5302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發送 </a:t>
            </a:r>
            <a:r>
              <a:rPr lang="en-US" altLang="zh-TW" sz="1200" dirty="0">
                <a:solidFill>
                  <a:schemeClr val="tx1"/>
                </a:solidFill>
              </a:rPr>
              <a:t>LINE </a:t>
            </a:r>
            <a:r>
              <a:rPr lang="zh-TW" altLang="en-US" sz="1200" dirty="0">
                <a:solidFill>
                  <a:schemeClr val="tx1"/>
                </a:solidFill>
              </a:rPr>
              <a:t>提醒訊息</a:t>
            </a:r>
          </a:p>
        </p:txBody>
      </p: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32D10E40-B264-B91A-2A8B-3BBE7FCD36D3}"/>
              </a:ext>
            </a:extLst>
          </p:cNvPr>
          <p:cNvCxnSpPr>
            <a:stCxn id="17" idx="2"/>
            <a:endCxn id="40" idx="1"/>
          </p:cNvCxnSpPr>
          <p:nvPr/>
        </p:nvCxnSpPr>
        <p:spPr>
          <a:xfrm rot="16200000" flipH="1">
            <a:off x="1838595" y="3762247"/>
            <a:ext cx="534449" cy="108743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接點: 肘形 24">
            <a:extLst>
              <a:ext uri="{FF2B5EF4-FFF2-40B4-BE49-F238E27FC236}">
                <a16:creationId xmlns:a16="http://schemas.microsoft.com/office/drawing/2014/main" id="{832E8C5C-BF07-6152-D646-A9AF50F01963}"/>
              </a:ext>
            </a:extLst>
          </p:cNvPr>
          <p:cNvCxnSpPr>
            <a:stCxn id="40" idx="3"/>
            <a:endCxn id="6" idx="3"/>
          </p:cNvCxnSpPr>
          <p:nvPr/>
        </p:nvCxnSpPr>
        <p:spPr>
          <a:xfrm flipH="1" flipV="1">
            <a:off x="4213225" y="1248220"/>
            <a:ext cx="4764" cy="3324972"/>
          </a:xfrm>
          <a:prstGeom prst="bentConnector3">
            <a:avLst>
              <a:gd name="adj1" fmla="val -1485245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723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佈景主題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179</Words>
  <Application>Microsoft Office PowerPoint</Application>
  <PresentationFormat>寬螢幕</PresentationFormat>
  <Paragraphs>53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Justus</dc:creator>
  <cp:lastModifiedBy>Justus</cp:lastModifiedBy>
  <cp:revision>1</cp:revision>
  <dcterms:created xsi:type="dcterms:W3CDTF">2025-04-08T16:42:16Z</dcterms:created>
  <dcterms:modified xsi:type="dcterms:W3CDTF">2025-04-08T17:25:40Z</dcterms:modified>
</cp:coreProperties>
</file>