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</a:t>
            </a:r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628088" y="664267"/>
            <a:ext cx="5012503" cy="2598645"/>
            <a:chOff x="3785789" y="1980318"/>
            <a:chExt cx="5012503" cy="2598645"/>
          </a:xfrm>
        </p:grpSpPr>
        <p:sp>
          <p:nvSpPr>
            <p:cNvPr id="8" name="矩形 7"/>
            <p:cNvSpPr/>
            <p:nvPr/>
          </p:nvSpPr>
          <p:spPr>
            <a:xfrm>
              <a:off x="3785789" y="1980318"/>
              <a:ext cx="5012503" cy="25986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05127" y="1988674"/>
              <a:ext cx="336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y_emoarr:NSMutableArray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颜文字存储数组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523323" y="2645079"/>
              <a:ext cx="1861846" cy="1868756"/>
              <a:chOff x="4523323" y="2645079"/>
              <a:chExt cx="1861846" cy="18687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23323" y="2645079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26521" y="2645079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kumimoji="1" lang="en-US" altLang="zh-CN" sz="1200" dirty="0">
                    <a:solidFill>
                      <a:prstClr val="white"/>
                    </a:solidFill>
                  </a:rPr>
                  <a:t>1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25288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02499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6453903" y="2645079"/>
              <a:ext cx="1861846" cy="1868756"/>
              <a:chOff x="4523323" y="2645079"/>
              <a:chExt cx="1861846" cy="186875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523323" y="2645079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726520" y="2645079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2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625288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02499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8341692" y="3273457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.</a:t>
              </a:r>
              <a:r>
                <a:rPr kumimoji="1" lang="en-US" altLang="zh-CN" sz="2800" dirty="0" smtClean="0"/>
                <a:t>..</a:t>
              </a:r>
              <a:endParaRPr kumimoji="1" lang="zh-CN" altLang="en-US" sz="28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>
                <a:solidFill>
                  <a:prstClr val="white"/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726682" y="1329028"/>
            <a:ext cx="568227" cy="18687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193</Words>
  <Application>Microsoft Macintosh PowerPoint</Application>
  <PresentationFormat>全屏显示(4:3)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28</cp:revision>
  <dcterms:created xsi:type="dcterms:W3CDTF">2014-08-07T07:22:59Z</dcterms:created>
  <dcterms:modified xsi:type="dcterms:W3CDTF">2014-08-08T02:29:02Z</dcterms:modified>
</cp:coreProperties>
</file>