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5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9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71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0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79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7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00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9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9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7CF1-EB98-6141-A160-F48BACBCDEB3}" type="datetimeFigureOut">
              <a:rPr kumimoji="1" lang="zh-CN" altLang="en-US" smtClean="0"/>
              <a:t>14/8/13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1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9823" y="39630"/>
            <a:ext cx="8695510" cy="3420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984" y="367649"/>
            <a:ext cx="8430652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2030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y_name:NSString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颜文字库名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986" y="351270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zfile:NSArray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95073" y="2032600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  <a:p>
            <a:pPr algn="ctr"/>
            <a:r>
              <a:rPr kumimoji="1" lang="en-US" altLang="zh-CN" sz="1200" dirty="0" err="1">
                <a:solidFill>
                  <a:schemeClr val="accent6">
                    <a:lumMod val="50000"/>
                  </a:schemeClr>
                </a:solidFill>
              </a:rPr>
              <a:t>y_info:NSMutableString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颜文字库介绍、更新说明等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可为空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8088" y="664267"/>
            <a:ext cx="5012503" cy="25986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/>
              <a:t/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547426" y="593743"/>
            <a:ext cx="336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y_emoarr:NSMutableArray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颜文字存储数组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83991" y="1957406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</a:t>
            </a:r>
            <a:endParaRPr kumimoji="1" lang="zh-CN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2072030" y="2032600"/>
            <a:ext cx="1449622" cy="122242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y_user:NSString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权限：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[s]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系统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[u]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[h]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历史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[c]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自定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用户名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MD5]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1868" y="39630"/>
            <a:ext cx="843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数据文件：</a:t>
            </a:r>
            <a:r>
              <a:rPr kumimoji="1" lang="en-US" altLang="zh-CN" sz="1200" dirty="0" smtClean="0"/>
              <a:t>[</a:t>
            </a:r>
            <a:r>
              <a:rPr kumimoji="1" lang="zh-CN" altLang="en-US" sz="1200" dirty="0" smtClean="0"/>
              <a:t>网址</a:t>
            </a:r>
            <a:r>
              <a:rPr kumimoji="1" lang="en-US" altLang="zh-CN" sz="1200" dirty="0" smtClean="0"/>
              <a:t>MD5</a:t>
            </a:r>
            <a:r>
              <a:rPr kumimoji="1" lang="zh-CN" altLang="en-US" sz="1200" dirty="0" smtClean="0"/>
              <a:t>特征码</a:t>
            </a:r>
            <a:r>
              <a:rPr kumimoji="1" lang="en-US" altLang="zh-CN" sz="1200" dirty="0" smtClean="0"/>
              <a:t>].</a:t>
            </a:r>
            <a:r>
              <a:rPr kumimoji="1" lang="en-US" altLang="zh-CN" sz="1200" dirty="0" smtClean="0"/>
              <a:t>emoticon</a:t>
            </a:r>
            <a:r>
              <a:rPr kumimoji="1" lang="zh-CN" altLang="en-US" sz="1200" dirty="0" smtClean="0"/>
              <a:t>（无字典对象设计）</a:t>
            </a:r>
            <a:endParaRPr kumimoji="1"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95073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27" name="矩形 26"/>
          <p:cNvSpPr/>
          <p:nvPr/>
        </p:nvSpPr>
        <p:spPr>
          <a:xfrm>
            <a:off x="235858" y="3515144"/>
            <a:ext cx="8695509" cy="3307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58018" y="3524441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源列表文件：</a:t>
            </a:r>
            <a:r>
              <a:rPr kumimoji="1" lang="en-US" altLang="zh-CN" sz="1200" dirty="0" err="1" smtClean="0"/>
              <a:t>urlbook.emosetting</a:t>
            </a:r>
            <a:r>
              <a:rPr kumimoji="1" lang="zh-CN" altLang="en-US" sz="1200" dirty="0"/>
              <a:t>（无字典对象设计</a:t>
            </a:r>
            <a:r>
              <a:rPr kumimoji="1" lang="zh-CN" altLang="en-US" sz="1200" dirty="0" smtClean="0"/>
              <a:t>）</a:t>
            </a:r>
            <a:endParaRPr kumimoji="1"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78439" y="3878031"/>
            <a:ext cx="8430652" cy="2799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65482" y="3861653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s</a:t>
            </a:r>
            <a:r>
              <a:rPr lang="en-US" altLang="zh-CN" sz="1200" dirty="0" err="1" smtClean="0"/>
              <a:t>file:NSArray</a:t>
            </a:r>
            <a:endParaRPr kumimoji="1"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501107" y="4164439"/>
            <a:ext cx="1222663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32" name="矩形 31"/>
          <p:cNvSpPr/>
          <p:nvPr/>
        </p:nvSpPr>
        <p:spPr>
          <a:xfrm>
            <a:off x="1838362" y="4164439"/>
            <a:ext cx="5962938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4564" y="4164441"/>
            <a:ext cx="595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s_emoset:NSMutableArray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颜文字配置项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727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o_note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记录名称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bg1"/>
                </a:solidFill>
              </a:rPr>
              <a:t>(</a:t>
            </a:r>
            <a:r>
              <a:rPr kumimoji="1" lang="zh-TW" altLang="en-US" sz="1200" dirty="0">
                <a:solidFill>
                  <a:schemeClr val="bg1"/>
                </a:solidFill>
              </a:rPr>
              <a:t>可为空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)</a:t>
            </a:r>
            <a:endParaRPr kumimoji="1" lang="en-US" altLang="zh-TW" sz="1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35116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颜文字库名称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6682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o_url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来源网址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27653" y="4810771"/>
            <a:ext cx="1477395" cy="1611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7652" y="4810771"/>
            <a:ext cx="147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>
                <a:solidFill>
                  <a:prstClr val="white"/>
                </a:solidFill>
              </a:rPr>
              <a:t>4</a:t>
            </a:r>
          </a:p>
          <a:p>
            <a:pPr lvl="0" algn="ctr"/>
            <a:r>
              <a:rPr kumimoji="1" lang="en-US" altLang="zh-CN" sz="1200" dirty="0" err="1" smtClean="0">
                <a:solidFill>
                  <a:prstClr val="white"/>
                </a:solidFill>
              </a:rPr>
              <a:t>o_delete:NSArray</a:t>
            </a:r>
            <a:r>
              <a:rPr kumimoji="1" lang="en-US" altLang="zh-CN" sz="1200" dirty="0">
                <a:solidFill>
                  <a:prstClr val="white"/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prstClr val="white"/>
                </a:solidFill>
              </a:rPr>
              <a:t>删除权限</a:t>
            </a:r>
            <a:endParaRPr kumimoji="1" lang="en-US" altLang="zh-CN" sz="1200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5617" y="5457101"/>
            <a:ext cx="799004" cy="8453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88528" y="5539813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6213578" y="4810771"/>
            <a:ext cx="1477395" cy="161101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13577" y="4810771"/>
            <a:ext cx="14773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  <a:p>
            <a:pPr lvl="0"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o_delete:NSArray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使用权限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91542" y="5457101"/>
            <a:ext cx="799004" cy="8453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74453" y="5539813"/>
            <a:ext cx="4325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945274" y="5008854"/>
            <a:ext cx="72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......</a:t>
            </a:r>
            <a:endParaRPr kumimoji="1" lang="zh-CN" altLang="en-US" sz="2800" dirty="0"/>
          </a:p>
        </p:txBody>
      </p:sp>
      <p:sp>
        <p:nvSpPr>
          <p:cNvPr id="47" name="乘 46"/>
          <p:cNvSpPr/>
          <p:nvPr/>
        </p:nvSpPr>
        <p:spPr>
          <a:xfrm>
            <a:off x="3096513" y="1965286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乘 47"/>
          <p:cNvSpPr/>
          <p:nvPr/>
        </p:nvSpPr>
        <p:spPr>
          <a:xfrm>
            <a:off x="7252135" y="4760160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718794" y="1183265"/>
            <a:ext cx="3972179" cy="19945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/>
              <a:t/>
            </a:r>
            <a:endParaRPr kumimoji="1" lang="en-US" altLang="zh-CN" dirty="0" smtClean="0"/>
          </a:p>
        </p:txBody>
      </p:sp>
      <p:grpSp>
        <p:nvGrpSpPr>
          <p:cNvPr id="3" name="组 2"/>
          <p:cNvGrpSpPr/>
          <p:nvPr/>
        </p:nvGrpSpPr>
        <p:grpSpPr>
          <a:xfrm>
            <a:off x="4446866" y="1459839"/>
            <a:ext cx="3153693" cy="1651133"/>
            <a:chOff x="4365622" y="1546650"/>
            <a:chExt cx="3153693" cy="1651133"/>
          </a:xfrm>
        </p:grpSpPr>
        <p:sp>
          <p:nvSpPr>
            <p:cNvPr id="10" name="矩形 9"/>
            <p:cNvSpPr/>
            <p:nvPr/>
          </p:nvSpPr>
          <p:spPr>
            <a:xfrm>
              <a:off x="4365622" y="1609238"/>
              <a:ext cx="1861846" cy="158854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 smtClean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68820" y="1546650"/>
              <a:ext cx="1414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200" dirty="0">
                  <a:solidFill>
                    <a:prstClr val="white"/>
                  </a:solidFill>
                </a:rPr>
                <a:t>1</a:t>
              </a:r>
            </a:p>
            <a:p>
              <a:pPr lvl="0" algn="ctr"/>
              <a:r>
                <a:rPr lang="en-US" altLang="zh-CN" sz="1200" dirty="0" err="1" smtClean="0">
                  <a:solidFill>
                    <a:prstClr val="white"/>
                  </a:solidFill>
                </a:rPr>
                <a:t>g_emoobj:NSArray</a:t>
              </a:r>
              <a:r>
                <a:rPr lang="en-US" altLang="zh-CN" sz="1200" dirty="0" smtClean="0">
                  <a:solidFill>
                    <a:prstClr val="white"/>
                  </a:solidFill>
                </a:rPr>
                <a:t>!</a:t>
              </a:r>
              <a:endParaRPr lang="en-US" altLang="zh-CN" sz="1200" dirty="0">
                <a:solidFill>
                  <a:prstClr val="white"/>
                </a:solidFill>
              </a:endParaRPr>
            </a:p>
            <a:p>
              <a:pPr lvl="0" algn="ctr"/>
              <a:r>
                <a:rPr kumimoji="1" lang="zh-CN" altLang="en-US" sz="1200" dirty="0">
                  <a:solidFill>
                    <a:prstClr val="white"/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prstClr val="white"/>
                  </a:solidFill>
                </a:rPr>
                <a:t>文字</a:t>
              </a:r>
              <a:endParaRPr kumimoji="1" lang="en-US" altLang="zh-CN" sz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67587" y="2169317"/>
              <a:ext cx="799004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e_emo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44798" y="2169317"/>
              <a:ext cx="799004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e_name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  <a:endParaRPr kumimoji="1" lang="en-US" altLang="zh-CN" sz="12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NSString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?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颜文字名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可选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296202" y="1609238"/>
              <a:ext cx="878251" cy="158854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 smtClean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05046" y="1562945"/>
              <a:ext cx="1414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sz="1200" dirty="0" smtClean="0">
                  <a:solidFill>
                    <a:prstClr val="white"/>
                  </a:solidFill>
                </a:rPr>
                <a:t>2</a:t>
              </a:r>
            </a:p>
            <a:p>
              <a:pPr lvl="0" algn="ctr"/>
              <a:r>
                <a:rPr lang="en-US" altLang="zh-CN" sz="1200" dirty="0" err="1" smtClean="0">
                  <a:solidFill>
                    <a:prstClr val="white"/>
                  </a:solidFill>
                </a:rPr>
                <a:t>g_emoobj:NSArray</a:t>
              </a:r>
              <a:r>
                <a:rPr lang="en-US" altLang="zh-CN" sz="1200" dirty="0" smtClean="0">
                  <a:solidFill>
                    <a:prstClr val="white"/>
                  </a:solidFill>
                </a:rPr>
                <a:t>!</a:t>
              </a:r>
              <a:endParaRPr lang="en-US" altLang="zh-CN" sz="1200" dirty="0">
                <a:solidFill>
                  <a:prstClr val="white"/>
                </a:solidFill>
              </a:endParaRPr>
            </a:p>
            <a:p>
              <a:pPr lvl="0" algn="ctr"/>
              <a:r>
                <a:rPr kumimoji="1" lang="zh-CN" altLang="en-US" sz="1200" dirty="0">
                  <a:solidFill>
                    <a:prstClr val="white"/>
                  </a:solidFill>
                </a:rPr>
                <a:t>颜</a:t>
              </a:r>
              <a:r>
                <a:rPr kumimoji="1" lang="zh-CN" altLang="en-US" sz="1200" dirty="0" smtClean="0">
                  <a:solidFill>
                    <a:prstClr val="white"/>
                  </a:solidFill>
                </a:rPr>
                <a:t>文字</a:t>
              </a:r>
              <a:endParaRPr kumimoji="1" lang="en-US" altLang="zh-CN" sz="1200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98167" y="2169317"/>
              <a:ext cx="306513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74951" y="2169317"/>
              <a:ext cx="315595" cy="953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807926" y="1522427"/>
            <a:ext cx="568227" cy="15885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g_groupname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分组名称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247809" y="2033468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</a:t>
            </a:r>
            <a:endParaRPr kumimoji="1" lang="zh-CN" altLang="en-US" sz="2800" dirty="0"/>
          </a:p>
        </p:txBody>
      </p:sp>
      <p:sp>
        <p:nvSpPr>
          <p:cNvPr id="51" name="矩形 50"/>
          <p:cNvSpPr/>
          <p:nvPr/>
        </p:nvSpPr>
        <p:spPr>
          <a:xfrm>
            <a:off x="7783712" y="1186452"/>
            <a:ext cx="427423" cy="19913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/>
              <a:t/>
            </a:r>
            <a:endParaRPr kumimoji="1" lang="en-US" altLang="zh-CN" dirty="0" smtClean="0"/>
          </a:p>
        </p:txBody>
      </p:sp>
      <p:sp>
        <p:nvSpPr>
          <p:cNvPr id="52" name="文本框 51"/>
          <p:cNvSpPr txBox="1"/>
          <p:nvPr/>
        </p:nvSpPr>
        <p:spPr>
          <a:xfrm>
            <a:off x="3718793" y="1186452"/>
            <a:ext cx="397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 smtClean="0"/>
              <a:t>g_emoobj:NSArray</a:t>
            </a:r>
            <a:r>
              <a:rPr kumimoji="1" lang="en-US" altLang="zh-CN" sz="1200" dirty="0" smtClean="0"/>
              <a:t>   </a:t>
            </a:r>
            <a:r>
              <a:rPr kumimoji="1" lang="zh-CN" altLang="en-US" sz="1200" dirty="0" smtClean="0"/>
              <a:t>分组</a:t>
            </a:r>
            <a:endParaRPr kumimoji="1"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801301" y="1199135"/>
            <a:ext cx="4098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 smtClean="0"/>
              <a:t>g_emoobj:NSArray</a:t>
            </a:r>
            <a:endParaRPr kumimoji="1" lang="en-US" altLang="zh-CN" sz="1200" dirty="0" smtClean="0"/>
          </a:p>
          <a:p>
            <a:pPr algn="ctr"/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分组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911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194</Words>
  <Application>Microsoft Macintosh PowerPoint</Application>
  <PresentationFormat>全屏显示(4:3)</PresentationFormat>
  <Paragraphs>93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Yashi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Terence Chen</dc:creator>
  <cp:lastModifiedBy>Terence Chen</cp:lastModifiedBy>
  <cp:revision>32</cp:revision>
  <dcterms:created xsi:type="dcterms:W3CDTF">2014-08-07T07:22:59Z</dcterms:created>
  <dcterms:modified xsi:type="dcterms:W3CDTF">2014-08-13T03:14:15Z</dcterms:modified>
</cp:coreProperties>
</file>