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5234" autoAdjust="0"/>
  </p:normalViewPr>
  <p:slideViewPr>
    <p:cSldViewPr snapToGrid="0" snapToObjects="1">
      <p:cViewPr varScale="1">
        <p:scale>
          <a:sx n="124" d="100"/>
          <a:sy n="124" d="100"/>
        </p:scale>
        <p:origin x="-2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70B9-F0B5-104B-96A0-E2F100586D79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D7A9-47AE-D446-BE9D-72BC0FBDA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3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dirty="0" smtClean="0"/>
              <a:t>group.CE2Keyboard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AddtoCustom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(sender: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nil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"[[],[],[]]"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().json2array(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NSMutableArray.alloc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自定义数据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新建数据模型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[[],[[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!,""]],[]]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新建数据模型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添加成功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初始化数据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ArrayString().json2array(value!)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.objectAtIndex(0)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.objectAtIndex(1)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收藏按钮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(self.view.viewWithTag(102)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保存数据到主程序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DD7A9-47AE-D446-BE9D-72BC0FBDA94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"%@-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skin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.plist",p_nowUserName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DD7A9-47AE-D446-BE9D-72BC0FBDA94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2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088" y="664267"/>
            <a:ext cx="5012503" cy="25986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547426" y="593743"/>
            <a:ext cx="33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y_emoarr:NSMutableArray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颜文字存储数组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83991" y="1957406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r>
              <a:rPr kumimoji="1" lang="zh-CN" altLang="en-US" sz="1200" dirty="0" smtClean="0"/>
              <a:t>（无字典对象设计）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r>
              <a:rPr kumimoji="1" lang="zh-CN" altLang="en-US" sz="1200" dirty="0"/>
              <a:t>（无字典对象设计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</a:t>
            </a:r>
            <a:r>
              <a:rPr lang="en-US" altLang="zh-CN" sz="1200" dirty="0" err="1" smtClean="0"/>
              <a:t>file:NSArray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prstClr val="white"/>
                </a:solidFill>
              </a:rPr>
              <a:t>3</a:t>
            </a:r>
            <a:endParaRPr kumimoji="1" lang="en-US" altLang="zh-CN" sz="1200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18794" y="1183265"/>
            <a:ext cx="3972179" cy="19945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grpSp>
        <p:nvGrpSpPr>
          <p:cNvPr id="3" name="组 2"/>
          <p:cNvGrpSpPr/>
          <p:nvPr/>
        </p:nvGrpSpPr>
        <p:grpSpPr>
          <a:xfrm>
            <a:off x="4446866" y="1459839"/>
            <a:ext cx="3153693" cy="1651133"/>
            <a:chOff x="4365622" y="1546650"/>
            <a:chExt cx="3153693" cy="1651133"/>
          </a:xfrm>
        </p:grpSpPr>
        <p:sp>
          <p:nvSpPr>
            <p:cNvPr id="10" name="矩形 9"/>
            <p:cNvSpPr/>
            <p:nvPr/>
          </p:nvSpPr>
          <p:spPr>
            <a:xfrm>
              <a:off x="4365622" y="1609238"/>
              <a:ext cx="1861846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8820" y="1546650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prstClr val="white"/>
                  </a:solidFill>
                </a:rPr>
                <a:t>1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7587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44798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可选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202" y="1609238"/>
              <a:ext cx="878251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5046" y="1562945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prstClr val="white"/>
                  </a:solidFill>
                </a:rPr>
                <a:t>2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98167" y="2169317"/>
              <a:ext cx="306513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774951" y="2169317"/>
              <a:ext cx="315595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3807926" y="1522427"/>
            <a:ext cx="568227" cy="15885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47809" y="203346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783712" y="1186452"/>
            <a:ext cx="427423" cy="1991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3718793" y="1186452"/>
            <a:ext cx="397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r>
              <a:rPr kumimoji="1" lang="en-US" altLang="zh-CN" sz="1200" dirty="0" smtClean="0"/>
              <a:t>   </a:t>
            </a:r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801301" y="1199135"/>
            <a:ext cx="4098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endParaRPr kumimoji="1" lang="en-US" altLang="zh-CN" sz="1200" dirty="0" smtClean="0"/>
          </a:p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486" y="89282"/>
            <a:ext cx="8695510" cy="4876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2531" y="89282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"</a:t>
            </a:r>
            <a:r>
              <a:rPr lang="en-US" altLang="zh-CN" sz="1200"/>
              <a:t>group.CloudEmoticon</a:t>
            </a:r>
            <a:r>
              <a:rPr lang="en-US" altLang="zh-CN" sz="1200" dirty="0"/>
              <a:t>"</a:t>
            </a:r>
            <a:r>
              <a:rPr kumimoji="1" lang="zh-CN" altLang="en-US" sz="1200" dirty="0" smtClean="0"/>
              <a:t>数据传递数组模型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72647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43154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7406" y="417301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647" y="467144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 全部收藏数组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NSMutableArray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43154" y="467144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 全部自定数组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17406" y="470802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全部历史数组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grpSp>
        <p:nvGrpSpPr>
          <p:cNvPr id="19" name="组 18"/>
          <p:cNvGrpSpPr/>
          <p:nvPr/>
        </p:nvGrpSpPr>
        <p:grpSpPr>
          <a:xfrm>
            <a:off x="478842" y="795031"/>
            <a:ext cx="2476286" cy="1177943"/>
            <a:chOff x="458179" y="708392"/>
            <a:chExt cx="2476286" cy="1177943"/>
          </a:xfrm>
        </p:grpSpPr>
        <p:sp>
          <p:nvSpPr>
            <p:cNvPr id="15" name="矩形 14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78842" y="2088387"/>
            <a:ext cx="2476286" cy="1177943"/>
            <a:chOff x="458179" y="708392"/>
            <a:chExt cx="2476286" cy="1177943"/>
          </a:xfrm>
        </p:grpSpPr>
        <p:sp>
          <p:nvSpPr>
            <p:cNvPr id="21" name="矩形 2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343772" y="810884"/>
            <a:ext cx="2476286" cy="1177943"/>
            <a:chOff x="458179" y="708392"/>
            <a:chExt cx="2476286" cy="1177943"/>
          </a:xfrm>
        </p:grpSpPr>
        <p:sp>
          <p:nvSpPr>
            <p:cNvPr id="26" name="矩形 2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343772" y="2104240"/>
            <a:ext cx="2476286" cy="1177943"/>
            <a:chOff x="458179" y="708392"/>
            <a:chExt cx="2476286" cy="1177943"/>
          </a:xfrm>
        </p:grpSpPr>
        <p:sp>
          <p:nvSpPr>
            <p:cNvPr id="31" name="矩形 3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228918" y="810884"/>
            <a:ext cx="2476286" cy="1177943"/>
            <a:chOff x="458179" y="708392"/>
            <a:chExt cx="2476286" cy="1177943"/>
          </a:xfrm>
        </p:grpSpPr>
        <p:sp>
          <p:nvSpPr>
            <p:cNvPr id="36" name="矩形 3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228918" y="2104240"/>
            <a:ext cx="2476286" cy="1177943"/>
            <a:chOff x="458179" y="708392"/>
            <a:chExt cx="2476286" cy="1177943"/>
          </a:xfrm>
        </p:grpSpPr>
        <p:sp>
          <p:nvSpPr>
            <p:cNvPr id="41" name="矩形 4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2647" y="3558163"/>
            <a:ext cx="8450536" cy="1243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2647" y="3589388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3</a:t>
            </a:r>
            <a:r>
              <a:rPr kumimoji="1" lang="zh-CN" altLang="en-US" sz="1200" dirty="0" smtClean="0"/>
              <a:t> 当前皮肤设置</a:t>
            </a:r>
            <a:r>
              <a:rPr kumimoji="1" lang="en-US" altLang="zh-CN" sz="1200" dirty="0" smtClean="0"/>
              <a:t>:String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78842" y="3938078"/>
            <a:ext cx="8226362" cy="7283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accent1">
                    <a:lumMod val="50000"/>
                  </a:schemeClr>
                </a:solidFill>
              </a:rPr>
              <a:t>themedemo.ini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0486" y="5081932"/>
            <a:ext cx="8695510" cy="1687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2531" y="5122900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文件存储</a:t>
            </a:r>
            <a:r>
              <a:rPr kumimoji="1" lang="zh-CN" altLang="zh-CN" sz="1200" dirty="0"/>
              <a:t>：</a:t>
            </a:r>
            <a:r>
              <a:rPr kumimoji="1" lang="en-US" altLang="zh-CN" sz="1200" dirty="0"/>
              <a:t>…/Documents/</a:t>
            </a:r>
          </a:p>
        </p:txBody>
      </p:sp>
      <p:sp>
        <p:nvSpPr>
          <p:cNvPr id="50" name="矩形 49"/>
          <p:cNvSpPr/>
          <p:nvPr/>
        </p:nvSpPr>
        <p:spPr>
          <a:xfrm>
            <a:off x="372647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收藏存储文件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&gt;-favorite.plist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43154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自定存储文件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&gt;-custom.plist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17406" y="5451109"/>
            <a:ext cx="2705777" cy="1195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自定存储文件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</a:rPr>
              <a:t>当前用户名</a:t>
            </a:r>
            <a:r>
              <a:rPr kumimoji="1" lang="en-US" altLang="zh-CN" sz="1200" dirty="0">
                <a:solidFill>
                  <a:schemeClr val="tx1"/>
                </a:solidFill>
              </a:rPr>
              <a:t>&gt;-history.plist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上下箭头 2"/>
          <p:cNvSpPr/>
          <p:nvPr/>
        </p:nvSpPr>
        <p:spPr>
          <a:xfrm>
            <a:off x="599336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上下箭头 55"/>
          <p:cNvSpPr/>
          <p:nvPr/>
        </p:nvSpPr>
        <p:spPr>
          <a:xfrm>
            <a:off x="3464266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6228918" y="3405763"/>
            <a:ext cx="312247" cy="2045346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50486" y="5515442"/>
            <a:ext cx="6007687" cy="119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50486" y="196711"/>
            <a:ext cx="8695510" cy="51596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531" y="237679"/>
            <a:ext cx="84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文件存储：</a:t>
            </a:r>
            <a:r>
              <a:rPr kumimoji="1" lang="en-US" altLang="zh-CN" sz="1200" dirty="0"/>
              <a:t>&lt;</a:t>
            </a:r>
            <a:r>
              <a:rPr kumimoji="1" lang="zh-CN" altLang="en-US" sz="1200" dirty="0"/>
              <a:t>当前用户名</a:t>
            </a:r>
            <a:r>
              <a:rPr kumimoji="1" lang="en-US" altLang="zh-CN" sz="1200" dirty="0"/>
              <a:t>&gt;-</a:t>
            </a:r>
            <a:r>
              <a:rPr kumimoji="1" lang="en-US" altLang="zh-CN" sz="1200" dirty="0"/>
              <a:t>skin</a:t>
            </a:r>
            <a:r>
              <a:rPr kumimoji="1" lang="en-US" altLang="zh-CN" sz="1200" dirty="0"/>
              <a:t>.plist</a:t>
            </a:r>
            <a:endParaRPr kumimoji="1" lang="zh-CN" altLang="en-US" sz="1200" dirty="0"/>
          </a:p>
        </p:txBody>
      </p:sp>
      <p:grpSp>
        <p:nvGrpSpPr>
          <p:cNvPr id="28" name="组 27"/>
          <p:cNvGrpSpPr/>
          <p:nvPr/>
        </p:nvGrpSpPr>
        <p:grpSpPr>
          <a:xfrm>
            <a:off x="392531" y="600442"/>
            <a:ext cx="2476286" cy="4571542"/>
            <a:chOff x="392531" y="600442"/>
            <a:chExt cx="2476286" cy="4571542"/>
          </a:xfrm>
        </p:grpSpPr>
        <p:sp>
          <p:nvSpPr>
            <p:cNvPr id="8" name="矩形 7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</a:t>
              </a:r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乘 16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980957" y="600442"/>
            <a:ext cx="2476286" cy="4571542"/>
            <a:chOff x="392531" y="600442"/>
            <a:chExt cx="2476286" cy="4571542"/>
          </a:xfrm>
        </p:grpSpPr>
        <p:sp>
          <p:nvSpPr>
            <p:cNvPr id="30" name="矩形 29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</a:t>
              </a:r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乘 37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563762" y="600442"/>
            <a:ext cx="2476286" cy="4571542"/>
            <a:chOff x="392531" y="600442"/>
            <a:chExt cx="2476286" cy="4571542"/>
          </a:xfrm>
        </p:grpSpPr>
        <p:sp>
          <p:nvSpPr>
            <p:cNvPr id="40" name="矩形 39"/>
            <p:cNvSpPr/>
            <p:nvPr/>
          </p:nvSpPr>
          <p:spPr>
            <a:xfrm>
              <a:off x="392531" y="600442"/>
              <a:ext cx="2476286" cy="4571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92531" y="60044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kumimoji="1" lang="zh-CN" altLang="en-US" sz="1200" dirty="0">
                  <a:solidFill>
                    <a:schemeClr val="accent6">
                      <a:lumMod val="50000"/>
                    </a:schemeClr>
                  </a:solidFill>
                </a:rPr>
                <a:t> 主题简介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:NSArray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427" y="916262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</a:t>
              </a:r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427" y="1613217"/>
              <a:ext cx="2278808" cy="6149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bg1">
                      <a:lumMod val="50000"/>
                    </a:schemeClr>
                  </a:solidFill>
                </a:rPr>
                <a:t>theme_softname:String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主题适用软件名称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6427" y="2313371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theme_kit:String</a:t>
              </a:r>
            </a:p>
            <a:p>
              <a:pPr algn="ctr"/>
              <a:r>
                <a:rPr kumimoji="1" lang="zh-CN" alt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主题对应皮肤模块版本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6427" y="3711703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theme_ibname:String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主题内部名称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6427" y="4413610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theme_author:String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主题作者名称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6427" y="3013556"/>
              <a:ext cx="2278808" cy="614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err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accent1">
                      <a:lumMod val="50000"/>
                    </a:schemeClr>
                  </a:solidFill>
                </a:rPr>
                <a:t>theme_name:String</a:t>
              </a:r>
            </a:p>
            <a:p>
              <a:pPr algn="ctr"/>
              <a:r>
                <a:rPr kumimoji="1" lang="zh-CN" alt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主题显示名称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乘 47"/>
            <p:cNvSpPr/>
            <p:nvPr/>
          </p:nvSpPr>
          <p:spPr>
            <a:xfrm>
              <a:off x="2337240" y="1537985"/>
              <a:ext cx="531577" cy="49738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123178" y="2490336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50" name="下箭头 49"/>
          <p:cNvSpPr/>
          <p:nvPr/>
        </p:nvSpPr>
        <p:spPr>
          <a:xfrm>
            <a:off x="476427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79322" y="5827444"/>
            <a:ext cx="5211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err="1">
                <a:solidFill>
                  <a:srgbClr val="4F81BD">
                    <a:lumMod val="50000"/>
                  </a:srgbClr>
                </a:solidFill>
              </a:rPr>
              <a:t>…/Documents/</a:t>
            </a:r>
            <a:endParaRPr kumimoji="1" lang="en-US" altLang="zh-CN" sz="1200" dirty="0" err="1">
              <a:solidFill>
                <a:srgbClr val="4F81BD">
                  <a:lumMod val="50000"/>
                </a:srgbClr>
              </a:solidFill>
            </a:endParaRPr>
          </a:p>
          <a:p>
            <a:pPr lvl="0"/>
            <a:endParaRPr kumimoji="1" lang="en-US" altLang="zh-CN" sz="1200" dirty="0" err="1">
              <a:solidFill>
                <a:srgbClr val="4F81BD">
                  <a:lumMod val="50000"/>
                </a:srgbClr>
              </a:solidFill>
            </a:endParaRPr>
          </a:p>
          <a:p>
            <a:pPr lvl="0"/>
            <a:r>
              <a:rPr kumimoji="1" lang="zh-CN" altLang="en-US" sz="1200" dirty="0" err="1">
                <a:solidFill>
                  <a:srgbClr val="4F81BD">
                    <a:lumMod val="50000"/>
                  </a:srgbClr>
                </a:solidFill>
              </a:rPr>
              <a:t>主题内部名称</a:t>
            </a:r>
            <a:r>
              <a:rPr kumimoji="1" lang="zh-CN" altLang="en-US" sz="1200" dirty="0" err="1">
                <a:solidFill>
                  <a:srgbClr val="4F81BD">
                    <a:lumMod val="50000"/>
                  </a:srgbClr>
                </a:solidFill>
              </a:rPr>
              <a:t>在 本地文档文件夹 中对应 </a:t>
            </a:r>
            <a:r>
              <a:rPr kumimoji="1" lang="zh-CN" altLang="en-US" sz="1200" b="1" i="1" dirty="0" err="1">
                <a:solidFill>
                  <a:srgbClr val="4F81BD">
                    <a:lumMod val="50000"/>
                  </a:srgbClr>
                </a:solidFill>
              </a:rPr>
              <a:t>存放文件夹名称 </a:t>
            </a:r>
            <a:r>
              <a:rPr kumimoji="1" lang="zh-CN" altLang="en-US" sz="1200" dirty="0" err="1">
                <a:solidFill>
                  <a:srgbClr val="4F81BD">
                    <a:lumMod val="50000"/>
                  </a:srgbClr>
                </a:solidFill>
              </a:rPr>
              <a:t>和 </a:t>
            </a:r>
            <a:r>
              <a:rPr kumimoji="1" lang="zh-CN" altLang="en-US" sz="1200" b="1" i="1" dirty="0" err="1">
                <a:solidFill>
                  <a:srgbClr val="4F81BD">
                    <a:lumMod val="50000"/>
                  </a:srgbClr>
                </a:solidFill>
              </a:rPr>
              <a:t>图片文件名</a:t>
            </a:r>
            <a:endParaRPr kumimoji="1" lang="en-US" altLang="zh-CN" sz="1200" b="1" i="1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3064853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647658" y="4326695"/>
            <a:ext cx="332731" cy="1500749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1008</Words>
  <Application>Microsoft Macintosh PowerPoint</Application>
  <PresentationFormat>全屏显示(4:3)</PresentationFormat>
  <Paragraphs>273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42</cp:revision>
  <dcterms:created xsi:type="dcterms:W3CDTF">2014-08-07T07:22:59Z</dcterms:created>
  <dcterms:modified xsi:type="dcterms:W3CDTF">2015-04-24T14:32:08Z</dcterms:modified>
</cp:coreProperties>
</file>