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1" d="100"/>
          <a:sy n="161" d="100"/>
        </p:scale>
        <p:origin x="-1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358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9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171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909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879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75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700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95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99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38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90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7CF1-EB98-6141-A160-F48BACBCDEB3}" type="datetimeFigureOut">
              <a:rPr kumimoji="1" lang="zh-CN" altLang="en-US" smtClean="0"/>
              <a:t>14/8/13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219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29823" y="39630"/>
            <a:ext cx="8695510" cy="34201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1984" y="367649"/>
            <a:ext cx="8430652" cy="2988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72030" y="672624"/>
            <a:ext cx="1449622" cy="12224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y_name:NSString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颜文字库名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986" y="351270"/>
            <a:ext cx="8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/>
              <a:t>zfile:NSArray</a:t>
            </a:r>
            <a:endParaRPr kumimoji="1"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95073" y="2032600"/>
            <a:ext cx="1449622" cy="12224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  <a:p>
            <a:pPr algn="ctr"/>
            <a:r>
              <a:rPr kumimoji="1" lang="en-US" altLang="zh-CN" sz="1200" dirty="0" err="1">
                <a:solidFill>
                  <a:schemeClr val="accent6">
                    <a:lumMod val="50000"/>
                  </a:schemeClr>
                </a:solidFill>
              </a:rPr>
              <a:t>y_info:NSMutableString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  <a:endParaRPr kumimoji="1" lang="en-US" altLang="zh-CN" sz="12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颜文字库介绍、更新说明等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可为空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kumimoji="1" lang="en-US" altLang="zh-CN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8088" y="664267"/>
            <a:ext cx="5012503" cy="259864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4547426" y="672623"/>
            <a:ext cx="336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y_emoarr:NSMutableArray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颜文字存储数组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4365622" y="1546650"/>
            <a:ext cx="3153693" cy="1651133"/>
            <a:chOff x="4365622" y="1546650"/>
            <a:chExt cx="3153693" cy="1651133"/>
          </a:xfrm>
        </p:grpSpPr>
        <p:sp>
          <p:nvSpPr>
            <p:cNvPr id="10" name="矩形 9"/>
            <p:cNvSpPr/>
            <p:nvPr/>
          </p:nvSpPr>
          <p:spPr>
            <a:xfrm>
              <a:off x="4365622" y="1609238"/>
              <a:ext cx="1861846" cy="158854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 smtClean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568820" y="1546650"/>
              <a:ext cx="14142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kumimoji="1" lang="en-US" altLang="zh-CN" sz="1200" dirty="0">
                  <a:solidFill>
                    <a:prstClr val="white"/>
                  </a:solidFill>
                </a:rPr>
                <a:t>1</a:t>
              </a:r>
            </a:p>
            <a:p>
              <a:pPr lvl="0" algn="ctr"/>
              <a:r>
                <a:rPr lang="en-US" altLang="zh-CN" sz="1200" dirty="0" err="1" smtClean="0">
                  <a:solidFill>
                    <a:prstClr val="white"/>
                  </a:solidFill>
                </a:rPr>
                <a:t>g_emoobj:NSArray</a:t>
              </a:r>
              <a:r>
                <a:rPr lang="en-US" altLang="zh-CN" sz="1200" dirty="0" smtClean="0">
                  <a:solidFill>
                    <a:prstClr val="white"/>
                  </a:solidFill>
                </a:rPr>
                <a:t>!</a:t>
              </a:r>
              <a:endParaRPr lang="en-US" altLang="zh-CN" sz="1200" dirty="0">
                <a:solidFill>
                  <a:prstClr val="white"/>
                </a:solidFill>
              </a:endParaRPr>
            </a:p>
            <a:p>
              <a:pPr lvl="0" algn="ctr"/>
              <a:r>
                <a:rPr kumimoji="1" lang="zh-CN" altLang="en-US" sz="1200" dirty="0">
                  <a:solidFill>
                    <a:prstClr val="white"/>
                  </a:solidFill>
                </a:rPr>
                <a:t>颜</a:t>
              </a:r>
              <a:r>
                <a:rPr kumimoji="1" lang="zh-CN" altLang="en-US" sz="1200" dirty="0" smtClean="0">
                  <a:solidFill>
                    <a:prstClr val="white"/>
                  </a:solidFill>
                </a:rPr>
                <a:t>文字</a:t>
              </a:r>
              <a:endParaRPr kumimoji="1" lang="en-US" altLang="zh-CN" sz="1200" dirty="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467587" y="2169317"/>
              <a:ext cx="799004" cy="9532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e_emo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344798" y="2169317"/>
              <a:ext cx="799004" cy="9532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e_name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  <a:endParaRPr kumimoji="1" lang="en-US" altLang="zh-CN" sz="12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?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颜文字名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(</a:t>
              </a:r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可选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296202" y="1609238"/>
              <a:ext cx="878251" cy="158854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 smtClean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105046" y="1562945"/>
              <a:ext cx="14142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zh-CN" sz="1200" dirty="0" smtClean="0">
                  <a:solidFill>
                    <a:prstClr val="white"/>
                  </a:solidFill>
                </a:rPr>
                <a:t>2</a:t>
              </a:r>
            </a:p>
            <a:p>
              <a:pPr lvl="0" algn="ctr"/>
              <a:r>
                <a:rPr lang="en-US" altLang="zh-CN" sz="1200" dirty="0" err="1" smtClean="0">
                  <a:solidFill>
                    <a:prstClr val="white"/>
                  </a:solidFill>
                </a:rPr>
                <a:t>g_emoobj:NSArray</a:t>
              </a:r>
              <a:r>
                <a:rPr lang="en-US" altLang="zh-CN" sz="1200" dirty="0" smtClean="0">
                  <a:solidFill>
                    <a:prstClr val="white"/>
                  </a:solidFill>
                </a:rPr>
                <a:t>!</a:t>
              </a:r>
              <a:endParaRPr lang="en-US" altLang="zh-CN" sz="1200" dirty="0">
                <a:solidFill>
                  <a:prstClr val="white"/>
                </a:solidFill>
              </a:endParaRPr>
            </a:p>
            <a:p>
              <a:pPr lvl="0" algn="ctr"/>
              <a:r>
                <a:rPr kumimoji="1" lang="zh-CN" altLang="en-US" sz="1200" dirty="0">
                  <a:solidFill>
                    <a:prstClr val="white"/>
                  </a:solidFill>
                </a:rPr>
                <a:t>颜</a:t>
              </a:r>
              <a:r>
                <a:rPr kumimoji="1" lang="zh-CN" altLang="en-US" sz="1200" dirty="0" smtClean="0">
                  <a:solidFill>
                    <a:prstClr val="white"/>
                  </a:solidFill>
                </a:rPr>
                <a:t>文字</a:t>
              </a:r>
              <a:endParaRPr kumimoji="1" lang="en-US" altLang="zh-CN" sz="1200" dirty="0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98167" y="2169317"/>
              <a:ext cx="306513" cy="9532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74951" y="2169317"/>
              <a:ext cx="315595" cy="9532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8183991" y="1957406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...</a:t>
            </a:r>
            <a:endParaRPr kumimoji="1" lang="zh-CN" altLang="en-US" sz="2800" dirty="0"/>
          </a:p>
        </p:txBody>
      </p:sp>
      <p:sp>
        <p:nvSpPr>
          <p:cNvPr id="26" name="矩形 25"/>
          <p:cNvSpPr/>
          <p:nvPr/>
        </p:nvSpPr>
        <p:spPr>
          <a:xfrm>
            <a:off x="2072030" y="2032600"/>
            <a:ext cx="1449622" cy="122242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y_user:NSString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权限：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[s]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系统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/ [u]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用户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/ [h]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历史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[c]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自定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用户名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MD5]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1868" y="39630"/>
            <a:ext cx="843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/>
              <a:t>数据文件：</a:t>
            </a:r>
            <a:r>
              <a:rPr kumimoji="1" lang="en-US" altLang="zh-CN" sz="1200" dirty="0" smtClean="0"/>
              <a:t>[</a:t>
            </a:r>
            <a:r>
              <a:rPr kumimoji="1" lang="zh-CN" altLang="en-US" sz="1200" dirty="0" smtClean="0"/>
              <a:t>网址</a:t>
            </a:r>
            <a:r>
              <a:rPr kumimoji="1" lang="en-US" altLang="zh-CN" sz="1200" dirty="0" smtClean="0"/>
              <a:t>MD5</a:t>
            </a:r>
            <a:r>
              <a:rPr kumimoji="1" lang="zh-CN" altLang="en-US" sz="1200" dirty="0" smtClean="0"/>
              <a:t>特征码</a:t>
            </a:r>
            <a:r>
              <a:rPr kumimoji="1" lang="en-US" altLang="zh-CN" sz="1200" dirty="0" smtClean="0"/>
              <a:t>].emoticon</a:t>
            </a:r>
            <a:endParaRPr kumimoji="1"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495073" y="672624"/>
            <a:ext cx="1449622" cy="12224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y_ver:NSString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文件数据结构版本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[iOS</a:t>
            </a:r>
            <a:r>
              <a:rPr kumimoji="1" lang="en-US" altLang="zh-CN" sz="1200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2]</a:t>
            </a:r>
          </a:p>
        </p:txBody>
      </p:sp>
      <p:sp>
        <p:nvSpPr>
          <p:cNvPr id="27" name="矩形 26"/>
          <p:cNvSpPr/>
          <p:nvPr/>
        </p:nvSpPr>
        <p:spPr>
          <a:xfrm>
            <a:off x="235858" y="3515144"/>
            <a:ext cx="8695509" cy="33070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58018" y="3524441"/>
            <a:ext cx="8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/>
              <a:t>源列表文件：</a:t>
            </a:r>
            <a:r>
              <a:rPr kumimoji="1" lang="en-US" altLang="zh-CN" sz="1200" dirty="0" err="1" smtClean="0"/>
              <a:t>urlbook.emosetting</a:t>
            </a:r>
            <a:endParaRPr kumimoji="1"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378439" y="3878031"/>
            <a:ext cx="8430652" cy="27992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65482" y="3861653"/>
            <a:ext cx="8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/>
              <a:t>NSArray</a:t>
            </a:r>
            <a:endParaRPr kumimoji="1"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501107" y="4164439"/>
            <a:ext cx="1222663" cy="2390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s_ver:NSString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文件数据结构版本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[iOS</a:t>
            </a:r>
            <a:r>
              <a:rPr kumimoji="1" lang="en-US" altLang="zh-CN" sz="1200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2]</a:t>
            </a:r>
          </a:p>
        </p:txBody>
      </p:sp>
      <p:sp>
        <p:nvSpPr>
          <p:cNvPr id="32" name="矩形 31"/>
          <p:cNvSpPr/>
          <p:nvPr/>
        </p:nvSpPr>
        <p:spPr>
          <a:xfrm>
            <a:off x="1838362" y="4164439"/>
            <a:ext cx="5962938" cy="2390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4564" y="4164441"/>
            <a:ext cx="595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s_emoset:NSMutableArray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颜文字配置项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50727" y="4810770"/>
            <a:ext cx="799004" cy="16110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o_note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记录名称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TW" sz="1200" dirty="0">
                <a:solidFill>
                  <a:schemeClr val="bg1"/>
                </a:solidFill>
              </a:rPr>
              <a:t>(</a:t>
            </a:r>
            <a:r>
              <a:rPr kumimoji="1" lang="zh-TW" altLang="en-US" sz="1200" dirty="0">
                <a:solidFill>
                  <a:schemeClr val="bg1"/>
                </a:solidFill>
              </a:rPr>
              <a:t>可为空</a:t>
            </a:r>
            <a:r>
              <a:rPr kumimoji="1" lang="en-US" altLang="zh-TW" sz="1200" dirty="0" smtClean="0">
                <a:solidFill>
                  <a:schemeClr val="bg1"/>
                </a:solidFill>
              </a:rPr>
              <a:t>)</a:t>
            </a:r>
            <a:endParaRPr kumimoji="1" lang="en-US" altLang="zh-TW" sz="12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35116" y="4810770"/>
            <a:ext cx="799004" cy="16110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o_name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颜文字库名称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26682" y="4810770"/>
            <a:ext cx="799004" cy="16110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o_url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来源网址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27653" y="4810771"/>
            <a:ext cx="1477395" cy="16110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27652" y="4810771"/>
            <a:ext cx="1477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1200" dirty="0">
                <a:solidFill>
                  <a:prstClr val="white"/>
                </a:solidFill>
              </a:rPr>
              <a:t>4</a:t>
            </a:r>
          </a:p>
          <a:p>
            <a:pPr lvl="0" algn="ctr"/>
            <a:r>
              <a:rPr kumimoji="1" lang="en-US" altLang="zh-CN" sz="1200" dirty="0" err="1" smtClean="0">
                <a:solidFill>
                  <a:prstClr val="white"/>
                </a:solidFill>
              </a:rPr>
              <a:t>o_delete:NSArray</a:t>
            </a:r>
            <a:r>
              <a:rPr kumimoji="1" lang="en-US" altLang="zh-CN" sz="1200" dirty="0">
                <a:solidFill>
                  <a:prstClr val="white"/>
                </a:solidFill>
              </a:rPr>
              <a:t>!</a:t>
            </a:r>
          </a:p>
          <a:p>
            <a:pPr lvl="0" algn="ctr"/>
            <a:r>
              <a:rPr kumimoji="1" lang="zh-CN" altLang="en-US" sz="1200" dirty="0" smtClean="0">
                <a:solidFill>
                  <a:prstClr val="white"/>
                </a:solidFill>
              </a:rPr>
              <a:t>删除权限</a:t>
            </a:r>
            <a:endParaRPr kumimoji="1" lang="en-US" altLang="zh-CN" sz="1200" dirty="0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05617" y="5457101"/>
            <a:ext cx="799004" cy="8453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d_delete</a:t>
            </a:r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1">
                    <a:lumMod val="50000"/>
                  </a:schemeClr>
                </a:solidFill>
              </a:rPr>
              <a:t>所有者</a:t>
            </a:r>
            <a:endParaRPr kumimoji="1" lang="en-US" altLang="zh-CN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588528" y="5539813"/>
            <a:ext cx="432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…</a:t>
            </a:r>
            <a:endParaRPr kumimoji="1" lang="zh-CN" altLang="en-US" sz="2800" dirty="0"/>
          </a:p>
        </p:txBody>
      </p:sp>
      <p:sp>
        <p:nvSpPr>
          <p:cNvPr id="41" name="矩形 40"/>
          <p:cNvSpPr/>
          <p:nvPr/>
        </p:nvSpPr>
        <p:spPr>
          <a:xfrm>
            <a:off x="6213578" y="4810771"/>
            <a:ext cx="1477395" cy="161101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213577" y="4810771"/>
            <a:ext cx="147739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  <a:p>
            <a:pPr lvl="0" algn="ctr"/>
            <a:r>
              <a:rPr kumimoji="1"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o_delete:NSArray</a:t>
            </a:r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  <a:p>
            <a:pPr lvl="0" algn="ctr"/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使用权限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91542" y="5457101"/>
            <a:ext cx="799004" cy="84535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d_delete</a:t>
            </a:r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1">
                    <a:lumMod val="50000"/>
                  </a:schemeClr>
                </a:solidFill>
              </a:rPr>
              <a:t>所有者</a:t>
            </a:r>
            <a:endParaRPr kumimoji="1" lang="en-US" altLang="zh-CN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174453" y="5539813"/>
            <a:ext cx="43258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…</a:t>
            </a:r>
            <a:endParaRPr kumimoji="1" lang="zh-CN" altLang="en-US" sz="2800" dirty="0"/>
          </a:p>
        </p:txBody>
      </p:sp>
      <p:sp>
        <p:nvSpPr>
          <p:cNvPr id="46" name="文本框 45"/>
          <p:cNvSpPr txBox="1"/>
          <p:nvPr/>
        </p:nvSpPr>
        <p:spPr>
          <a:xfrm>
            <a:off x="7945274" y="5008854"/>
            <a:ext cx="728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......</a:t>
            </a:r>
            <a:endParaRPr kumimoji="1" lang="zh-CN" altLang="en-US" sz="2800" dirty="0"/>
          </a:p>
        </p:txBody>
      </p:sp>
      <p:sp>
        <p:nvSpPr>
          <p:cNvPr id="47" name="乘 46"/>
          <p:cNvSpPr/>
          <p:nvPr/>
        </p:nvSpPr>
        <p:spPr>
          <a:xfrm>
            <a:off x="3096513" y="1965286"/>
            <a:ext cx="531577" cy="497387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乘 47"/>
          <p:cNvSpPr/>
          <p:nvPr/>
        </p:nvSpPr>
        <p:spPr>
          <a:xfrm>
            <a:off x="7252135" y="4760160"/>
            <a:ext cx="531577" cy="497387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726682" y="1609238"/>
            <a:ext cx="568227" cy="158854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g_groupname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分组名称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11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178</Words>
  <Application>Microsoft Macintosh PowerPoint</Application>
  <PresentationFormat>全屏显示(4:3)</PresentationFormat>
  <Paragraphs>79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Yashi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Terence Chen</dc:creator>
  <cp:lastModifiedBy>Terence Chen</cp:lastModifiedBy>
  <cp:revision>29</cp:revision>
  <dcterms:created xsi:type="dcterms:W3CDTF">2014-08-07T07:22:59Z</dcterms:created>
  <dcterms:modified xsi:type="dcterms:W3CDTF">2014-08-13T02:18:27Z</dcterms:modified>
</cp:coreProperties>
</file>