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71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0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9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7CF1-EB98-6141-A160-F48BACBCDEB3}" type="datetimeFigureOut">
              <a:rPr kumimoji="1" lang="zh-CN" altLang="en-US" smtClean="0"/>
              <a:t>14/8/8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1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9823" y="39630"/>
            <a:ext cx="8695510" cy="3420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984" y="367649"/>
            <a:ext cx="8430652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2030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y_name:NSString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颜文字库名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986" y="351270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95073" y="2032600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kumimoji="1" lang="en-US" altLang="zh-CN" sz="1200" dirty="0" err="1">
                <a:solidFill>
                  <a:schemeClr val="accent6">
                    <a:lumMod val="50000"/>
                  </a:schemeClr>
                </a:solidFill>
              </a:rPr>
              <a:t>y_info:NSMutableString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颜文字库介绍、更新说明等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可为空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628088" y="664267"/>
            <a:ext cx="5012503" cy="2598645"/>
            <a:chOff x="3785789" y="1980318"/>
            <a:chExt cx="5012503" cy="2598645"/>
          </a:xfrm>
        </p:grpSpPr>
        <p:sp>
          <p:nvSpPr>
            <p:cNvPr id="8" name="矩形 7"/>
            <p:cNvSpPr/>
            <p:nvPr/>
          </p:nvSpPr>
          <p:spPr>
            <a:xfrm>
              <a:off x="3785789" y="1980318"/>
              <a:ext cx="5012503" cy="259864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05127" y="1988674"/>
              <a:ext cx="336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6">
                      <a:lumMod val="50000"/>
                    </a:schemeClr>
                  </a:solidFill>
                </a:rPr>
                <a:t>y_emoarr:NSMutableArray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颜文字存储数组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4523323" y="2645079"/>
              <a:ext cx="1861846" cy="1868756"/>
              <a:chOff x="4523323" y="2645079"/>
              <a:chExt cx="1861846" cy="18687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523323" y="2645079"/>
                <a:ext cx="1861846" cy="18687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 smtClean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26521" y="2645079"/>
                <a:ext cx="1414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kumimoji="1" lang="en-US" altLang="zh-CN" sz="1200" dirty="0">
                    <a:solidFill>
                      <a:prstClr val="white"/>
                    </a:solidFill>
                  </a:rPr>
                  <a:t>1</a:t>
                </a:r>
              </a:p>
              <a:p>
                <a:pPr lvl="0" algn="ctr"/>
                <a:r>
                  <a:rPr lang="en-US" altLang="zh-CN" sz="1200" dirty="0" err="1" smtClean="0">
                    <a:solidFill>
                      <a:prstClr val="white"/>
                    </a:solidFill>
                  </a:rPr>
                  <a:t>g_emoobj:NSArray</a:t>
                </a:r>
                <a:r>
                  <a:rPr lang="en-US" altLang="zh-CN" sz="1200" dirty="0" smtClean="0">
                    <a:solidFill>
                      <a:prstClr val="white"/>
                    </a:solidFill>
                  </a:rPr>
                  <a:t>!</a:t>
                </a:r>
                <a:endParaRPr lang="en-US" altLang="zh-CN" sz="1200" dirty="0">
                  <a:solidFill>
                    <a:prstClr val="white"/>
                  </a:solidFill>
                </a:endParaRPr>
              </a:p>
              <a:p>
                <a:pPr lvl="0" algn="ctr"/>
                <a:r>
                  <a:rPr kumimoji="1" lang="zh-CN" altLang="en-US" sz="1200" dirty="0">
                    <a:solidFill>
                      <a:prstClr val="white"/>
                    </a:solidFill>
                  </a:rPr>
                  <a:t>颜</a:t>
                </a:r>
                <a:r>
                  <a:rPr kumimoji="1" lang="zh-CN" altLang="en-US" sz="1200" dirty="0" smtClean="0">
                    <a:solidFill>
                      <a:prstClr val="white"/>
                    </a:solidFill>
                  </a:rPr>
                  <a:t>文字</a:t>
                </a:r>
                <a:endParaRPr kumimoji="1" lang="en-US" altLang="zh-CN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25288" y="3291410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e_emo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02499" y="3291410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e_name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  <a:endPara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颜文字名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可选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6453903" y="2645079"/>
              <a:ext cx="1861846" cy="1868756"/>
              <a:chOff x="4523323" y="2645079"/>
              <a:chExt cx="1861846" cy="186875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523323" y="2645079"/>
                <a:ext cx="1861846" cy="18687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 smtClean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726520" y="2645079"/>
                <a:ext cx="1414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zh-CN" sz="1200" dirty="0" smtClean="0">
                    <a:solidFill>
                      <a:prstClr val="white"/>
                    </a:solidFill>
                  </a:rPr>
                  <a:t>2</a:t>
                </a:r>
              </a:p>
              <a:p>
                <a:pPr lvl="0" algn="ctr"/>
                <a:r>
                  <a:rPr lang="en-US" altLang="zh-CN" sz="1200" dirty="0" err="1" smtClean="0">
                    <a:solidFill>
                      <a:prstClr val="white"/>
                    </a:solidFill>
                  </a:rPr>
                  <a:t>g_emoobj:NSArray</a:t>
                </a:r>
                <a:r>
                  <a:rPr lang="en-US" altLang="zh-CN" sz="1200" dirty="0" smtClean="0">
                    <a:solidFill>
                      <a:prstClr val="white"/>
                    </a:solidFill>
                  </a:rPr>
                  <a:t>!</a:t>
                </a:r>
                <a:endParaRPr lang="en-US" altLang="zh-CN" sz="1200" dirty="0">
                  <a:solidFill>
                    <a:prstClr val="white"/>
                  </a:solidFill>
                </a:endParaRPr>
              </a:p>
              <a:p>
                <a:pPr lvl="0" algn="ctr"/>
                <a:r>
                  <a:rPr kumimoji="1" lang="zh-CN" altLang="en-US" sz="1200" dirty="0">
                    <a:solidFill>
                      <a:prstClr val="white"/>
                    </a:solidFill>
                  </a:rPr>
                  <a:t>颜</a:t>
                </a:r>
                <a:r>
                  <a:rPr kumimoji="1" lang="zh-CN" altLang="en-US" sz="1200" dirty="0" smtClean="0">
                    <a:solidFill>
                      <a:prstClr val="white"/>
                    </a:solidFill>
                  </a:rPr>
                  <a:t>文字</a:t>
                </a:r>
                <a:endParaRPr kumimoji="1" lang="en-US" altLang="zh-CN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625288" y="3291410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kumimoji="1" lang="en-US" altLang="zh-CN" sz="1200" dirty="0" err="1">
                    <a:solidFill>
                      <a:schemeClr val="accent1">
                        <a:lumMod val="50000"/>
                      </a:schemeClr>
                    </a:solidFill>
                  </a:rPr>
                  <a:t>e_emo</a:t>
                </a:r>
                <a:r>
                  <a:rPr kumimoji="1" lang="en-US" altLang="zh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502499" y="3291410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e_name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  <a:endPara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颜文字名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可选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8341692" y="3273457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smtClean="0"/>
                <a:t>.</a:t>
              </a:r>
              <a:r>
                <a:rPr kumimoji="1" lang="en-US" altLang="zh-CN" sz="2800" dirty="0" smtClean="0"/>
                <a:t>..</a:t>
              </a:r>
              <a:endParaRPr kumimoji="1" lang="zh-CN" altLang="en-US" sz="28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2072030" y="2032600"/>
            <a:ext cx="1449622" cy="122242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y_user:NSString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权限：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[s]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[u]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[h]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历史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[c]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自定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用户名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MD5]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868" y="39630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数据文件：</a:t>
            </a:r>
            <a:r>
              <a:rPr kumimoji="1" lang="en-US" altLang="zh-CN" sz="1200" dirty="0" smtClean="0"/>
              <a:t>[</a:t>
            </a:r>
            <a:r>
              <a:rPr kumimoji="1" lang="zh-CN" altLang="en-US" sz="1200" dirty="0" smtClean="0"/>
              <a:t>网址</a:t>
            </a:r>
            <a:r>
              <a:rPr kumimoji="1" lang="en-US" altLang="zh-CN" sz="1200" dirty="0" smtClean="0"/>
              <a:t>MD5</a:t>
            </a:r>
            <a:r>
              <a:rPr kumimoji="1" lang="zh-CN" altLang="en-US" sz="1200" dirty="0" smtClean="0"/>
              <a:t>特征码</a:t>
            </a:r>
            <a:r>
              <a:rPr kumimoji="1" lang="en-US" altLang="zh-CN" sz="1200" dirty="0" smtClean="0"/>
              <a:t>].emoticon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95073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27" name="矩形 26"/>
          <p:cNvSpPr/>
          <p:nvPr/>
        </p:nvSpPr>
        <p:spPr>
          <a:xfrm>
            <a:off x="235858" y="3515144"/>
            <a:ext cx="8695509" cy="3307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8018" y="3524441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源列表文件：</a:t>
            </a:r>
            <a:r>
              <a:rPr kumimoji="1" lang="en-US" altLang="zh-CN" sz="1200" dirty="0" err="1" smtClean="0"/>
              <a:t>urlbook.emosetting</a:t>
            </a:r>
            <a:endParaRPr kumimoji="1"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78439" y="3878031"/>
            <a:ext cx="8430652" cy="2799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5482" y="3861653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01107" y="4164439"/>
            <a:ext cx="1222663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32" name="矩形 31"/>
          <p:cNvSpPr/>
          <p:nvPr/>
        </p:nvSpPr>
        <p:spPr>
          <a:xfrm>
            <a:off x="1838362" y="4164439"/>
            <a:ext cx="5962938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4564" y="4164441"/>
            <a:ext cx="59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s_emoset:NSMutableArray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颜文字配置项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727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o_note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记录名称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bg1"/>
                </a:solidFill>
              </a:rPr>
              <a:t>(</a:t>
            </a:r>
            <a:r>
              <a:rPr kumimoji="1" lang="zh-TW" altLang="en-US" sz="1200" dirty="0">
                <a:solidFill>
                  <a:schemeClr val="bg1"/>
                </a:solidFill>
              </a:rPr>
              <a:t>可为空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)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35116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颜文字库名称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6682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o_url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来源网址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7653" y="4810771"/>
            <a:ext cx="1477395" cy="1611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7652" y="4810771"/>
            <a:ext cx="147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>
                <a:solidFill>
                  <a:prstClr val="white"/>
                </a:solidFill>
              </a:rPr>
              <a:t>4</a:t>
            </a:r>
          </a:p>
          <a:p>
            <a:pPr lvl="0" algn="ctr"/>
            <a:r>
              <a:rPr kumimoji="1" lang="en-US" altLang="zh-CN" sz="1200" dirty="0" err="1" smtClean="0">
                <a:solidFill>
                  <a:prstClr val="white"/>
                </a:solidFill>
              </a:rPr>
              <a:t>o_delete:NSArray</a:t>
            </a:r>
            <a:r>
              <a:rPr kumimoji="1" lang="en-US" altLang="zh-CN" sz="1200" dirty="0">
                <a:solidFill>
                  <a:prstClr val="white"/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prstClr val="white"/>
                </a:solidFill>
              </a:rPr>
              <a:t>删除权限</a:t>
            </a:r>
            <a:endParaRPr kumimoji="1" lang="en-US" altLang="zh-CN" sz="12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5617" y="5457101"/>
            <a:ext cx="799004" cy="8453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8528" y="55398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6213578" y="4810771"/>
            <a:ext cx="1477395" cy="161101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13577" y="4810771"/>
            <a:ext cx="14773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  <a:p>
            <a:pPr lvl="0"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o_delete:NSArray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使用权限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1542" y="5457101"/>
            <a:ext cx="799004" cy="8453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4453" y="5539813"/>
            <a:ext cx="4325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945274" y="5008854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47" name="乘 46"/>
          <p:cNvSpPr/>
          <p:nvPr/>
        </p:nvSpPr>
        <p:spPr>
          <a:xfrm>
            <a:off x="3096513" y="1965286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乘 47"/>
          <p:cNvSpPr/>
          <p:nvPr/>
        </p:nvSpPr>
        <p:spPr>
          <a:xfrm>
            <a:off x="7252135" y="4760160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726682" y="1329028"/>
            <a:ext cx="568227" cy="18687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g_groupname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分组名称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1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193</Words>
  <Application>Microsoft Macintosh PowerPoint</Application>
  <PresentationFormat>全屏显示(4:3)</PresentationFormat>
  <Paragraphs>86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Yashi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Terence Chen</dc:creator>
  <cp:lastModifiedBy>Terence Chen</cp:lastModifiedBy>
  <cp:revision>26</cp:revision>
  <dcterms:created xsi:type="dcterms:W3CDTF">2014-08-07T07:22:59Z</dcterms:created>
  <dcterms:modified xsi:type="dcterms:W3CDTF">2014-08-08T02:06:41Z</dcterms:modified>
</cp:coreProperties>
</file>