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5234" autoAdjust="0"/>
  </p:normalViewPr>
  <p:slideViewPr>
    <p:cSldViewPr snapToGrid="0" snapToObjects="1">
      <p:cViewPr varScale="1">
        <p:scale>
          <a:sx n="150" d="100"/>
          <a:sy n="150" d="100"/>
        </p:scale>
        <p:origin x="-1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70B9-F0B5-104B-96A0-E2F100586D7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D7A9-47AE-D446-BE9D-72BC0FBDA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3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dirty="0" smtClean="0"/>
              <a:t>group.CE2Keyboard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AddtoCustom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(sender: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value:NSString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emolist:NSString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contentsOfURL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nil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"[[],[],[]]"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().json2array(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NSMutableArray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NSMutableArray.alloc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自定义数据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!,""])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objectAtIndex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新建数据模型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[[],[[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!,""]],[]]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新建数据模型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emoText.text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添加成功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初始化数据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value:NSString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contentsOfURL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encoding: NSUTF8StringEncoding, error: nil)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if(value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 {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ArrayString().json2array(value!)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全部收藏数组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.objectAtIndex(0)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全部自定数组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.objectAtIndex(1)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全部历史数组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addObjectsFromArray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全部数据数组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.objectAtIndex(2)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zh-CN" alt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收藏按钮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(self.view.viewWithTag(102) as </a:t>
            </a:r>
            <a:r>
              <a:rPr lang="fi-FI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保存数据到主程序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要保存的数据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NSArray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全部收藏数组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全部自定数组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全部历史数组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containerURL:NSURL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NSFileManager.defaultManager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containerURLForSecurityApplicationGroupIdentifier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("group.CE2Keyboard")!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containerURL.URLByAppendingPathComponent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("Library/caches/CE2")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要保存的数据文本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().array2json(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要保存的数据文本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writeToURL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atomically: true, encoding: NSUTF8StringEncoding, error: nil)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DD7A9-47AE-D446-BE9D-72BC0FBDA94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7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zfile:NSArray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8088" y="664267"/>
            <a:ext cx="5012503" cy="25986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547426" y="593743"/>
            <a:ext cx="33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y_emoarr:NSMutableArray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颜文字存储数组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83991" y="1957406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r>
              <a:rPr kumimoji="1" lang="zh-CN" altLang="en-US" sz="1200" dirty="0" smtClean="0"/>
              <a:t>（无字典对象设计）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r>
              <a:rPr kumimoji="1" lang="zh-CN" altLang="en-US" sz="1200" dirty="0"/>
              <a:t>（无字典对象设计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s</a:t>
            </a:r>
            <a:r>
              <a:rPr lang="en-US" altLang="zh-CN" sz="1200" dirty="0" err="1" smtClean="0"/>
              <a:t>file:NSArray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prstClr val="white"/>
                </a:solidFill>
              </a:rPr>
              <a:t>3</a:t>
            </a:r>
            <a:endParaRPr kumimoji="1" lang="en-US" altLang="zh-CN" sz="1200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718794" y="1183265"/>
            <a:ext cx="3972179" cy="19945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grpSp>
        <p:nvGrpSpPr>
          <p:cNvPr id="3" name="组 2"/>
          <p:cNvGrpSpPr/>
          <p:nvPr/>
        </p:nvGrpSpPr>
        <p:grpSpPr>
          <a:xfrm>
            <a:off x="4446866" y="1459839"/>
            <a:ext cx="3153693" cy="1651133"/>
            <a:chOff x="4365622" y="1546650"/>
            <a:chExt cx="3153693" cy="1651133"/>
          </a:xfrm>
        </p:grpSpPr>
        <p:sp>
          <p:nvSpPr>
            <p:cNvPr id="10" name="矩形 9"/>
            <p:cNvSpPr/>
            <p:nvPr/>
          </p:nvSpPr>
          <p:spPr>
            <a:xfrm>
              <a:off x="4365622" y="1609238"/>
              <a:ext cx="1861846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68820" y="1546650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prstClr val="white"/>
                  </a:solidFill>
                </a:rPr>
                <a:t>1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7587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44798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?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可选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296202" y="1609238"/>
              <a:ext cx="878251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5046" y="1562945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prstClr val="white"/>
                  </a:solidFill>
                </a:rPr>
                <a:t>2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98167" y="2169317"/>
              <a:ext cx="306513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74951" y="2169317"/>
              <a:ext cx="315595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807926" y="1522427"/>
            <a:ext cx="568227" cy="15885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47809" y="203346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783712" y="1186452"/>
            <a:ext cx="427423" cy="19913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3718793" y="1186452"/>
            <a:ext cx="397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r>
              <a:rPr kumimoji="1" lang="en-US" altLang="zh-CN" sz="1200" dirty="0" smtClean="0"/>
              <a:t>   </a:t>
            </a:r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801301" y="1199135"/>
            <a:ext cx="4098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endParaRPr kumimoji="1" lang="en-US" altLang="zh-CN" sz="1200" dirty="0" smtClean="0"/>
          </a:p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"group.CE2Keyboard"</a:t>
            </a:r>
            <a:r>
              <a:rPr kumimoji="1" lang="zh-CN" altLang="en-US" sz="1200" dirty="0" smtClean="0"/>
              <a:t>数据</a:t>
            </a:r>
            <a:r>
              <a:rPr kumimoji="1" lang="zh-CN" altLang="en-US" sz="1200" dirty="0" smtClean="0"/>
              <a:t>传递数组模型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51984" y="367649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22491" y="367649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96743" y="367649"/>
            <a:ext cx="2705777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1984" y="417492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 全部收藏数组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 smtClean="0"/>
              <a:t>NSMutableArray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22491" y="417492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 全部自定数组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/>
              <a:t>NSMutableArray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96743" y="431392"/>
            <a:ext cx="270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全部历史数组</a:t>
            </a:r>
            <a:r>
              <a:rPr kumimoji="1" lang="en-US" altLang="zh-CN" sz="1200" dirty="0" smtClean="0"/>
              <a:t>:</a:t>
            </a:r>
            <a:r>
              <a:rPr kumimoji="1" lang="en-US" altLang="zh-CN" sz="1200" dirty="0" err="1"/>
              <a:t>NSMutableArray</a:t>
            </a:r>
            <a:endParaRPr kumimoji="1" lang="zh-CN" altLang="en-US" sz="1200" dirty="0"/>
          </a:p>
        </p:txBody>
      </p:sp>
      <p:grpSp>
        <p:nvGrpSpPr>
          <p:cNvPr id="19" name="组 18"/>
          <p:cNvGrpSpPr/>
          <p:nvPr/>
        </p:nvGrpSpPr>
        <p:grpSpPr>
          <a:xfrm>
            <a:off x="458179" y="745379"/>
            <a:ext cx="2476286" cy="1177943"/>
            <a:chOff x="458179" y="708392"/>
            <a:chExt cx="2476286" cy="1177943"/>
          </a:xfrm>
        </p:grpSpPr>
        <p:sp>
          <p:nvSpPr>
            <p:cNvPr id="15" name="矩形 14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文字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58179" y="2038735"/>
            <a:ext cx="2476286" cy="1177943"/>
            <a:chOff x="458179" y="708392"/>
            <a:chExt cx="2476286" cy="1177943"/>
          </a:xfrm>
        </p:grpSpPr>
        <p:sp>
          <p:nvSpPr>
            <p:cNvPr id="21" name="矩形 2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文字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323109" y="761232"/>
            <a:ext cx="2476286" cy="1177943"/>
            <a:chOff x="458179" y="708392"/>
            <a:chExt cx="2476286" cy="1177943"/>
          </a:xfrm>
        </p:grpSpPr>
        <p:sp>
          <p:nvSpPr>
            <p:cNvPr id="26" name="矩形 25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文字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323109" y="2054588"/>
            <a:ext cx="2476286" cy="1177943"/>
            <a:chOff x="458179" y="708392"/>
            <a:chExt cx="2476286" cy="1177943"/>
          </a:xfrm>
        </p:grpSpPr>
        <p:sp>
          <p:nvSpPr>
            <p:cNvPr id="31" name="矩形 3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文字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208255" y="761232"/>
            <a:ext cx="2476286" cy="1177943"/>
            <a:chOff x="458179" y="708392"/>
            <a:chExt cx="2476286" cy="1177943"/>
          </a:xfrm>
        </p:grpSpPr>
        <p:sp>
          <p:nvSpPr>
            <p:cNvPr id="36" name="矩形 35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0:NSArray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文字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208255" y="2054588"/>
            <a:ext cx="2476286" cy="1177943"/>
            <a:chOff x="458179" y="708392"/>
            <a:chExt cx="2476286" cy="1177943"/>
          </a:xfrm>
        </p:grpSpPr>
        <p:sp>
          <p:nvSpPr>
            <p:cNvPr id="41" name="矩形 40"/>
            <p:cNvSpPr/>
            <p:nvPr/>
          </p:nvSpPr>
          <p:spPr>
            <a:xfrm>
              <a:off x="458179" y="708392"/>
              <a:ext cx="2476286" cy="11779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58179" y="708392"/>
              <a:ext cx="247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颜文字条目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1:NSArray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673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42927" y="1047036"/>
              <a:ext cx="1073504" cy="7283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文字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10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840</Words>
  <Application>Microsoft Macintosh PowerPoint</Application>
  <PresentationFormat>全屏显示(4:3)</PresentationFormat>
  <Paragraphs>196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35</cp:revision>
  <dcterms:created xsi:type="dcterms:W3CDTF">2014-08-07T07:22:59Z</dcterms:created>
  <dcterms:modified xsi:type="dcterms:W3CDTF">2015-03-16T15:47:49Z</dcterms:modified>
</cp:coreProperties>
</file>