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177423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844293"/>
            <a:ext cx="16665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844293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237208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508451"/>
            <a:ext cx="1308000" cy="597600"/>
          </a:xfrm>
          <a:prstGeom prst="rect">
            <a:avLst/>
          </a:prstGeom>
          <a:solidFill>
            <a:srgbClr val="CFE2F3"/>
          </a:solidFill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B79C2A16-7CB5-4321-9E78-650EA02FF0E8}"/>
              </a:ext>
            </a:extLst>
          </p:cNvPr>
          <p:cNvSpPr/>
          <p:nvPr/>
        </p:nvSpPr>
        <p:spPr>
          <a:xfrm>
            <a:off x="4623263" y="1779862"/>
            <a:ext cx="1308000" cy="59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</a:rPr>
              <a:t>AMI or container image scanning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Google Shape;55;p13">
            <a:extLst>
              <a:ext uri="{FF2B5EF4-FFF2-40B4-BE49-F238E27FC236}">
                <a16:creationId xmlns:a16="http://schemas.microsoft.com/office/drawing/2014/main" id="{CCB5FAEB-B33D-4C76-B172-F5C5CCA47317}"/>
              </a:ext>
            </a:extLst>
          </p:cNvPr>
          <p:cNvSpPr/>
          <p:nvPr/>
        </p:nvSpPr>
        <p:spPr>
          <a:xfrm>
            <a:off x="6805163" y="1805888"/>
            <a:ext cx="1666500" cy="59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dirty="0">
                <a:solidFill>
                  <a:schemeClr val="tx1"/>
                </a:solidFill>
              </a:rPr>
              <a:t>Post-deployment compliance scanning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B739C-5017-4CD2-A757-14D26710584E}"/>
              </a:ext>
            </a:extLst>
          </p:cNvPr>
          <p:cNvSpPr/>
          <p:nvPr/>
        </p:nvSpPr>
        <p:spPr>
          <a:xfrm>
            <a:off x="2390703" y="3508451"/>
            <a:ext cx="1398441" cy="59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900" dirty="0">
                <a:solidFill>
                  <a:schemeClr val="tx1"/>
                </a:solidFill>
              </a:rPr>
              <a:t>Infrastructure as code compliance scanning</a:t>
            </a:r>
            <a:endParaRPr lang="en-IE" sz="900" dirty="0">
              <a:solidFill>
                <a:schemeClr val="tx1"/>
              </a:solidFill>
            </a:endParaRPr>
          </a:p>
        </p:txBody>
      </p:sp>
      <p:sp>
        <p:nvSpPr>
          <p:cNvPr id="19" name="Google Shape;54;p13">
            <a:extLst>
              <a:ext uri="{FF2B5EF4-FFF2-40B4-BE49-F238E27FC236}">
                <a16:creationId xmlns:a16="http://schemas.microsoft.com/office/drawing/2014/main" id="{775C2AFA-B2FC-49E6-AFE8-822176CB6ECB}"/>
              </a:ext>
            </a:extLst>
          </p:cNvPr>
          <p:cNvSpPr/>
          <p:nvPr/>
        </p:nvSpPr>
        <p:spPr>
          <a:xfrm>
            <a:off x="4629614" y="555588"/>
            <a:ext cx="1308000" cy="59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Bug Fix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Google Shape;54;p13">
            <a:extLst>
              <a:ext uri="{FF2B5EF4-FFF2-40B4-BE49-F238E27FC236}">
                <a16:creationId xmlns:a16="http://schemas.microsoft.com/office/drawing/2014/main" id="{AB9606AD-7F80-47A1-83D6-187C17A39BEF}"/>
              </a:ext>
            </a:extLst>
          </p:cNvPr>
          <p:cNvSpPr/>
          <p:nvPr/>
        </p:nvSpPr>
        <p:spPr>
          <a:xfrm>
            <a:off x="1187194" y="4643076"/>
            <a:ext cx="1398440" cy="389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</a:t>
            </a:r>
            <a:r>
              <a:rPr lang="en-US" sz="900" dirty="0">
                <a:solidFill>
                  <a:schemeClr val="tx1"/>
                </a:solidFill>
              </a:rPr>
              <a:t> fix</a:t>
            </a:r>
            <a:endParaRPr sz="9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53526B3-7BD3-4155-9AE9-B4129BBC8288}"/>
              </a:ext>
            </a:extLst>
          </p:cNvPr>
          <p:cNvCxnSpPr>
            <a:stCxn id="58" idx="3"/>
            <a:endCxn id="13" idx="1"/>
          </p:cNvCxnSpPr>
          <p:nvPr/>
        </p:nvCxnSpPr>
        <p:spPr>
          <a:xfrm>
            <a:off x="1606375" y="3807251"/>
            <a:ext cx="78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9AA90EC-1BE2-495C-A688-694C49D41B7F}"/>
              </a:ext>
            </a:extLst>
          </p:cNvPr>
          <p:cNvCxnSpPr>
            <a:stCxn id="55" idx="0"/>
            <a:endCxn id="21" idx="2"/>
          </p:cNvCxnSpPr>
          <p:nvPr/>
        </p:nvCxnSpPr>
        <p:spPr>
          <a:xfrm flipH="1" flipV="1">
            <a:off x="7638413" y="2403488"/>
            <a:ext cx="12" cy="44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9394266-BC7C-4C7D-91C9-5F3821BD24E5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rot="5400000">
            <a:off x="2219657" y="3772808"/>
            <a:ext cx="537025" cy="1203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000A538D-B29F-4C1A-8BFF-6BE143E9CB9D}"/>
              </a:ext>
            </a:extLst>
          </p:cNvPr>
          <p:cNvCxnSpPr>
            <a:stCxn id="26" idx="1"/>
            <a:endCxn id="58" idx="2"/>
          </p:cNvCxnSpPr>
          <p:nvPr/>
        </p:nvCxnSpPr>
        <p:spPr>
          <a:xfrm rot="10800000">
            <a:off x="952376" y="4106051"/>
            <a:ext cx="234819" cy="731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92EB3B6-B0CA-4E05-AFB5-9D764DA7CD16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76021" y="1278620"/>
            <a:ext cx="626674" cy="375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01D19FA7-8447-4851-8DEE-845AA88C2FC0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5124884" y="2529841"/>
            <a:ext cx="466831" cy="162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BAD67079-BB6B-4C1C-AEE8-77B2662BAC2F}"/>
              </a:ext>
            </a:extLst>
          </p:cNvPr>
          <p:cNvSpPr txBox="1"/>
          <p:nvPr/>
        </p:nvSpPr>
        <p:spPr>
          <a:xfrm>
            <a:off x="5408725" y="2527069"/>
            <a:ext cx="63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00B050"/>
                </a:solidFill>
              </a:rPr>
              <a:t>Passed</a:t>
            </a:r>
            <a:endParaRPr lang="de-DE" sz="1000" dirty="0">
              <a:solidFill>
                <a:srgbClr val="00B050"/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2EBE6DD-D22F-43D9-8B6E-460ECA2BB425}"/>
              </a:ext>
            </a:extLst>
          </p:cNvPr>
          <p:cNvSpPr txBox="1"/>
          <p:nvPr/>
        </p:nvSpPr>
        <p:spPr>
          <a:xfrm>
            <a:off x="4182802" y="3618444"/>
            <a:ext cx="63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00B050"/>
                </a:solidFill>
              </a:rPr>
              <a:t>Passed</a:t>
            </a:r>
            <a:endParaRPr lang="de-DE" sz="1000" dirty="0">
              <a:solidFill>
                <a:srgbClr val="00B050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A010EDB-051E-435F-B654-14242DCB8C60}"/>
              </a:ext>
            </a:extLst>
          </p:cNvPr>
          <p:cNvSpPr txBox="1"/>
          <p:nvPr/>
        </p:nvSpPr>
        <p:spPr>
          <a:xfrm>
            <a:off x="5995395" y="2844293"/>
            <a:ext cx="63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00B050"/>
                </a:solidFill>
              </a:rPr>
              <a:t>Passed</a:t>
            </a:r>
            <a:endParaRPr lang="de-DE" sz="1000" dirty="0">
              <a:solidFill>
                <a:srgbClr val="00B050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C0763A4-A2D1-403D-B137-A48E245054C5}"/>
              </a:ext>
            </a:extLst>
          </p:cNvPr>
          <p:cNvSpPr txBox="1"/>
          <p:nvPr/>
        </p:nvSpPr>
        <p:spPr>
          <a:xfrm>
            <a:off x="2350825" y="4113235"/>
            <a:ext cx="63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Failed</a:t>
            </a:r>
            <a:endParaRPr lang="de-DE" sz="1000" dirty="0">
              <a:solidFill>
                <a:srgbClr val="FF0000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D1AA883-7741-4860-9509-F04311DED51F}"/>
              </a:ext>
            </a:extLst>
          </p:cNvPr>
          <p:cNvSpPr txBox="1"/>
          <p:nvPr/>
        </p:nvSpPr>
        <p:spPr>
          <a:xfrm>
            <a:off x="5277263" y="1412897"/>
            <a:ext cx="63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rgbClr val="FF0000"/>
                </a:solidFill>
              </a:rPr>
              <a:t>Failed</a:t>
            </a:r>
            <a:endParaRPr lang="de-DE" sz="1000" dirty="0">
              <a:solidFill>
                <a:srgbClr val="FF0000"/>
              </a:solidFill>
            </a:endParaRP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870A36B7-7FA6-49B7-BCE0-85F0EDAB9161}"/>
              </a:ext>
            </a:extLst>
          </p:cNvPr>
          <p:cNvCxnSpPr>
            <a:stCxn id="13" idx="3"/>
            <a:endCxn id="56" idx="2"/>
          </p:cNvCxnSpPr>
          <p:nvPr/>
        </p:nvCxnSpPr>
        <p:spPr>
          <a:xfrm flipV="1">
            <a:off x="3789144" y="3441893"/>
            <a:ext cx="1488119" cy="365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7628297-7992-4040-930A-2EBDB7A243CB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5931263" y="3143093"/>
            <a:ext cx="8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A8AC02E-0503-4290-AB89-35521B12E667}"/>
              </a:ext>
            </a:extLst>
          </p:cNvPr>
          <p:cNvCxnSpPr>
            <a:stCxn id="57" idx="3"/>
            <a:endCxn id="54" idx="0"/>
          </p:cNvCxnSpPr>
          <p:nvPr/>
        </p:nvCxnSpPr>
        <p:spPr>
          <a:xfrm>
            <a:off x="1606375" y="1536008"/>
            <a:ext cx="1488988" cy="238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88463059-B1A5-48AB-968B-843DAD28DA6F}"/>
              </a:ext>
            </a:extLst>
          </p:cNvPr>
          <p:cNvCxnSpPr>
            <a:stCxn id="19" idx="1"/>
            <a:endCxn id="57" idx="0"/>
          </p:cNvCxnSpPr>
          <p:nvPr/>
        </p:nvCxnSpPr>
        <p:spPr>
          <a:xfrm rot="10800000" flipV="1">
            <a:off x="952376" y="854388"/>
            <a:ext cx="3677239" cy="382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E182F95-5B07-4355-BC16-36CB8DD5E717}"/>
              </a:ext>
            </a:extLst>
          </p:cNvPr>
          <p:cNvCxnSpPr>
            <a:stCxn id="54" idx="3"/>
            <a:endCxn id="11" idx="1"/>
          </p:cNvCxnSpPr>
          <p:nvPr/>
        </p:nvCxnSpPr>
        <p:spPr>
          <a:xfrm>
            <a:off x="3749363" y="2073033"/>
            <a:ext cx="873900" cy="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163B4C8-4617-491F-B26E-3A2BD08054E9}"/>
              </a:ext>
            </a:extLst>
          </p:cNvPr>
          <p:cNvSpPr txBox="1"/>
          <p:nvPr/>
        </p:nvSpPr>
        <p:spPr>
          <a:xfrm>
            <a:off x="3365973" y="4164168"/>
            <a:ext cx="1125345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Terrascan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277924E-20FA-46FE-A92E-C9C1DFEE32DF}"/>
              </a:ext>
            </a:extLst>
          </p:cNvPr>
          <p:cNvSpPr txBox="1"/>
          <p:nvPr/>
        </p:nvSpPr>
        <p:spPr>
          <a:xfrm>
            <a:off x="3393009" y="1380683"/>
            <a:ext cx="1488988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Clair / </a:t>
            </a:r>
            <a:r>
              <a:rPr lang="de-DE" dirty="0" err="1"/>
              <a:t>Anchore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D19FB3A-FCDF-4293-9648-CF6376A15527}"/>
              </a:ext>
            </a:extLst>
          </p:cNvPr>
          <p:cNvSpPr txBox="1"/>
          <p:nvPr/>
        </p:nvSpPr>
        <p:spPr>
          <a:xfrm>
            <a:off x="6805163" y="1365083"/>
            <a:ext cx="1666500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AWS Security 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eban143</dc:creator>
  <cp:lastModifiedBy>Ebanezar Russel</cp:lastModifiedBy>
  <cp:revision>7</cp:revision>
  <dcterms:modified xsi:type="dcterms:W3CDTF">2020-07-02T20:08:54Z</dcterms:modified>
</cp:coreProperties>
</file>