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19" d="100"/>
          <a:sy n="119" d="100"/>
        </p:scale>
        <p:origin x="85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11/18/21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11/18/21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11/18/21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11/18/21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92A20-019D-8B4E-8A52-180B30273BC3}"/>
              </a:ext>
            </a:extLst>
          </p:cNvPr>
          <p:cNvSpPr>
            <a:spLocks noGrp="1"/>
          </p:cNvSpPr>
          <p:nvPr>
            <p:ph type="ctrTitle"/>
          </p:nvPr>
        </p:nvSpPr>
        <p:spPr/>
        <p:txBody>
          <a:bodyPr/>
          <a:lstStyle/>
          <a:p>
            <a:r>
              <a:rPr lang="en-CZ" dirty="0"/>
              <a:t>ICE Notes application</a:t>
            </a:r>
          </a:p>
        </p:txBody>
      </p:sp>
      <p:sp>
        <p:nvSpPr>
          <p:cNvPr id="3" name="Subtitle 2">
            <a:extLst>
              <a:ext uri="{FF2B5EF4-FFF2-40B4-BE49-F238E27FC236}">
                <a16:creationId xmlns:a16="http://schemas.microsoft.com/office/drawing/2014/main" id="{431F932D-6266-9042-B683-F4FD11458BA8}"/>
              </a:ext>
            </a:extLst>
          </p:cNvPr>
          <p:cNvSpPr>
            <a:spLocks noGrp="1"/>
          </p:cNvSpPr>
          <p:nvPr>
            <p:ph type="subTitle" idx="1"/>
          </p:nvPr>
        </p:nvSpPr>
        <p:spPr/>
        <p:txBody>
          <a:bodyPr/>
          <a:lstStyle/>
          <a:p>
            <a:endParaRPr lang="en-CZ"/>
          </a:p>
        </p:txBody>
      </p:sp>
    </p:spTree>
    <p:extLst>
      <p:ext uri="{BB962C8B-B14F-4D97-AF65-F5344CB8AC3E}">
        <p14:creationId xmlns:p14="http://schemas.microsoft.com/office/powerpoint/2010/main" val="1545111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3D63F-AA18-684A-B663-9FEF39D09664}"/>
              </a:ext>
            </a:extLst>
          </p:cNvPr>
          <p:cNvSpPr>
            <a:spLocks noGrp="1"/>
          </p:cNvSpPr>
          <p:nvPr>
            <p:ph type="title"/>
          </p:nvPr>
        </p:nvSpPr>
        <p:spPr/>
        <p:txBody>
          <a:bodyPr/>
          <a:lstStyle/>
          <a:p>
            <a:r>
              <a:rPr lang="en-CZ" dirty="0"/>
              <a:t>What is CI / CD?</a:t>
            </a:r>
          </a:p>
        </p:txBody>
      </p:sp>
      <p:sp>
        <p:nvSpPr>
          <p:cNvPr id="3" name="Content Placeholder 2">
            <a:extLst>
              <a:ext uri="{FF2B5EF4-FFF2-40B4-BE49-F238E27FC236}">
                <a16:creationId xmlns:a16="http://schemas.microsoft.com/office/drawing/2014/main" id="{F637802E-BFA2-7A4E-9DCF-650EB735F0CF}"/>
              </a:ext>
            </a:extLst>
          </p:cNvPr>
          <p:cNvSpPr>
            <a:spLocks noGrp="1"/>
          </p:cNvSpPr>
          <p:nvPr>
            <p:ph idx="1"/>
          </p:nvPr>
        </p:nvSpPr>
        <p:spPr>
          <a:xfrm>
            <a:off x="5118446" y="3102367"/>
            <a:ext cx="6281873" cy="3407999"/>
          </a:xfrm>
        </p:spPr>
        <p:txBody>
          <a:bodyPr/>
          <a:lstStyle/>
          <a:p>
            <a:r>
              <a:rPr lang="en-GB" dirty="0"/>
              <a:t>A CI/CD pipeline is a series of steps that must be performed in order to deliver a new version of software.</a:t>
            </a:r>
          </a:p>
          <a:p>
            <a:r>
              <a:rPr lang="en-GB" dirty="0"/>
              <a:t>A CI/CD pipeline introduces monitoring and automation to improve the process of application development, particularly at the integration and testing phases, as well as during delivery and deployment. Although it is possible to manually execute each of the steps of a CI/CD pipeline, the true value of CI/CD pipelines is realized through automation.</a:t>
            </a:r>
            <a:endParaRPr lang="en-CZ" dirty="0"/>
          </a:p>
        </p:txBody>
      </p:sp>
      <p:pic>
        <p:nvPicPr>
          <p:cNvPr id="5" name="Picture 4" descr="A close-up of a logo&#10;&#10;Description automatically generated with low confidence">
            <a:extLst>
              <a:ext uri="{FF2B5EF4-FFF2-40B4-BE49-F238E27FC236}">
                <a16:creationId xmlns:a16="http://schemas.microsoft.com/office/drawing/2014/main" id="{FBDB4B40-AA24-C24E-A05C-F38F012E2C82}"/>
              </a:ext>
            </a:extLst>
          </p:cNvPr>
          <p:cNvPicPr>
            <a:picLocks noChangeAspect="1"/>
          </p:cNvPicPr>
          <p:nvPr/>
        </p:nvPicPr>
        <p:blipFill>
          <a:blip r:embed="rId2"/>
          <a:stretch>
            <a:fillRect/>
          </a:stretch>
        </p:blipFill>
        <p:spPr>
          <a:xfrm>
            <a:off x="6498809" y="347634"/>
            <a:ext cx="3461512" cy="1311965"/>
          </a:xfrm>
          <a:prstGeom prst="rect">
            <a:avLst/>
          </a:prstGeom>
        </p:spPr>
      </p:pic>
      <p:pic>
        <p:nvPicPr>
          <p:cNvPr id="7" name="Picture 6" descr="A picture containing application&#10;&#10;Description automatically generated">
            <a:extLst>
              <a:ext uri="{FF2B5EF4-FFF2-40B4-BE49-F238E27FC236}">
                <a16:creationId xmlns:a16="http://schemas.microsoft.com/office/drawing/2014/main" id="{C76DCD2F-7C68-FA49-ABC5-D7DC49BB151F}"/>
              </a:ext>
            </a:extLst>
          </p:cNvPr>
          <p:cNvPicPr>
            <a:picLocks noChangeAspect="1"/>
          </p:cNvPicPr>
          <p:nvPr/>
        </p:nvPicPr>
        <p:blipFill>
          <a:blip r:embed="rId3"/>
          <a:stretch>
            <a:fillRect/>
          </a:stretch>
        </p:blipFill>
        <p:spPr>
          <a:xfrm>
            <a:off x="5257800" y="1911264"/>
            <a:ext cx="6150492" cy="1311965"/>
          </a:xfrm>
          <a:prstGeom prst="rect">
            <a:avLst/>
          </a:prstGeom>
        </p:spPr>
      </p:pic>
    </p:spTree>
    <p:extLst>
      <p:ext uri="{BB962C8B-B14F-4D97-AF65-F5344CB8AC3E}">
        <p14:creationId xmlns:p14="http://schemas.microsoft.com/office/powerpoint/2010/main" val="412659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16A9-8D8A-9942-81CE-92DDFBBCE2EF}"/>
              </a:ext>
            </a:extLst>
          </p:cNvPr>
          <p:cNvSpPr>
            <a:spLocks noGrp="1"/>
          </p:cNvSpPr>
          <p:nvPr>
            <p:ph type="title"/>
          </p:nvPr>
        </p:nvSpPr>
        <p:spPr/>
        <p:txBody>
          <a:bodyPr/>
          <a:lstStyle/>
          <a:p>
            <a:r>
              <a:rPr lang="en-CZ" dirty="0"/>
              <a:t>CI / CD and GitOps</a:t>
            </a:r>
          </a:p>
        </p:txBody>
      </p:sp>
      <p:sp>
        <p:nvSpPr>
          <p:cNvPr id="3" name="Content Placeholder 2">
            <a:extLst>
              <a:ext uri="{FF2B5EF4-FFF2-40B4-BE49-F238E27FC236}">
                <a16:creationId xmlns:a16="http://schemas.microsoft.com/office/drawing/2014/main" id="{177F236A-F4E3-FA42-B245-AA58682075EC}"/>
              </a:ext>
            </a:extLst>
          </p:cNvPr>
          <p:cNvSpPr>
            <a:spLocks noGrp="1"/>
          </p:cNvSpPr>
          <p:nvPr>
            <p:ph idx="1"/>
          </p:nvPr>
        </p:nvSpPr>
        <p:spPr/>
        <p:txBody>
          <a:bodyPr/>
          <a:lstStyle/>
          <a:p>
            <a:endParaRPr lang="en-GB" dirty="0"/>
          </a:p>
          <a:p>
            <a:endParaRPr lang="en-GB" dirty="0"/>
          </a:p>
          <a:p>
            <a:r>
              <a:rPr lang="en-GB" dirty="0"/>
              <a:t>CI/CD Pipeline that uses Pull-based </a:t>
            </a:r>
            <a:r>
              <a:rPr lang="en-GB" dirty="0" err="1"/>
              <a:t>GitOps</a:t>
            </a:r>
            <a:endParaRPr lang="en-GB" dirty="0"/>
          </a:p>
          <a:p>
            <a:r>
              <a:rPr lang="en-GB" dirty="0" err="1"/>
              <a:t>GitOps</a:t>
            </a:r>
            <a:r>
              <a:rPr lang="en-GB" dirty="0"/>
              <a:t>' Pull Based model says that an entity should watch the repository for changes, then apply them to the environment automatically which handles consistency itself. </a:t>
            </a:r>
            <a:r>
              <a:rPr lang="en-GB" dirty="0" err="1"/>
              <a:t>ArgoCD</a:t>
            </a:r>
            <a:r>
              <a:rPr lang="en-GB" dirty="0"/>
              <a:t> makes this simple to use and high leverage as a tool.</a:t>
            </a:r>
            <a:endParaRPr lang="en-CZ" dirty="0"/>
          </a:p>
        </p:txBody>
      </p:sp>
      <p:pic>
        <p:nvPicPr>
          <p:cNvPr id="6" name="Picture 5" descr="Diagram&#10;&#10;Description automatically generated">
            <a:extLst>
              <a:ext uri="{FF2B5EF4-FFF2-40B4-BE49-F238E27FC236}">
                <a16:creationId xmlns:a16="http://schemas.microsoft.com/office/drawing/2014/main" id="{06A6F013-E597-6D47-AC70-D71F2BFA7C6D}"/>
              </a:ext>
            </a:extLst>
          </p:cNvPr>
          <p:cNvPicPr>
            <a:picLocks noChangeAspect="1"/>
          </p:cNvPicPr>
          <p:nvPr/>
        </p:nvPicPr>
        <p:blipFill>
          <a:blip r:embed="rId2"/>
          <a:stretch>
            <a:fillRect/>
          </a:stretch>
        </p:blipFill>
        <p:spPr>
          <a:xfrm>
            <a:off x="5347913" y="1097438"/>
            <a:ext cx="6052407" cy="1659991"/>
          </a:xfrm>
          <a:prstGeom prst="rect">
            <a:avLst/>
          </a:prstGeom>
        </p:spPr>
      </p:pic>
    </p:spTree>
    <p:extLst>
      <p:ext uri="{BB962C8B-B14F-4D97-AF65-F5344CB8AC3E}">
        <p14:creationId xmlns:p14="http://schemas.microsoft.com/office/powerpoint/2010/main" val="331940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38E51-2A66-3D4C-A134-0C745B48C3F2}"/>
              </a:ext>
            </a:extLst>
          </p:cNvPr>
          <p:cNvSpPr>
            <a:spLocks noGrp="1"/>
          </p:cNvSpPr>
          <p:nvPr>
            <p:ph type="title"/>
          </p:nvPr>
        </p:nvSpPr>
        <p:spPr/>
        <p:txBody>
          <a:bodyPr/>
          <a:lstStyle/>
          <a:p>
            <a:r>
              <a:rPr lang="en-CZ" dirty="0"/>
              <a:t>IceNotes demo</a:t>
            </a:r>
          </a:p>
        </p:txBody>
      </p:sp>
      <p:sp>
        <p:nvSpPr>
          <p:cNvPr id="3" name="Content Placeholder 2">
            <a:extLst>
              <a:ext uri="{FF2B5EF4-FFF2-40B4-BE49-F238E27FC236}">
                <a16:creationId xmlns:a16="http://schemas.microsoft.com/office/drawing/2014/main" id="{F6749768-BA96-8C4C-BD88-C529F99A11D0}"/>
              </a:ext>
            </a:extLst>
          </p:cNvPr>
          <p:cNvSpPr>
            <a:spLocks noGrp="1"/>
          </p:cNvSpPr>
          <p:nvPr>
            <p:ph idx="1"/>
          </p:nvPr>
        </p:nvSpPr>
        <p:spPr/>
        <p:txBody>
          <a:bodyPr/>
          <a:lstStyle/>
          <a:p>
            <a:r>
              <a:rPr lang="en-CZ" dirty="0"/>
              <a:t>IceNotes application demo presentation</a:t>
            </a:r>
          </a:p>
        </p:txBody>
      </p:sp>
    </p:spTree>
    <p:extLst>
      <p:ext uri="{BB962C8B-B14F-4D97-AF65-F5344CB8AC3E}">
        <p14:creationId xmlns:p14="http://schemas.microsoft.com/office/powerpoint/2010/main" val="2357618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18728-2EE1-F747-95E9-DEFC7B39C3D2}"/>
              </a:ext>
            </a:extLst>
          </p:cNvPr>
          <p:cNvSpPr>
            <a:spLocks noGrp="1"/>
          </p:cNvSpPr>
          <p:nvPr>
            <p:ph type="title"/>
          </p:nvPr>
        </p:nvSpPr>
        <p:spPr/>
        <p:txBody>
          <a:bodyPr/>
          <a:lstStyle/>
          <a:p>
            <a:r>
              <a:rPr lang="en-CZ" dirty="0"/>
              <a:t>Challenges</a:t>
            </a:r>
          </a:p>
        </p:txBody>
      </p:sp>
      <p:sp>
        <p:nvSpPr>
          <p:cNvPr id="3" name="Content Placeholder 2">
            <a:extLst>
              <a:ext uri="{FF2B5EF4-FFF2-40B4-BE49-F238E27FC236}">
                <a16:creationId xmlns:a16="http://schemas.microsoft.com/office/drawing/2014/main" id="{AFB580B1-A6AB-7E4B-87AC-4CD355BB5B82}"/>
              </a:ext>
            </a:extLst>
          </p:cNvPr>
          <p:cNvSpPr>
            <a:spLocks noGrp="1"/>
          </p:cNvSpPr>
          <p:nvPr>
            <p:ph idx="1"/>
          </p:nvPr>
        </p:nvSpPr>
        <p:spPr/>
        <p:txBody>
          <a:bodyPr/>
          <a:lstStyle/>
          <a:p>
            <a:r>
              <a:rPr lang="en-CZ" dirty="0"/>
              <a:t>Agreeing on the framework</a:t>
            </a:r>
          </a:p>
          <a:p>
            <a:r>
              <a:rPr lang="en-CZ" dirty="0"/>
              <a:t>Getting things started</a:t>
            </a:r>
          </a:p>
          <a:p>
            <a:r>
              <a:rPr lang="en-CZ" dirty="0"/>
              <a:t>Following the methods we learned this week</a:t>
            </a:r>
          </a:p>
          <a:p>
            <a:r>
              <a:rPr lang="en-CZ"/>
              <a:t>Little experience with collaboration tools</a:t>
            </a:r>
            <a:endParaRPr lang="en-CZ" dirty="0"/>
          </a:p>
          <a:p>
            <a:endParaRPr lang="en-CZ" dirty="0"/>
          </a:p>
          <a:p>
            <a:endParaRPr lang="en-CZ" dirty="0"/>
          </a:p>
        </p:txBody>
      </p:sp>
    </p:spTree>
    <p:extLst>
      <p:ext uri="{BB962C8B-B14F-4D97-AF65-F5344CB8AC3E}">
        <p14:creationId xmlns:p14="http://schemas.microsoft.com/office/powerpoint/2010/main" val="372000599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1178</TotalTime>
  <Words>177</Words>
  <Application>Microsoft Macintosh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 Light</vt:lpstr>
      <vt:lpstr>Rockwell</vt:lpstr>
      <vt:lpstr>Wingdings</vt:lpstr>
      <vt:lpstr>Atlas</vt:lpstr>
      <vt:lpstr>ICE Notes application</vt:lpstr>
      <vt:lpstr>What is CI / CD?</vt:lpstr>
      <vt:lpstr>CI / CD and GitOps</vt:lpstr>
      <vt:lpstr>IceNotes demo</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ICE Notes application</dc:title>
  <dc:creator>Tomas Machan</dc:creator>
  <cp:lastModifiedBy>Tomas Machan</cp:lastModifiedBy>
  <cp:revision>3</cp:revision>
  <dcterms:created xsi:type="dcterms:W3CDTF">2021-11-18T13:27:36Z</dcterms:created>
  <dcterms:modified xsi:type="dcterms:W3CDTF">2021-11-19T09:06:28Z</dcterms:modified>
</cp:coreProperties>
</file>