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07E16-6659-744F-93FF-F15AFCC9ABB8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4628C-A179-AC45-AE3C-0EA250B26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24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4628C-A179-AC45-AE3C-0EA250B26E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1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E3F5-928B-EF49-BDCF-19B3A1FE0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C1EC7-301E-404C-98E4-D8727CCCF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22F63-4BC8-614C-BAEF-93420C97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5FD9-E805-0344-84D3-A9CEAACA356E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9B11-6263-614A-ADA3-7F8A2771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E9A41-C34E-C046-9347-7E07FC08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F3-5D64-DC47-A715-5AB8426B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0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7918-D6A4-704A-AB95-F22EA911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9163E-80A5-8C44-A49B-CD8FA1C01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6F298-D95D-8941-96CE-A56A3A31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5FD9-E805-0344-84D3-A9CEAACA356E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C6B8-8CE3-D349-923F-2BF64390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21A55-F87F-464F-A641-EFCC4E08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F3-5D64-DC47-A715-5AB8426B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9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A53FF-1693-7F40-9DFD-EB079E9D0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4FEA8-1B7C-E44E-ABF7-C4EDD96ED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49AC6-D91E-1340-BD9B-2911A6CF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5FD9-E805-0344-84D3-A9CEAACA356E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1A65-A585-0442-9929-D5F004CE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4EC4B-9858-2F4D-A3E2-EF827BF9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F3-5D64-DC47-A715-5AB8426B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0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BBF8-96EF-CC4C-9C94-BB69EF6A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9079-FCE6-244A-B3B9-37E6DB0F7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23473-B672-2145-8EFA-A2E4DA53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5FD9-E805-0344-84D3-A9CEAACA356E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1A848-EA1A-9F4E-A161-B565AEFA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F1DA6-039C-8F4F-B950-5D60CFF8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F3-5D64-DC47-A715-5AB8426B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1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FC25-F2FB-A044-ADAC-2AF33727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9E970-DE7A-9740-BCED-EA539DB64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6EB8C-9480-7945-9C4E-CD75EF08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5FD9-E805-0344-84D3-A9CEAACA356E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2BB45-40BD-1744-8EF2-FF838EAE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7D77-B824-DA42-B63F-1ECAEF58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F3-5D64-DC47-A715-5AB8426B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7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C944-CE25-4348-A009-ABD84A5E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8EEF2-613D-AC49-BE84-24A46734C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0A4A0-0239-A44D-B586-8FF9F51D9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1AE13-2293-DD4F-B3DE-1BB605FB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5FD9-E805-0344-84D3-A9CEAACA356E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4376B-FF85-FC40-BFCA-C11E71B7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4F9E1-D711-E64C-BCA5-98834824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F3-5D64-DC47-A715-5AB8426B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6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92F5-B453-F748-AD06-13CFB057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AE336-27E2-9C40-915C-2E1EE953D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5A33A-4663-804B-901E-3541F9995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B1F2A-F7EA-DA4A-A39E-EA78BB151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9CB60-B9D4-F04F-8F83-75C631C9D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D4648-0620-6F4F-9533-93485F5E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5FD9-E805-0344-84D3-A9CEAACA356E}" type="datetimeFigureOut">
              <a:rPr lang="en-US" smtClean="0"/>
              <a:t>5/11/21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A1FC1-A962-F241-B548-B04DB3FE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8EA1E-2EF3-F442-8DA1-37703AE5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F3-5D64-DC47-A715-5AB8426B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8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1FAC-70EC-DA4B-8823-5018D564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652A5-BCD8-2D47-87B8-7BA66B15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5FD9-E805-0344-84D3-A9CEAACA356E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5B598-869F-934D-A063-B246A6CB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48BF8-F73E-8045-B17B-ABA81C5B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F3-5D64-DC47-A715-5AB8426B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1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21DE8-ECE3-5147-9E2A-92AFAA67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5FD9-E805-0344-84D3-A9CEAACA356E}" type="datetimeFigureOut">
              <a:rPr lang="en-US" smtClean="0"/>
              <a:t>5/11/21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53D0F9-A56D-7F41-9B3C-169CCC6A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9A91C-84F7-524E-9306-44C50162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F3-5D64-DC47-A715-5AB8426B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73D3-BD69-034F-9C23-56961678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90245-C066-1E4A-B88E-F7492166F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75DF8-EF95-D64C-9F62-CB48C913B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0D6EF-00C5-EA46-8A4F-F536267C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5FD9-E805-0344-84D3-A9CEAACA356E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4836A-C85F-754A-AEDD-E9AD8648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93663-0CB9-3E45-A73A-0948506E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F3-5D64-DC47-A715-5AB8426B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3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2C9F-71DE-6045-884C-BD072FD4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570D1-BB0C-494A-BB25-2F007149B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71242-79DF-E64F-AA8D-EAAC9BDAF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4E8D6-0B86-0A45-9E9D-1752D251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5FD9-E805-0344-84D3-A9CEAACA356E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ADF56-A2B4-F746-8167-F0AFEFFA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ED9DD-3BEF-E14C-8DAD-DA7DEA41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F3-5D64-DC47-A715-5AB8426B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89F08C-42C5-C548-BC60-35386602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7EBAF-ECFF-AF40-AF77-AEF625A43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4F36F-6A43-9347-8D3B-6729471FD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55FD9-E805-0344-84D3-A9CEAACA356E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E2E8D-E8C7-874A-8D54-04D97869F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73112-653C-2F4F-97F9-58A07D359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9D8F3-5D64-DC47-A715-5AB8426B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2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7CC0B6-C7BF-3245-B716-8E6C39F87AC0}"/>
              </a:ext>
            </a:extLst>
          </p:cNvPr>
          <p:cNvSpPr/>
          <p:nvPr/>
        </p:nvSpPr>
        <p:spPr>
          <a:xfrm>
            <a:off x="725214" y="563829"/>
            <a:ext cx="9007365" cy="28651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0E0B245-5688-1F48-BE0B-C22030BD0F87}"/>
              </a:ext>
            </a:extLst>
          </p:cNvPr>
          <p:cNvSpPr/>
          <p:nvPr/>
        </p:nvSpPr>
        <p:spPr>
          <a:xfrm>
            <a:off x="1430783" y="1350373"/>
            <a:ext cx="1671145" cy="146093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 Hat OpenShift on IBM Cloud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DB2E142-9906-714C-8971-73ABBF18C186}"/>
              </a:ext>
            </a:extLst>
          </p:cNvPr>
          <p:cNvSpPr/>
          <p:nvPr/>
        </p:nvSpPr>
        <p:spPr>
          <a:xfrm>
            <a:off x="3492581" y="1379687"/>
            <a:ext cx="1671145" cy="1460938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 Hat OpenShift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E6E7D06-2B34-4449-9FD0-30B3C6A2D0A1}"/>
              </a:ext>
            </a:extLst>
          </p:cNvPr>
          <p:cNvSpPr/>
          <p:nvPr/>
        </p:nvSpPr>
        <p:spPr>
          <a:xfrm>
            <a:off x="5550896" y="1416370"/>
            <a:ext cx="1671145" cy="146093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Ready Containers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4348F60-61CA-9A4D-8824-19127A233280}"/>
              </a:ext>
            </a:extLst>
          </p:cNvPr>
          <p:cNvSpPr/>
          <p:nvPr/>
        </p:nvSpPr>
        <p:spPr>
          <a:xfrm>
            <a:off x="7616178" y="1416369"/>
            <a:ext cx="1671145" cy="146093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Lab cluster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75DD9-72C7-EF4A-A9E2-B1B9F16651F8}"/>
              </a:ext>
            </a:extLst>
          </p:cNvPr>
          <p:cNvSpPr txBox="1"/>
          <p:nvPr/>
        </p:nvSpPr>
        <p:spPr>
          <a:xfrm>
            <a:off x="-241027" y="1803802"/>
            <a:ext cx="258147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r>
              <a:rPr lang="en-US" sz="2000" b="1" dirty="0"/>
              <a:t>Bring your own cluster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54821-4A8D-1341-90A7-B9104317A817}"/>
              </a:ext>
            </a:extLst>
          </p:cNvPr>
          <p:cNvSpPr txBox="1"/>
          <p:nvPr/>
        </p:nvSpPr>
        <p:spPr>
          <a:xfrm>
            <a:off x="1641379" y="83749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IBM Cloud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EE868D-9691-7F4E-87EA-C4B823E8B53E}"/>
              </a:ext>
            </a:extLst>
          </p:cNvPr>
          <p:cNvSpPr txBox="1"/>
          <p:nvPr/>
        </p:nvSpPr>
        <p:spPr>
          <a:xfrm>
            <a:off x="3492581" y="698993"/>
            <a:ext cx="372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Bare metal, virtualized infrastructure</a:t>
            </a:r>
          </a:p>
          <a:p>
            <a:pPr algn="ctr"/>
            <a:r>
              <a:rPr lang="en-US" dirty="0"/>
              <a:t>or 3</a:t>
            </a:r>
            <a:r>
              <a:rPr lang="en-US" baseline="30000" dirty="0"/>
              <a:t>rd</a:t>
            </a:r>
            <a:r>
              <a:rPr lang="en-US" dirty="0"/>
              <a:t> party clouds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6D5FB-EDD9-7040-944B-5F3DDB8F2702}"/>
              </a:ext>
            </a:extLst>
          </p:cNvPr>
          <p:cNvSpPr txBox="1"/>
          <p:nvPr/>
        </p:nvSpPr>
        <p:spPr>
          <a:xfrm>
            <a:off x="7755918" y="702457"/>
            <a:ext cx="1391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Learning</a:t>
            </a:r>
          </a:p>
          <a:p>
            <a:r>
              <a:rPr lang="en-US" dirty="0"/>
              <a:t>environment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1F9D16-6A71-A741-85EC-9C05FE98FCE1}"/>
              </a:ext>
            </a:extLst>
          </p:cNvPr>
          <p:cNvSpPr/>
          <p:nvPr/>
        </p:nvSpPr>
        <p:spPr>
          <a:xfrm>
            <a:off x="725214" y="3587752"/>
            <a:ext cx="9007365" cy="27064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C4F53-7CC6-9943-B952-32A5948E5458}"/>
              </a:ext>
            </a:extLst>
          </p:cNvPr>
          <p:cNvSpPr txBox="1"/>
          <p:nvPr/>
        </p:nvSpPr>
        <p:spPr>
          <a:xfrm>
            <a:off x="-121604" y="4587018"/>
            <a:ext cx="234262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n-US" sz="2000" b="1" dirty="0"/>
              <a:t>Install the </a:t>
            </a:r>
          </a:p>
          <a:p>
            <a:pPr algn="ctr"/>
            <a:r>
              <a:rPr lang="en-US" sz="2000" b="1" dirty="0"/>
              <a:t>Cloud-Native Toolkit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18E21C0-8519-AF44-AD05-5C3379D19707}"/>
              </a:ext>
            </a:extLst>
          </p:cNvPr>
          <p:cNvSpPr/>
          <p:nvPr/>
        </p:nvSpPr>
        <p:spPr>
          <a:xfrm>
            <a:off x="4521738" y="4289868"/>
            <a:ext cx="1671145" cy="146093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the fast-start Toolkit installer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6AFE40-9B40-9345-BF18-F5A0F66D34E0}"/>
              </a:ext>
            </a:extLst>
          </p:cNvPr>
          <p:cNvSpPr txBox="1"/>
          <p:nvPr/>
        </p:nvSpPr>
        <p:spPr>
          <a:xfrm>
            <a:off x="1448613" y="2948536"/>
            <a:ext cx="7817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Note: You need admin level access to the cluster to be able to install the Cloud-Native Toolkit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88D1CB-FCA8-2E47-A589-4CEA8DD9C934}"/>
              </a:ext>
            </a:extLst>
          </p:cNvPr>
          <p:cNvSpPr txBox="1"/>
          <p:nvPr/>
        </p:nvSpPr>
        <p:spPr>
          <a:xfrm>
            <a:off x="4081609" y="23428"/>
            <a:ext cx="2551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Fast-start install</a:t>
            </a:r>
          </a:p>
        </p:txBody>
      </p:sp>
    </p:spTree>
    <p:extLst>
      <p:ext uri="{BB962C8B-B14F-4D97-AF65-F5344CB8AC3E}">
        <p14:creationId xmlns:p14="http://schemas.microsoft.com/office/powerpoint/2010/main" val="65482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62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Innes</dc:creator>
  <cp:lastModifiedBy>Brian Innes</cp:lastModifiedBy>
  <cp:revision>4</cp:revision>
  <dcterms:created xsi:type="dcterms:W3CDTF">2021-04-28T13:12:41Z</dcterms:created>
  <dcterms:modified xsi:type="dcterms:W3CDTF">2021-05-11T09:27:18Z</dcterms:modified>
</cp:coreProperties>
</file>