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D4FB7-B9B5-4281-BD66-345EC4D60663}" v="6" dt="2025-06-02T04:20:17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GYE ZHOU" userId="55c96058e0a1801d" providerId="LiveId" clId="{02ED4FB7-B9B5-4281-BD66-345EC4D60663}"/>
    <pc:docChg chg="custSel addSld modSld sldOrd">
      <pc:chgData name="BINGYE ZHOU" userId="55c96058e0a1801d" providerId="LiveId" clId="{02ED4FB7-B9B5-4281-BD66-345EC4D60663}" dt="2025-06-02T04:21:25.938" v="57" actId="1076"/>
      <pc:docMkLst>
        <pc:docMk/>
      </pc:docMkLst>
      <pc:sldChg chg="addSp delSp modSp new mod">
        <pc:chgData name="BINGYE ZHOU" userId="55c96058e0a1801d" providerId="LiveId" clId="{02ED4FB7-B9B5-4281-BD66-345EC4D60663}" dt="2025-06-02T04:20:48.220" v="42" actId="1076"/>
        <pc:sldMkLst>
          <pc:docMk/>
          <pc:sldMk cId="3469731360" sldId="256"/>
        </pc:sldMkLst>
        <pc:spChg chg="del">
          <ac:chgData name="BINGYE ZHOU" userId="55c96058e0a1801d" providerId="LiveId" clId="{02ED4FB7-B9B5-4281-BD66-345EC4D60663}" dt="2025-06-02T04:19:30.881" v="7" actId="478"/>
          <ac:spMkLst>
            <pc:docMk/>
            <pc:sldMk cId="3469731360" sldId="256"/>
            <ac:spMk id="2" creationId="{83B769FB-8F0A-81E3-13DE-1016B1BD7678}"/>
          </ac:spMkLst>
        </pc:spChg>
        <pc:spChg chg="del">
          <ac:chgData name="BINGYE ZHOU" userId="55c96058e0a1801d" providerId="LiveId" clId="{02ED4FB7-B9B5-4281-BD66-345EC4D60663}" dt="2025-06-02T04:19:32.034" v="8" actId="478"/>
          <ac:spMkLst>
            <pc:docMk/>
            <pc:sldMk cId="3469731360" sldId="256"/>
            <ac:spMk id="3" creationId="{248584F9-0AFE-891D-3D28-21B25F581086}"/>
          </ac:spMkLst>
        </pc:spChg>
        <pc:spChg chg="add mod">
          <ac:chgData name="BINGYE ZHOU" userId="55c96058e0a1801d" providerId="LiveId" clId="{02ED4FB7-B9B5-4281-BD66-345EC4D60663}" dt="2025-06-02T04:20:48.220" v="42" actId="1076"/>
          <ac:spMkLst>
            <pc:docMk/>
            <pc:sldMk cId="3469731360" sldId="256"/>
            <ac:spMk id="7" creationId="{DA3A4AC7-4997-D6C0-B290-DE2AC0D00F13}"/>
          </ac:spMkLst>
        </pc:spChg>
        <pc:graphicFrameChg chg="add del mod">
          <ac:chgData name="BINGYE ZHOU" userId="55c96058e0a1801d" providerId="LiveId" clId="{02ED4FB7-B9B5-4281-BD66-345EC4D60663}" dt="2025-06-02T04:19:26.625" v="3"/>
          <ac:graphicFrameMkLst>
            <pc:docMk/>
            <pc:sldMk cId="3469731360" sldId="256"/>
            <ac:graphicFrameMk id="4" creationId="{4E889157-845D-279C-2A9F-2686C87CE391}"/>
          </ac:graphicFrameMkLst>
        </pc:graphicFrameChg>
        <pc:picChg chg="add mod">
          <ac:chgData name="BINGYE ZHOU" userId="55c96058e0a1801d" providerId="LiveId" clId="{02ED4FB7-B9B5-4281-BD66-345EC4D60663}" dt="2025-06-02T04:19:44.218" v="11" actId="14100"/>
          <ac:picMkLst>
            <pc:docMk/>
            <pc:sldMk cId="3469731360" sldId="256"/>
            <ac:picMk id="6" creationId="{0DEA9930-D9A5-CD0C-4063-91907B9DEC58}"/>
          </ac:picMkLst>
        </pc:picChg>
      </pc:sldChg>
      <pc:sldChg chg="delSp modSp add mod ord">
        <pc:chgData name="BINGYE ZHOU" userId="55c96058e0a1801d" providerId="LiveId" clId="{02ED4FB7-B9B5-4281-BD66-345EC4D60663}" dt="2025-06-02T04:21:25.938" v="57" actId="1076"/>
        <pc:sldMkLst>
          <pc:docMk/>
          <pc:sldMk cId="1546646842" sldId="257"/>
        </pc:sldMkLst>
        <pc:spChg chg="mod">
          <ac:chgData name="BINGYE ZHOU" userId="55c96058e0a1801d" providerId="LiveId" clId="{02ED4FB7-B9B5-4281-BD66-345EC4D60663}" dt="2025-06-02T04:21:25.938" v="57" actId="1076"/>
          <ac:spMkLst>
            <pc:docMk/>
            <pc:sldMk cId="1546646842" sldId="257"/>
            <ac:spMk id="7" creationId="{3F6A05D9-1491-0DED-4324-B552C332B669}"/>
          </ac:spMkLst>
        </pc:spChg>
        <pc:picChg chg="del">
          <ac:chgData name="BINGYE ZHOU" userId="55c96058e0a1801d" providerId="LiveId" clId="{02ED4FB7-B9B5-4281-BD66-345EC4D60663}" dt="2025-06-02T04:20:59.531" v="46" actId="478"/>
          <ac:picMkLst>
            <pc:docMk/>
            <pc:sldMk cId="1546646842" sldId="257"/>
            <ac:picMk id="6" creationId="{0971E909-37B4-4193-2684-2D696D96B7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D1A81-2816-C639-C71C-ADD390400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C2BD0A-FEBC-DB1D-E7A6-D40BFD3B0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8BDC7-3EA2-25CF-3D0D-51EBA624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302DC-49BC-3083-B8B8-1C585E8D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5BA78-EF5C-D8BB-9453-E15D3343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6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0933C-B46C-E4DA-E644-146DB42E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8B349-DBBE-5080-A5C1-DA88CF70B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8388C-EE4E-4F36-B0FA-98EE3DAE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0F4DC-4974-0F34-4606-EB1E61DC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A5D17-9544-573C-B457-6DF7B4E5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7B02F-46BE-922E-A077-C0CD09666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198090-1F78-8B91-68B8-C75DC16F2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70ECF-E1C5-46DF-948B-0BA3002F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C9729-5EE2-E001-BC03-86604FF7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705B9-2C45-4CDD-4582-19AD808C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2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32E32-411D-750A-D963-88BBCF1E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A2C0F-E870-E74D-6F94-007B6931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63FAB-4C0A-175F-9910-0D4677B7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CF27A-3BD8-12DB-8ED8-BC63C62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FD9A5-F198-7363-CF5B-FC625903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7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749F5-501F-3DFF-8C78-5477833A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A55C7-7A12-60FB-6978-6BCCF335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C28DA-1686-405D-6173-582FE1D2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1B063-AF18-7D62-3E77-A836FA11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ABF83-B7F3-9315-A07F-6674B74F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8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CDB17-48E0-8D22-C1D3-4E45EC76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802BE-6003-DABD-EA5C-1B22D85F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003107-C4F2-FEF6-1A9C-F577669F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5A2F0-AA9E-F281-BB7B-198E4E76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D537A2-DE1F-D943-C595-C4D5705A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D33A2-0248-D6F7-C9AD-C4299259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A7959-05E3-CEC3-C524-7C0E163F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E4A744-AC44-D364-9CAE-41FA2A8D0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65CAD-D2D8-A2C9-5DCC-CE761D86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22CB60-9931-BF94-BCB0-70D9FB0B0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435BC4-0BAE-31F9-27A2-45D62A862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863619-4256-6901-6319-DC0481EA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3E4FD-BE2C-22F3-D84D-CDFE5951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416F5-2767-512D-010B-3FE059BD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60E9-E3CF-8F4A-EDEE-66DB3FE1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159A05-8A17-1488-864F-D7401B8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E895C3-61DE-A46C-3715-BD9C8150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5567E6-5186-1818-726E-428B2AC9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8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282DED-7611-BB9C-2B38-F8E66BDA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2A11E-5302-9C3E-C811-A4F781EB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FA0B1-CFC4-850E-19D6-AF9BC564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F01DC-5400-6344-9E8F-15A0B4C7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4B083-17D3-D4D8-30A2-6B09CA345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BA3D1A-0DA5-A3B8-AAC4-7FA21420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4B722-FBF2-9E5D-EB44-752F05EB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3F6AC-749B-02D5-A4E6-7A217553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ABF17-ACE9-CD62-5785-E42C11F4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0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6F9E2-396D-7403-7A63-D4450725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5626F-E5D1-0DAA-A078-88D8E533C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B23E9-4A12-546D-17C3-296EEE6C8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E88F2-99C8-39B9-48EC-0122AF56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4BCFF-B8FD-5CD8-C49F-EE029B8D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4C812-2F29-368F-B278-A34349E2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8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F38D3-E7DE-0E7D-CEB9-ABB9C388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98C46-BA98-887C-271B-7EE69A35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E3002-8996-DE8B-9C18-5DADF1BF0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2E5C2-BA34-4601-BAE0-EF0045FC0AE9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F00EC-06F4-1AFE-2C5E-19CEE6E96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21F97-F193-44DE-AF45-A3BE678EF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6E7E8-3775-4E01-B358-3A6A8A336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1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EB5DF-BD98-06C1-04EB-452A25C3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F6A05D9-1491-0DED-4324-B552C332B669}"/>
              </a:ext>
            </a:extLst>
          </p:cNvPr>
          <p:cNvSpPr txBox="1"/>
          <p:nvPr/>
        </p:nvSpPr>
        <p:spPr>
          <a:xfrm>
            <a:off x="85061" y="886047"/>
            <a:ext cx="120218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NOAA Fisheries Steller Sea Lion Population Count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4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地图&#10;&#10;AI 生成的内容可能不正确。">
            <a:extLst>
              <a:ext uri="{FF2B5EF4-FFF2-40B4-BE49-F238E27FC236}">
                <a16:creationId xmlns:a16="http://schemas.microsoft.com/office/drawing/2014/main" id="{0DEA9930-D9A5-CD0C-4063-91907B9DE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45" y="0"/>
            <a:ext cx="6733955" cy="68797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3A4AC7-4997-D6C0-B290-DE2AC0D00F13}"/>
              </a:ext>
            </a:extLst>
          </p:cNvPr>
          <p:cNvSpPr txBox="1"/>
          <p:nvPr/>
        </p:nvSpPr>
        <p:spPr>
          <a:xfrm>
            <a:off x="170122" y="1679945"/>
            <a:ext cx="523121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22</a:t>
            </a:r>
          </a:p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NOAA Fisheries Steller Sea Lion Population Count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3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BINGYE ZHOU</dc:creator>
  <cp:lastModifiedBy>BINGYE ZHOU</cp:lastModifiedBy>
  <cp:revision>1</cp:revision>
  <dcterms:created xsi:type="dcterms:W3CDTF">2025-06-02T04:18:47Z</dcterms:created>
  <dcterms:modified xsi:type="dcterms:W3CDTF">2025-06-02T04:21:32Z</dcterms:modified>
</cp:coreProperties>
</file>