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9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3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2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4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6DD5-E4D1-439A-BE2E-1A347E80DBDA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0575-26E5-4748-91DE-20EEC215B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47" Type="http://schemas.openxmlformats.org/officeDocument/2006/relationships/image" Target="../media/image1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23.svg"/><Relationship Id="rId4" Type="http://schemas.openxmlformats.org/officeDocument/2006/relationships/image" Target="../media/image2.png"/><Relationship Id="rId4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 Game Engine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매뉴얼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744" y="155575"/>
            <a:ext cx="360045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개요</a:t>
            </a:r>
            <a:endParaRPr lang="ko-KR" altLang="en-US" sz="25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88256" y="1376090"/>
            <a:ext cx="881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선수가 구축한 시스템</a:t>
            </a:r>
            <a:r>
              <a:rPr lang="en-US" altLang="ko-KR" dirty="0" smtClean="0"/>
              <a:t>/API</a:t>
            </a:r>
            <a:r>
              <a:rPr lang="ko-KR" altLang="en-US" dirty="0" smtClean="0"/>
              <a:t>에 실시간으로 모의 트래픽을 주입하여 반응을 기록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평가</a:t>
            </a:r>
            <a:endParaRPr lang="en-US" altLang="ko-KR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1403093" y="1957387"/>
            <a:ext cx="9385815" cy="4562475"/>
            <a:chOff x="1606034" y="1957387"/>
            <a:chExt cx="9385815" cy="4562475"/>
          </a:xfrm>
        </p:grpSpPr>
        <p:grpSp>
          <p:nvGrpSpPr>
            <p:cNvPr id="8" name="Group 1" descr="AWS Cloud group with AWS logo.">
              <a:extLst>
                <a:ext uri="{FF2B5EF4-FFF2-40B4-BE49-F238E27FC236}">
                  <a16:creationId xmlns:a16="http://schemas.microsoft.com/office/drawing/2014/main" id="{C8F19A6B-B6EE-45E2-98B8-E09C68D7A4B2}"/>
                </a:ext>
              </a:extLst>
            </p:cNvPr>
            <p:cNvGrpSpPr/>
            <p:nvPr/>
          </p:nvGrpSpPr>
          <p:grpSpPr>
            <a:xfrm>
              <a:off x="7897915" y="2674600"/>
              <a:ext cx="1765300" cy="1311385"/>
              <a:chOff x="355600" y="1512744"/>
              <a:chExt cx="1765300" cy="1311385"/>
            </a:xfrm>
          </p:grpSpPr>
          <p:sp>
            <p:nvSpPr>
              <p:cNvPr id="9" name="Rectangle 54">
                <a:extLst>
                  <a:ext uri="{FF2B5EF4-FFF2-40B4-BE49-F238E27FC236}">
                    <a16:creationId xmlns:a16="http://schemas.microsoft.com/office/drawing/2014/main" id="{302A5B0E-ABA9-48CD-84D0-B78867AD79EC}"/>
                  </a:ext>
                </a:extLst>
              </p:cNvPr>
              <p:cNvSpPr/>
              <p:nvPr/>
            </p:nvSpPr>
            <p:spPr>
              <a:xfrm>
                <a:off x="355600" y="1512744"/>
                <a:ext cx="1765300" cy="131138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10" name="Graphic 55" descr="AWS Cloud group icon with AWS logo.">
                <a:extLst>
                  <a:ext uri="{FF2B5EF4-FFF2-40B4-BE49-F238E27FC236}">
                    <a16:creationId xmlns:a16="http://schemas.microsoft.com/office/drawing/2014/main" id="{8AB2D835-9413-49FA-ACE8-763B2FFE2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/>
            </p:blipFill>
            <p:spPr>
              <a:xfrm>
                <a:off x="355600" y="1512745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1" name="Graphic 22" descr="User resource icon for the General Icons category.">
              <a:extLst>
                <a:ext uri="{FF2B5EF4-FFF2-40B4-BE49-F238E27FC236}">
                  <a16:creationId xmlns:a16="http://schemas.microsoft.com/office/drawing/2014/main" id="{D3FCDB7F-683E-4484-95A8-98DE76742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47"/>
                </a:ext>
              </a:extLst>
            </a:blip>
            <a:srcRect/>
            <a:stretch/>
          </p:blipFill>
          <p:spPr bwMode="auto">
            <a:xfrm>
              <a:off x="8591333" y="51745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4DE1AC13-586D-4D66-AE44-D6FE654D4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249" y="571028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선수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39">
              <a:extLst>
                <a:ext uri="{FF2B5EF4-FFF2-40B4-BE49-F238E27FC236}">
                  <a16:creationId xmlns:a16="http://schemas.microsoft.com/office/drawing/2014/main" id="{4DE1AC13-586D-4D66-AE44-D6FE654D4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360" y="2319568"/>
              <a:ext cx="15297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선수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1 -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System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8800226" y="4238625"/>
              <a:ext cx="0" cy="666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53121" y="4487509"/>
              <a:ext cx="16911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accent5"/>
                  </a:solidFill>
                </a:rPr>
                <a:t>① </a:t>
              </a:r>
              <a:r>
                <a:rPr lang="en-US" altLang="ko-KR" sz="1300" b="1" dirty="0" smtClean="0">
                  <a:solidFill>
                    <a:schemeClr val="accent5"/>
                  </a:solidFill>
                </a:rPr>
                <a:t>Building System</a:t>
              </a:r>
              <a:endParaRPr lang="ko-KR" altLang="en-US" sz="1300" b="1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Graphic 119" descr="SDK resource icon for the General Icons category.">
              <a:extLst>
                <a:ext uri="{FF2B5EF4-FFF2-40B4-BE49-F238E27FC236}">
                  <a16:creationId xmlns:a16="http://schemas.microsoft.com/office/drawing/2014/main" id="{6E9DE789-1163-44CF-AF26-EC7F6657A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8524658" y="3270003"/>
              <a:ext cx="457200" cy="457200"/>
            </a:xfrm>
            <a:prstGeom prst="rect">
              <a:avLst/>
            </a:prstGeom>
          </p:spPr>
        </p:pic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4DE1AC13-586D-4D66-AE44-D6FE654D4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042" y="2321288"/>
              <a:ext cx="15297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Judge - System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119" descr="SDK resource icon for the General Icons category.">
              <a:extLst>
                <a:ext uri="{FF2B5EF4-FFF2-40B4-BE49-F238E27FC236}">
                  <a16:creationId xmlns:a16="http://schemas.microsoft.com/office/drawing/2014/main" id="{6E9DE789-1163-44CF-AF26-EC7F6657A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3135859" y="5117357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672142" y="5581365"/>
              <a:ext cx="1615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Cloud Game Engine</a:t>
              </a:r>
              <a:endParaRPr lang="ko-KR" altLang="en-US" sz="1200" dirty="0"/>
            </a:p>
          </p:txBody>
        </p:sp>
        <p:grpSp>
          <p:nvGrpSpPr>
            <p:cNvPr id="37" name="Group 1" descr="AWS Cloud group with AWS logo.">
              <a:extLst>
                <a:ext uri="{FF2B5EF4-FFF2-40B4-BE49-F238E27FC236}">
                  <a16:creationId xmlns:a16="http://schemas.microsoft.com/office/drawing/2014/main" id="{C8F19A6B-B6EE-45E2-98B8-E09C68D7A4B2}"/>
                </a:ext>
              </a:extLst>
            </p:cNvPr>
            <p:cNvGrpSpPr/>
            <p:nvPr/>
          </p:nvGrpSpPr>
          <p:grpSpPr>
            <a:xfrm>
              <a:off x="2516289" y="2674599"/>
              <a:ext cx="1855685" cy="3411876"/>
              <a:chOff x="355599" y="1512743"/>
              <a:chExt cx="1855685" cy="3411876"/>
            </a:xfrm>
          </p:grpSpPr>
          <p:sp>
            <p:nvSpPr>
              <p:cNvPr id="38" name="Rectangle 54">
                <a:extLst>
                  <a:ext uri="{FF2B5EF4-FFF2-40B4-BE49-F238E27FC236}">
                    <a16:creationId xmlns:a16="http://schemas.microsoft.com/office/drawing/2014/main" id="{302A5B0E-ABA9-48CD-84D0-B78867AD79EC}"/>
                  </a:ext>
                </a:extLst>
              </p:cNvPr>
              <p:cNvSpPr/>
              <p:nvPr/>
            </p:nvSpPr>
            <p:spPr>
              <a:xfrm>
                <a:off x="355599" y="1512743"/>
                <a:ext cx="1855685" cy="341187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39" name="Graphic 55" descr="AWS Cloud group icon with AWS logo.">
                <a:extLst>
                  <a:ext uri="{FF2B5EF4-FFF2-40B4-BE49-F238E27FC236}">
                    <a16:creationId xmlns:a16="http://schemas.microsoft.com/office/drawing/2014/main" id="{8AB2D835-9413-49FA-ACE8-763B2FFE2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/>
            </p:blipFill>
            <p:spPr>
              <a:xfrm>
                <a:off x="355600" y="1512745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0" name="Graphic 119" descr="SDK resource icon for the General Icons category.">
              <a:extLst>
                <a:ext uri="{FF2B5EF4-FFF2-40B4-BE49-F238E27FC236}">
                  <a16:creationId xmlns:a16="http://schemas.microsoft.com/office/drawing/2014/main" id="{6E9DE789-1163-44CF-AF26-EC7F6657A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3135859" y="3270003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581705" y="3734222"/>
              <a:ext cx="1615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Load Agent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4572000" y="5409915"/>
              <a:ext cx="381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58569" y="5435171"/>
              <a:ext cx="19688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accent5"/>
                  </a:solidFill>
                </a:rPr>
                <a:t>② </a:t>
              </a:r>
              <a:r>
                <a:rPr lang="en-US" altLang="ko-KR" sz="1300" b="1" dirty="0" smtClean="0">
                  <a:solidFill>
                    <a:schemeClr val="accent5"/>
                  </a:solidFill>
                </a:rPr>
                <a:t>Endpoint </a:t>
              </a:r>
              <a:r>
                <a:rPr lang="ko-KR" altLang="en-US" sz="1300" b="1" dirty="0" smtClean="0">
                  <a:solidFill>
                    <a:schemeClr val="accent5"/>
                  </a:solidFill>
                </a:rPr>
                <a:t>입력</a:t>
              </a:r>
              <a:r>
                <a:rPr lang="en-US" altLang="ko-KR" sz="1300" b="1" dirty="0" smtClean="0">
                  <a:solidFill>
                    <a:schemeClr val="accent5"/>
                  </a:solidFill>
                </a:rPr>
                <a:t>(</a:t>
              </a:r>
              <a:r>
                <a:rPr lang="ko-KR" altLang="en-US" sz="1300" b="1" dirty="0" smtClean="0">
                  <a:solidFill>
                    <a:schemeClr val="accent5"/>
                  </a:solidFill>
                </a:rPr>
                <a:t>제공</a:t>
              </a:r>
              <a:r>
                <a:rPr lang="en-US" altLang="ko-KR" sz="1300" b="1" dirty="0" smtClean="0">
                  <a:solidFill>
                    <a:schemeClr val="accent5"/>
                  </a:solidFill>
                </a:rPr>
                <a:t>)</a:t>
              </a:r>
              <a:endParaRPr lang="ko-KR" altLang="en-US" sz="13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3914775" y="3485335"/>
              <a:ext cx="3781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113212" y="3144476"/>
              <a:ext cx="169629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 smtClean="0">
                  <a:solidFill>
                    <a:schemeClr val="accent5"/>
                  </a:solidFill>
                </a:rPr>
                <a:t>③ 모의 트래픽 주입</a:t>
              </a:r>
              <a:endParaRPr lang="ko-KR" altLang="en-US" sz="13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06034" y="1957387"/>
              <a:ext cx="9385815" cy="4562475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59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46744" y="155575"/>
            <a:ext cx="3600450" cy="644525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Login </a:t>
            </a:r>
            <a:r>
              <a:rPr lang="ko-KR" altLang="en-US" sz="2500" dirty="0" smtClean="0"/>
              <a:t>페이지</a:t>
            </a:r>
            <a:endParaRPr lang="ko-KR" altLang="en-US" sz="25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1104302"/>
            <a:ext cx="11678939" cy="550604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532068" y="2476177"/>
            <a:ext cx="4562475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① 관리자에게 받은 </a:t>
            </a:r>
            <a:r>
              <a:rPr lang="en-US" altLang="ko-KR" sz="1200" dirty="0" err="1" smtClean="0"/>
              <a:t>eventid</a:t>
            </a:r>
            <a:r>
              <a:rPr lang="en-US" altLang="ko-KR" sz="1200" dirty="0" smtClean="0"/>
              <a:t>, username, password</a:t>
            </a:r>
            <a:r>
              <a:rPr lang="ko-KR" altLang="en-US" sz="1200" dirty="0" smtClean="0"/>
              <a:t>를 입력합니다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81733" y="4129040"/>
            <a:ext cx="4562475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② </a:t>
            </a:r>
            <a:r>
              <a:rPr lang="en-US" altLang="ko-KR" sz="1200" dirty="0" smtClean="0"/>
              <a:t>Login </a:t>
            </a:r>
            <a:r>
              <a:rPr lang="ko-KR" altLang="en-US" sz="1200" dirty="0" smtClean="0"/>
              <a:t>버튼을 클릭하여 로그인합니다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직선 연결선 6"/>
          <p:cNvCxnSpPr>
            <a:endCxn id="26" idx="1"/>
          </p:cNvCxnSpPr>
          <p:nvPr/>
        </p:nvCxnSpPr>
        <p:spPr>
          <a:xfrm>
            <a:off x="7273255" y="2757165"/>
            <a:ext cx="258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22920" y="4388850"/>
            <a:ext cx="258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899171" y="2576680"/>
            <a:ext cx="2374084" cy="165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1103085"/>
            <a:ext cx="11811916" cy="56170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34450" y="4486274"/>
            <a:ext cx="4562475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② 과제 풀이를 위해 구현한 시스템의 </a:t>
            </a:r>
            <a:r>
              <a:rPr lang="en-US" altLang="ko-KR" sz="1200" dirty="0" smtClean="0"/>
              <a:t>Endpoint</a:t>
            </a:r>
            <a:r>
              <a:rPr lang="ko-KR" altLang="en-US" sz="1200" dirty="0" smtClean="0"/>
              <a:t>를 입력합니다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34450" y="5603194"/>
            <a:ext cx="4562475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③ 버튼을 클릭하여 입력한 </a:t>
            </a:r>
            <a:r>
              <a:rPr lang="en-US" altLang="ko-KR" sz="1200" dirty="0" smtClean="0"/>
              <a:t>Endpoint</a:t>
            </a:r>
            <a:r>
              <a:rPr lang="ko-KR" altLang="en-US" sz="1200" dirty="0" smtClean="0"/>
              <a:t>로 업데이트합니다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46744" y="155575"/>
            <a:ext cx="3600450" cy="644525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Endpoint </a:t>
            </a:r>
            <a:r>
              <a:rPr lang="ko-KR" altLang="en-US" sz="2500" dirty="0" smtClean="0"/>
              <a:t>수정 페이지</a:t>
            </a:r>
            <a:endParaRPr lang="ko-KR" altLang="en-US" sz="25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58200" y="517071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686800" y="4767262"/>
            <a:ext cx="0" cy="40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5" idx="1"/>
          </p:cNvCxnSpPr>
          <p:nvPr/>
        </p:nvCxnSpPr>
        <p:spPr>
          <a:xfrm>
            <a:off x="8686800" y="4767262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81060" y="552885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709660" y="5528854"/>
            <a:ext cx="0" cy="40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711565" y="5932306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17421" y="4819827"/>
            <a:ext cx="476363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959215" y="3621314"/>
            <a:ext cx="4562475" cy="56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① 현재 반영되어 있는 </a:t>
            </a:r>
            <a:r>
              <a:rPr lang="en-US" altLang="ko-KR" sz="1200" dirty="0" smtClean="0"/>
              <a:t>Endpoint</a:t>
            </a:r>
            <a:r>
              <a:rPr lang="ko-KR" altLang="en-US" sz="1200" dirty="0" smtClean="0"/>
              <a:t>를 확인할 수 있습니다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481060" y="4374531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712509" y="3971079"/>
            <a:ext cx="0" cy="40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719470" y="3971079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21151" y="1103084"/>
            <a:ext cx="512748" cy="34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1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46744" y="155575"/>
            <a:ext cx="3600450" cy="644525"/>
          </a:xfrm>
        </p:spPr>
        <p:txBody>
          <a:bodyPr>
            <a:normAutofit/>
          </a:bodyPr>
          <a:lstStyle/>
          <a:p>
            <a:r>
              <a:rPr lang="en-US" altLang="ko-KR" sz="2500" dirty="0" err="1" smtClean="0"/>
              <a:t>ScoreEvent</a:t>
            </a:r>
            <a:r>
              <a:rPr lang="ko-KR" altLang="en-US" sz="2500" dirty="0" smtClean="0"/>
              <a:t> 페이지</a:t>
            </a:r>
            <a:endParaRPr lang="ko-KR" altLang="en-US" sz="25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1092728"/>
            <a:ext cx="11714102" cy="55219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54725" y="3547533"/>
            <a:ext cx="7970787" cy="213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Username: </a:t>
            </a:r>
            <a:r>
              <a:rPr lang="ko-KR" altLang="en-US" sz="1200" dirty="0" smtClean="0"/>
              <a:t>사용자 이름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Score: </a:t>
            </a:r>
            <a:r>
              <a:rPr lang="ko-KR" altLang="en-US" sz="1200" dirty="0" smtClean="0"/>
              <a:t>획득한 점수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smtClean="0"/>
              <a:t>Path: </a:t>
            </a:r>
            <a:r>
              <a:rPr lang="ko-KR" altLang="en-US" sz="1200" dirty="0" smtClean="0"/>
              <a:t>로드 에이전트에서 발생한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Path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④ </a:t>
            </a:r>
            <a:r>
              <a:rPr lang="en-US" altLang="ko-KR" sz="1200" dirty="0" smtClean="0"/>
              <a:t>Method: </a:t>
            </a:r>
            <a:r>
              <a:rPr lang="ko-KR" altLang="en-US" sz="1200" dirty="0" smtClean="0"/>
              <a:t>로드 에이전트에서 발생한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⑤ </a:t>
            </a:r>
            <a:r>
              <a:rPr lang="en-US" altLang="ko-KR" sz="1200" dirty="0" err="1" smtClean="0"/>
              <a:t>ResponseCode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로드 에이전트에서 발생한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 에 대한 </a:t>
            </a:r>
            <a:r>
              <a:rPr lang="en-US" altLang="ko-KR" sz="1200" dirty="0" smtClean="0"/>
              <a:t>Response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Status Code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⑥ </a:t>
            </a:r>
            <a:r>
              <a:rPr lang="en-US" altLang="ko-KR" sz="1200" dirty="0" smtClean="0"/>
              <a:t>Message: </a:t>
            </a:r>
            <a:r>
              <a:rPr lang="ko-KR" altLang="en-US" sz="1200" dirty="0" smtClean="0"/>
              <a:t>집계된 내용에 대한 간략한 설명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⑦ </a:t>
            </a:r>
            <a:r>
              <a:rPr lang="en-US" altLang="ko-KR" sz="1200" dirty="0" err="1" smtClean="0"/>
              <a:t>CreatedAt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집계가 이루어진 시점</a:t>
            </a:r>
            <a:endParaRPr lang="en-US" altLang="ko-KR" sz="12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82545" y="1092727"/>
            <a:ext cx="618042" cy="34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07129" y="241708"/>
            <a:ext cx="1818171" cy="372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미구현</a:t>
            </a:r>
            <a:r>
              <a:rPr lang="ko-KR" altLang="en-US" sz="1200" dirty="0" smtClean="0"/>
              <a:t> 상태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556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46744" y="155575"/>
            <a:ext cx="3600450" cy="644525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Scoreboard</a:t>
            </a:r>
            <a:r>
              <a:rPr lang="ko-KR" altLang="en-US" sz="2500" dirty="0" smtClean="0"/>
              <a:t> 페이지</a:t>
            </a:r>
            <a:endParaRPr lang="ko-KR" altLang="en-US" sz="25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4" y="1041166"/>
            <a:ext cx="11684327" cy="53160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92145" y="1041165"/>
            <a:ext cx="618042" cy="34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79684" y="2493682"/>
            <a:ext cx="3117908" cy="213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Rank: </a:t>
            </a:r>
            <a:r>
              <a:rPr lang="ko-KR" altLang="en-US" sz="1200" dirty="0" smtClean="0"/>
              <a:t>현재 순위 </a:t>
            </a:r>
            <a:r>
              <a:rPr lang="en-US" altLang="ko-KR" sz="1200" dirty="0" smtClean="0"/>
              <a:t>(Total </a:t>
            </a:r>
            <a:r>
              <a:rPr lang="ko-KR" altLang="en-US" sz="1200" dirty="0" smtClean="0"/>
              <a:t>점수 기반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Username: </a:t>
            </a:r>
            <a:r>
              <a:rPr lang="ko-KR" altLang="en-US" sz="1200" dirty="0" smtClean="0"/>
              <a:t>사용자 이름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smtClean="0"/>
              <a:t>Trend: </a:t>
            </a:r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 동안 획득한 점수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④ </a:t>
            </a:r>
            <a:r>
              <a:rPr lang="en-US" altLang="ko-KR" sz="1200" dirty="0" smtClean="0"/>
              <a:t>Total: </a:t>
            </a:r>
            <a:r>
              <a:rPr lang="ko-KR" altLang="en-US" sz="1200" dirty="0" smtClean="0"/>
              <a:t>총 획득 점수</a:t>
            </a:r>
            <a:endParaRPr lang="en-US" altLang="ko-KR" sz="12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107129" y="241708"/>
            <a:ext cx="1818171" cy="372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미구현</a:t>
            </a:r>
            <a:r>
              <a:rPr lang="ko-KR" altLang="en-US" sz="1200" dirty="0" smtClean="0"/>
              <a:t> 상태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217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46744" y="155575"/>
            <a:ext cx="3600450" cy="644525"/>
          </a:xfrm>
        </p:spPr>
        <p:txBody>
          <a:bodyPr>
            <a:normAutofit/>
          </a:bodyPr>
          <a:lstStyle/>
          <a:p>
            <a:r>
              <a:rPr lang="en-US" altLang="ko-KR" sz="2500" dirty="0" err="1" smtClean="0"/>
              <a:t>EndpointLog</a:t>
            </a:r>
            <a:r>
              <a:rPr lang="ko-KR" altLang="en-US" sz="2500" dirty="0" smtClean="0"/>
              <a:t> 페이지</a:t>
            </a:r>
            <a:endParaRPr lang="ko-KR" altLang="en-US" sz="25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00100"/>
            <a:ext cx="116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25526"/>
            <a:ext cx="11297902" cy="38258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0484" y="4851400"/>
            <a:ext cx="4241016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Endpoint</a:t>
            </a:r>
            <a:r>
              <a:rPr lang="ko-KR" altLang="en-US" sz="1200" dirty="0" smtClean="0"/>
              <a:t>를 변경한 이력을 확인할 수 있습니다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7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207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Cloud Game Engine</vt:lpstr>
      <vt:lpstr>PowerPoint 프레젠테이션</vt:lpstr>
      <vt:lpstr>Login 페이지</vt:lpstr>
      <vt:lpstr>Endpoint 수정 페이지</vt:lpstr>
      <vt:lpstr>ScoreEvent 페이지</vt:lpstr>
      <vt:lpstr>Scoreboard 페이지</vt:lpstr>
      <vt:lpstr>EndpointLog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Game Engine</dc:title>
  <dc:creator>sysop</dc:creator>
  <cp:lastModifiedBy>sysop</cp:lastModifiedBy>
  <cp:revision>15</cp:revision>
  <dcterms:created xsi:type="dcterms:W3CDTF">2024-08-12T07:10:23Z</dcterms:created>
  <dcterms:modified xsi:type="dcterms:W3CDTF">2024-08-22T11:13:06Z</dcterms:modified>
</cp:coreProperties>
</file>