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0330-0054-8857-F717-4D9A2B0A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96DDB-6BFF-908D-4269-99791E67C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0521B-1D6C-2B26-8379-924569CA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6382D-62F7-04B2-3CB5-AE669ECE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6BC24-1E6B-AD7E-0812-FC94ACF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FF21-54C6-B7EC-88A8-0BD0002A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11DD5-6E82-37C4-5480-0A74391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6A542-BBE8-D8F9-85AB-D31616EB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C23A8-56DB-DDAC-E739-E7509A0A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81C9-B3F9-B431-877A-83DA232F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EC59D-D2BC-8258-8F95-FC66713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4A1D8-837C-0FA9-4CC8-3FBEFA6B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C1FB3-D60A-CE68-5A5E-CF5A3F4D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4CB42-D354-0BD4-E6C9-40D29323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3CFC-BE9D-0D17-E39E-2378491C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4856-6B23-7B0B-E387-0A47A9D7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2FB2D-0C31-4298-3EE1-E5741AAB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33E9-B83E-E011-145F-6839DBD4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917B1-687D-1F13-5013-8C6CCAD8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94B51-EDA8-3674-768F-E65906D5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7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203C-372C-0ACB-F57E-50C6F211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E5CEC-6845-3F5B-C9D5-760197CF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21D3D-0906-2382-4AB0-5366C5E4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82745-113E-C78A-819C-5C893E16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6B9FB-C44C-DE6D-F984-551E0F05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2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5D255-4720-B3F8-D981-D6C6618F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364A4-FE22-86CC-3E8E-409B231E6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074EA-E7A1-4263-F791-5B29E8DF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43EDA-9CD9-510E-88BC-B55C477E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0869C-A23D-86D7-6D35-464EB30F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0A753-BED1-4948-15F9-62962035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1B9A-1F59-CACC-25D1-91152614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6ECBB-7FF9-3F6C-2BE1-53064539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F147F-50AC-865D-539C-661408EF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4EC36-C5C8-72C1-A085-E3B8125F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67A181-C4BA-2183-1BE5-89E93263F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9A4FE-8D3E-2236-17BA-E1151107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2C9A58-01E0-16B4-D98A-E9109E17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D6D85-992F-CFB6-8AA1-06C885C9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CDF1-BF67-0A05-4666-D998A2F6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29F1C-9A94-65B6-F4B5-FF56FCF4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62F44-E974-0E25-685C-23FEBE8C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D3DDA-E03B-8B95-1595-635BBFA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6CE47-2099-A65B-F545-DA078935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B18EA4-9FBC-B8A2-C68C-4B415B7E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8A188-C07C-4D51-42D5-44B25CA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8CED0-997D-1041-8170-98CB00B8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7786B-2397-A720-19D6-3E59DB0C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E8C36-85AB-A930-1175-030FC665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4DA78-2440-1FDB-FDE9-FF8019A9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AFC66-D3FB-9C3E-1C3F-C6A6556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07761-F06F-04D5-5966-F6B1B277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4C79-F2B6-24AE-4456-EA92FA16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ABC35-EC7B-8F40-89D2-AAEBDB84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9CF62-E9D2-8302-0575-9217D9300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7C211-DCC3-04AF-283F-18D1A478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B3086-5866-99B1-7753-66B3F081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DD8F5-CE93-D3E5-6839-F67BCFFD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6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A897C8-EAA2-FA16-A941-F16DFA4A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311C0-5708-7346-1503-92C80A25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53ABF-8329-96BB-5DAD-C6B95DF6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70BF-D2A2-4523-AC5E-CBFDE52C43A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A73D9-016A-8967-8D0D-5E3E90BF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4DF47-2621-745F-EA7D-2D9B07BB9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4BA1-C785-4FDC-B565-E942E49E5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CF03D6-D8D0-0710-CEEB-F056ABFF0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45308"/>
              </p:ext>
            </p:extLst>
          </p:nvPr>
        </p:nvGraphicFramePr>
        <p:xfrm>
          <a:off x="117987" y="157315"/>
          <a:ext cx="11985522" cy="647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2697578386"/>
                    </a:ext>
                  </a:extLst>
                </a:gridCol>
                <a:gridCol w="5319252">
                  <a:extLst>
                    <a:ext uri="{9D8B030D-6E8A-4147-A177-3AD203B41FA5}">
                      <a16:colId xmlns:a16="http://schemas.microsoft.com/office/drawing/2014/main" val="2188814947"/>
                    </a:ext>
                  </a:extLst>
                </a:gridCol>
                <a:gridCol w="5486399">
                  <a:extLst>
                    <a:ext uri="{9D8B030D-6E8A-4147-A177-3AD203B41FA5}">
                      <a16:colId xmlns:a16="http://schemas.microsoft.com/office/drawing/2014/main" val="4276001629"/>
                    </a:ext>
                  </a:extLst>
                </a:gridCol>
              </a:tblGrid>
              <a:tr h="47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어린이보호구역 내 교통사고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어린이보호구역 외 교통사고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83907"/>
                  </a:ext>
                </a:extLst>
              </a:tr>
              <a:tr h="2936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요일별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64579"/>
                  </a:ext>
                </a:extLst>
              </a:tr>
              <a:tr h="30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903114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3F7EE29A-F9A8-F586-28C1-51EDCD46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48" y="665538"/>
            <a:ext cx="4043137" cy="2891701"/>
          </a:xfrm>
          <a:prstGeom prst="rect">
            <a:avLst/>
          </a:prstGeom>
        </p:spPr>
      </p:pic>
      <p:pic>
        <p:nvPicPr>
          <p:cNvPr id="8" name="그림 7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85C590EB-D134-8E12-C37B-908F05EB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94" y="656653"/>
            <a:ext cx="3771886" cy="2900586"/>
          </a:xfrm>
          <a:prstGeom prst="rect">
            <a:avLst/>
          </a:prstGeom>
        </p:spPr>
      </p:pic>
      <p:pic>
        <p:nvPicPr>
          <p:cNvPr id="10" name="그림 9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2945F4E-D9F0-C37A-7F32-43BBF944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650" y="3574314"/>
            <a:ext cx="4155047" cy="3038845"/>
          </a:xfrm>
          <a:prstGeom prst="rect">
            <a:avLst/>
          </a:prstGeom>
        </p:spPr>
      </p:pic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2D25B3E-C8BF-0303-1819-7DE8FA3DA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554" y="3574314"/>
            <a:ext cx="4926007" cy="30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5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예원 강</dc:creator>
  <cp:lastModifiedBy>예원 강</cp:lastModifiedBy>
  <cp:revision>1</cp:revision>
  <dcterms:created xsi:type="dcterms:W3CDTF">2023-06-21T07:32:43Z</dcterms:created>
  <dcterms:modified xsi:type="dcterms:W3CDTF">2023-06-21T07:54:18Z</dcterms:modified>
</cp:coreProperties>
</file>