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87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GJUN </a:t>
            </a:r>
            <a:r>
              <a:rPr dirty="0" smtClean="0"/>
              <a:t>POS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 smtClean="0"/>
              <a:t>技術：</a:t>
            </a:r>
            <a:r>
              <a:rPr dirty="0" err="1"/>
              <a:t>Java、MySQL、Maven、WindowBuilder</a:t>
            </a:r>
            <a:endParaRPr dirty="0"/>
          </a:p>
          <a:p>
            <a:r>
              <a:rPr dirty="0" err="1"/>
              <a:t>架構：MVC</a:t>
            </a:r>
            <a:r>
              <a:rPr dirty="0"/>
              <a:t> + </a:t>
            </a:r>
            <a:r>
              <a:rPr dirty="0" smtClean="0"/>
              <a:t>DAO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系統以 MVC 架構實作，模組化、可維護性高</a:t>
            </a:r>
          </a:p>
          <a:p>
            <a:r>
              <a:t>支援完整資料庫交易與報表匯出</a:t>
            </a:r>
          </a:p>
          <a:p>
            <a:r>
              <a:t>UI 友善且易於操作</a:t>
            </a:r>
          </a:p>
          <a:p>
            <a:r>
              <a:t>未來可擴充方向：REST API、Web 版本、雲端部署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系統架構總覽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MVC 架構：Model、View、Controller 分離</a:t>
            </a:r>
          </a:p>
          <a:p>
            <a:r>
              <a:t>DAO 層負責資料庫操作</a:t>
            </a:r>
          </a:p>
          <a:p>
            <a:r>
              <a:t>Service 層負責商業邏輯與交易管理</a:t>
            </a:r>
          </a:p>
          <a:p>
            <a:r>
              <a:t>Controller 負責 UI 互動與事件處理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資料庫設計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主要資料表：member、product、orders、order_items、purchases</a:t>
            </a:r>
          </a:p>
          <a:p>
            <a:r>
              <a:t>外鍵完整關聯設計</a:t>
            </a:r>
          </a:p>
          <a:p>
            <a:r>
              <a:t>sales_summary 視圖：每日銷售金額與訂單數彙總</a:t>
            </a:r>
          </a:p>
          <a:p>
            <a:r>
              <a:t>採用 UTF-8MB4 字元集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後台功能（Boss 模組）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會員管理：新增、修改、刪除會員資料</a:t>
            </a:r>
          </a:p>
          <a:p>
            <a:r>
              <a:t>商品管理：CRUD + 圖片上傳</a:t>
            </a:r>
          </a:p>
          <a:p>
            <a:r>
              <a:t>庫存管理：進貨與庫存量更新</a:t>
            </a:r>
          </a:p>
          <a:p>
            <a:r>
              <a:t>銷售報表：Excel 匯出銷售統計</a:t>
            </a:r>
          </a:p>
          <a:p>
            <a:r>
              <a:t>歷史訂單查詢：依日期與會員篩選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前台功能（Sale 模組）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訂單建立：即時扣庫存、交易控制</a:t>
            </a:r>
          </a:p>
          <a:p>
            <a:r>
              <a:t>購物車管理：商品新增與移除</a:t>
            </a:r>
          </a:p>
          <a:p>
            <a:r>
              <a:t>會員中心：更新個人資料、檢視訂單</a:t>
            </a:r>
          </a:p>
          <a:p>
            <a:r>
              <a:t>歷史訂單查詢：檢視過去交易</a:t>
            </a:r>
          </a:p>
          <a:p>
            <a:r>
              <a:t>評論系統：顧客可留下產品評價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層與交易管理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Service 層使用 JDBC Transaction 控制</a:t>
            </a:r>
          </a:p>
          <a:p>
            <a:r>
              <a:t>確保多表操作（Orders + OrderItems + Product）原子性</a:t>
            </a:r>
          </a:p>
          <a:p>
            <a:r>
              <a:t>DAO 層實作 PreparedStatement 防止 SQL Injection</a:t>
            </a:r>
          </a:p>
          <a:p>
            <a:r>
              <a:t>支援 rollback / commit 機制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設計（WindowBuilder）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BossMain、OrderMain 為主要視窗</a:t>
            </a:r>
          </a:p>
          <a:p>
            <a:r>
              <a:t>每個模組採用 JPanel + CardLayout 結構</a:t>
            </a:r>
          </a:p>
          <a:p>
            <a:r>
              <a:t>統一樣式與配色，使用圖示增強辨識度</a:t>
            </a:r>
          </a:p>
          <a:p>
            <a:r>
              <a:t>UI 優化：圓角按鈕、陰影效果、美化表格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測試與驗證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單元測試涵蓋：Orders 交易流程</a:t>
            </a:r>
          </a:p>
          <a:p>
            <a:r>
              <a:t>併發測試：模擬多使用者同時下單</a:t>
            </a:r>
          </a:p>
          <a:p>
            <a:r>
              <a:t>資料庫測試：驗證外鍵、交易 rollback</a:t>
            </a:r>
          </a:p>
          <a:p>
            <a:r>
              <a:t>報表測試：匯出 Members list 與 Sales summary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ExcelExporter 匯出功能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採用 Apache POI 實作</a:t>
            </a:r>
          </a:p>
          <a:p>
            <a:r>
              <a:t>支援產品清單、會員清單、銷售統計匯出 XLSX</a:t>
            </a:r>
          </a:p>
          <a:p>
            <a:r>
              <a:t>格式包含標題列、欄位名稱、自動調整欄寬</a:t>
            </a:r>
          </a:p>
          <a:p>
            <a:r>
              <a:t>可依日期區間或會員 ID 匯出報表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197</Words>
  <Application>Microsoft Office PowerPoint</Application>
  <PresentationFormat>如螢幕大小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GJUN POS</vt:lpstr>
      <vt:lpstr>系統架構總覽</vt:lpstr>
      <vt:lpstr>資料庫設計</vt:lpstr>
      <vt:lpstr>後台功能（Boss 模組）</vt:lpstr>
      <vt:lpstr>前台功能（Sale 模組）</vt:lpstr>
      <vt:lpstr>Service 層與交易管理</vt:lpstr>
      <vt:lpstr>UI 設計（WindowBuilder）</vt:lpstr>
      <vt:lpstr>測試與驗證</vt:lpstr>
      <vt:lpstr>ExcelExporter 匯出功能</vt:lpstr>
      <vt:lpstr>結語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GJUN POS</dc:title>
  <dc:subject/>
  <dc:creator/>
  <cp:keywords/>
  <dc:description>generated using python-pptx</dc:description>
  <cp:lastModifiedBy>student</cp:lastModifiedBy>
  <cp:revision>2</cp:revision>
  <dcterms:created xsi:type="dcterms:W3CDTF">2013-01-27T09:14:16Z</dcterms:created>
  <dcterms:modified xsi:type="dcterms:W3CDTF">2025-10-21T01:19:29Z</dcterms:modified>
  <cp:category/>
</cp:coreProperties>
</file>