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Objects="1">
      <p:cViewPr varScale="1">
        <p:scale>
          <a:sx n="96" d="100"/>
          <a:sy n="96" d="100"/>
        </p:scale>
        <p:origin x="41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25875-05B7-45BB-A1E2-9D73BEC1EB04}" type="datetimeFigureOut">
              <a:rPr lang="en-US" smtClean="0"/>
              <a:t>4/7/2021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4AF77-554B-4C3B-B5F6-86E7A77FCC7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579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25875-05B7-45BB-A1E2-9D73BEC1EB04}" type="datetimeFigureOut">
              <a:rPr lang="en-US" smtClean="0"/>
              <a:t>4/7/2021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4AF77-554B-4C3B-B5F6-86E7A77FCC7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348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25875-05B7-45BB-A1E2-9D73BEC1EB04}" type="datetimeFigureOut">
              <a:rPr lang="en-US" smtClean="0"/>
              <a:t>4/7/2021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4AF77-554B-4C3B-B5F6-86E7A77FCC7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340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25875-05B7-45BB-A1E2-9D73BEC1EB04}" type="datetimeFigureOut">
              <a:rPr lang="en-US" smtClean="0"/>
              <a:t>4/7/2021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4AF77-554B-4C3B-B5F6-86E7A77FCC7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306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25875-05B7-45BB-A1E2-9D73BEC1EB04}" type="datetimeFigureOut">
              <a:rPr lang="en-US" smtClean="0"/>
              <a:t>4/7/2021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4AF77-554B-4C3B-B5F6-86E7A77FCC7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5736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25875-05B7-45BB-A1E2-9D73BEC1EB04}" type="datetimeFigureOut">
              <a:rPr lang="en-US" smtClean="0"/>
              <a:t>4/7/2021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4AF77-554B-4C3B-B5F6-86E7A77FCC7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6121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25875-05B7-45BB-A1E2-9D73BEC1EB04}" type="datetimeFigureOut">
              <a:rPr lang="en-US" smtClean="0"/>
              <a:t>4/7/2021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4AF77-554B-4C3B-B5F6-86E7A77FCC7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2084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25875-05B7-45BB-A1E2-9D73BEC1EB04}" type="datetimeFigureOut">
              <a:rPr lang="en-US" smtClean="0"/>
              <a:t>4/7/2021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4AF77-554B-4C3B-B5F6-86E7A77FCC7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68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25875-05B7-45BB-A1E2-9D73BEC1EB04}" type="datetimeFigureOut">
              <a:rPr lang="en-US" smtClean="0"/>
              <a:t>4/7/2021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4AF77-554B-4C3B-B5F6-86E7A77FCC7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137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25875-05B7-45BB-A1E2-9D73BEC1EB04}" type="datetimeFigureOut">
              <a:rPr lang="en-US" smtClean="0"/>
              <a:t>4/7/2021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4AF77-554B-4C3B-B5F6-86E7A77FCC7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259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25875-05B7-45BB-A1E2-9D73BEC1EB04}" type="datetimeFigureOut">
              <a:rPr lang="en-US" smtClean="0"/>
              <a:t>4/7/2021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4AF77-554B-4C3B-B5F6-86E7A77FCC7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449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225875-05B7-45BB-A1E2-9D73BEC1EB04}" type="datetimeFigureOut">
              <a:rPr lang="en-US" smtClean="0"/>
              <a:t>4/7/2021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24AF77-554B-4C3B-B5F6-86E7A77FCC7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8108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svg"/><Relationship Id="rId18" Type="http://schemas.openxmlformats.org/officeDocument/2006/relationships/image" Target="../media/image6.png"/><Relationship Id="rId3" Type="http://schemas.openxmlformats.org/officeDocument/2006/relationships/image" Target="../media/image2.svg"/><Relationship Id="rId34" Type="http://schemas.openxmlformats.org/officeDocument/2006/relationships/image" Target="../media/image9.png"/><Relationship Id="rId12" Type="http://schemas.openxmlformats.org/officeDocument/2006/relationships/image" Target="../media/image4.png"/><Relationship Id="rId17" Type="http://schemas.openxmlformats.org/officeDocument/2006/relationships/image" Target="../media/image16.svg"/><Relationship Id="rId33" Type="http://schemas.openxmlformats.org/officeDocument/2006/relationships/image" Target="../media/image8.pn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29" Type="http://schemas.openxmlformats.org/officeDocument/2006/relationships/image" Target="../media/image28.svg"/><Relationship Id="rId1" Type="http://schemas.openxmlformats.org/officeDocument/2006/relationships/slideLayout" Target="../slideLayouts/slideLayout1.xml"/><Relationship Id="rId11" Type="http://schemas.openxmlformats.org/officeDocument/2006/relationships/image" Target="../media/image10.svg"/><Relationship Id="rId32" Type="http://schemas.openxmlformats.org/officeDocument/2006/relationships/image" Target="../media/image160.svg"/><Relationship Id="rId10" Type="http://schemas.openxmlformats.org/officeDocument/2006/relationships/image" Target="../media/image3.png"/><Relationship Id="rId31" Type="http://schemas.microsoft.com/office/2007/relationships/hdphoto" Target="../media/hdphoto1.wdp"/><Relationship Id="rId4" Type="http://schemas.openxmlformats.org/officeDocument/2006/relationships/image" Target="../media/image2.png"/><Relationship Id="rId9" Type="http://schemas.openxmlformats.org/officeDocument/2006/relationships/image" Target="../media/image8.svg"/><Relationship Id="rId14" Type="http://schemas.openxmlformats.org/officeDocument/2006/relationships/image" Target="../media/image5.png"/><Relationship Id="rId30" Type="http://schemas.openxmlformats.org/officeDocument/2006/relationships/image" Target="../media/image7.png"/><Relationship Id="rId35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svg"/><Relationship Id="rId18" Type="http://schemas.openxmlformats.org/officeDocument/2006/relationships/image" Target="../media/image6.png"/><Relationship Id="rId39" Type="http://schemas.openxmlformats.org/officeDocument/2006/relationships/image" Target="../media/image15.png"/><Relationship Id="rId3" Type="http://schemas.openxmlformats.org/officeDocument/2006/relationships/image" Target="../media/image2.svg"/><Relationship Id="rId34" Type="http://schemas.openxmlformats.org/officeDocument/2006/relationships/image" Target="../media/image9.png"/><Relationship Id="rId12" Type="http://schemas.openxmlformats.org/officeDocument/2006/relationships/image" Target="../media/image4.png"/><Relationship Id="rId17" Type="http://schemas.openxmlformats.org/officeDocument/2006/relationships/image" Target="../media/image16.svg"/><Relationship Id="rId33" Type="http://schemas.openxmlformats.org/officeDocument/2006/relationships/image" Target="../media/image8.png"/><Relationship Id="rId38" Type="http://schemas.openxmlformats.org/officeDocument/2006/relationships/image" Target="../media/image14.pn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29" Type="http://schemas.openxmlformats.org/officeDocument/2006/relationships/image" Target="../media/image28.svg"/><Relationship Id="rId1" Type="http://schemas.openxmlformats.org/officeDocument/2006/relationships/slideLayout" Target="../slideLayouts/slideLayout1.xml"/><Relationship Id="rId11" Type="http://schemas.openxmlformats.org/officeDocument/2006/relationships/image" Target="../media/image10.svg"/><Relationship Id="rId32" Type="http://schemas.openxmlformats.org/officeDocument/2006/relationships/image" Target="../media/image160.svg"/><Relationship Id="rId37" Type="http://schemas.openxmlformats.org/officeDocument/2006/relationships/image" Target="../media/image13.png"/><Relationship Id="rId40" Type="http://schemas.openxmlformats.org/officeDocument/2006/relationships/image" Target="../media/image10.png"/><Relationship Id="rId36" Type="http://schemas.openxmlformats.org/officeDocument/2006/relationships/image" Target="../media/image12.png"/><Relationship Id="rId10" Type="http://schemas.openxmlformats.org/officeDocument/2006/relationships/image" Target="../media/image3.png"/><Relationship Id="rId31" Type="http://schemas.microsoft.com/office/2007/relationships/hdphoto" Target="../media/hdphoto1.wdp"/><Relationship Id="rId4" Type="http://schemas.openxmlformats.org/officeDocument/2006/relationships/image" Target="../media/image2.png"/><Relationship Id="rId9" Type="http://schemas.openxmlformats.org/officeDocument/2006/relationships/image" Target="../media/image8.svg"/><Relationship Id="rId14" Type="http://schemas.openxmlformats.org/officeDocument/2006/relationships/image" Target="../media/image5.png"/><Relationship Id="rId30" Type="http://schemas.openxmlformats.org/officeDocument/2006/relationships/image" Target="../media/image7.png"/><Relationship Id="rId35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12.svg"/><Relationship Id="rId18" Type="http://schemas.openxmlformats.org/officeDocument/2006/relationships/image" Target="../media/image6.png"/><Relationship Id="rId3" Type="http://schemas.openxmlformats.org/officeDocument/2006/relationships/image" Target="../media/image2.svg"/><Relationship Id="rId34" Type="http://schemas.openxmlformats.org/officeDocument/2006/relationships/image" Target="../media/image9.png"/><Relationship Id="rId7" Type="http://schemas.openxmlformats.org/officeDocument/2006/relationships/image" Target="../media/image6.svg"/><Relationship Id="rId12" Type="http://schemas.openxmlformats.org/officeDocument/2006/relationships/image" Target="../media/image4.png"/><Relationship Id="rId17" Type="http://schemas.openxmlformats.org/officeDocument/2006/relationships/image" Target="../media/image16.svg"/><Relationship Id="rId33" Type="http://schemas.openxmlformats.org/officeDocument/2006/relationships/image" Target="../media/image8.png"/><Relationship Id="rId2" Type="http://schemas.openxmlformats.org/officeDocument/2006/relationships/image" Target="../media/image1.png"/><Relationship Id="rId29" Type="http://schemas.openxmlformats.org/officeDocument/2006/relationships/image" Target="../media/image28.svg"/><Relationship Id="rId1" Type="http://schemas.openxmlformats.org/officeDocument/2006/relationships/slideLayout" Target="../slideLayouts/slideLayout1.xml"/><Relationship Id="rId11" Type="http://schemas.openxmlformats.org/officeDocument/2006/relationships/image" Target="../media/image10.svg"/><Relationship Id="rId32" Type="http://schemas.openxmlformats.org/officeDocument/2006/relationships/image" Target="../media/image160.svg"/><Relationship Id="rId10" Type="http://schemas.openxmlformats.org/officeDocument/2006/relationships/image" Target="../media/image3.png"/><Relationship Id="rId31" Type="http://schemas.microsoft.com/office/2007/relationships/hdphoto" Target="../media/hdphoto1.wdp"/><Relationship Id="rId4" Type="http://schemas.openxmlformats.org/officeDocument/2006/relationships/image" Target="../media/image10.png"/><Relationship Id="rId9" Type="http://schemas.openxmlformats.org/officeDocument/2006/relationships/image" Target="../media/image8.svg"/><Relationship Id="rId14" Type="http://schemas.openxmlformats.org/officeDocument/2006/relationships/image" Target="../media/image5.png"/><Relationship Id="rId30" Type="http://schemas.openxmlformats.org/officeDocument/2006/relationships/image" Target="../media/image7.png"/><Relationship Id="rId35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Rectangle 92">
            <a:extLst>
              <a:ext uri="{FF2B5EF4-FFF2-40B4-BE49-F238E27FC236}">
                <a16:creationId xmlns:a16="http://schemas.microsoft.com/office/drawing/2014/main" id="{E25F190B-F12E-614B-827A-566AC09E9D97}"/>
              </a:ext>
            </a:extLst>
          </p:cNvPr>
          <p:cNvSpPr/>
          <p:nvPr/>
        </p:nvSpPr>
        <p:spPr>
          <a:xfrm>
            <a:off x="4491306" y="1602388"/>
            <a:ext cx="2505456" cy="1447800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  <a:p>
            <a:pPr algn="l"/>
            <a:endParaRPr lang="en-US" sz="1200" dirty="0">
              <a:solidFill>
                <a:schemeClr val="accent5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E25F190B-F12E-614B-827A-566AC09E9D97}"/>
              </a:ext>
            </a:extLst>
          </p:cNvPr>
          <p:cNvSpPr/>
          <p:nvPr/>
        </p:nvSpPr>
        <p:spPr>
          <a:xfrm>
            <a:off x="787325" y="1602388"/>
            <a:ext cx="2506226" cy="1447800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  <a:p>
            <a:pPr algn="l"/>
            <a:endParaRPr lang="en-US" sz="1200" dirty="0">
              <a:solidFill>
                <a:schemeClr val="accent5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CE7F7081-419C-2E4F-A999-2923C4338FC0}"/>
              </a:ext>
            </a:extLst>
          </p:cNvPr>
          <p:cNvSpPr/>
          <p:nvPr/>
        </p:nvSpPr>
        <p:spPr>
          <a:xfrm>
            <a:off x="153301" y="609600"/>
            <a:ext cx="8161817" cy="441318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58" name="Graphic 11">
            <a:extLst>
              <a:ext uri="{FF2B5EF4-FFF2-40B4-BE49-F238E27FC236}">
                <a16:creationId xmlns:a16="http://schemas.microsoft.com/office/drawing/2014/main" id="{CE52C9D7-11B0-9E41-AB16-2C9849C3EC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2400" y="609600"/>
            <a:ext cx="330200" cy="330200"/>
          </a:xfrm>
          <a:prstGeom prst="rect">
            <a:avLst/>
          </a:prstGeom>
        </p:spPr>
      </p:pic>
      <p:sp>
        <p:nvSpPr>
          <p:cNvPr id="61" name="Rectangle 60">
            <a:extLst>
              <a:ext uri="{FF2B5EF4-FFF2-40B4-BE49-F238E27FC236}">
                <a16:creationId xmlns:a16="http://schemas.microsoft.com/office/drawing/2014/main" id="{A85485B4-AA18-C048-B92A-A9A0F4372B98}"/>
              </a:ext>
            </a:extLst>
          </p:cNvPr>
          <p:cNvSpPr/>
          <p:nvPr/>
        </p:nvSpPr>
        <p:spPr>
          <a:xfrm>
            <a:off x="784393" y="3226205"/>
            <a:ext cx="2509158" cy="1447858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  <a:p>
            <a:pPr algn="l"/>
            <a:endParaRPr lang="en-US" sz="1200" dirty="0">
              <a:solidFill>
                <a:schemeClr val="accent3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2" name="Graphic 13">
            <a:extLst>
              <a:ext uri="{FF2B5EF4-FFF2-40B4-BE49-F238E27FC236}">
                <a16:creationId xmlns:a16="http://schemas.microsoft.com/office/drawing/2014/main" id="{3BD31095-C7B2-C24A-9990-6F9E14956A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84394" y="3223846"/>
            <a:ext cx="274320" cy="274320"/>
          </a:xfrm>
          <a:prstGeom prst="rect">
            <a:avLst/>
          </a:prstGeom>
        </p:spPr>
      </p:pic>
      <p:sp>
        <p:nvSpPr>
          <p:cNvPr id="63" name="Rectangle 62">
            <a:extLst>
              <a:ext uri="{FF2B5EF4-FFF2-40B4-BE49-F238E27FC236}">
                <a16:creationId xmlns:a16="http://schemas.microsoft.com/office/drawing/2014/main" id="{25B2706C-95D8-A94F-9EC8-6497FA7FB136}"/>
              </a:ext>
            </a:extLst>
          </p:cNvPr>
          <p:cNvSpPr/>
          <p:nvPr/>
        </p:nvSpPr>
        <p:spPr>
          <a:xfrm>
            <a:off x="1973117" y="1946608"/>
            <a:ext cx="3843840" cy="999792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solidFill>
                <a:srgbClr val="D86613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  <a:p>
            <a:pPr algn="ctr"/>
            <a:endParaRPr lang="en-US" sz="1200" dirty="0">
              <a:solidFill>
                <a:srgbClr val="D86613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Auto Scaling </a:t>
            </a:r>
            <a:r>
              <a:rPr lang="en-US" sz="1200" dirty="0" smtClean="0">
                <a:solidFill>
                  <a:srgbClr val="D86613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/>
            </a:r>
            <a:br>
              <a:rPr lang="en-US" sz="1200" dirty="0" smtClean="0">
                <a:solidFill>
                  <a:srgbClr val="D86613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sz="1200" dirty="0" smtClean="0">
                <a:solidFill>
                  <a:srgbClr val="D86613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group</a:t>
            </a: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4" name="Graphic 3">
            <a:extLst>
              <a:ext uri="{FF2B5EF4-FFF2-40B4-BE49-F238E27FC236}">
                <a16:creationId xmlns:a16="http://schemas.microsoft.com/office/drawing/2014/main" id="{D7A7873E-A1CC-804E-816C-DC0FF152D82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=""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740286" y="1946608"/>
            <a:ext cx="330200" cy="330200"/>
          </a:xfrm>
          <a:prstGeom prst="rect">
            <a:avLst/>
          </a:prstGeom>
        </p:spPr>
      </p:pic>
      <p:pic>
        <p:nvPicPr>
          <p:cNvPr id="65" name="Graphic 135">
            <a:extLst>
              <a:ext uri="{FF2B5EF4-FFF2-40B4-BE49-F238E27FC236}">
                <a16:creationId xmlns:a16="http://schemas.microsoft.com/office/drawing/2014/main" id="{C19987B1-DB3A-1640-994D-BCB81FCC1AE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=""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361197" y="2094808"/>
            <a:ext cx="469900" cy="469900"/>
          </a:xfrm>
          <a:prstGeom prst="rect">
            <a:avLst/>
          </a:prstGeom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F90C1CC4-DFE6-0445-BD1C-DB610E1A07F5}"/>
              </a:ext>
            </a:extLst>
          </p:cNvPr>
          <p:cNvSpPr txBox="1"/>
          <p:nvPr/>
        </p:nvSpPr>
        <p:spPr>
          <a:xfrm>
            <a:off x="1839495" y="2573179"/>
            <a:ext cx="15133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RD Gateway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17096B6-EF64-C245-A3E7-BEEF81BDCB9C}"/>
              </a:ext>
            </a:extLst>
          </p:cNvPr>
          <p:cNvSpPr txBox="1"/>
          <p:nvPr/>
        </p:nvSpPr>
        <p:spPr>
          <a:xfrm>
            <a:off x="762000" y="2573179"/>
            <a:ext cx="12364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68" name="Graphic 40">
            <a:extLst>
              <a:ext uri="{FF2B5EF4-FFF2-40B4-BE49-F238E27FC236}">
                <a16:creationId xmlns:a16="http://schemas.microsoft.com/office/drawing/2014/main" id="{C322592C-EAB9-0640-95A5-D8FF5B8E5FE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=""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145271" y="2057400"/>
            <a:ext cx="469900" cy="469900"/>
          </a:xfrm>
          <a:prstGeom prst="rect">
            <a:avLst/>
          </a:prstGeom>
        </p:spPr>
      </p:pic>
      <p:pic>
        <p:nvPicPr>
          <p:cNvPr id="69" name="Graphic 135">
            <a:extLst>
              <a:ext uri="{FF2B5EF4-FFF2-40B4-BE49-F238E27FC236}">
                <a16:creationId xmlns:a16="http://schemas.microsoft.com/office/drawing/2014/main" id="{C19987B1-DB3A-1640-994D-BCB81FCC1AE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=""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805117" y="3707423"/>
            <a:ext cx="469900" cy="469900"/>
          </a:xfrm>
          <a:prstGeom prst="rect">
            <a:avLst/>
          </a:prstGeom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F90C1CC4-DFE6-0445-BD1C-DB610E1A07F5}"/>
              </a:ext>
            </a:extLst>
          </p:cNvPr>
          <p:cNvSpPr txBox="1"/>
          <p:nvPr/>
        </p:nvSpPr>
        <p:spPr>
          <a:xfrm>
            <a:off x="1198986" y="4164623"/>
            <a:ext cx="1682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Domain controller </a:t>
            </a:r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A85485B4-AA18-C048-B92A-A9A0F4372B98}"/>
              </a:ext>
            </a:extLst>
          </p:cNvPr>
          <p:cNvSpPr/>
          <p:nvPr/>
        </p:nvSpPr>
        <p:spPr>
          <a:xfrm>
            <a:off x="4488375" y="3202759"/>
            <a:ext cx="2508387" cy="1444752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  <a:p>
            <a:pPr algn="l"/>
            <a:endParaRPr lang="en-US" sz="1200" dirty="0">
              <a:solidFill>
                <a:schemeClr val="accent3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74" name="Graphic 13">
            <a:extLst>
              <a:ext uri="{FF2B5EF4-FFF2-40B4-BE49-F238E27FC236}">
                <a16:creationId xmlns:a16="http://schemas.microsoft.com/office/drawing/2014/main" id="{3BD31095-C7B2-C24A-9990-6F9E14956A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488376" y="3200400"/>
            <a:ext cx="274320" cy="274320"/>
          </a:xfrm>
          <a:prstGeom prst="rect">
            <a:avLst/>
          </a:prstGeom>
        </p:spPr>
      </p:pic>
      <p:sp>
        <p:nvSpPr>
          <p:cNvPr id="75" name="TextBox 74">
            <a:extLst>
              <a:ext uri="{FF2B5EF4-FFF2-40B4-BE49-F238E27FC236}">
                <a16:creationId xmlns:a16="http://schemas.microsoft.com/office/drawing/2014/main" id="{F90C1CC4-DFE6-0445-BD1C-DB610E1A07F5}"/>
              </a:ext>
            </a:extLst>
          </p:cNvPr>
          <p:cNvSpPr txBox="1"/>
          <p:nvPr/>
        </p:nvSpPr>
        <p:spPr>
          <a:xfrm>
            <a:off x="4414031" y="2573179"/>
            <a:ext cx="1513305" cy="276999"/>
          </a:xfrm>
          <a:prstGeom prst="rect">
            <a:avLst/>
          </a:prstGeom>
          <a:noFill/>
          <a:effectLst>
            <a:softEdge rad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RD Gateway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17096B6-EF64-C245-A3E7-BEEF81BDCB9C}"/>
              </a:ext>
            </a:extLst>
          </p:cNvPr>
          <p:cNvSpPr txBox="1"/>
          <p:nvPr/>
        </p:nvSpPr>
        <p:spPr>
          <a:xfrm>
            <a:off x="5788638" y="2573179"/>
            <a:ext cx="12364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78" name="Graphic 40">
            <a:extLst>
              <a:ext uri="{FF2B5EF4-FFF2-40B4-BE49-F238E27FC236}">
                <a16:creationId xmlns:a16="http://schemas.microsoft.com/office/drawing/2014/main" id="{C322592C-EAB9-0640-95A5-D8FF5B8E5FE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=""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171909" y="2033954"/>
            <a:ext cx="469900" cy="469900"/>
          </a:xfrm>
          <a:prstGeom prst="rect">
            <a:avLst/>
          </a:prstGeom>
        </p:spPr>
      </p:pic>
      <p:pic>
        <p:nvPicPr>
          <p:cNvPr id="79" name="Graphic 135">
            <a:extLst>
              <a:ext uri="{FF2B5EF4-FFF2-40B4-BE49-F238E27FC236}">
                <a16:creationId xmlns:a16="http://schemas.microsoft.com/office/drawing/2014/main" id="{C19987B1-DB3A-1640-994D-BCB81FCC1AE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=""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495290" y="3707423"/>
            <a:ext cx="469900" cy="469900"/>
          </a:xfrm>
          <a:prstGeom prst="rect">
            <a:avLst/>
          </a:prstGeom>
        </p:spPr>
      </p:pic>
      <p:sp>
        <p:nvSpPr>
          <p:cNvPr id="80" name="TextBox 79">
            <a:extLst>
              <a:ext uri="{FF2B5EF4-FFF2-40B4-BE49-F238E27FC236}">
                <a16:creationId xmlns:a16="http://schemas.microsoft.com/office/drawing/2014/main" id="{F90C1CC4-DFE6-0445-BD1C-DB610E1A07F5}"/>
              </a:ext>
            </a:extLst>
          </p:cNvPr>
          <p:cNvSpPr txBox="1"/>
          <p:nvPr/>
        </p:nvSpPr>
        <p:spPr>
          <a:xfrm>
            <a:off x="4897388" y="4164623"/>
            <a:ext cx="16657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Domain controller </a:t>
            </a:r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722BC20-320C-4D7A-A14F-078F906B6A29}"/>
              </a:ext>
            </a:extLst>
          </p:cNvPr>
          <p:cNvSpPr txBox="1"/>
          <p:nvPr/>
        </p:nvSpPr>
        <p:spPr>
          <a:xfrm>
            <a:off x="7098770" y="2962115"/>
            <a:ext cx="13522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AWS Secrets </a:t>
            </a:r>
            <a:endParaRPr lang="en-US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Manager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3" name="Graphic 81">
            <a:extLst>
              <a:ext uri="{FF2B5EF4-FFF2-40B4-BE49-F238E27FC236}">
                <a16:creationId xmlns:a16="http://schemas.microsoft.com/office/drawing/2014/main" id="{433A91E4-2B6F-4880-9946-495A6DFFF5D6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=""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7544458" y="2494623"/>
            <a:ext cx="460921" cy="460921"/>
          </a:xfrm>
          <a:prstGeom prst="rect">
            <a:avLst/>
          </a:prstGeom>
        </p:spPr>
      </p:pic>
      <p:pic>
        <p:nvPicPr>
          <p:cNvPr id="84" name="Graphic 43">
            <a:extLst>
              <a:ext uri="{FF2B5EF4-FFF2-40B4-BE49-F238E27FC236}">
                <a16:creationId xmlns:a16="http://schemas.microsoft.com/office/drawing/2014/main" id="{AA07898E-3D66-5446-8B50-9BAB110FEFDB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BEBA8EAE-BF5A-486C-A8C5-ECC9F3942E4B}">
                <a14:imgProps xmlns:a14="http://schemas.microsoft.com/office/drawing/2010/main">
                  <a14:imgLayer r:embed="rId31">
                    <a14:imgEffect>
                      <a14:artisticBlur/>
                    </a14:imgEffect>
                  </a14:imgLayer>
                </a14:imgProps>
              </a:ext>
              <a:ext uri="{96DAC541-7B7A-43D3-8B79-37D633B846F1}">
                <asvg:svgBlip xmlns=""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4934731" y="2094808"/>
            <a:ext cx="469900" cy="469900"/>
          </a:xfrm>
          <a:prstGeom prst="rect">
            <a:avLst/>
          </a:prstGeom>
        </p:spPr>
      </p:pic>
      <p:pic>
        <p:nvPicPr>
          <p:cNvPr id="85" name="Graphic 15">
            <a:extLst>
              <a:ext uri="{FF2B5EF4-FFF2-40B4-BE49-F238E27FC236}">
                <a16:creationId xmlns:a16="http://schemas.microsoft.com/office/drawing/2014/main" id="{3A010F8A-DF9B-CA43-8D41-3A122544E2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6318" y="12954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" name="TextBox 11">
            <a:extLst>
              <a:ext uri="{FF2B5EF4-FFF2-40B4-BE49-F238E27FC236}">
                <a16:creationId xmlns:a16="http://schemas.microsoft.com/office/drawing/2014/main" id="{EE7EF599-CC93-1843-94CE-F010641A8D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600" y="1752600"/>
            <a:ext cx="137663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Systems </a:t>
            </a:r>
            <a:endParaRPr lang="en-US" altLang="en-US" sz="1200" dirty="0" smtClean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  <a:p>
            <a:pPr algn="ctr" eaLnBrk="1" hangingPunct="1"/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Manager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34D72B91-09F3-9A42-B66A-106F01CCE8B4}"/>
              </a:ext>
            </a:extLst>
          </p:cNvPr>
          <p:cNvSpPr/>
          <p:nvPr/>
        </p:nvSpPr>
        <p:spPr>
          <a:xfrm>
            <a:off x="289848" y="1277215"/>
            <a:ext cx="6944117" cy="3468574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pic>
        <p:nvPicPr>
          <p:cNvPr id="88" name="Graphic 28">
            <a:extLst>
              <a:ext uri="{FF2B5EF4-FFF2-40B4-BE49-F238E27FC236}">
                <a16:creationId xmlns:a16="http://schemas.microsoft.com/office/drawing/2014/main" id="{88C69878-A4A8-CE45-B624-0223CB1661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849" y="1277214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9" name="Rectangle 88">
            <a:extLst>
              <a:ext uri="{FF2B5EF4-FFF2-40B4-BE49-F238E27FC236}">
                <a16:creationId xmlns:a16="http://schemas.microsoft.com/office/drawing/2014/main" id="{D246DAA1-0260-E449-8CA2-92FF0101149D}"/>
              </a:ext>
            </a:extLst>
          </p:cNvPr>
          <p:cNvSpPr/>
          <p:nvPr/>
        </p:nvSpPr>
        <p:spPr>
          <a:xfrm>
            <a:off x="678520" y="963353"/>
            <a:ext cx="2739786" cy="3913447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</a:t>
            </a:r>
            <a:r>
              <a:rPr lang="en-US" sz="1200" dirty="0" smtClean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Zone 1</a:t>
            </a: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D246DAA1-0260-E449-8CA2-92FF0101149D}"/>
              </a:ext>
            </a:extLst>
          </p:cNvPr>
          <p:cNvSpPr/>
          <p:nvPr/>
        </p:nvSpPr>
        <p:spPr>
          <a:xfrm>
            <a:off x="4362062" y="963353"/>
            <a:ext cx="2747737" cy="3913447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</a:t>
            </a:r>
            <a:r>
              <a:rPr lang="en-US" sz="1200" dirty="0" smtClean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Zone </a:t>
            </a:r>
            <a:r>
              <a:rPr lang="en-US" sz="1200" dirty="0" smtClean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2" name="Graphic 10">
            <a:extLst>
              <a:ext uri="{FF2B5EF4-FFF2-40B4-BE49-F238E27FC236}">
                <a16:creationId xmlns:a16="http://schemas.microsoft.com/office/drawing/2014/main" id="{89B99B74-19F0-0B4B-85E3-A09DF2519E46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87325" y="1602388"/>
            <a:ext cx="274320" cy="274320"/>
          </a:xfrm>
          <a:prstGeom prst="rect">
            <a:avLst/>
          </a:prstGeom>
        </p:spPr>
      </p:pic>
      <p:pic>
        <p:nvPicPr>
          <p:cNvPr id="94" name="Graphic 10">
            <a:extLst>
              <a:ext uri="{FF2B5EF4-FFF2-40B4-BE49-F238E27FC236}">
                <a16:creationId xmlns:a16="http://schemas.microsoft.com/office/drawing/2014/main" id="{89B99B74-19F0-0B4B-85E3-A09DF2519E46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491307" y="1602388"/>
            <a:ext cx="274320" cy="274320"/>
          </a:xfrm>
          <a:prstGeom prst="rect">
            <a:avLst/>
          </a:prstGeom>
        </p:spPr>
      </p:pic>
      <p:sp>
        <p:nvSpPr>
          <p:cNvPr id="95" name="TextBox 94">
            <a:extLst>
              <a:ext uri="{FF2B5EF4-FFF2-40B4-BE49-F238E27FC236}">
                <a16:creationId xmlns:a16="http://schemas.microsoft.com/office/drawing/2014/main" id="{517096B6-EF64-C245-A3E7-BEEF81BDCB9C}"/>
              </a:ext>
            </a:extLst>
          </p:cNvPr>
          <p:cNvSpPr txBox="1"/>
          <p:nvPr/>
        </p:nvSpPr>
        <p:spPr>
          <a:xfrm>
            <a:off x="11139928" y="6510010"/>
            <a:ext cx="10078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Scenario 1</a:t>
            </a:r>
            <a:endParaRPr lang="en-US" sz="105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9459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67">
            <a:extLst>
              <a:ext uri="{FF2B5EF4-FFF2-40B4-BE49-F238E27FC236}">
                <a16:creationId xmlns:a16="http://schemas.microsoft.com/office/drawing/2014/main" id="{E25F190B-F12E-614B-827A-566AC09E9D97}"/>
              </a:ext>
            </a:extLst>
          </p:cNvPr>
          <p:cNvSpPr/>
          <p:nvPr/>
        </p:nvSpPr>
        <p:spPr>
          <a:xfrm>
            <a:off x="787325" y="1602388"/>
            <a:ext cx="2506226" cy="1447800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  <a:p>
            <a:pPr algn="l"/>
            <a:endParaRPr lang="en-US" sz="1200" dirty="0">
              <a:solidFill>
                <a:schemeClr val="accent5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E25F190B-F12E-614B-827A-566AC09E9D97}"/>
              </a:ext>
            </a:extLst>
          </p:cNvPr>
          <p:cNvSpPr/>
          <p:nvPr/>
        </p:nvSpPr>
        <p:spPr>
          <a:xfrm>
            <a:off x="4491306" y="1602388"/>
            <a:ext cx="2505456" cy="1447800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  <a:p>
            <a:pPr algn="l"/>
            <a:endParaRPr lang="en-US" sz="1200" dirty="0">
              <a:solidFill>
                <a:schemeClr val="accent5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E7F7081-419C-2E4F-A999-2923C4338FC0}"/>
              </a:ext>
            </a:extLst>
          </p:cNvPr>
          <p:cNvSpPr/>
          <p:nvPr/>
        </p:nvSpPr>
        <p:spPr>
          <a:xfrm>
            <a:off x="153301" y="609600"/>
            <a:ext cx="8161817" cy="441318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6" name="Graphic 11">
            <a:extLst>
              <a:ext uri="{FF2B5EF4-FFF2-40B4-BE49-F238E27FC236}">
                <a16:creationId xmlns:a16="http://schemas.microsoft.com/office/drawing/2014/main" id="{CE52C9D7-11B0-9E41-AB16-2C9849C3EC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2400" y="609600"/>
            <a:ext cx="330200" cy="3302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A85485B4-AA18-C048-B92A-A9A0F4372B98}"/>
              </a:ext>
            </a:extLst>
          </p:cNvPr>
          <p:cNvSpPr/>
          <p:nvPr/>
        </p:nvSpPr>
        <p:spPr>
          <a:xfrm>
            <a:off x="784393" y="3226205"/>
            <a:ext cx="2509158" cy="1447858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  <a:p>
            <a:pPr algn="l"/>
            <a:endParaRPr lang="en-US" sz="1200" dirty="0">
              <a:solidFill>
                <a:schemeClr val="accent3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16" name="Graphic 13">
            <a:extLst>
              <a:ext uri="{FF2B5EF4-FFF2-40B4-BE49-F238E27FC236}">
                <a16:creationId xmlns:a16="http://schemas.microsoft.com/office/drawing/2014/main" id="{3BD31095-C7B2-C24A-9990-6F9E14956A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84394" y="3223846"/>
            <a:ext cx="274320" cy="27432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25B2706C-95D8-A94F-9EC8-6497FA7FB136}"/>
              </a:ext>
            </a:extLst>
          </p:cNvPr>
          <p:cNvSpPr/>
          <p:nvPr/>
        </p:nvSpPr>
        <p:spPr>
          <a:xfrm>
            <a:off x="1973117" y="1946608"/>
            <a:ext cx="3843840" cy="999792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solidFill>
                <a:srgbClr val="D86613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  <a:p>
            <a:pPr algn="ctr"/>
            <a:endParaRPr lang="en-US" sz="1200" dirty="0">
              <a:solidFill>
                <a:srgbClr val="D86613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Auto Scaling </a:t>
            </a:r>
            <a:r>
              <a:rPr lang="en-US" sz="1200" dirty="0" smtClean="0">
                <a:solidFill>
                  <a:srgbClr val="D86613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/>
            </a:r>
            <a:br>
              <a:rPr lang="en-US" sz="1200" dirty="0" smtClean="0">
                <a:solidFill>
                  <a:srgbClr val="D86613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sz="1200" dirty="0" smtClean="0">
                <a:solidFill>
                  <a:srgbClr val="D86613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group</a:t>
            </a: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22" name="Graphic 3">
            <a:extLst>
              <a:ext uri="{FF2B5EF4-FFF2-40B4-BE49-F238E27FC236}">
                <a16:creationId xmlns:a16="http://schemas.microsoft.com/office/drawing/2014/main" id="{D7A7873E-A1CC-804E-816C-DC0FF152D82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=""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740286" y="1946608"/>
            <a:ext cx="330200" cy="330200"/>
          </a:xfrm>
          <a:prstGeom prst="rect">
            <a:avLst/>
          </a:prstGeom>
        </p:spPr>
      </p:pic>
      <p:pic>
        <p:nvPicPr>
          <p:cNvPr id="24" name="Graphic 135">
            <a:extLst>
              <a:ext uri="{FF2B5EF4-FFF2-40B4-BE49-F238E27FC236}">
                <a16:creationId xmlns:a16="http://schemas.microsoft.com/office/drawing/2014/main" id="{C19987B1-DB3A-1640-994D-BCB81FCC1AE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=""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361197" y="2094808"/>
            <a:ext cx="469900" cy="46990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F90C1CC4-DFE6-0445-BD1C-DB610E1A07F5}"/>
              </a:ext>
            </a:extLst>
          </p:cNvPr>
          <p:cNvSpPr txBox="1"/>
          <p:nvPr/>
        </p:nvSpPr>
        <p:spPr>
          <a:xfrm>
            <a:off x="1839495" y="2573179"/>
            <a:ext cx="15133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RD Gateway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17096B6-EF64-C245-A3E7-BEEF81BDCB9C}"/>
              </a:ext>
            </a:extLst>
          </p:cNvPr>
          <p:cNvSpPr txBox="1"/>
          <p:nvPr/>
        </p:nvSpPr>
        <p:spPr>
          <a:xfrm>
            <a:off x="762000" y="2573179"/>
            <a:ext cx="12364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29" name="Graphic 40">
            <a:extLst>
              <a:ext uri="{FF2B5EF4-FFF2-40B4-BE49-F238E27FC236}">
                <a16:creationId xmlns:a16="http://schemas.microsoft.com/office/drawing/2014/main" id="{C322592C-EAB9-0640-95A5-D8FF5B8E5FE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=""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145271" y="2057400"/>
            <a:ext cx="469900" cy="469900"/>
          </a:xfrm>
          <a:prstGeom prst="rect">
            <a:avLst/>
          </a:prstGeom>
        </p:spPr>
      </p:pic>
      <p:pic>
        <p:nvPicPr>
          <p:cNvPr id="32" name="Graphic 135">
            <a:extLst>
              <a:ext uri="{FF2B5EF4-FFF2-40B4-BE49-F238E27FC236}">
                <a16:creationId xmlns:a16="http://schemas.microsoft.com/office/drawing/2014/main" id="{C19987B1-DB3A-1640-994D-BCB81FCC1AE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=""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805117" y="3707423"/>
            <a:ext cx="469900" cy="469900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F90C1CC4-DFE6-0445-BD1C-DB610E1A07F5}"/>
              </a:ext>
            </a:extLst>
          </p:cNvPr>
          <p:cNvSpPr txBox="1"/>
          <p:nvPr/>
        </p:nvSpPr>
        <p:spPr>
          <a:xfrm>
            <a:off x="1198986" y="4164623"/>
            <a:ext cx="1682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Domain controller </a:t>
            </a:r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85485B4-AA18-C048-B92A-A9A0F4372B98}"/>
              </a:ext>
            </a:extLst>
          </p:cNvPr>
          <p:cNvSpPr/>
          <p:nvPr/>
        </p:nvSpPr>
        <p:spPr>
          <a:xfrm>
            <a:off x="4488375" y="3202759"/>
            <a:ext cx="2508387" cy="1444752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  <a:p>
            <a:pPr algn="l"/>
            <a:endParaRPr lang="en-US" sz="1200" dirty="0">
              <a:solidFill>
                <a:schemeClr val="accent3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37" name="Graphic 13">
            <a:extLst>
              <a:ext uri="{FF2B5EF4-FFF2-40B4-BE49-F238E27FC236}">
                <a16:creationId xmlns:a16="http://schemas.microsoft.com/office/drawing/2014/main" id="{3BD31095-C7B2-C24A-9990-6F9E14956A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488376" y="3200400"/>
            <a:ext cx="274320" cy="274320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F90C1CC4-DFE6-0445-BD1C-DB610E1A07F5}"/>
              </a:ext>
            </a:extLst>
          </p:cNvPr>
          <p:cNvSpPr txBox="1"/>
          <p:nvPr/>
        </p:nvSpPr>
        <p:spPr>
          <a:xfrm>
            <a:off x="4414031" y="2573179"/>
            <a:ext cx="1513305" cy="276999"/>
          </a:xfrm>
          <a:prstGeom prst="rect">
            <a:avLst/>
          </a:prstGeom>
          <a:noFill/>
          <a:effectLst>
            <a:softEdge rad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RD Gateway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17096B6-EF64-C245-A3E7-BEEF81BDCB9C}"/>
              </a:ext>
            </a:extLst>
          </p:cNvPr>
          <p:cNvSpPr txBox="1"/>
          <p:nvPr/>
        </p:nvSpPr>
        <p:spPr>
          <a:xfrm>
            <a:off x="5788638" y="2573179"/>
            <a:ext cx="12364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44" name="Graphic 40">
            <a:extLst>
              <a:ext uri="{FF2B5EF4-FFF2-40B4-BE49-F238E27FC236}">
                <a16:creationId xmlns:a16="http://schemas.microsoft.com/office/drawing/2014/main" id="{C322592C-EAB9-0640-95A5-D8FF5B8E5FE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=""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171909" y="2033954"/>
            <a:ext cx="469900" cy="469900"/>
          </a:xfrm>
          <a:prstGeom prst="rect">
            <a:avLst/>
          </a:prstGeom>
        </p:spPr>
      </p:pic>
      <p:pic>
        <p:nvPicPr>
          <p:cNvPr id="47" name="Graphic 135">
            <a:extLst>
              <a:ext uri="{FF2B5EF4-FFF2-40B4-BE49-F238E27FC236}">
                <a16:creationId xmlns:a16="http://schemas.microsoft.com/office/drawing/2014/main" id="{C19987B1-DB3A-1640-994D-BCB81FCC1AE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=""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495290" y="3707423"/>
            <a:ext cx="469900" cy="469900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F90C1CC4-DFE6-0445-BD1C-DB610E1A07F5}"/>
              </a:ext>
            </a:extLst>
          </p:cNvPr>
          <p:cNvSpPr txBox="1"/>
          <p:nvPr/>
        </p:nvSpPr>
        <p:spPr>
          <a:xfrm>
            <a:off x="4897388" y="4164623"/>
            <a:ext cx="16657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Domain controller </a:t>
            </a:r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2</a:t>
            </a:r>
          </a:p>
        </p:txBody>
      </p:sp>
      <p:pic>
        <p:nvPicPr>
          <p:cNvPr id="82" name="Graphic 81">
            <a:extLst>
              <a:ext uri="{FF2B5EF4-FFF2-40B4-BE49-F238E27FC236}">
                <a16:creationId xmlns:a16="http://schemas.microsoft.com/office/drawing/2014/main" id="{433A91E4-2B6F-4880-9946-495A6DFFF5D6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=""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7544458" y="2494623"/>
            <a:ext cx="460921" cy="460921"/>
          </a:xfrm>
          <a:prstGeom prst="rect">
            <a:avLst/>
          </a:prstGeom>
        </p:spPr>
      </p:pic>
      <p:pic>
        <p:nvPicPr>
          <p:cNvPr id="54" name="Graphic 43">
            <a:extLst>
              <a:ext uri="{FF2B5EF4-FFF2-40B4-BE49-F238E27FC236}">
                <a16:creationId xmlns:a16="http://schemas.microsoft.com/office/drawing/2014/main" id="{AA07898E-3D66-5446-8B50-9BAB110FEFDB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BEBA8EAE-BF5A-486C-A8C5-ECC9F3942E4B}">
                <a14:imgProps xmlns:a14="http://schemas.microsoft.com/office/drawing/2010/main">
                  <a14:imgLayer r:embed="rId31">
                    <a14:imgEffect>
                      <a14:artisticBlur/>
                    </a14:imgEffect>
                  </a14:imgLayer>
                </a14:imgProps>
              </a:ext>
              <a:ext uri="{96DAC541-7B7A-43D3-8B79-37D633B846F1}">
                <asvg:svgBlip xmlns=""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4934731" y="2094808"/>
            <a:ext cx="469900" cy="469900"/>
          </a:xfrm>
          <a:prstGeom prst="rect">
            <a:avLst/>
          </a:prstGeom>
        </p:spPr>
      </p:pic>
      <p:pic>
        <p:nvPicPr>
          <p:cNvPr id="39" name="Graphic 15">
            <a:extLst>
              <a:ext uri="{FF2B5EF4-FFF2-40B4-BE49-F238E27FC236}">
                <a16:creationId xmlns:a16="http://schemas.microsoft.com/office/drawing/2014/main" id="{3A010F8A-DF9B-CA43-8D41-3A122544E2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6318" y="12954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34D72B91-09F3-9A42-B66A-106F01CCE8B4}"/>
              </a:ext>
            </a:extLst>
          </p:cNvPr>
          <p:cNvSpPr/>
          <p:nvPr/>
        </p:nvSpPr>
        <p:spPr>
          <a:xfrm>
            <a:off x="289848" y="1277215"/>
            <a:ext cx="6944117" cy="3468574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pic>
        <p:nvPicPr>
          <p:cNvPr id="45" name="Graphic 28">
            <a:extLst>
              <a:ext uri="{FF2B5EF4-FFF2-40B4-BE49-F238E27FC236}">
                <a16:creationId xmlns:a16="http://schemas.microsoft.com/office/drawing/2014/main" id="{88C69878-A4A8-CE45-B624-0223CB1661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849" y="1277214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D246DAA1-0260-E449-8CA2-92FF0101149D}"/>
              </a:ext>
            </a:extLst>
          </p:cNvPr>
          <p:cNvSpPr/>
          <p:nvPr/>
        </p:nvSpPr>
        <p:spPr>
          <a:xfrm>
            <a:off x="678520" y="963353"/>
            <a:ext cx="2739786" cy="3913447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</a:t>
            </a:r>
            <a:r>
              <a:rPr lang="en-US" sz="1200" dirty="0" smtClean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Zone 1</a:t>
            </a: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246DAA1-0260-E449-8CA2-92FF0101149D}"/>
              </a:ext>
            </a:extLst>
          </p:cNvPr>
          <p:cNvSpPr/>
          <p:nvPr/>
        </p:nvSpPr>
        <p:spPr>
          <a:xfrm>
            <a:off x="4362062" y="963353"/>
            <a:ext cx="2747737" cy="3913447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</a:t>
            </a:r>
            <a:r>
              <a:rPr lang="en-US" sz="1200" dirty="0" smtClean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Zone </a:t>
            </a:r>
            <a:r>
              <a:rPr lang="en-US" sz="1200" dirty="0" smtClean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0" name="Graphic 43">
            <a:extLst>
              <a:ext uri="{FF2B5EF4-FFF2-40B4-BE49-F238E27FC236}">
                <a16:creationId xmlns:a16="http://schemas.microsoft.com/office/drawing/2014/main" id="{2BF3A7A7-CA9E-AF4B-93B0-15397692B0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4727" y="350792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" name="TextBox 11">
            <a:extLst>
              <a:ext uri="{FF2B5EF4-FFF2-40B4-BE49-F238E27FC236}">
                <a16:creationId xmlns:a16="http://schemas.microsoft.com/office/drawing/2014/main" id="{A0C55ED5-5FA3-F04C-833E-3AE92E7F9B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62249" y="3940442"/>
            <a:ext cx="91386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Customer </a:t>
            </a:r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/>
            </a:r>
            <a:b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gateway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53" name="Graphic 7">
            <a:extLst>
              <a:ext uri="{FF2B5EF4-FFF2-40B4-BE49-F238E27FC236}">
                <a16:creationId xmlns:a16="http://schemas.microsoft.com/office/drawing/2014/main" id="{26C0DC1E-098C-CA46-B385-73951CEA53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0583" y="350792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56"/>
          <p:cNvPicPr>
            <a:picLocks noChangeAspect="1"/>
          </p:cNvPicPr>
          <p:nvPr/>
        </p:nvPicPr>
        <p:blipFill>
          <a:blip r:embed="rId37"/>
          <a:stretch>
            <a:fillRect/>
          </a:stretch>
        </p:blipFill>
        <p:spPr>
          <a:xfrm>
            <a:off x="10720912" y="3429000"/>
            <a:ext cx="533400" cy="533400"/>
          </a:xfrm>
          <a:prstGeom prst="rect">
            <a:avLst/>
          </a:prstGeom>
        </p:spPr>
      </p:pic>
      <p:sp>
        <p:nvSpPr>
          <p:cNvPr id="58" name="Freeform 57">
            <a:extLst>
              <a:ext uri="{FF2B5EF4-FFF2-40B4-BE49-F238E27FC236}">
                <a16:creationId xmlns:a16="http://schemas.microsoft.com/office/drawing/2014/main" id="{AB463B32-97C4-5947-BC9B-DB77CF5E096E}"/>
              </a:ext>
            </a:extLst>
          </p:cNvPr>
          <p:cNvSpPr/>
          <p:nvPr/>
        </p:nvSpPr>
        <p:spPr>
          <a:xfrm rot="10800000" flipH="1">
            <a:off x="8315128" y="4445772"/>
            <a:ext cx="2657671" cy="306428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2"/>
            </a:solidFill>
            <a:headEnd type="arrow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9" name="TextBox 11">
            <a:extLst>
              <a:ext uri="{FF2B5EF4-FFF2-40B4-BE49-F238E27FC236}">
                <a16:creationId xmlns:a16="http://schemas.microsoft.com/office/drawing/2014/main" id="{A0C55ED5-5FA3-F04C-833E-3AE92E7F9B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10600" y="4752201"/>
            <a:ext cx="216693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Active Directory replication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TextBox 15">
            <a:extLst>
              <a:ext uri="{FF2B5EF4-FFF2-40B4-BE49-F238E27FC236}">
                <a16:creationId xmlns:a16="http://schemas.microsoft.com/office/drawing/2014/main" id="{A1EC7FE7-47E3-744C-89C1-64032FB9FF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79697" y="3940442"/>
            <a:ext cx="829087" cy="461665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VPN </a:t>
            </a:r>
            <a:b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gateway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38" name="Graphic 14">
            <a:extLst>
              <a:ext uri="{FF2B5EF4-FFF2-40B4-BE49-F238E27FC236}">
                <a16:creationId xmlns:a16="http://schemas.microsoft.com/office/drawing/2014/main" id="{C515D72C-3F48-8947-9098-CC3212A526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3149" y="3507926"/>
            <a:ext cx="45720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</p:pic>
      <p:sp>
        <p:nvSpPr>
          <p:cNvPr id="49" name="TextBox 19">
            <a:extLst>
              <a:ext uri="{FF2B5EF4-FFF2-40B4-BE49-F238E27FC236}">
                <a16:creationId xmlns:a16="http://schemas.microsoft.com/office/drawing/2014/main" id="{76715948-14ED-B148-A80E-396EC259A5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0871" y="3940442"/>
            <a:ext cx="92795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VPN</a:t>
            </a:r>
            <a:b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connection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2C20A410-6A05-8049-8DF4-A7A4612F5A71}"/>
              </a:ext>
            </a:extLst>
          </p:cNvPr>
          <p:cNvSpPr/>
          <p:nvPr/>
        </p:nvSpPr>
        <p:spPr>
          <a:xfrm>
            <a:off x="10363200" y="2946400"/>
            <a:ext cx="1231900" cy="1508780"/>
          </a:xfrm>
          <a:prstGeom prst="rect">
            <a:avLst/>
          </a:prstGeom>
          <a:noFill/>
          <a:ln w="12700">
            <a:solidFill>
              <a:srgbClr val="5A6B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27432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A6B86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Customer</a:t>
            </a:r>
            <a:r>
              <a:rPr lang="en-US" sz="1200" dirty="0" smtClean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smtClean="0">
                <a:solidFill>
                  <a:srgbClr val="5A6B86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premises</a:t>
            </a:r>
            <a:endParaRPr lang="en-US" sz="1200" dirty="0">
              <a:solidFill>
                <a:srgbClr val="5A6B86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3" name="Graphic 22">
            <a:extLst>
              <a:ext uri="{FF2B5EF4-FFF2-40B4-BE49-F238E27FC236}">
                <a16:creationId xmlns:a16="http://schemas.microsoft.com/office/drawing/2014/main" id="{F9FA696D-9078-0249-8655-9184349AB8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3200" y="2948121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" name="TextBox 11">
            <a:extLst>
              <a:ext uri="{FF2B5EF4-FFF2-40B4-BE49-F238E27FC236}">
                <a16:creationId xmlns:a16="http://schemas.microsoft.com/office/drawing/2014/main" id="{A0C55ED5-5FA3-F04C-833E-3AE92E7F9B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97931" y="3940442"/>
            <a:ext cx="12065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Active Directory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722BC20-320C-4D7A-A14F-078F906B6A29}"/>
              </a:ext>
            </a:extLst>
          </p:cNvPr>
          <p:cNvSpPr txBox="1"/>
          <p:nvPr/>
        </p:nvSpPr>
        <p:spPr>
          <a:xfrm>
            <a:off x="7098770" y="2962115"/>
            <a:ext cx="13522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AWS Secrets </a:t>
            </a:r>
            <a:endParaRPr lang="en-US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Manager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TextBox 11">
            <a:extLst>
              <a:ext uri="{FF2B5EF4-FFF2-40B4-BE49-F238E27FC236}">
                <a16:creationId xmlns:a16="http://schemas.microsoft.com/office/drawing/2014/main" id="{EE7EF599-CC93-1843-94CE-F010641A8D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600" y="1752600"/>
            <a:ext cx="137663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Systems </a:t>
            </a:r>
            <a:endParaRPr lang="en-US" altLang="en-US" sz="1200" dirty="0" smtClean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  <a:p>
            <a:pPr algn="ctr" eaLnBrk="1" hangingPunct="1"/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Manager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9" name="Graphic 10">
            <a:extLst>
              <a:ext uri="{FF2B5EF4-FFF2-40B4-BE49-F238E27FC236}">
                <a16:creationId xmlns:a16="http://schemas.microsoft.com/office/drawing/2014/main" id="{89B99B74-19F0-0B4B-85E3-A09DF2519E46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87325" y="1602388"/>
            <a:ext cx="274320" cy="274320"/>
          </a:xfrm>
          <a:prstGeom prst="rect">
            <a:avLst/>
          </a:prstGeom>
        </p:spPr>
      </p:pic>
      <p:pic>
        <p:nvPicPr>
          <p:cNvPr id="71" name="Graphic 10">
            <a:extLst>
              <a:ext uri="{FF2B5EF4-FFF2-40B4-BE49-F238E27FC236}">
                <a16:creationId xmlns:a16="http://schemas.microsoft.com/office/drawing/2014/main" id="{89B99B74-19F0-0B4B-85E3-A09DF2519E46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491307" y="1602388"/>
            <a:ext cx="274320" cy="274320"/>
          </a:xfrm>
          <a:prstGeom prst="rect">
            <a:avLst/>
          </a:prstGeom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517096B6-EF64-C245-A3E7-BEEF81BDCB9C}"/>
              </a:ext>
            </a:extLst>
          </p:cNvPr>
          <p:cNvSpPr txBox="1"/>
          <p:nvPr/>
        </p:nvSpPr>
        <p:spPr>
          <a:xfrm>
            <a:off x="11139928" y="6510010"/>
            <a:ext cx="10078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Scenario 2</a:t>
            </a:r>
            <a:endParaRPr lang="en-US" sz="105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8113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>
            <a:extLst>
              <a:ext uri="{FF2B5EF4-FFF2-40B4-BE49-F238E27FC236}">
                <a16:creationId xmlns:a16="http://schemas.microsoft.com/office/drawing/2014/main" id="{E25F190B-F12E-614B-827A-566AC09E9D97}"/>
              </a:ext>
            </a:extLst>
          </p:cNvPr>
          <p:cNvSpPr/>
          <p:nvPr/>
        </p:nvSpPr>
        <p:spPr>
          <a:xfrm>
            <a:off x="787325" y="1602388"/>
            <a:ext cx="2506226" cy="1447800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  <a:p>
            <a:pPr algn="l"/>
            <a:endParaRPr lang="en-US" sz="1200" dirty="0">
              <a:solidFill>
                <a:schemeClr val="accent5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E25F190B-F12E-614B-827A-566AC09E9D97}"/>
              </a:ext>
            </a:extLst>
          </p:cNvPr>
          <p:cNvSpPr/>
          <p:nvPr/>
        </p:nvSpPr>
        <p:spPr>
          <a:xfrm>
            <a:off x="4491306" y="1602388"/>
            <a:ext cx="2505456" cy="1447800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  <a:p>
            <a:pPr algn="l"/>
            <a:endParaRPr lang="en-US" sz="1200" dirty="0">
              <a:solidFill>
                <a:schemeClr val="accent5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CE7F7081-419C-2E4F-A999-2923C4338FC0}"/>
              </a:ext>
            </a:extLst>
          </p:cNvPr>
          <p:cNvSpPr/>
          <p:nvPr/>
        </p:nvSpPr>
        <p:spPr>
          <a:xfrm>
            <a:off x="153301" y="609600"/>
            <a:ext cx="8197597" cy="441318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58" name="Graphic 11">
            <a:extLst>
              <a:ext uri="{FF2B5EF4-FFF2-40B4-BE49-F238E27FC236}">
                <a16:creationId xmlns:a16="http://schemas.microsoft.com/office/drawing/2014/main" id="{CE52C9D7-11B0-9E41-AB16-2C9849C3EC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2400" y="609600"/>
            <a:ext cx="330200" cy="330200"/>
          </a:xfrm>
          <a:prstGeom prst="rect">
            <a:avLst/>
          </a:prstGeom>
        </p:spPr>
      </p:pic>
      <p:pic>
        <p:nvPicPr>
          <p:cNvPr id="60" name="Graphic 10">
            <a:extLst>
              <a:ext uri="{FF2B5EF4-FFF2-40B4-BE49-F238E27FC236}">
                <a16:creationId xmlns:a16="http://schemas.microsoft.com/office/drawing/2014/main" id="{89B99B74-19F0-0B4B-85E3-A09DF2519E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87325" y="1602388"/>
            <a:ext cx="274320" cy="274320"/>
          </a:xfrm>
          <a:prstGeom prst="rect">
            <a:avLst/>
          </a:prstGeom>
        </p:spPr>
      </p:pic>
      <p:sp>
        <p:nvSpPr>
          <p:cNvPr id="61" name="Rectangle 60">
            <a:extLst>
              <a:ext uri="{FF2B5EF4-FFF2-40B4-BE49-F238E27FC236}">
                <a16:creationId xmlns:a16="http://schemas.microsoft.com/office/drawing/2014/main" id="{A85485B4-AA18-C048-B92A-A9A0F4372B98}"/>
              </a:ext>
            </a:extLst>
          </p:cNvPr>
          <p:cNvSpPr/>
          <p:nvPr/>
        </p:nvSpPr>
        <p:spPr>
          <a:xfrm>
            <a:off x="784393" y="3226205"/>
            <a:ext cx="2509158" cy="1447858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  <a:p>
            <a:pPr algn="l"/>
            <a:endParaRPr lang="en-US" sz="1200" dirty="0">
              <a:solidFill>
                <a:schemeClr val="accent3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2" name="Graphic 13">
            <a:extLst>
              <a:ext uri="{FF2B5EF4-FFF2-40B4-BE49-F238E27FC236}">
                <a16:creationId xmlns:a16="http://schemas.microsoft.com/office/drawing/2014/main" id="{3BD31095-C7B2-C24A-9990-6F9E14956A7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84394" y="3223846"/>
            <a:ext cx="274320" cy="274320"/>
          </a:xfrm>
          <a:prstGeom prst="rect">
            <a:avLst/>
          </a:prstGeom>
        </p:spPr>
      </p:pic>
      <p:sp>
        <p:nvSpPr>
          <p:cNvPr id="63" name="Rectangle 62">
            <a:extLst>
              <a:ext uri="{FF2B5EF4-FFF2-40B4-BE49-F238E27FC236}">
                <a16:creationId xmlns:a16="http://schemas.microsoft.com/office/drawing/2014/main" id="{25B2706C-95D8-A94F-9EC8-6497FA7FB136}"/>
              </a:ext>
            </a:extLst>
          </p:cNvPr>
          <p:cNvSpPr/>
          <p:nvPr/>
        </p:nvSpPr>
        <p:spPr>
          <a:xfrm>
            <a:off x="1973117" y="1946608"/>
            <a:ext cx="3843840" cy="999792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solidFill>
                <a:srgbClr val="D86613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  <a:p>
            <a:pPr algn="ctr"/>
            <a:endParaRPr lang="en-US" sz="1200" dirty="0">
              <a:solidFill>
                <a:srgbClr val="D86613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Auto Scaling </a:t>
            </a:r>
            <a:r>
              <a:rPr lang="en-US" sz="1200" dirty="0" smtClean="0">
                <a:solidFill>
                  <a:srgbClr val="D86613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/>
            </a:r>
            <a:br>
              <a:rPr lang="en-US" sz="1200" dirty="0" smtClean="0">
                <a:solidFill>
                  <a:srgbClr val="D86613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sz="1200" dirty="0" smtClean="0">
                <a:solidFill>
                  <a:srgbClr val="D86613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group</a:t>
            </a: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4" name="Graphic 3">
            <a:extLst>
              <a:ext uri="{FF2B5EF4-FFF2-40B4-BE49-F238E27FC236}">
                <a16:creationId xmlns:a16="http://schemas.microsoft.com/office/drawing/2014/main" id="{D7A7873E-A1CC-804E-816C-DC0FF152D82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=""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740286" y="1946608"/>
            <a:ext cx="330200" cy="330200"/>
          </a:xfrm>
          <a:prstGeom prst="rect">
            <a:avLst/>
          </a:prstGeom>
        </p:spPr>
      </p:pic>
      <p:pic>
        <p:nvPicPr>
          <p:cNvPr id="65" name="Graphic 135">
            <a:extLst>
              <a:ext uri="{FF2B5EF4-FFF2-40B4-BE49-F238E27FC236}">
                <a16:creationId xmlns:a16="http://schemas.microsoft.com/office/drawing/2014/main" id="{C19987B1-DB3A-1640-994D-BCB81FCC1AE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=""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361197" y="2094808"/>
            <a:ext cx="469900" cy="469900"/>
          </a:xfrm>
          <a:prstGeom prst="rect">
            <a:avLst/>
          </a:prstGeom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F90C1CC4-DFE6-0445-BD1C-DB610E1A07F5}"/>
              </a:ext>
            </a:extLst>
          </p:cNvPr>
          <p:cNvSpPr txBox="1"/>
          <p:nvPr/>
        </p:nvSpPr>
        <p:spPr>
          <a:xfrm>
            <a:off x="1839495" y="2573179"/>
            <a:ext cx="15133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RD Gateway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17096B6-EF64-C245-A3E7-BEEF81BDCB9C}"/>
              </a:ext>
            </a:extLst>
          </p:cNvPr>
          <p:cNvSpPr txBox="1"/>
          <p:nvPr/>
        </p:nvSpPr>
        <p:spPr>
          <a:xfrm>
            <a:off x="762000" y="2573179"/>
            <a:ext cx="12364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68" name="Graphic 40">
            <a:extLst>
              <a:ext uri="{FF2B5EF4-FFF2-40B4-BE49-F238E27FC236}">
                <a16:creationId xmlns:a16="http://schemas.microsoft.com/office/drawing/2014/main" id="{C322592C-EAB9-0640-95A5-D8FF5B8E5FE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=""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145271" y="2057400"/>
            <a:ext cx="469900" cy="469900"/>
          </a:xfrm>
          <a:prstGeom prst="rect">
            <a:avLst/>
          </a:prstGeom>
        </p:spPr>
      </p:pic>
      <p:pic>
        <p:nvPicPr>
          <p:cNvPr id="69" name="Graphic 135">
            <a:extLst>
              <a:ext uri="{FF2B5EF4-FFF2-40B4-BE49-F238E27FC236}">
                <a16:creationId xmlns:a16="http://schemas.microsoft.com/office/drawing/2014/main" id="{C19987B1-DB3A-1640-994D-BCB81FCC1AE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=""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805117" y="3707423"/>
            <a:ext cx="469900" cy="469900"/>
          </a:xfrm>
          <a:prstGeom prst="rect">
            <a:avLst/>
          </a:prstGeom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F90C1CC4-DFE6-0445-BD1C-DB610E1A07F5}"/>
              </a:ext>
            </a:extLst>
          </p:cNvPr>
          <p:cNvSpPr txBox="1"/>
          <p:nvPr/>
        </p:nvSpPr>
        <p:spPr>
          <a:xfrm>
            <a:off x="1198986" y="4164623"/>
            <a:ext cx="16821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Management instance</a:t>
            </a:r>
            <a:br>
              <a:rPr 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(optional)</a:t>
            </a:r>
            <a:endParaRPr 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72" name="Graphic 10">
            <a:extLst>
              <a:ext uri="{FF2B5EF4-FFF2-40B4-BE49-F238E27FC236}">
                <a16:creationId xmlns:a16="http://schemas.microsoft.com/office/drawing/2014/main" id="{89B99B74-19F0-0B4B-85E3-A09DF2519E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491307" y="1602388"/>
            <a:ext cx="274320" cy="274320"/>
          </a:xfrm>
          <a:prstGeom prst="rect">
            <a:avLst/>
          </a:prstGeom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A85485B4-AA18-C048-B92A-A9A0F4372B98}"/>
              </a:ext>
            </a:extLst>
          </p:cNvPr>
          <p:cNvSpPr/>
          <p:nvPr/>
        </p:nvSpPr>
        <p:spPr>
          <a:xfrm>
            <a:off x="4488375" y="3202759"/>
            <a:ext cx="2508387" cy="1444752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  <a:p>
            <a:pPr algn="l"/>
            <a:endParaRPr lang="en-US" sz="1200" dirty="0">
              <a:solidFill>
                <a:schemeClr val="accent3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74" name="Graphic 13">
            <a:extLst>
              <a:ext uri="{FF2B5EF4-FFF2-40B4-BE49-F238E27FC236}">
                <a16:creationId xmlns:a16="http://schemas.microsoft.com/office/drawing/2014/main" id="{3BD31095-C7B2-C24A-9990-6F9E14956A7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488376" y="3200400"/>
            <a:ext cx="274320" cy="274320"/>
          </a:xfrm>
          <a:prstGeom prst="rect">
            <a:avLst/>
          </a:prstGeom>
        </p:spPr>
      </p:pic>
      <p:sp>
        <p:nvSpPr>
          <p:cNvPr id="75" name="TextBox 74">
            <a:extLst>
              <a:ext uri="{FF2B5EF4-FFF2-40B4-BE49-F238E27FC236}">
                <a16:creationId xmlns:a16="http://schemas.microsoft.com/office/drawing/2014/main" id="{F90C1CC4-DFE6-0445-BD1C-DB610E1A07F5}"/>
              </a:ext>
            </a:extLst>
          </p:cNvPr>
          <p:cNvSpPr txBox="1"/>
          <p:nvPr/>
        </p:nvSpPr>
        <p:spPr>
          <a:xfrm>
            <a:off x="4414031" y="2573179"/>
            <a:ext cx="1513305" cy="276999"/>
          </a:xfrm>
          <a:prstGeom prst="rect">
            <a:avLst/>
          </a:prstGeom>
          <a:noFill/>
          <a:effectLst>
            <a:softEdge rad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RD Gateway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17096B6-EF64-C245-A3E7-BEEF81BDCB9C}"/>
              </a:ext>
            </a:extLst>
          </p:cNvPr>
          <p:cNvSpPr txBox="1"/>
          <p:nvPr/>
        </p:nvSpPr>
        <p:spPr>
          <a:xfrm>
            <a:off x="5788638" y="2573179"/>
            <a:ext cx="12364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78" name="Graphic 40">
            <a:extLst>
              <a:ext uri="{FF2B5EF4-FFF2-40B4-BE49-F238E27FC236}">
                <a16:creationId xmlns:a16="http://schemas.microsoft.com/office/drawing/2014/main" id="{C322592C-EAB9-0640-95A5-D8FF5B8E5FE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=""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171909" y="2033954"/>
            <a:ext cx="469900" cy="469900"/>
          </a:xfrm>
          <a:prstGeom prst="rect">
            <a:avLst/>
          </a:prstGeom>
        </p:spPr>
      </p:pic>
      <p:sp>
        <p:nvSpPr>
          <p:cNvPr id="81" name="TextBox 80">
            <a:extLst>
              <a:ext uri="{FF2B5EF4-FFF2-40B4-BE49-F238E27FC236}">
                <a16:creationId xmlns:a16="http://schemas.microsoft.com/office/drawing/2014/main" id="{4722BC20-320C-4D7A-A14F-078F906B6A29}"/>
              </a:ext>
            </a:extLst>
          </p:cNvPr>
          <p:cNvSpPr txBox="1"/>
          <p:nvPr/>
        </p:nvSpPr>
        <p:spPr>
          <a:xfrm>
            <a:off x="7108101" y="2962115"/>
            <a:ext cx="13522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AWS Secrets </a:t>
            </a:r>
            <a:endParaRPr lang="en-US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Manager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3" name="Graphic 81">
            <a:extLst>
              <a:ext uri="{FF2B5EF4-FFF2-40B4-BE49-F238E27FC236}">
                <a16:creationId xmlns:a16="http://schemas.microsoft.com/office/drawing/2014/main" id="{433A91E4-2B6F-4880-9946-495A6DFFF5D6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=""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7553789" y="2494623"/>
            <a:ext cx="460921" cy="460921"/>
          </a:xfrm>
          <a:prstGeom prst="rect">
            <a:avLst/>
          </a:prstGeom>
        </p:spPr>
      </p:pic>
      <p:pic>
        <p:nvPicPr>
          <p:cNvPr id="84" name="Graphic 43">
            <a:extLst>
              <a:ext uri="{FF2B5EF4-FFF2-40B4-BE49-F238E27FC236}">
                <a16:creationId xmlns:a16="http://schemas.microsoft.com/office/drawing/2014/main" id="{AA07898E-3D66-5446-8B50-9BAB110FEFDB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BEBA8EAE-BF5A-486C-A8C5-ECC9F3942E4B}">
                <a14:imgProps xmlns:a14="http://schemas.microsoft.com/office/drawing/2010/main">
                  <a14:imgLayer r:embed="rId31">
                    <a14:imgEffect>
                      <a14:artisticBlur/>
                    </a14:imgEffect>
                  </a14:imgLayer>
                </a14:imgProps>
              </a:ext>
              <a:ext uri="{96DAC541-7B7A-43D3-8B79-37D633B846F1}">
                <asvg:svgBlip xmlns=""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4934731" y="2094808"/>
            <a:ext cx="469900" cy="469900"/>
          </a:xfrm>
          <a:prstGeom prst="rect">
            <a:avLst/>
          </a:prstGeom>
        </p:spPr>
      </p:pic>
      <p:pic>
        <p:nvPicPr>
          <p:cNvPr id="85" name="Graphic 15">
            <a:extLst>
              <a:ext uri="{FF2B5EF4-FFF2-40B4-BE49-F238E27FC236}">
                <a16:creationId xmlns:a16="http://schemas.microsoft.com/office/drawing/2014/main" id="{3A010F8A-DF9B-CA43-8D41-3A122544E2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649" y="12954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" name="TextBox 11">
            <a:extLst>
              <a:ext uri="{FF2B5EF4-FFF2-40B4-BE49-F238E27FC236}">
                <a16:creationId xmlns:a16="http://schemas.microsoft.com/office/drawing/2014/main" id="{EE7EF599-CC93-1843-94CE-F010641A8D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5931" y="1752600"/>
            <a:ext cx="137663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Systems </a:t>
            </a:r>
            <a:endParaRPr lang="en-US" altLang="en-US" sz="1200" dirty="0" smtClean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  <a:p>
            <a:pPr algn="ctr" eaLnBrk="1" hangingPunct="1"/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Manager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34D72B91-09F3-9A42-B66A-106F01CCE8B4}"/>
              </a:ext>
            </a:extLst>
          </p:cNvPr>
          <p:cNvSpPr/>
          <p:nvPr/>
        </p:nvSpPr>
        <p:spPr>
          <a:xfrm>
            <a:off x="289848" y="1277215"/>
            <a:ext cx="6944117" cy="3468574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pic>
        <p:nvPicPr>
          <p:cNvPr id="88" name="Graphic 28">
            <a:extLst>
              <a:ext uri="{FF2B5EF4-FFF2-40B4-BE49-F238E27FC236}">
                <a16:creationId xmlns:a16="http://schemas.microsoft.com/office/drawing/2014/main" id="{88C69878-A4A8-CE45-B624-0223CB1661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849" y="1277214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9" name="Rectangle 88">
            <a:extLst>
              <a:ext uri="{FF2B5EF4-FFF2-40B4-BE49-F238E27FC236}">
                <a16:creationId xmlns:a16="http://schemas.microsoft.com/office/drawing/2014/main" id="{D246DAA1-0260-E449-8CA2-92FF0101149D}"/>
              </a:ext>
            </a:extLst>
          </p:cNvPr>
          <p:cNvSpPr/>
          <p:nvPr/>
        </p:nvSpPr>
        <p:spPr>
          <a:xfrm>
            <a:off x="678520" y="963353"/>
            <a:ext cx="2739786" cy="3913447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</a:t>
            </a:r>
            <a:r>
              <a:rPr lang="en-US" sz="1200" dirty="0" smtClean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Zone 1</a:t>
            </a: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D246DAA1-0260-E449-8CA2-92FF0101149D}"/>
              </a:ext>
            </a:extLst>
          </p:cNvPr>
          <p:cNvSpPr/>
          <p:nvPr/>
        </p:nvSpPr>
        <p:spPr>
          <a:xfrm>
            <a:off x="4362062" y="963353"/>
            <a:ext cx="2747737" cy="3913447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</a:t>
            </a:r>
            <a:r>
              <a:rPr lang="en-US" sz="1200" dirty="0" smtClean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Zone </a:t>
            </a:r>
            <a:r>
              <a:rPr lang="en-US" sz="1200" dirty="0" smtClean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4" name="Graphic 7">
            <a:extLst>
              <a:ext uri="{FF2B5EF4-FFF2-40B4-BE49-F238E27FC236}">
                <a16:creationId xmlns:a16="http://schemas.microsoft.com/office/drawing/2014/main" id="{33D38E42-4821-6747-AD61-92388D6564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649" y="368559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TextBox 9">
            <a:extLst>
              <a:ext uri="{FF2B5EF4-FFF2-40B4-BE49-F238E27FC236}">
                <a16:creationId xmlns:a16="http://schemas.microsoft.com/office/drawing/2014/main" id="{80F5350D-68B2-F643-B739-B5C1DA9E35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8449" y="4146618"/>
            <a:ext cx="13716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</a:t>
            </a:r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Directory Service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17096B6-EF64-C245-A3E7-BEEF81BDCB9C}"/>
              </a:ext>
            </a:extLst>
          </p:cNvPr>
          <p:cNvSpPr txBox="1"/>
          <p:nvPr/>
        </p:nvSpPr>
        <p:spPr>
          <a:xfrm>
            <a:off x="11139928" y="6510010"/>
            <a:ext cx="10078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Scenario 3</a:t>
            </a:r>
            <a:endParaRPr lang="en-US" sz="105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49119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148</Words>
  <Application>Microsoft Office PowerPoint</Application>
  <PresentationFormat>Widescreen</PresentationFormat>
  <Paragraphs>72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Amazon Ember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>Amazon Corporate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May, Dave</dc:creator>
  <cp:lastModifiedBy>Marcia Johnston</cp:lastModifiedBy>
  <cp:revision>26</cp:revision>
  <dcterms:created xsi:type="dcterms:W3CDTF">2019-12-05T18:09:56Z</dcterms:created>
  <dcterms:modified xsi:type="dcterms:W3CDTF">2021-04-08T01:04:38Z</dcterms:modified>
</cp:coreProperties>
</file>