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459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96484"/>
            <a:ext cx="123444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2717"/>
            <a:ext cx="123444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86834"/>
            <a:ext cx="354901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86834"/>
            <a:ext cx="1044130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279652"/>
            <a:ext cx="1419606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119285"/>
            <a:ext cx="1419606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434167"/>
            <a:ext cx="699516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434167"/>
            <a:ext cx="699516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6834"/>
            <a:ext cx="1419606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241551"/>
            <a:ext cx="696301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340100"/>
            <a:ext cx="6963012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241551"/>
            <a:ext cx="6997304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340100"/>
            <a:ext cx="699730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16567"/>
            <a:ext cx="83324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16567"/>
            <a:ext cx="83324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86834"/>
            <a:ext cx="141960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434167"/>
            <a:ext cx="141960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6952-F372-4E68-98C7-12E8BB0FDFE7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475134"/>
            <a:ext cx="55549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958B-4442-42AB-AC51-861E4980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6.png"/><Relationship Id="rId21" Type="http://schemas.microsoft.com/office/2007/relationships/hdphoto" Target="../media/hdphoto1.wdp"/><Relationship Id="rId1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3.png"/><Relationship Id="rId19" Type="http://schemas.openxmlformats.org/officeDocument/2006/relationships/image" Target="../media/image7.png"/><Relationship Id="rId14" Type="http://schemas.openxmlformats.org/officeDocument/2006/relationships/image" Target="../media/image2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516327" y="1815737"/>
            <a:ext cx="4532467" cy="44145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327" y="1815737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901300" y="1411476"/>
            <a:ext cx="1820574" cy="497118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059955" y="2297507"/>
            <a:ext cx="1503265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5" y="229591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59955" y="3592317"/>
            <a:ext cx="150326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5" y="359072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059955" y="4889646"/>
            <a:ext cx="150326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1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5" y="4888058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862265" y="1411476"/>
            <a:ext cx="1820574" cy="497118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20920" y="2295919"/>
            <a:ext cx="1503265" cy="3736727"/>
            <a:chOff x="774312" y="2491862"/>
            <a:chExt cx="1503265" cy="37367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6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8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</a:t>
              </a: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5917498" y="1811421"/>
            <a:ext cx="4532467" cy="44145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7498" y="1811421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6302471" y="1407160"/>
            <a:ext cx="1820574" cy="497118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461126" y="2293191"/>
            <a:ext cx="1503265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6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6" y="229160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461126" y="3588001"/>
            <a:ext cx="150326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8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6" y="358641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8263436" y="1407160"/>
            <a:ext cx="1820574" cy="497118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422091" y="2293191"/>
            <a:ext cx="1503265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091" y="229160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8422091" y="3588001"/>
            <a:ext cx="150326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091" y="358641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2">
            <a:extLst>
              <a:ext uri="{FF2B5EF4-FFF2-40B4-BE49-F238E27FC236}">
                <a16:creationId xmlns:a16="http://schemas.microsoft.com/office/drawing/2014/main" id="{0AD9A9BE-CBA5-1F43-8D3E-67656A92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7499" y="4196482"/>
            <a:ext cx="123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40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83" y="37934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 flipV="1">
            <a:off x="5708483" y="4018681"/>
            <a:ext cx="209015" cy="33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5048794" y="4022022"/>
            <a:ext cx="202489" cy="9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1318669" y="1811421"/>
            <a:ext cx="4532467" cy="44145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18669" y="1811421"/>
            <a:ext cx="330200" cy="3302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1703642" y="1407160"/>
            <a:ext cx="1820574" cy="497118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862297" y="2291603"/>
            <a:ext cx="1503265" cy="3736727"/>
            <a:chOff x="774312" y="2491862"/>
            <a:chExt cx="1503265" cy="37367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8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</a:t>
              </a: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</p:txBody>
        </p:sp>
        <p:pic>
          <p:nvPicPr>
            <p:cNvPr id="52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664607" y="1407160"/>
            <a:ext cx="1820574" cy="497118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dirty="0" smtClean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3823262" y="2291603"/>
            <a:ext cx="1503265" cy="3736727"/>
            <a:chOff x="774312" y="2491862"/>
            <a:chExt cx="1503265" cy="373672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44CBB-737E-C049-891C-1F2168761D96}"/>
                </a:ext>
              </a:extLst>
            </p:cNvPr>
            <p:cNvSpPr/>
            <p:nvPr/>
          </p:nvSpPr>
          <p:spPr>
            <a:xfrm>
              <a:off x="774312" y="2493450"/>
              <a:ext cx="1503265" cy="114300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6" name="Graphic 34">
              <a:extLst>
                <a:ext uri="{FF2B5EF4-FFF2-40B4-BE49-F238E27FC236}">
                  <a16:creationId xmlns:a16="http://schemas.microsoft.com/office/drawing/2014/main" id="{41905C5A-FAE4-854F-8D41-4C3BCF9E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2491862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3788260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8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3786672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5AD8509-7566-E946-9E5A-5557E62A6A29}"/>
                </a:ext>
              </a:extLst>
            </p:cNvPr>
            <p:cNvSpPr/>
            <p:nvPr/>
          </p:nvSpPr>
          <p:spPr>
            <a:xfrm>
              <a:off x="774312" y="5085589"/>
              <a:ext cx="150326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 </a:t>
              </a: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subnet</a:t>
              </a:r>
            </a:p>
          </p:txBody>
        </p:sp>
        <p:pic>
          <p:nvPicPr>
            <p:cNvPr id="60" name="Graphic 35">
              <a:extLst>
                <a:ext uri="{FF2B5EF4-FFF2-40B4-BE49-F238E27FC236}">
                  <a16:creationId xmlns:a16="http://schemas.microsoft.com/office/drawing/2014/main" id="{6FC3D56A-1081-9B43-9B9C-251CDE859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312" y="5084001"/>
              <a:ext cx="27463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TextBox 22">
            <a:extLst>
              <a:ext uri="{FF2B5EF4-FFF2-40B4-BE49-F238E27FC236}">
                <a16:creationId xmlns:a16="http://schemas.microsoft.com/office/drawing/2014/main" id="{0AD9A9BE-CBA5-1F43-8D3E-67656A92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8670" y="4196482"/>
            <a:ext cx="123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62" name="Graphic 45">
            <a:extLst>
              <a:ext uri="{FF2B5EF4-FFF2-40B4-BE49-F238E27FC236}">
                <a16:creationId xmlns:a16="http://schemas.microsoft.com/office/drawing/2014/main" id="{058942E2-703D-C045-B64E-DA32890B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454" y="37896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11109654" y="4018212"/>
            <a:ext cx="209015" cy="4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AF64B03-6E17-9943-9C4D-C67401CA542E}"/>
              </a:ext>
            </a:extLst>
          </p:cNvPr>
          <p:cNvCxnSpPr>
            <a:stCxn id="21" idx="3"/>
            <a:endCxn id="62" idx="1"/>
          </p:cNvCxnSpPr>
          <p:nvPr/>
        </p:nvCxnSpPr>
        <p:spPr>
          <a:xfrm flipV="1">
            <a:off x="10449965" y="4018212"/>
            <a:ext cx="202489" cy="46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/>
        </p:blipFill>
        <p:spPr bwMode="auto">
          <a:xfrm>
            <a:off x="6998620" y="2693252"/>
            <a:ext cx="456786" cy="45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2883" y="3160977"/>
            <a:ext cx="1408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Client VPN</a:t>
            </a:r>
          </a:p>
        </p:txBody>
      </p:sp>
      <p:pic>
        <p:nvPicPr>
          <p:cNvPr id="67" name="Graphic 7">
            <a:extLst>
              <a:ext uri="{FF2B5EF4-FFF2-40B4-BE49-F238E27FC236}">
                <a16:creationId xmlns:a16="http://schemas.microsoft.com/office/drawing/2014/main" id="{361F5410-4591-B747-AA1D-7F2DE464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/>
        </p:blipFill>
        <p:spPr bwMode="auto">
          <a:xfrm>
            <a:off x="8956427" y="2693252"/>
            <a:ext cx="456786" cy="45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C94BC5B2-7F53-EE45-BEB1-D9EF3D84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690" y="3160977"/>
            <a:ext cx="1408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Client VPN</a:t>
            </a:r>
          </a:p>
        </p:txBody>
      </p:sp>
      <p:pic>
        <p:nvPicPr>
          <p:cNvPr id="69" name="Graphic 8">
            <a:extLst>
              <a:ext uri="{FF2B5EF4-FFF2-40B4-BE49-F238E27FC236}">
                <a16:creationId xmlns:a16="http://schemas.microsoft.com/office/drawing/2014/main" id="{DB012686-D413-7A47-9F5C-67C2A942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98" y="6730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1">
            <a:extLst>
              <a:ext uri="{FF2B5EF4-FFF2-40B4-BE49-F238E27FC236}">
                <a16:creationId xmlns:a16="http://schemas.microsoft.com/office/drawing/2014/main" id="{5C8E566C-437D-8746-8A1B-F8B7B419C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566" y="7190391"/>
            <a:ext cx="11350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Config</a:t>
            </a:r>
          </a:p>
        </p:txBody>
      </p:sp>
      <p:pic>
        <p:nvPicPr>
          <p:cNvPr id="71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78" y="6730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457" y="7190391"/>
            <a:ext cx="14584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3" name="Graphic 6">
            <a:extLst>
              <a:ext uri="{FF2B5EF4-FFF2-40B4-BE49-F238E27FC236}">
                <a16:creationId xmlns:a16="http://schemas.microsoft.com/office/drawing/2014/main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113" y="6730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530" y="7190391"/>
            <a:ext cx="1648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13509" y="836024"/>
            <a:ext cx="15766868" cy="67796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6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9" y="836024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30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76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4</cp:revision>
  <dcterms:created xsi:type="dcterms:W3CDTF">2021-04-26T14:25:16Z</dcterms:created>
  <dcterms:modified xsi:type="dcterms:W3CDTF">2021-07-02T23:22:39Z</dcterms:modified>
</cp:coreProperties>
</file>