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305" r:id="rId4"/>
    <p:sldId id="310" r:id="rId5"/>
    <p:sldId id="303" r:id="rId6"/>
    <p:sldId id="304" r:id="rId7"/>
    <p:sldId id="309" r:id="rId8"/>
    <p:sldId id="306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A18"/>
    <a:srgbClr val="FC9B60"/>
    <a:srgbClr val="FDB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3" autoAdjust="0"/>
    <p:restoredTop sz="90628" autoAdjust="0"/>
  </p:normalViewPr>
  <p:slideViewPr>
    <p:cSldViewPr showGuides="1">
      <p:cViewPr varScale="1">
        <p:scale>
          <a:sx n="108" d="100"/>
          <a:sy n="108" d="100"/>
        </p:scale>
        <p:origin x="127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56699-D73F-4B81-8F6E-4802D444DE1C}" type="datetimeFigureOut">
              <a:rPr lang="en-US" smtClean="0"/>
              <a:t>9/18/18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4B35-13C4-47A3-AD38-3E77B6A7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8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9C9EF-A936-461A-BFF0-4F839AC600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9C9EF-A936-461A-BFF0-4F839AC600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0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9C9EF-A936-461A-BFF0-4F839AC600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7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9C9EF-A936-461A-BFF0-4F839AC600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9C9EF-A936-461A-BFF0-4F839AC600E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6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9C9EF-A936-461A-BFF0-4F839AC600E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30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9C9EF-A936-461A-BFF0-4F839AC600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0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9C9EF-A936-461A-BFF0-4F839AC600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5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9F8-79BF-420E-B19E-D2C0F7A24E3D}" type="datetimeFigureOut">
              <a:rPr lang="en-US" smtClean="0"/>
              <a:t>9/18/18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2ADE-0186-444E-A56A-DE863499D8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2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C9F8-79BF-420E-B19E-D2C0F7A24E3D}" type="datetimeFigureOut">
              <a:rPr lang="en-US" smtClean="0"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2ADE-0186-444E-A56A-DE863499D8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5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rzysiek@edu4it.p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softserveinc.com/" TargetMode="External"/><Relationship Id="rId4" Type="http://schemas.openxmlformats.org/officeDocument/2006/relationships/hyperlink" Target="http://www.handlowa.eu/" TargetMode="External"/><Relationship Id="rId9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AEF47B-2821-4554-9C5C-0B1E6430E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60648"/>
            <a:ext cx="1981200" cy="10806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1DBFAF-126A-477C-9401-FE4766994058}"/>
              </a:ext>
            </a:extLst>
          </p:cNvPr>
          <p:cNvSpPr/>
          <p:nvPr/>
        </p:nvSpPr>
        <p:spPr>
          <a:xfrm>
            <a:off x="107504" y="75982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Cloud4it Group #2 - Wrocław</a:t>
            </a:r>
            <a:endParaRPr lang="pl-PL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2E2668-B9E7-4170-9C63-4415F399C9A1}"/>
              </a:ext>
            </a:extLst>
          </p:cNvPr>
          <p:cNvSpPr txBox="1">
            <a:spLocks/>
          </p:cNvSpPr>
          <p:nvPr/>
        </p:nvSpPr>
        <p:spPr>
          <a:xfrm>
            <a:off x="467544" y="1828800"/>
            <a:ext cx="8136904" cy="33283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Sprawy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organizacyjne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Plany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przyszłych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spotkań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konferencji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Sponsorzy</a:t>
            </a:r>
            <a:br>
              <a:rPr lang="pl-PL" sz="2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br>
              <a:rPr lang="pl-PL" sz="2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D84B0B9-909C-46CB-BAA9-C86F0220F228}"/>
              </a:ext>
            </a:extLst>
          </p:cNvPr>
          <p:cNvSpPr txBox="1">
            <a:spLocks noChangeArrowheads="1"/>
          </p:cNvSpPr>
          <p:nvPr/>
        </p:nvSpPr>
        <p:spPr>
          <a:xfrm>
            <a:off x="77580" y="5373216"/>
            <a:ext cx="8958916" cy="533399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>
            <a:noAutofit/>
          </a:bodyPr>
          <a:lstStyle>
            <a:lvl1pPr algn="l" defTabSz="685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1" b="0" kern="1200" cap="none" spc="-75" baseline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2000" dirty="0" err="1">
                <a:solidFill>
                  <a:schemeClr val="bg1"/>
                </a:solidFill>
              </a:rPr>
              <a:t>Organizator</a:t>
            </a:r>
            <a:r>
              <a:rPr lang="pl-PL" altLang="en-US" sz="2000" dirty="0">
                <a:solidFill>
                  <a:schemeClr val="bg1"/>
                </a:solidFill>
              </a:rPr>
              <a:t>: Krzysztof Szwedo</a:t>
            </a:r>
            <a:r>
              <a:rPr lang="en-US" altLang="en-US" sz="2000" dirty="0">
                <a:solidFill>
                  <a:schemeClr val="bg1"/>
                </a:solidFill>
              </a:rPr>
              <a:t>, Piotr </a:t>
            </a:r>
            <a:r>
              <a:rPr lang="en-US" altLang="en-US" sz="2000" dirty="0" err="1">
                <a:solidFill>
                  <a:schemeClr val="bg1"/>
                </a:solidFill>
              </a:rPr>
              <a:t>Rogala</a:t>
            </a:r>
            <a:endParaRPr lang="pl-PL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ED4920-32FB-4871-B572-81C75B80FAA3}"/>
              </a:ext>
            </a:extLst>
          </p:cNvPr>
          <p:cNvSpPr/>
          <p:nvPr/>
        </p:nvSpPr>
        <p:spPr>
          <a:xfrm>
            <a:off x="107504" y="6477000"/>
            <a:ext cx="89289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| Kontakt: email: </a:t>
            </a:r>
            <a:r>
              <a:rPr lang="en-US" sz="11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krzysiek@edu4it.pl</a:t>
            </a:r>
            <a:r>
              <a:rPr lang="en-US" sz="1100" dirty="0">
                <a:solidFill>
                  <a:schemeClr val="bg1"/>
                </a:solidFill>
              </a:rPr>
              <a:t>, GSM: +48 662 115 405 |</a:t>
            </a:r>
          </a:p>
        </p:txBody>
      </p:sp>
    </p:spTree>
    <p:extLst>
      <p:ext uri="{BB962C8B-B14F-4D97-AF65-F5344CB8AC3E}">
        <p14:creationId xmlns:p14="http://schemas.microsoft.com/office/powerpoint/2010/main" val="25647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000AD8-890A-4965-B134-D804B5DF0314}"/>
              </a:ext>
            </a:extLst>
          </p:cNvPr>
          <p:cNvSpPr/>
          <p:nvPr/>
        </p:nvSpPr>
        <p:spPr>
          <a:xfrm>
            <a:off x="107504" y="75982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Cloud4it Group #2 - Wrocław</a:t>
            </a:r>
            <a:endParaRPr lang="pl-PL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7F13-040B-4ABF-B8AA-DF3110919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296"/>
            <a:ext cx="723901" cy="394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D11A4-EA5D-4DF5-827E-46BFE3578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47296"/>
            <a:ext cx="723901" cy="3948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0101B1E-94A9-4077-B054-E2DA72622B4F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739709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Sprawy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organizacyjne</a:t>
            </a:r>
            <a:br>
              <a:rPr lang="en-US" sz="2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pl-PL" sz="2400" dirty="0">
                <a:solidFill>
                  <a:schemeClr val="tx2">
                    <a:lumMod val="75000"/>
                  </a:schemeClr>
                </a:solidFill>
              </a:rPr>
              <a:t>lany przyszłych spotkań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Cloud4it Group #3 – Wrocław</a:t>
            </a:r>
          </a:p>
          <a:p>
            <a:pPr algn="l"/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Kiedy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Wstępnie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22.11.2018</a:t>
            </a:r>
          </a:p>
          <a:p>
            <a:pPr algn="l"/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Prelekcje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 </a:t>
            </a:r>
          </a:p>
          <a:p>
            <a:pPr algn="l"/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1. IBM Cloud/IBM Blockchain </a:t>
            </a:r>
          </a:p>
          <a:p>
            <a:pPr lvl="1"/>
            <a:endParaRPr lang="pl-PL" sz="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2. Google Cloud Platform</a:t>
            </a:r>
          </a:p>
          <a:p>
            <a:pPr lvl="1"/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3. OpenStack/AWS</a:t>
            </a:r>
            <a:endParaRPr lang="pl-PL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br>
              <a:rPr lang="pl-PL" sz="2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84DB49-93C7-48DB-9D36-40A51E701F23}"/>
              </a:ext>
            </a:extLst>
          </p:cNvPr>
          <p:cNvSpPr txBox="1">
            <a:spLocks/>
          </p:cNvSpPr>
          <p:nvPr/>
        </p:nvSpPr>
        <p:spPr>
          <a:xfrm>
            <a:off x="323528" y="1828800"/>
            <a:ext cx="8644781" cy="44958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925" kern="1200" spc="-56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Segoe UI" pitchFamily="34" charset="0"/>
              </a:defRPr>
            </a:lvl1pPr>
            <a:lvl2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2pPr>
            <a:lvl3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3pPr>
            <a:lvl4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4pPr>
            <a:lvl5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5pPr>
            <a:lvl6pPr marL="3429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6pPr>
            <a:lvl7pPr marL="6858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7pPr>
            <a:lvl8pPr marL="10287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8pPr>
            <a:lvl9pPr marL="13716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9pPr>
          </a:lstStyle>
          <a:p>
            <a:endParaRPr lang="pl-PL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000AD8-890A-4965-B134-D804B5DF0314}"/>
              </a:ext>
            </a:extLst>
          </p:cNvPr>
          <p:cNvSpPr/>
          <p:nvPr/>
        </p:nvSpPr>
        <p:spPr>
          <a:xfrm>
            <a:off x="107504" y="75982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Cloud4it Group #2 - Wrocław</a:t>
            </a:r>
            <a:endParaRPr lang="pl-PL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7F13-040B-4ABF-B8AA-DF3110919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296"/>
            <a:ext cx="723901" cy="394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D11A4-EA5D-4DF5-827E-46BFE3578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47296"/>
            <a:ext cx="723901" cy="3948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0101B1E-94A9-4077-B054-E2DA72622B4F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739709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Sprawy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organizacyjne</a:t>
            </a:r>
            <a:br>
              <a:rPr lang="en-US" sz="2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pl-PL" sz="2400" dirty="0">
                <a:solidFill>
                  <a:schemeClr val="tx2">
                    <a:lumMod val="75000"/>
                  </a:schemeClr>
                </a:solidFill>
              </a:rPr>
              <a:t>lany przyszłych spotkań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Cloud4it Group #4 –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Wrocław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Lab</a:t>
            </a:r>
          </a:p>
          <a:p>
            <a:pPr algn="l"/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Kiedy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Wstępnie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grudzień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2018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lub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styczeń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luty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2019</a:t>
            </a:r>
          </a:p>
          <a:p>
            <a:pPr algn="l"/>
            <a:endParaRPr lang="en-US" sz="7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Gdzie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? Aula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uczelni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WSH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we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Wrocławiu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Tematyka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 </a:t>
            </a:r>
          </a:p>
          <a:p>
            <a:pPr algn="l"/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1. Azure</a:t>
            </a:r>
          </a:p>
          <a:p>
            <a:pPr lvl="1"/>
            <a:endParaRPr lang="pl-PL" sz="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2. AWS</a:t>
            </a:r>
          </a:p>
          <a:p>
            <a:pPr lvl="1"/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br>
              <a:rPr lang="pl-PL" sz="2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84DB49-93C7-48DB-9D36-40A51E701F23}"/>
              </a:ext>
            </a:extLst>
          </p:cNvPr>
          <p:cNvSpPr txBox="1">
            <a:spLocks/>
          </p:cNvSpPr>
          <p:nvPr/>
        </p:nvSpPr>
        <p:spPr>
          <a:xfrm>
            <a:off x="323528" y="1828800"/>
            <a:ext cx="8644781" cy="44958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925" kern="1200" spc="-56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Segoe UI" pitchFamily="34" charset="0"/>
              </a:defRPr>
            </a:lvl1pPr>
            <a:lvl2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2pPr>
            <a:lvl3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3pPr>
            <a:lvl4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4pPr>
            <a:lvl5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5pPr>
            <a:lvl6pPr marL="3429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6pPr>
            <a:lvl7pPr marL="6858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7pPr>
            <a:lvl8pPr marL="10287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8pPr>
            <a:lvl9pPr marL="13716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9pPr>
          </a:lstStyle>
          <a:p>
            <a:endParaRPr lang="pl-PL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7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000AD8-890A-4965-B134-D804B5DF0314}"/>
              </a:ext>
            </a:extLst>
          </p:cNvPr>
          <p:cNvSpPr/>
          <p:nvPr/>
        </p:nvSpPr>
        <p:spPr>
          <a:xfrm>
            <a:off x="107504" y="75982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Cloud4it Group #2 - Wrocław</a:t>
            </a:r>
            <a:endParaRPr lang="pl-PL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7F13-040B-4ABF-B8AA-DF3110919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296"/>
            <a:ext cx="723901" cy="394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D11A4-EA5D-4DF5-827E-46BFE3578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47296"/>
            <a:ext cx="723901" cy="3948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0101B1E-94A9-4077-B054-E2DA72622B4F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739709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Sprawy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organizacyjne</a:t>
            </a:r>
            <a:br>
              <a:rPr lang="en-US" sz="24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br>
              <a:rPr lang="pl-PL" sz="24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pl-PL" sz="2400" dirty="0">
                <a:solidFill>
                  <a:schemeClr val="tx2">
                    <a:lumMod val="75000"/>
                  </a:schemeClr>
                </a:solidFill>
              </a:rPr>
              <a:t>lany przyszłych konferencji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Konferencja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Cloud4Business 1.0</a:t>
            </a:r>
          </a:p>
          <a:p>
            <a:pPr algn="l"/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Kiedy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17.01.2019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l"/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Godzina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9:00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18:20</a:t>
            </a:r>
          </a:p>
          <a:p>
            <a:pPr algn="l"/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Gdzie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Wrocław</a:t>
            </a:r>
          </a:p>
          <a:p>
            <a:pPr algn="l"/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Udział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Bezpłatny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płatny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49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zł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Organizator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Wyższa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Szkoła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Handlowa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we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Wrocławiu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? </a:t>
            </a:r>
          </a:p>
          <a:p>
            <a:pPr algn="l"/>
            <a:endParaRPr lang="en-US" sz="105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Rejestracja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 od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16.10.2018</a:t>
            </a:r>
          </a:p>
          <a:p>
            <a:pPr algn="l"/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Więcej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informacji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stronie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konferencji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 http://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cloud4business.pl</a:t>
            </a:r>
            <a:endParaRPr lang="pl-PL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84DB49-93C7-48DB-9D36-40A51E701F23}"/>
              </a:ext>
            </a:extLst>
          </p:cNvPr>
          <p:cNvSpPr txBox="1">
            <a:spLocks/>
          </p:cNvSpPr>
          <p:nvPr/>
        </p:nvSpPr>
        <p:spPr>
          <a:xfrm>
            <a:off x="323528" y="1828800"/>
            <a:ext cx="8644781" cy="44958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925" kern="1200" spc="-56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Segoe UI" pitchFamily="34" charset="0"/>
              </a:defRPr>
            </a:lvl1pPr>
            <a:lvl2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2pPr>
            <a:lvl3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3pPr>
            <a:lvl4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4pPr>
            <a:lvl5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5pPr>
            <a:lvl6pPr marL="3429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6pPr>
            <a:lvl7pPr marL="6858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7pPr>
            <a:lvl8pPr marL="10287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8pPr>
            <a:lvl9pPr marL="13716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9pPr>
          </a:lstStyle>
          <a:p>
            <a:endParaRPr lang="pl-PL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000AD8-890A-4965-B134-D804B5DF0314}"/>
              </a:ext>
            </a:extLst>
          </p:cNvPr>
          <p:cNvSpPr/>
          <p:nvPr/>
        </p:nvSpPr>
        <p:spPr>
          <a:xfrm>
            <a:off x="107504" y="75982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Cloud4it Group #2 - Wrocław</a:t>
            </a:r>
            <a:endParaRPr lang="pl-PL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7F13-040B-4ABF-B8AA-DF3110919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296"/>
            <a:ext cx="723901" cy="394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D11A4-EA5D-4DF5-827E-46BFE3578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47296"/>
            <a:ext cx="723901" cy="3948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0101B1E-94A9-4077-B054-E2DA72622B4F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739709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Sprawy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organizacyjne</a:t>
            </a:r>
            <a:br>
              <a:rPr lang="en-US" sz="24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br>
              <a:rPr lang="pl-PL" sz="24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Sponsorzy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dzisiejszego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spotkania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algn="l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Wyższa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Szkoła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Handlowa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we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Wrocławiu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hlinkClick r:id="rId4"/>
              </a:rPr>
              <a:t>www.handlowa.eu</a:t>
            </a:r>
            <a:endParaRPr lang="en-US" sz="2000" u="sng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Softserve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Poland Sp. z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o.o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www.softserveinc.com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 algn="l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br>
              <a:rPr lang="pl-PL" sz="18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84DB49-93C7-48DB-9D36-40A51E701F23}"/>
              </a:ext>
            </a:extLst>
          </p:cNvPr>
          <p:cNvSpPr txBox="1">
            <a:spLocks/>
          </p:cNvSpPr>
          <p:nvPr/>
        </p:nvSpPr>
        <p:spPr>
          <a:xfrm>
            <a:off x="323528" y="1828800"/>
            <a:ext cx="8644781" cy="44958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925" kern="1200" spc="-56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Segoe UI" pitchFamily="34" charset="0"/>
              </a:defRPr>
            </a:lvl1pPr>
            <a:lvl2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2pPr>
            <a:lvl3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3pPr>
            <a:lvl4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4pPr>
            <a:lvl5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5pPr>
            <a:lvl6pPr marL="3429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6pPr>
            <a:lvl7pPr marL="6858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7pPr>
            <a:lvl8pPr marL="10287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8pPr>
            <a:lvl9pPr marL="13716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9pPr>
          </a:lstStyle>
          <a:p>
            <a:endParaRPr lang="pl-PL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D3836-8F3E-4831-987A-25F2674B59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4" y="3370998"/>
            <a:ext cx="2592288" cy="850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918D26-C6A8-4608-816C-1219ECE1C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4959406"/>
            <a:ext cx="1371600" cy="41269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8A10274F-30F3-4DF8-8EC0-4594B22E9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64" y="4371852"/>
            <a:ext cx="1552381" cy="266667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DF362FB9-6499-3A48-ACF9-F4EFDAC05E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616" y="5542931"/>
            <a:ext cx="884560" cy="4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8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000AD8-890A-4965-B134-D804B5DF0314}"/>
              </a:ext>
            </a:extLst>
          </p:cNvPr>
          <p:cNvSpPr/>
          <p:nvPr/>
        </p:nvSpPr>
        <p:spPr>
          <a:xfrm>
            <a:off x="107504" y="75982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Cloud4it Group #2 - Wrocław</a:t>
            </a:r>
            <a:endParaRPr lang="pl-PL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7F13-040B-4ABF-B8AA-DF3110919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296"/>
            <a:ext cx="723901" cy="394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D11A4-EA5D-4DF5-827E-46BFE3578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47296"/>
            <a:ext cx="723901" cy="3948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0101B1E-94A9-4077-B054-E2DA72622B4F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739709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3200" dirty="0">
                <a:solidFill>
                  <a:schemeClr val="tx2">
                    <a:lumMod val="75000"/>
                  </a:schemeClr>
                </a:solidFill>
              </a:rPr>
              <a:t>11 Spotkanie grupy</a:t>
            </a:r>
          </a:p>
          <a:p>
            <a:pPr algn="l"/>
            <a:r>
              <a:rPr lang="pl-PL" sz="3200" dirty="0">
                <a:solidFill>
                  <a:schemeClr val="tx2">
                    <a:lumMod val="75000"/>
                  </a:schemeClr>
                </a:solidFill>
              </a:rPr>
              <a:t>Microsoft Azure User Group Poland</a:t>
            </a:r>
          </a:p>
          <a:p>
            <a:pPr algn="l"/>
            <a:r>
              <a:rPr lang="pl-PL" sz="3200" b="1" dirty="0">
                <a:solidFill>
                  <a:schemeClr val="tx2">
                    <a:lumMod val="75000"/>
                  </a:schemeClr>
                </a:solidFill>
              </a:rPr>
              <a:t>16.10.2018, Mleczarnia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br>
              <a:rPr lang="pl-PL" sz="18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84DB49-93C7-48DB-9D36-40A51E701F23}"/>
              </a:ext>
            </a:extLst>
          </p:cNvPr>
          <p:cNvSpPr txBox="1">
            <a:spLocks/>
          </p:cNvSpPr>
          <p:nvPr/>
        </p:nvSpPr>
        <p:spPr>
          <a:xfrm>
            <a:off x="323528" y="1828800"/>
            <a:ext cx="8644781" cy="44958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925" kern="1200" spc="-56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Segoe UI" pitchFamily="34" charset="0"/>
              </a:defRPr>
            </a:lvl1pPr>
            <a:lvl2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2pPr>
            <a:lvl3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3pPr>
            <a:lvl4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4pPr>
            <a:lvl5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5pPr>
            <a:lvl6pPr marL="3429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6pPr>
            <a:lvl7pPr marL="6858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7pPr>
            <a:lvl8pPr marL="10287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8pPr>
            <a:lvl9pPr marL="13716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9pPr>
          </a:lstStyle>
          <a:p>
            <a:endParaRPr lang="pl-PL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1575C00-AB5A-4694-8D0E-9BC8B3CB4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0" y="2780928"/>
            <a:ext cx="8117008" cy="29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000AD8-890A-4965-B134-D804B5DF0314}"/>
              </a:ext>
            </a:extLst>
          </p:cNvPr>
          <p:cNvSpPr/>
          <p:nvPr/>
        </p:nvSpPr>
        <p:spPr>
          <a:xfrm>
            <a:off x="107504" y="75982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Cloud4it Group #2 - Wrocław</a:t>
            </a:r>
            <a:endParaRPr lang="pl-PL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7F13-040B-4ABF-B8AA-DF3110919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296"/>
            <a:ext cx="723901" cy="394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D11A4-EA5D-4DF5-827E-46BFE3578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47296"/>
            <a:ext cx="723901" cy="3948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0101B1E-94A9-4077-B054-E2DA72622B4F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739709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Agenda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dzisiejszego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spotkania</a:t>
            </a:r>
            <a:br>
              <a:rPr lang="en-US" sz="2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br>
              <a:rPr lang="pl-PL" sz="2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</a:rPr>
              <a:t>Tomasz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</a:rPr>
              <a:t>Stachlewski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(18:15)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2">
                    <a:lumMod val="75000"/>
                  </a:schemeClr>
                </a:solidFill>
              </a:rPr>
              <a:t>Serverless</a:t>
            </a:r>
            <a:r>
              <a:rPr lang="pl-PL" sz="2400" dirty="0">
                <a:solidFill>
                  <a:schemeClr val="tx2">
                    <a:lumMod val="75000"/>
                  </a:schemeClr>
                </a:solidFill>
              </a:rPr>
              <a:t> &amp; Sztuczna Inteligencja – czyli jak szybko budować nowoczesne aplikacje w oparciu o chmurę obliczeniowa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1050" b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Przerwa</a:t>
            </a: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uzupełnienie</a:t>
            </a: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płynów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(19:25)</a:t>
            </a:r>
          </a:p>
          <a:p>
            <a:pPr algn="l"/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</a:rPr>
              <a:t>Michał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tx2">
                    <a:lumMod val="75000"/>
                  </a:schemeClr>
                </a:solidFill>
              </a:rPr>
              <a:t>Furmankiewicz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(19:30)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2">
                    <a:lumMod val="75000"/>
                  </a:schemeClr>
                </a:solidFill>
              </a:rPr>
              <a:t>Bezpieczeństwo w chmurze! Wszyscy o tym mówią, mało komu się chcę zgłębić temat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1050" b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Networking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(20:40)</a:t>
            </a:r>
          </a:p>
          <a:p>
            <a:pPr algn="l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Ankieta</a:t>
            </a: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spokojnie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spotkaniu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br>
              <a:rPr lang="pl-PL" sz="18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84DB49-93C7-48DB-9D36-40A51E701F23}"/>
              </a:ext>
            </a:extLst>
          </p:cNvPr>
          <p:cNvSpPr txBox="1">
            <a:spLocks/>
          </p:cNvSpPr>
          <p:nvPr/>
        </p:nvSpPr>
        <p:spPr>
          <a:xfrm>
            <a:off x="323528" y="1828800"/>
            <a:ext cx="8644781" cy="44958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925" kern="1200" spc="-56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Segoe UI" pitchFamily="34" charset="0"/>
              </a:defRPr>
            </a:lvl1pPr>
            <a:lvl2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2pPr>
            <a:lvl3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3pPr>
            <a:lvl4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4pPr>
            <a:lvl5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5pPr>
            <a:lvl6pPr marL="3429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6pPr>
            <a:lvl7pPr marL="6858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7pPr>
            <a:lvl8pPr marL="10287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8pPr>
            <a:lvl9pPr marL="13716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9pPr>
          </a:lstStyle>
          <a:p>
            <a:endParaRPr lang="pl-PL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7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BB8A8EB-254A-40A7-AAE9-4A7D609A3D7D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133600"/>
            <a:ext cx="8856983" cy="244752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925" kern="1200" spc="-56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Segoe UI" pitchFamily="34" charset="0"/>
              </a:defRPr>
            </a:lvl1pPr>
            <a:lvl2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2pPr>
            <a:lvl3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3pPr>
            <a:lvl4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4pPr>
            <a:lvl5pPr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5pPr>
            <a:lvl6pPr marL="3429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6pPr>
            <a:lvl7pPr marL="6858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7pPr>
            <a:lvl8pPr marL="10287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8pPr>
            <a:lvl9pPr marL="13716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25">
                <a:solidFill>
                  <a:schemeClr val="tx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ctr" eaLnBrk="1" hangingPunct="1"/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Dziękuję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za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uwagę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/>
            <a:r>
              <a:rPr lang="en-US" sz="9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847C1-CC21-4390-8785-2ECEC0DDD288}"/>
              </a:ext>
            </a:extLst>
          </p:cNvPr>
          <p:cNvSpPr/>
          <p:nvPr/>
        </p:nvSpPr>
        <p:spPr>
          <a:xfrm>
            <a:off x="107504" y="75982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Cloud4it Group #2 - Wrocław</a:t>
            </a:r>
            <a:endParaRPr lang="pl-PL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63935-813A-4C82-8526-DDB4EFEB8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296"/>
            <a:ext cx="723901" cy="394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A0B1D-1D16-46E3-849E-8EBED9E971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47296"/>
            <a:ext cx="723901" cy="3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984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933EC9-7364-4AB5-954C-94E22AC6B8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Animowana podskakująca piłka trójwymiarowa</Template>
  <TotalTime>0</TotalTime>
  <Words>110</Words>
  <Application>Microsoft Macintosh PowerPoint</Application>
  <PresentationFormat>Pokaz na ekranie (4:3)</PresentationFormat>
  <Paragraphs>109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2018-09-18T05:56:21Z</cp:lastPrinted>
  <dcterms:created xsi:type="dcterms:W3CDTF">2014-11-11T07:57:28Z</dcterms:created>
  <dcterms:modified xsi:type="dcterms:W3CDTF">2018-09-18T05:57:00Z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TC019192479991</vt:lpwstr>
  </property>
</Properties>
</file>